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 id="2147483687" r:id="rId4"/>
    <p:sldMasterId id="2147483700" r:id="rId5"/>
    <p:sldMasterId id="2147483713" r:id="rId6"/>
  </p:sldMasterIdLst>
  <p:notesMasterIdLst>
    <p:notesMasterId r:id="rId21"/>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18" name="PlaceHolder 1"/>
          <p:cNvSpPr>
            <a:spLocks noGrp="1" noRot="1" noChangeAspect="1"/>
          </p:cNvSpPr>
          <p:nvPr>
            <p:ph type="sldImg"/>
          </p:nvPr>
        </p:nvSpPr>
        <p:spPr>
          <a:xfrm>
            <a:off x="216000" y="812520"/>
            <a:ext cx="7127280" cy="4008960"/>
          </a:xfrm>
          <a:prstGeom prst="rect">
            <a:avLst/>
          </a:prstGeom>
          <a:noFill/>
          <a:ln w="0">
            <a:noFill/>
          </a:ln>
        </p:spPr>
        <p:txBody>
          <a:bodyPr lIns="0" tIns="0" rIns="0" bIns="0" anchor="ctr">
            <a:noAutofit/>
          </a:bodyPr>
          <a:lstStyle/>
          <a:p>
            <a:r>
              <a:rPr lang="en-US" sz="1800" b="0" strike="noStrike" spc="-1">
                <a:solidFill>
                  <a:srgbClr val="000000"/>
                </a:solidFill>
                <a:latin typeface="Arial"/>
              </a:rPr>
              <a:t>Click to move the slide</a:t>
            </a:r>
          </a:p>
        </p:txBody>
      </p:sp>
      <p:sp>
        <p:nvSpPr>
          <p:cNvPr id="1419" name="PlaceHolder 2"/>
          <p:cNvSpPr>
            <a:spLocks noGrp="1"/>
          </p:cNvSpPr>
          <p:nvPr>
            <p:ph type="body"/>
          </p:nvPr>
        </p:nvSpPr>
        <p:spPr>
          <a:xfrm>
            <a:off x="756000" y="5078520"/>
            <a:ext cx="6047640" cy="4811040"/>
          </a:xfrm>
          <a:prstGeom prst="rect">
            <a:avLst/>
          </a:prstGeom>
          <a:noFill/>
          <a:ln w="0">
            <a:noFill/>
          </a:ln>
        </p:spPr>
        <p:txBody>
          <a:bodyPr lIns="0" tIns="0" rIns="0" bIns="0" anchor="t">
            <a:noAutofit/>
          </a:bodyPr>
          <a:lstStyle/>
          <a:p>
            <a:r>
              <a:rPr lang="en-US" sz="2000" b="0" strike="noStrike" spc="-1">
                <a:latin typeface="Arial"/>
              </a:rPr>
              <a:t>Click to edit the notes format</a:t>
            </a:r>
          </a:p>
        </p:txBody>
      </p:sp>
      <p:sp>
        <p:nvSpPr>
          <p:cNvPr id="1420" name="PlaceHolder 3"/>
          <p:cNvSpPr>
            <a:spLocks noGrp="1"/>
          </p:cNvSpPr>
          <p:nvPr>
            <p:ph type="hdr"/>
          </p:nvPr>
        </p:nvSpPr>
        <p:spPr>
          <a:xfrm>
            <a:off x="0" y="0"/>
            <a:ext cx="3280680" cy="534240"/>
          </a:xfrm>
          <a:prstGeom prst="rect">
            <a:avLst/>
          </a:prstGeom>
          <a:noFill/>
          <a:ln w="0">
            <a:noFill/>
          </a:ln>
        </p:spPr>
        <p:txBody>
          <a:bodyPr lIns="0" tIns="0" rIns="0" bIns="0" anchor="t">
            <a:noAutofit/>
          </a:bodyPr>
          <a:lstStyle/>
          <a:p>
            <a:r>
              <a:rPr lang="en-US" sz="1400" b="0" strike="noStrike" spc="-1">
                <a:latin typeface="Times New Roman"/>
              </a:rPr>
              <a:t>&lt;header&gt;</a:t>
            </a:r>
          </a:p>
        </p:txBody>
      </p:sp>
      <p:sp>
        <p:nvSpPr>
          <p:cNvPr id="1421" name="PlaceHolder 4"/>
          <p:cNvSpPr>
            <a:spLocks noGrp="1"/>
          </p:cNvSpPr>
          <p:nvPr>
            <p:ph type="dt" idx="7"/>
          </p:nvPr>
        </p:nvSpPr>
        <p:spPr>
          <a:xfrm>
            <a:off x="4278960" y="0"/>
            <a:ext cx="3280680" cy="534240"/>
          </a:xfrm>
          <a:prstGeom prst="rect">
            <a:avLst/>
          </a:prstGeom>
          <a:noFill/>
          <a:ln w="0">
            <a:noFill/>
          </a:ln>
        </p:spPr>
        <p:txBody>
          <a:bodyPr lIns="0" tIns="0" rIns="0" bIns="0" anchor="t">
            <a:noAutofit/>
          </a:bodyPr>
          <a:lstStyle>
            <a:lvl1pPr algn="r">
              <a:buNone/>
              <a:defRPr lang="en-US" sz="1400" b="0" strike="noStrike" spc="-1">
                <a:latin typeface="Times New Roman"/>
              </a:defRPr>
            </a:lvl1pPr>
          </a:lstStyle>
          <a:p>
            <a:pPr algn="r">
              <a:buNone/>
            </a:pPr>
            <a:r>
              <a:rPr lang="en-US" sz="1400" b="0" strike="noStrike" spc="-1">
                <a:latin typeface="Times New Roman"/>
              </a:rPr>
              <a:t>&lt;date/time&gt;</a:t>
            </a:r>
          </a:p>
        </p:txBody>
      </p:sp>
      <p:sp>
        <p:nvSpPr>
          <p:cNvPr id="1422" name="PlaceHolder 5"/>
          <p:cNvSpPr>
            <a:spLocks noGrp="1"/>
          </p:cNvSpPr>
          <p:nvPr>
            <p:ph type="ftr" idx="8"/>
          </p:nvPr>
        </p:nvSpPr>
        <p:spPr>
          <a:xfrm>
            <a:off x="0" y="10157400"/>
            <a:ext cx="3280680" cy="534240"/>
          </a:xfrm>
          <a:prstGeom prst="rect">
            <a:avLst/>
          </a:prstGeom>
          <a:noFill/>
          <a:ln w="0">
            <a:noFill/>
          </a:ln>
        </p:spPr>
        <p:txBody>
          <a:bodyPr lIns="0" tIns="0" rIns="0" bIns="0" anchor="b">
            <a:noAutofit/>
          </a:bodyPr>
          <a:lstStyle>
            <a:lvl1pPr>
              <a:defRPr lang="en-US" sz="1400" b="0" strike="noStrike" spc="-1">
                <a:latin typeface="Times New Roman"/>
              </a:defRPr>
            </a:lvl1pPr>
          </a:lstStyle>
          <a:p>
            <a:r>
              <a:rPr lang="en-US" sz="1400" b="0" strike="noStrike" spc="-1">
                <a:latin typeface="Times New Roman"/>
              </a:rPr>
              <a:t>&lt;footer&gt;</a:t>
            </a:r>
          </a:p>
        </p:txBody>
      </p:sp>
      <p:sp>
        <p:nvSpPr>
          <p:cNvPr id="1423" name="PlaceHolder 6"/>
          <p:cNvSpPr>
            <a:spLocks noGrp="1"/>
          </p:cNvSpPr>
          <p:nvPr>
            <p:ph type="sldNum" idx="9"/>
          </p:nvPr>
        </p:nvSpPr>
        <p:spPr>
          <a:xfrm>
            <a:off x="4278960" y="10157400"/>
            <a:ext cx="3280680" cy="534240"/>
          </a:xfrm>
          <a:prstGeom prst="rect">
            <a:avLst/>
          </a:prstGeom>
          <a:noFill/>
          <a:ln w="0">
            <a:noFill/>
          </a:ln>
        </p:spPr>
        <p:txBody>
          <a:bodyPr lIns="0" tIns="0" rIns="0" bIns="0" anchor="b">
            <a:noAutofit/>
          </a:bodyPr>
          <a:lstStyle>
            <a:lvl1pPr algn="r">
              <a:buNone/>
              <a:defRPr lang="en-US" sz="1400" b="0" strike="noStrike" spc="-1">
                <a:latin typeface="Times New Roman"/>
              </a:defRPr>
            </a:lvl1pPr>
          </a:lstStyle>
          <a:p>
            <a:pPr algn="r">
              <a:buNone/>
            </a:pPr>
            <a:fld id="{046E5B50-ABF5-4546-BD4C-63F332B701BD}" type="slidenum">
              <a:rPr lang="en-US" sz="1400" b="0" strike="noStrike" spc="-1">
                <a:latin typeface="Times New Roman"/>
              </a:rPr>
              <a:t>‹#›</a:t>
            </a:fld>
            <a:endParaRPr lang="en-US" sz="1400" b="0" strike="noStrike" spc="-1">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2" name="PlaceHolder 1"/>
          <p:cNvSpPr>
            <a:spLocks noGrp="1" noRot="1" noChangeAspect="1"/>
          </p:cNvSpPr>
          <p:nvPr>
            <p:ph type="sldImg"/>
          </p:nvPr>
        </p:nvSpPr>
        <p:spPr>
          <a:xfrm>
            <a:off x="381000" y="685800"/>
            <a:ext cx="6096000" cy="3429000"/>
          </a:xfrm>
          <a:prstGeom prst="rect">
            <a:avLst/>
          </a:prstGeom>
          <a:ln w="0">
            <a:noFill/>
          </a:ln>
        </p:spPr>
      </p:sp>
      <p:sp>
        <p:nvSpPr>
          <p:cNvPr id="1753" name="PlaceHolder 2"/>
          <p:cNvSpPr>
            <a:spLocks noGrp="1"/>
          </p:cNvSpPr>
          <p:nvPr>
            <p:ph type="body"/>
          </p:nvPr>
        </p:nvSpPr>
        <p:spPr>
          <a:xfrm>
            <a:off x="914400" y="4343400"/>
            <a:ext cx="5028840" cy="4114440"/>
          </a:xfrm>
          <a:prstGeom prst="rect">
            <a:avLst/>
          </a:prstGeom>
          <a:noFill/>
          <a:ln w="0">
            <a:noFill/>
          </a:ln>
        </p:spPr>
        <p:txBody>
          <a:bodyPr lIns="90000" tIns="45000" rIns="90000" bIns="45000" anchor="t">
            <a:noAutofit/>
          </a:bodyPr>
          <a:lstStyle/>
          <a:p>
            <a:pPr marL="216000" indent="-216000">
              <a:lnSpc>
                <a:spcPct val="100000"/>
              </a:lnSpc>
              <a:buNone/>
            </a:pPr>
            <a:r>
              <a:rPr lang="en-US" sz="2000" b="0" strike="noStrike" spc="-1">
                <a:latin typeface="Arial"/>
              </a:rPr>
              <a:t>As we want to progress to a greener society, solar energy and the prediction thereof is becoming more important to meet European energy demands. Solar energy is a variable resource and good predictions are most valuable for energy grid operators. Most prediction methods use level-2 surface products based on geostationary stationary satellites, which have a high temporal frequency. This high frequency data is necessary to make accurate predictions, because the main variability, clouds in the atmosphere, are highly variable on an hourly scale.</a:t>
            </a:r>
          </a:p>
          <a:p>
            <a:pPr marL="216000" indent="-216000">
              <a:lnSpc>
                <a:spcPct val="100000"/>
              </a:lnSpc>
              <a:buNone/>
            </a:pPr>
            <a:r>
              <a:rPr lang="en-US" sz="2000" b="0" strike="noStrike" spc="-1">
                <a:latin typeface="Arial"/>
              </a:rPr>
              <a:t>The level-2 products are not perfect and have a significant delay. Very short-term predictions, now-casting is reliant on these level-2 products to make accurate predictions.</a:t>
            </a:r>
          </a:p>
          <a:p>
            <a:pPr marL="216000" indent="-216000">
              <a:lnSpc>
                <a:spcPct val="100000"/>
              </a:lnSpc>
              <a:buNone/>
            </a:pPr>
            <a:r>
              <a:rPr lang="en-US" sz="2000" b="0" strike="noStrike" spc="-1">
                <a:latin typeface="Arial"/>
              </a:rPr>
              <a:t>Our goal is to diminish the delay by emulating a level-2 algorithm to estimate instantaneous surface solar irradiance products using deep learning.</a:t>
            </a:r>
          </a:p>
          <a:p>
            <a:pPr marL="216000" indent="-216000">
              <a:lnSpc>
                <a:spcPct val="100000"/>
              </a:lnSpc>
              <a:buNone/>
            </a:pPr>
            <a:endParaRPr lang="en-US" sz="2000" b="0" strike="noStrike" spc="-1">
              <a:latin typeface="Arial"/>
            </a:endParaRPr>
          </a:p>
          <a:p>
            <a:pPr marL="216000" indent="-216000">
              <a:lnSpc>
                <a:spcPct val="100000"/>
              </a:lnSpc>
              <a:buNone/>
            </a:pPr>
            <a:endParaRPr lang="en-US" sz="2000" b="0" strike="noStrike" spc="-1">
              <a:latin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0" name="PlaceHolder 1"/>
          <p:cNvSpPr>
            <a:spLocks noGrp="1" noRot="1" noChangeAspect="1"/>
          </p:cNvSpPr>
          <p:nvPr>
            <p:ph type="sldImg"/>
          </p:nvPr>
        </p:nvSpPr>
        <p:spPr>
          <a:xfrm>
            <a:off x="381000" y="685800"/>
            <a:ext cx="6096000" cy="3429000"/>
          </a:xfrm>
          <a:prstGeom prst="rect">
            <a:avLst/>
          </a:prstGeom>
          <a:ln w="0">
            <a:noFill/>
          </a:ln>
        </p:spPr>
      </p:sp>
      <p:sp>
        <p:nvSpPr>
          <p:cNvPr id="1771" name="PlaceHolder 2"/>
          <p:cNvSpPr>
            <a:spLocks noGrp="1"/>
          </p:cNvSpPr>
          <p:nvPr>
            <p:ph type="body"/>
          </p:nvPr>
        </p:nvSpPr>
        <p:spPr>
          <a:xfrm>
            <a:off x="914400" y="4343400"/>
            <a:ext cx="5028840" cy="4114440"/>
          </a:xfrm>
          <a:prstGeom prst="rect">
            <a:avLst/>
          </a:prstGeom>
          <a:noFill/>
          <a:ln w="0">
            <a:noFill/>
          </a:ln>
        </p:spPr>
        <p:txBody>
          <a:bodyPr lIns="90000" tIns="45000" rIns="90000" bIns="45000" anchor="t">
            <a:noAutofit/>
          </a:bodyPr>
          <a:lstStyle/>
          <a:p>
            <a:pPr marL="216000" indent="-216000">
              <a:lnSpc>
                <a:spcPct val="100000"/>
              </a:lnSpc>
              <a:buNone/>
            </a:pPr>
            <a:r>
              <a:rPr lang="en-US" sz="2000" b="0" strike="noStrike" spc="-1">
                <a:latin typeface="Arial"/>
              </a:rPr>
              <a:t>and similarly for the bias which means it understands the general regression problem for a large region based on these select groundstations. </a:t>
            </a:r>
          </a:p>
          <a:p>
            <a:pPr marL="216000" indent="-216000">
              <a:lnSpc>
                <a:spcPct val="100000"/>
              </a:lnSpc>
              <a:buNone/>
            </a:pPr>
            <a:br>
              <a:rPr sz="2000"/>
            </a:br>
            <a:endParaRPr lang="en-US" sz="2000" b="0" strike="noStrike" spc="-1">
              <a:latin typeface="Arial"/>
            </a:endParaRPr>
          </a:p>
          <a:p>
            <a:pPr marL="216000" indent="-216000">
              <a:lnSpc>
                <a:spcPct val="100000"/>
              </a:lnSpc>
              <a:buNone/>
            </a:pPr>
            <a:r>
              <a:rPr lang="en-US" sz="2000" b="0" strike="noStrike" spc="-1">
                <a:latin typeface="Arial"/>
              </a:rPr>
              <a:t>But we can do better than that. If we also finetune on pyranometer data the performance increased by around 20 w/m2.</a:t>
            </a:r>
          </a:p>
          <a:p>
            <a:pPr marL="216000" indent="-216000">
              <a:lnSpc>
                <a:spcPct val="100000"/>
              </a:lnSpc>
              <a:buNone/>
            </a:pPr>
            <a:endParaRPr lang="en-US" sz="2000" b="0" strike="noStrike" spc="-1">
              <a:latin typeface="Arial"/>
            </a:endParaRPr>
          </a:p>
          <a:p>
            <a:pPr marL="216000" indent="-216000">
              <a:lnSpc>
                <a:spcPct val="100000"/>
              </a:lnSpc>
              <a:buNone/>
            </a:pPr>
            <a:endParaRPr lang="en-US" sz="2000" b="0" strike="noStrike" spc="-1">
              <a:latin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2" name="PlaceHolder 1"/>
          <p:cNvSpPr>
            <a:spLocks noGrp="1" noRot="1" noChangeAspect="1"/>
          </p:cNvSpPr>
          <p:nvPr>
            <p:ph type="sldImg"/>
          </p:nvPr>
        </p:nvSpPr>
        <p:spPr>
          <a:xfrm>
            <a:off x="381000" y="685800"/>
            <a:ext cx="6096000" cy="3429000"/>
          </a:xfrm>
          <a:prstGeom prst="rect">
            <a:avLst/>
          </a:prstGeom>
          <a:ln w="0">
            <a:noFill/>
          </a:ln>
        </p:spPr>
      </p:sp>
      <p:sp>
        <p:nvSpPr>
          <p:cNvPr id="1773" name="PlaceHolder 2"/>
          <p:cNvSpPr>
            <a:spLocks noGrp="1"/>
          </p:cNvSpPr>
          <p:nvPr>
            <p:ph type="body"/>
          </p:nvPr>
        </p:nvSpPr>
        <p:spPr>
          <a:xfrm>
            <a:off x="914400" y="4343400"/>
            <a:ext cx="5028840" cy="4114440"/>
          </a:xfrm>
          <a:prstGeom prst="rect">
            <a:avLst/>
          </a:prstGeom>
          <a:noFill/>
          <a:ln w="0">
            <a:noFill/>
          </a:ln>
        </p:spPr>
        <p:txBody>
          <a:bodyPr lIns="90000" tIns="45000" rIns="90000" bIns="45000" anchor="t">
            <a:noAutofit/>
          </a:bodyPr>
          <a:lstStyle/>
          <a:p>
            <a:pPr marL="216000" indent="-216000">
              <a:lnSpc>
                <a:spcPct val="100000"/>
              </a:lnSpc>
              <a:buNone/>
            </a:pPr>
            <a:r>
              <a:rPr lang="en-US" sz="2000" b="0" strike="noStrike" spc="-1">
                <a:latin typeface="Arial"/>
              </a:rPr>
              <a:t>To showcase this, we divided a subset of DWD into a validation and training part and finetuned the emulator. </a:t>
            </a:r>
          </a:p>
          <a:p>
            <a:pPr marL="216000" indent="-216000">
              <a:lnSpc>
                <a:spcPct val="100000"/>
              </a:lnSpc>
              <a:buNone/>
            </a:pPr>
            <a:r>
              <a:rPr lang="en-US" sz="2000" b="0" strike="noStrike" spc="-1">
                <a:latin typeface="Arial"/>
              </a:rPr>
              <a:t>It is clear that the deep learning model while finetuned on ground observations perfoms much better than SARAH3.</a:t>
            </a:r>
          </a:p>
          <a:p>
            <a:pPr marL="216000" indent="-216000">
              <a:lnSpc>
                <a:spcPct val="100000"/>
              </a:lnSpc>
              <a:buNone/>
            </a:pPr>
            <a:endParaRPr lang="en-US" sz="2000" b="0" strike="noStrike" spc="-1">
              <a:latin typeface="Arial"/>
            </a:endParaRPr>
          </a:p>
          <a:p>
            <a:pPr marL="216000" indent="-216000">
              <a:lnSpc>
                <a:spcPct val="100000"/>
              </a:lnSpc>
              <a:buNone/>
            </a:pPr>
            <a:endParaRPr lang="en-US" sz="2000" b="0" strike="noStrike" spc="-1">
              <a:latin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4" name="PlaceHolder 1"/>
          <p:cNvSpPr>
            <a:spLocks noGrp="1" noRot="1" noChangeAspect="1"/>
          </p:cNvSpPr>
          <p:nvPr>
            <p:ph type="sldImg"/>
          </p:nvPr>
        </p:nvSpPr>
        <p:spPr>
          <a:xfrm>
            <a:off x="381000" y="685800"/>
            <a:ext cx="6096000" cy="3429000"/>
          </a:xfrm>
          <a:prstGeom prst="rect">
            <a:avLst/>
          </a:prstGeom>
          <a:ln w="0">
            <a:noFill/>
          </a:ln>
        </p:spPr>
      </p:sp>
      <p:sp>
        <p:nvSpPr>
          <p:cNvPr id="1775" name="PlaceHolder 2"/>
          <p:cNvSpPr>
            <a:spLocks noGrp="1"/>
          </p:cNvSpPr>
          <p:nvPr>
            <p:ph type="body"/>
          </p:nvPr>
        </p:nvSpPr>
        <p:spPr>
          <a:xfrm>
            <a:off x="914400" y="4343400"/>
            <a:ext cx="5028840" cy="4114440"/>
          </a:xfrm>
          <a:prstGeom prst="rect">
            <a:avLst/>
          </a:prstGeom>
          <a:noFill/>
          <a:ln w="0">
            <a:noFill/>
          </a:ln>
        </p:spPr>
        <p:txBody>
          <a:bodyPr lIns="90000" tIns="45000" rIns="90000" bIns="45000" anchor="t">
            <a:noAutofit/>
          </a:bodyPr>
          <a:lstStyle/>
          <a:p>
            <a:pPr marL="216000" indent="-216000">
              <a:lnSpc>
                <a:spcPct val="100000"/>
              </a:lnSpc>
              <a:buNone/>
            </a:pPr>
            <a:r>
              <a:rPr lang="en-US" sz="2000" b="0" strike="noStrike" spc="-1">
                <a:latin typeface="Arial"/>
              </a:rPr>
              <a:t>So in conclusion:</a:t>
            </a:r>
          </a:p>
          <a:p>
            <a:pPr marL="216000" indent="-216000">
              <a:lnSpc>
                <a:spcPct val="100000"/>
              </a:lnSpc>
              <a:buNone/>
            </a:pPr>
            <a:endParaRPr lang="en-US" sz="2000" b="0" strike="noStrike" spc="-1">
              <a:latin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4" name="PlaceHolder 1"/>
          <p:cNvSpPr>
            <a:spLocks noGrp="1" noRot="1" noChangeAspect="1"/>
          </p:cNvSpPr>
          <p:nvPr>
            <p:ph type="sldImg"/>
          </p:nvPr>
        </p:nvSpPr>
        <p:spPr>
          <a:xfrm>
            <a:off x="381000" y="685800"/>
            <a:ext cx="6096000" cy="3429000"/>
          </a:xfrm>
          <a:prstGeom prst="rect">
            <a:avLst/>
          </a:prstGeom>
          <a:ln w="0">
            <a:noFill/>
          </a:ln>
        </p:spPr>
      </p:sp>
      <p:sp>
        <p:nvSpPr>
          <p:cNvPr id="1755" name="PlaceHolder 2"/>
          <p:cNvSpPr>
            <a:spLocks noGrp="1"/>
          </p:cNvSpPr>
          <p:nvPr>
            <p:ph type="body"/>
          </p:nvPr>
        </p:nvSpPr>
        <p:spPr>
          <a:xfrm>
            <a:off x="914400" y="4343400"/>
            <a:ext cx="5028840" cy="4114440"/>
          </a:xfrm>
          <a:prstGeom prst="rect">
            <a:avLst/>
          </a:prstGeom>
          <a:noFill/>
          <a:ln w="0">
            <a:noFill/>
          </a:ln>
        </p:spPr>
        <p:txBody>
          <a:bodyPr lIns="90000" tIns="45000" rIns="90000" bIns="45000" anchor="t">
            <a:noAutofit/>
          </a:bodyPr>
          <a:lstStyle/>
          <a:p>
            <a:pPr marL="216000" indent="-216000">
              <a:lnSpc>
                <a:spcPct val="100000"/>
              </a:lnSpc>
              <a:buNone/>
            </a:pPr>
            <a:r>
              <a:rPr lang="en-US" sz="2000" b="0" strike="noStrike" spc="-1">
                <a:latin typeface="Arial"/>
              </a:rPr>
              <a:t>One of the most important parameters for solar energy prediction is the Surface Incoming Solar radiation. The algorithms for the L2 products use a semi-physical formulations to estimate SIS based on the reflectivity from the geostationary satellite.</a:t>
            </a:r>
          </a:p>
          <a:p>
            <a:pPr marL="216000" indent="-216000">
              <a:lnSpc>
                <a:spcPct val="100000"/>
              </a:lnSpc>
              <a:buNone/>
            </a:pPr>
            <a:r>
              <a:rPr lang="en-US" sz="2000" b="0" strike="noStrike" spc="-1">
                <a:latin typeface="Arial"/>
              </a:rPr>
              <a:t>These algorithms are normally validated against ground observation pyranometers. In literature there are few deep learning models that have skipped to directly estimating surface incoming solar radiation based on pyranometer datasets with as input the satellite images. They have shown that a common deep learning model can estimate SIS very accurate on multiple spots with higher precision than most common level-2 products.</a:t>
            </a:r>
          </a:p>
          <a:p>
            <a:pPr marL="216000" indent="-216000">
              <a:lnSpc>
                <a:spcPct val="100000"/>
              </a:lnSpc>
              <a:buNone/>
            </a:pPr>
            <a:r>
              <a:rPr lang="en-US" sz="2000" b="0" strike="noStrike" spc="-1">
                <a:latin typeface="Arial"/>
              </a:rPr>
              <a:t>But there is a problem with these deep learning models. There is no guarantee an agnostic estimator can generalize to all out-of-sample pyranometer stations and locations.</a:t>
            </a:r>
          </a:p>
          <a:p>
            <a:pPr marL="216000" indent="-216000">
              <a:lnSpc>
                <a:spcPct val="100000"/>
              </a:lnSpc>
              <a:buNone/>
            </a:pPr>
            <a:endParaRPr lang="en-US" sz="2000" b="0" strike="noStrike" spc="-1">
              <a:latin typeface="Arial"/>
            </a:endParaRPr>
          </a:p>
          <a:p>
            <a:pPr marL="216000" indent="-216000">
              <a:lnSpc>
                <a:spcPct val="100000"/>
              </a:lnSpc>
              <a:buNone/>
            </a:pPr>
            <a:endParaRPr lang="en-US" sz="2000" b="0" strike="noStrike" spc="-1">
              <a:latin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6" name="PlaceHolder 1"/>
          <p:cNvSpPr>
            <a:spLocks noGrp="1" noRot="1" noChangeAspect="1"/>
          </p:cNvSpPr>
          <p:nvPr>
            <p:ph type="sldImg"/>
          </p:nvPr>
        </p:nvSpPr>
        <p:spPr>
          <a:xfrm>
            <a:off x="381000" y="685800"/>
            <a:ext cx="6096000" cy="3429000"/>
          </a:xfrm>
          <a:prstGeom prst="rect">
            <a:avLst/>
          </a:prstGeom>
          <a:ln w="0">
            <a:noFill/>
          </a:ln>
        </p:spPr>
      </p:sp>
      <p:sp>
        <p:nvSpPr>
          <p:cNvPr id="1757" name="PlaceHolder 2"/>
          <p:cNvSpPr>
            <a:spLocks noGrp="1"/>
          </p:cNvSpPr>
          <p:nvPr>
            <p:ph type="body"/>
          </p:nvPr>
        </p:nvSpPr>
        <p:spPr>
          <a:xfrm>
            <a:off x="914400" y="4343400"/>
            <a:ext cx="5028840" cy="4114440"/>
          </a:xfrm>
          <a:prstGeom prst="rect">
            <a:avLst/>
          </a:prstGeom>
          <a:noFill/>
          <a:ln w="0">
            <a:noFill/>
          </a:ln>
        </p:spPr>
        <p:txBody>
          <a:bodyPr lIns="90000" tIns="45000" rIns="90000" bIns="45000" anchor="t">
            <a:noAutofit/>
          </a:bodyPr>
          <a:lstStyle/>
          <a:p>
            <a:pPr marL="216000" indent="-216000">
              <a:lnSpc>
                <a:spcPct val="100000"/>
              </a:lnSpc>
              <a:buNone/>
            </a:pPr>
            <a:r>
              <a:rPr lang="en-US" sz="2000" b="0" strike="noStrike" spc="-1">
                <a:latin typeface="Arial"/>
              </a:rPr>
              <a:t>Recent research suggests that the way the way a deep learning model is trained to estimate at a pyranometer dataset, it becomes biased towards that dataset. For a generally good performing estimator it becomes a problem when most of the pyranometer data we have is from a select few countries with no guarantee of variety.</a:t>
            </a:r>
            <a:br>
              <a:rPr sz="2000"/>
            </a:br>
            <a:endParaRPr lang="en-US" sz="2000" b="0" strike="noStrike" spc="-1">
              <a:latin typeface="Arial"/>
            </a:endParaRPr>
          </a:p>
          <a:p>
            <a:pPr marL="216000" indent="-216000">
              <a:lnSpc>
                <a:spcPct val="100000"/>
              </a:lnSpc>
              <a:buNone/>
            </a:pPr>
            <a:r>
              <a:rPr lang="en-US" sz="2000" b="0" strike="noStrike" spc="-1">
                <a:latin typeface="Arial"/>
              </a:rPr>
              <a:t>Thus came the idea to emulate one of the existing surface incoming solar irradiance products. An emulator could theoretically capture the unbiased estimates from a level-2 product for a wide region.</a:t>
            </a:r>
          </a:p>
          <a:p>
            <a:pPr marL="216000" indent="-216000">
              <a:lnSpc>
                <a:spcPct val="100000"/>
              </a:lnSpc>
              <a:buNone/>
            </a:pPr>
            <a:r>
              <a:rPr lang="en-US" sz="2000" b="0" strike="noStrike" spc="-1">
                <a:latin typeface="Arial"/>
              </a:rPr>
              <a:t>If the emulator shows it can accurately represent a large region enables us to fine-tune on a pyranometer dataset.</a:t>
            </a:r>
          </a:p>
          <a:p>
            <a:pPr marL="216000" indent="-216000">
              <a:lnSpc>
                <a:spcPct val="100000"/>
              </a:lnSpc>
              <a:buNone/>
            </a:pPr>
            <a:endParaRPr lang="en-US" sz="2000" b="0" strike="noStrike" spc="-1">
              <a:latin typeface="Arial"/>
            </a:endParaRPr>
          </a:p>
          <a:p>
            <a:pPr marL="216000" indent="-216000">
              <a:lnSpc>
                <a:spcPct val="100000"/>
              </a:lnSpc>
              <a:buNone/>
            </a:pPr>
            <a:endParaRPr lang="en-US" sz="2000" b="0" strike="noStrike" spc="-1">
              <a:latin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8" name="PlaceHolder 1"/>
          <p:cNvSpPr>
            <a:spLocks noGrp="1" noRot="1" noChangeAspect="1"/>
          </p:cNvSpPr>
          <p:nvPr>
            <p:ph type="sldImg"/>
          </p:nvPr>
        </p:nvSpPr>
        <p:spPr>
          <a:xfrm>
            <a:off x="381000" y="685800"/>
            <a:ext cx="6096000" cy="3429000"/>
          </a:xfrm>
          <a:prstGeom prst="rect">
            <a:avLst/>
          </a:prstGeom>
          <a:ln w="0">
            <a:noFill/>
          </a:ln>
        </p:spPr>
      </p:sp>
      <p:sp>
        <p:nvSpPr>
          <p:cNvPr id="1759" name="PlaceHolder 2"/>
          <p:cNvSpPr>
            <a:spLocks noGrp="1"/>
          </p:cNvSpPr>
          <p:nvPr>
            <p:ph type="body"/>
          </p:nvPr>
        </p:nvSpPr>
        <p:spPr>
          <a:xfrm>
            <a:off x="914400" y="4343400"/>
            <a:ext cx="5028840" cy="4114440"/>
          </a:xfrm>
          <a:prstGeom prst="rect">
            <a:avLst/>
          </a:prstGeom>
          <a:noFill/>
          <a:ln w="0">
            <a:noFill/>
          </a:ln>
        </p:spPr>
        <p:txBody>
          <a:bodyPr lIns="90000" tIns="45000" rIns="90000" bIns="45000" anchor="t">
            <a:noAutofit/>
          </a:bodyPr>
          <a:lstStyle/>
          <a:p>
            <a:pPr marL="216000" indent="-216000">
              <a:lnSpc>
                <a:spcPct val="100000"/>
              </a:lnSpc>
              <a:buNone/>
            </a:pPr>
            <a:r>
              <a:rPr lang="en-US" sz="2000" b="0" strike="noStrike" spc="-1">
                <a:latin typeface="Arial"/>
              </a:rPr>
              <a:t>We picked one of the more established climate records SARAH3 from the Satellite Application Facility on Climate Monitoring, because it is freely available and contains instantaneous records of SIS with a large spatial extent. </a:t>
            </a:r>
          </a:p>
          <a:p>
            <a:pPr marL="216000" indent="-216000">
              <a:lnSpc>
                <a:spcPct val="100000"/>
              </a:lnSpc>
              <a:buNone/>
            </a:pPr>
            <a:r>
              <a:rPr lang="en-US" sz="2000" b="0" strike="noStrike" spc="-1">
                <a:latin typeface="Arial"/>
              </a:rPr>
              <a:t>Our goal is to show that it is possible for a single deep learning model to generalize to subset of the disk copying the semi-physical model used.</a:t>
            </a:r>
          </a:p>
          <a:p>
            <a:pPr marL="216000" indent="-216000">
              <a:lnSpc>
                <a:spcPct val="100000"/>
              </a:lnSpc>
              <a:buNone/>
            </a:pPr>
            <a:endParaRPr lang="en-US" sz="2000" b="0" strike="noStrike" spc="-1">
              <a:latin typeface="Arial"/>
            </a:endParaRPr>
          </a:p>
          <a:p>
            <a:pPr marL="216000" indent="-216000">
              <a:lnSpc>
                <a:spcPct val="100000"/>
              </a:lnSpc>
              <a:buNone/>
            </a:pPr>
            <a:endParaRPr lang="en-US" sz="2000" b="0" strike="noStrike" spc="-1">
              <a:latin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0" name="PlaceHolder 1"/>
          <p:cNvSpPr>
            <a:spLocks noGrp="1" noRot="1" noChangeAspect="1"/>
          </p:cNvSpPr>
          <p:nvPr>
            <p:ph type="sldImg"/>
          </p:nvPr>
        </p:nvSpPr>
        <p:spPr>
          <a:xfrm>
            <a:off x="381000" y="685800"/>
            <a:ext cx="6096000" cy="3429000"/>
          </a:xfrm>
          <a:prstGeom prst="rect">
            <a:avLst/>
          </a:prstGeom>
          <a:ln w="0">
            <a:noFill/>
          </a:ln>
        </p:spPr>
      </p:sp>
      <p:sp>
        <p:nvSpPr>
          <p:cNvPr id="1761" name="PlaceHolder 2"/>
          <p:cNvSpPr>
            <a:spLocks noGrp="1"/>
          </p:cNvSpPr>
          <p:nvPr>
            <p:ph type="body"/>
          </p:nvPr>
        </p:nvSpPr>
        <p:spPr>
          <a:xfrm>
            <a:off x="914400" y="4343400"/>
            <a:ext cx="5028840" cy="4114440"/>
          </a:xfrm>
          <a:prstGeom prst="rect">
            <a:avLst/>
          </a:prstGeom>
          <a:noFill/>
          <a:ln w="0">
            <a:noFill/>
          </a:ln>
        </p:spPr>
        <p:txBody>
          <a:bodyPr lIns="90000" tIns="45000" rIns="90000" bIns="45000" anchor="t">
            <a:noAutofit/>
          </a:bodyPr>
          <a:lstStyle/>
          <a:p>
            <a:pPr marL="216000" indent="-216000">
              <a:lnSpc>
                <a:spcPct val="100000"/>
              </a:lnSpc>
              <a:buNone/>
            </a:pPr>
            <a:r>
              <a:rPr lang="en-US" sz="2000" b="0" strike="noStrike" spc="-1">
                <a:latin typeface="Arial"/>
              </a:rPr>
              <a:t>For the emulation we set up a deep convolutional network. By taking all bands we hope to gain information on if deep learning methods can use other bands than visible light to their advantage.</a:t>
            </a:r>
          </a:p>
          <a:p>
            <a:pPr marL="216000" indent="-216000">
              <a:lnSpc>
                <a:spcPct val="100000"/>
              </a:lnSpc>
              <a:buNone/>
            </a:pPr>
            <a:br>
              <a:rPr sz="2000"/>
            </a:br>
            <a:endParaRPr lang="en-US" sz="2000" b="0" strike="noStrike" spc="-1">
              <a:latin typeface="Arial"/>
            </a:endParaRPr>
          </a:p>
          <a:p>
            <a:pPr marL="216000" indent="-216000">
              <a:lnSpc>
                <a:spcPct val="100000"/>
              </a:lnSpc>
              <a:buNone/>
            </a:pPr>
            <a:r>
              <a:rPr lang="en-US" sz="2000" b="0" strike="noStrike" spc="-1">
                <a:latin typeface="Arial"/>
              </a:rPr>
              <a:t>It takes about 32 gpu hours to train the model on Nividia T16 gpus and a full image prediction takes around 10 seconds on a single gpu.</a:t>
            </a:r>
          </a:p>
          <a:p>
            <a:pPr marL="216000" indent="-216000">
              <a:lnSpc>
                <a:spcPct val="100000"/>
              </a:lnSpc>
              <a:buNone/>
            </a:pPr>
            <a:endParaRPr lang="en-US" sz="2000" b="0" strike="noStrike" spc="-1">
              <a:latin typeface="Arial"/>
            </a:endParaRPr>
          </a:p>
          <a:p>
            <a:pPr marL="216000" indent="-216000">
              <a:lnSpc>
                <a:spcPct val="100000"/>
              </a:lnSpc>
              <a:buNone/>
            </a:pPr>
            <a:endParaRPr lang="en-US" sz="2000" b="0" strike="noStrike" spc="-1">
              <a:latin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2" name="PlaceHolder 1"/>
          <p:cNvSpPr>
            <a:spLocks noGrp="1" noRot="1" noChangeAspect="1"/>
          </p:cNvSpPr>
          <p:nvPr>
            <p:ph type="sldImg"/>
          </p:nvPr>
        </p:nvSpPr>
        <p:spPr>
          <a:xfrm>
            <a:off x="381000" y="685800"/>
            <a:ext cx="6096000" cy="3429000"/>
          </a:xfrm>
          <a:prstGeom prst="rect">
            <a:avLst/>
          </a:prstGeom>
          <a:ln w="0">
            <a:noFill/>
          </a:ln>
        </p:spPr>
      </p:sp>
      <p:sp>
        <p:nvSpPr>
          <p:cNvPr id="1763" name="PlaceHolder 2"/>
          <p:cNvSpPr>
            <a:spLocks noGrp="1"/>
          </p:cNvSpPr>
          <p:nvPr>
            <p:ph type="body"/>
          </p:nvPr>
        </p:nvSpPr>
        <p:spPr>
          <a:xfrm>
            <a:off x="914400" y="4343400"/>
            <a:ext cx="5028840" cy="4114440"/>
          </a:xfrm>
          <a:prstGeom prst="rect">
            <a:avLst/>
          </a:prstGeom>
          <a:noFill/>
          <a:ln w="0">
            <a:noFill/>
          </a:ln>
        </p:spPr>
        <p:txBody>
          <a:bodyPr lIns="90000" tIns="45000" rIns="90000" bIns="45000" anchor="t">
            <a:noAutofit/>
          </a:bodyPr>
          <a:lstStyle/>
          <a:p>
            <a:pPr marL="216000" indent="-216000">
              <a:lnSpc>
                <a:spcPct val="100000"/>
              </a:lnSpc>
              <a:buNone/>
            </a:pPr>
            <a:r>
              <a:rPr lang="en-US" sz="2000" b="0" strike="noStrike" spc="-1">
                <a:latin typeface="Arial"/>
              </a:rPr>
              <a:t>This results in the following point wise emulator. Here we see a comparison between the deep learning estimate and the SARAH3 estimate. In general the emulator seems to smooth out some details, but in some cases there are also features found in the DL estimate which SARAH3 does not have any knowledge off.</a:t>
            </a:r>
          </a:p>
          <a:p>
            <a:pPr marL="216000" indent="-216000">
              <a:lnSpc>
                <a:spcPct val="100000"/>
              </a:lnSpc>
              <a:buNone/>
            </a:pPr>
            <a:br>
              <a:rPr sz="2000"/>
            </a:br>
            <a:endParaRPr lang="en-US" sz="2000" b="0" strike="noStrike" spc="-1">
              <a:latin typeface="Arial"/>
            </a:endParaRPr>
          </a:p>
          <a:p>
            <a:pPr marL="216000" indent="-216000">
              <a:lnSpc>
                <a:spcPct val="100000"/>
              </a:lnSpc>
              <a:buNone/>
            </a:pPr>
            <a:endParaRPr lang="en-US" sz="2000" b="0" strike="noStrike" spc="-1">
              <a:latin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4" name="PlaceHolder 1"/>
          <p:cNvSpPr>
            <a:spLocks noGrp="1" noRot="1" noChangeAspect="1"/>
          </p:cNvSpPr>
          <p:nvPr>
            <p:ph type="sldImg"/>
          </p:nvPr>
        </p:nvSpPr>
        <p:spPr>
          <a:xfrm>
            <a:off x="381000" y="685800"/>
            <a:ext cx="6096000" cy="3429000"/>
          </a:xfrm>
          <a:prstGeom prst="rect">
            <a:avLst/>
          </a:prstGeom>
          <a:ln w="0">
            <a:noFill/>
          </a:ln>
        </p:spPr>
      </p:sp>
      <p:sp>
        <p:nvSpPr>
          <p:cNvPr id="1765" name="PlaceHolder 2"/>
          <p:cNvSpPr>
            <a:spLocks noGrp="1"/>
          </p:cNvSpPr>
          <p:nvPr>
            <p:ph type="body"/>
          </p:nvPr>
        </p:nvSpPr>
        <p:spPr>
          <a:xfrm>
            <a:off x="914400" y="4343400"/>
            <a:ext cx="5028840" cy="4114440"/>
          </a:xfrm>
          <a:prstGeom prst="rect">
            <a:avLst/>
          </a:prstGeom>
          <a:noFill/>
          <a:ln w="0">
            <a:noFill/>
          </a:ln>
        </p:spPr>
        <p:txBody>
          <a:bodyPr lIns="90000" tIns="45000" rIns="90000" bIns="45000" anchor="t">
            <a:noAutofit/>
          </a:bodyPr>
          <a:lstStyle/>
          <a:p>
            <a:pPr marL="216000" indent="-216000">
              <a:lnSpc>
                <a:spcPct val="100000"/>
              </a:lnSpc>
              <a:buNone/>
            </a:pPr>
            <a:r>
              <a:rPr lang="en-US" sz="2000" b="0" strike="noStrike" spc="-1">
                <a:latin typeface="Arial"/>
              </a:rPr>
              <a:t>Calculating the statistics over the entire region we can see the deep learning model small biases in different regions where it under or overestimates compared to SARAH3. </a:t>
            </a:r>
          </a:p>
          <a:p>
            <a:pPr marL="216000" indent="-216000">
              <a:lnSpc>
                <a:spcPct val="100000"/>
              </a:lnSpc>
              <a:buNone/>
            </a:pPr>
            <a:r>
              <a:rPr lang="en-US" sz="2000" b="0" strike="noStrike" spc="-1">
                <a:latin typeface="Arial"/>
              </a:rPr>
              <a:t>SARAH3 is not a ground truth in this situation so a comparison between the two is a bit disingenuous. For a more accurate performance metric we collected pyranometer data from multiple meteorological organisation and the BSRN network over Europe.</a:t>
            </a:r>
          </a:p>
          <a:p>
            <a:pPr marL="216000" indent="-216000">
              <a:lnSpc>
                <a:spcPct val="100000"/>
              </a:lnSpc>
              <a:buNone/>
            </a:pPr>
            <a:endParaRPr lang="en-US" sz="2000" b="0" strike="noStrike" spc="-1">
              <a:latin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6" name="PlaceHolder 1"/>
          <p:cNvSpPr>
            <a:spLocks noGrp="1" noRot="1" noChangeAspect="1"/>
          </p:cNvSpPr>
          <p:nvPr>
            <p:ph type="sldImg"/>
          </p:nvPr>
        </p:nvSpPr>
        <p:spPr>
          <a:xfrm>
            <a:off x="381000" y="685800"/>
            <a:ext cx="6096000" cy="3429000"/>
          </a:xfrm>
          <a:prstGeom prst="rect">
            <a:avLst/>
          </a:prstGeom>
          <a:ln w="0">
            <a:noFill/>
          </a:ln>
        </p:spPr>
      </p:sp>
      <p:sp>
        <p:nvSpPr>
          <p:cNvPr id="1767" name="PlaceHolder 2"/>
          <p:cNvSpPr>
            <a:spLocks noGrp="1"/>
          </p:cNvSpPr>
          <p:nvPr>
            <p:ph type="body"/>
          </p:nvPr>
        </p:nvSpPr>
        <p:spPr>
          <a:xfrm>
            <a:off x="914400" y="4343400"/>
            <a:ext cx="5028840" cy="4114440"/>
          </a:xfrm>
          <a:prstGeom prst="rect">
            <a:avLst/>
          </a:prstGeom>
          <a:noFill/>
          <a:ln w="0">
            <a:noFill/>
          </a:ln>
        </p:spPr>
        <p:txBody>
          <a:bodyPr lIns="90000" tIns="45000" rIns="90000" bIns="45000" anchor="t">
            <a:noAutofit/>
          </a:bodyPr>
          <a:lstStyle/>
          <a:p>
            <a:pPr marL="216000" indent="-216000">
              <a:lnSpc>
                <a:spcPct val="100000"/>
              </a:lnSpc>
              <a:buNone/>
            </a:pPr>
            <a:r>
              <a:rPr lang="en-US" sz="2000" b="0" strike="noStrike" spc="-1">
                <a:latin typeface="Arial"/>
              </a:rPr>
              <a:t>We considered only 10 minute averaged data as maximum requirement for instanteneous estimates.</a:t>
            </a:r>
          </a:p>
          <a:p>
            <a:pPr marL="216000" indent="-216000">
              <a:lnSpc>
                <a:spcPct val="100000"/>
              </a:lnSpc>
              <a:buNone/>
            </a:pPr>
            <a:endParaRPr lang="en-US" sz="2000" b="0" strike="noStrike" spc="-1">
              <a:latin typeface="Arial"/>
            </a:endParaRPr>
          </a:p>
          <a:p>
            <a:pPr marL="216000" indent="-216000">
              <a:lnSpc>
                <a:spcPct val="100000"/>
              </a:lnSpc>
              <a:buNone/>
            </a:pPr>
            <a:endParaRPr lang="en-US" sz="2000" b="0" strike="noStrike" spc="-1">
              <a:latin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8" name="PlaceHolder 1"/>
          <p:cNvSpPr>
            <a:spLocks noGrp="1" noRot="1" noChangeAspect="1"/>
          </p:cNvSpPr>
          <p:nvPr>
            <p:ph type="sldImg"/>
          </p:nvPr>
        </p:nvSpPr>
        <p:spPr>
          <a:xfrm>
            <a:off x="381000" y="685800"/>
            <a:ext cx="6096000" cy="3429000"/>
          </a:xfrm>
          <a:prstGeom prst="rect">
            <a:avLst/>
          </a:prstGeom>
          <a:ln w="0">
            <a:noFill/>
          </a:ln>
        </p:spPr>
      </p:sp>
      <p:sp>
        <p:nvSpPr>
          <p:cNvPr id="1769" name="PlaceHolder 2"/>
          <p:cNvSpPr>
            <a:spLocks noGrp="1"/>
          </p:cNvSpPr>
          <p:nvPr>
            <p:ph type="body"/>
          </p:nvPr>
        </p:nvSpPr>
        <p:spPr>
          <a:xfrm>
            <a:off x="914400" y="4343400"/>
            <a:ext cx="5028840" cy="4114440"/>
          </a:xfrm>
          <a:prstGeom prst="rect">
            <a:avLst/>
          </a:prstGeom>
          <a:noFill/>
          <a:ln w="0">
            <a:noFill/>
          </a:ln>
        </p:spPr>
        <p:txBody>
          <a:bodyPr lIns="90000" tIns="45000" rIns="90000" bIns="45000" anchor="t">
            <a:noAutofit/>
          </a:bodyPr>
          <a:lstStyle/>
          <a:p>
            <a:pPr marL="216000" indent="-216000">
              <a:lnSpc>
                <a:spcPct val="100000"/>
              </a:lnSpc>
              <a:buNone/>
            </a:pPr>
            <a:r>
              <a:rPr lang="en-US" sz="2000" b="0" strike="noStrike" spc="-1">
                <a:latin typeface="Arial"/>
              </a:rPr>
              <a:t>When comparing the root mean square error the emulator shows similar magnitude errors as the SARAH3 algorithm, which shows the emulator has almost equal performance to a physical model.</a:t>
            </a:r>
          </a:p>
          <a:p>
            <a:pPr marL="216000" indent="-216000">
              <a:lnSpc>
                <a:spcPct val="100000"/>
              </a:lnSpc>
              <a:buNone/>
            </a:pPr>
            <a:endParaRPr lang="en-US" sz="2000" b="0" strike="noStrike" spc="-1">
              <a:latin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sldNum" idx="1"/>
          </p:nvPr>
        </p:nvSpPr>
        <p:spPr/>
        <p:txBody>
          <a:bodyPr/>
          <a:lstStyle/>
          <a:p>
            <a:fld id="{7D1AEAD6-11E1-4468-8661-0AC35F348E1B}" type="slidenum">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52" name="PlaceHolder 1"/>
          <p:cNvSpPr>
            <a:spLocks noGrp="1"/>
          </p:cNvSpPr>
          <p:nvPr>
            <p:ph type="title"/>
          </p:nvPr>
        </p:nvSpPr>
        <p:spPr>
          <a:xfrm>
            <a:off x="698400" y="741600"/>
            <a:ext cx="4773600" cy="48996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153" name="PlaceHolder 2"/>
          <p:cNvSpPr>
            <a:spLocks noGrp="1"/>
          </p:cNvSpPr>
          <p:nvPr>
            <p:ph/>
          </p:nvPr>
        </p:nvSpPr>
        <p:spPr>
          <a:xfrm>
            <a:off x="6106680" y="0"/>
            <a:ext cx="6084720" cy="3269160"/>
          </a:xfrm>
          <a:prstGeom prst="rect">
            <a:avLst/>
          </a:prstGeom>
          <a:noFill/>
          <a:ln w="0">
            <a:noFill/>
          </a:ln>
        </p:spPr>
        <p:txBody>
          <a:bodyPr lIns="0" tIns="0" rIns="0" bIns="0" anchor="t">
            <a:normAutofit/>
          </a:bodyPr>
          <a:lstStyle/>
          <a:p>
            <a:pPr>
              <a:lnSpc>
                <a:spcPct val="90000"/>
              </a:lnSpc>
              <a:spcBef>
                <a:spcPts val="1417"/>
              </a:spcBef>
              <a:buNone/>
            </a:pPr>
            <a:endParaRPr lang="en-US" sz="1600" b="0" strike="noStrike" spc="-1">
              <a:solidFill>
                <a:srgbClr val="000000"/>
              </a:solidFill>
              <a:latin typeface="Arial"/>
            </a:endParaRPr>
          </a:p>
        </p:txBody>
      </p:sp>
      <p:sp>
        <p:nvSpPr>
          <p:cNvPr id="154" name="PlaceHolder 3"/>
          <p:cNvSpPr>
            <a:spLocks noGrp="1"/>
          </p:cNvSpPr>
          <p:nvPr>
            <p:ph/>
          </p:nvPr>
        </p:nvSpPr>
        <p:spPr>
          <a:xfrm>
            <a:off x="6106680" y="3580200"/>
            <a:ext cx="6084720" cy="3269160"/>
          </a:xfrm>
          <a:prstGeom prst="rect">
            <a:avLst/>
          </a:prstGeom>
          <a:noFill/>
          <a:ln w="0">
            <a:noFill/>
          </a:ln>
        </p:spPr>
        <p:txBody>
          <a:bodyPr lIns="0" tIns="0" rIns="0" bIns="0" anchor="t">
            <a:normAutofit/>
          </a:bodyPr>
          <a:lstStyle/>
          <a:p>
            <a:pPr>
              <a:lnSpc>
                <a:spcPct val="90000"/>
              </a:lnSpc>
              <a:spcBef>
                <a:spcPts val="1417"/>
              </a:spcBef>
              <a:buNone/>
            </a:pPr>
            <a:endParaRPr lang="en-US" sz="1600" b="0" strike="noStrike" spc="-1">
              <a:solidFill>
                <a:srgbClr val="000000"/>
              </a:solidFill>
              <a:latin typeface="Arial"/>
            </a:endParaRPr>
          </a:p>
        </p:txBody>
      </p:sp>
      <p:sp>
        <p:nvSpPr>
          <p:cNvPr id="5" name="PlaceHolder 4"/>
          <p:cNvSpPr>
            <a:spLocks noGrp="1"/>
          </p:cNvSpPr>
          <p:nvPr>
            <p:ph type="sldNum" idx="1"/>
          </p:nvPr>
        </p:nvSpPr>
        <p:spPr/>
        <p:txBody>
          <a:bodyPr/>
          <a:lstStyle/>
          <a:p>
            <a:fld id="{02C5D736-D18C-4EA2-807B-63AC93E31D87}" type="slidenum">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55" name="PlaceHolder 1"/>
          <p:cNvSpPr>
            <a:spLocks noGrp="1"/>
          </p:cNvSpPr>
          <p:nvPr>
            <p:ph type="title"/>
          </p:nvPr>
        </p:nvSpPr>
        <p:spPr>
          <a:xfrm>
            <a:off x="698400" y="741600"/>
            <a:ext cx="4773600" cy="48996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156" name="PlaceHolder 2"/>
          <p:cNvSpPr>
            <a:spLocks noGrp="1"/>
          </p:cNvSpPr>
          <p:nvPr>
            <p:ph/>
          </p:nvPr>
        </p:nvSpPr>
        <p:spPr>
          <a:xfrm>
            <a:off x="6106680" y="0"/>
            <a:ext cx="2969280" cy="3269160"/>
          </a:xfrm>
          <a:prstGeom prst="rect">
            <a:avLst/>
          </a:prstGeom>
          <a:noFill/>
          <a:ln w="0">
            <a:noFill/>
          </a:ln>
        </p:spPr>
        <p:txBody>
          <a:bodyPr lIns="0" tIns="0" rIns="0" bIns="0" anchor="t">
            <a:normAutofit/>
          </a:bodyPr>
          <a:lstStyle/>
          <a:p>
            <a:pPr>
              <a:lnSpc>
                <a:spcPct val="90000"/>
              </a:lnSpc>
              <a:spcBef>
                <a:spcPts val="1417"/>
              </a:spcBef>
              <a:buNone/>
            </a:pPr>
            <a:endParaRPr lang="en-US" sz="1600" b="0" strike="noStrike" spc="-1">
              <a:solidFill>
                <a:srgbClr val="000000"/>
              </a:solidFill>
              <a:latin typeface="Arial"/>
            </a:endParaRPr>
          </a:p>
        </p:txBody>
      </p:sp>
      <p:sp>
        <p:nvSpPr>
          <p:cNvPr id="157" name="PlaceHolder 3"/>
          <p:cNvSpPr>
            <a:spLocks noGrp="1"/>
          </p:cNvSpPr>
          <p:nvPr>
            <p:ph/>
          </p:nvPr>
        </p:nvSpPr>
        <p:spPr>
          <a:xfrm>
            <a:off x="9224640" y="0"/>
            <a:ext cx="2969280" cy="3269160"/>
          </a:xfrm>
          <a:prstGeom prst="rect">
            <a:avLst/>
          </a:prstGeom>
          <a:noFill/>
          <a:ln w="0">
            <a:noFill/>
          </a:ln>
        </p:spPr>
        <p:txBody>
          <a:bodyPr lIns="0" tIns="0" rIns="0" bIns="0" anchor="t">
            <a:normAutofit/>
          </a:bodyPr>
          <a:lstStyle/>
          <a:p>
            <a:pPr>
              <a:lnSpc>
                <a:spcPct val="90000"/>
              </a:lnSpc>
              <a:spcBef>
                <a:spcPts val="1417"/>
              </a:spcBef>
              <a:buNone/>
            </a:pPr>
            <a:endParaRPr lang="en-US" sz="1600" b="0" strike="noStrike" spc="-1">
              <a:solidFill>
                <a:srgbClr val="000000"/>
              </a:solidFill>
              <a:latin typeface="Arial"/>
            </a:endParaRPr>
          </a:p>
        </p:txBody>
      </p:sp>
      <p:sp>
        <p:nvSpPr>
          <p:cNvPr id="158" name="PlaceHolder 4"/>
          <p:cNvSpPr>
            <a:spLocks noGrp="1"/>
          </p:cNvSpPr>
          <p:nvPr>
            <p:ph/>
          </p:nvPr>
        </p:nvSpPr>
        <p:spPr>
          <a:xfrm>
            <a:off x="6106680" y="3580200"/>
            <a:ext cx="2969280" cy="3269160"/>
          </a:xfrm>
          <a:prstGeom prst="rect">
            <a:avLst/>
          </a:prstGeom>
          <a:noFill/>
          <a:ln w="0">
            <a:noFill/>
          </a:ln>
        </p:spPr>
        <p:txBody>
          <a:bodyPr lIns="0" tIns="0" rIns="0" bIns="0" anchor="t">
            <a:normAutofit/>
          </a:bodyPr>
          <a:lstStyle/>
          <a:p>
            <a:pPr>
              <a:lnSpc>
                <a:spcPct val="90000"/>
              </a:lnSpc>
              <a:spcBef>
                <a:spcPts val="1417"/>
              </a:spcBef>
              <a:buNone/>
            </a:pPr>
            <a:endParaRPr lang="en-US" sz="1600" b="0" strike="noStrike" spc="-1">
              <a:solidFill>
                <a:srgbClr val="000000"/>
              </a:solidFill>
              <a:latin typeface="Arial"/>
            </a:endParaRPr>
          </a:p>
        </p:txBody>
      </p:sp>
      <p:sp>
        <p:nvSpPr>
          <p:cNvPr id="159" name="PlaceHolder 5"/>
          <p:cNvSpPr>
            <a:spLocks noGrp="1"/>
          </p:cNvSpPr>
          <p:nvPr>
            <p:ph/>
          </p:nvPr>
        </p:nvSpPr>
        <p:spPr>
          <a:xfrm>
            <a:off x="9224640" y="3580200"/>
            <a:ext cx="2969280" cy="3269160"/>
          </a:xfrm>
          <a:prstGeom prst="rect">
            <a:avLst/>
          </a:prstGeom>
          <a:noFill/>
          <a:ln w="0">
            <a:noFill/>
          </a:ln>
        </p:spPr>
        <p:txBody>
          <a:bodyPr lIns="0" tIns="0" rIns="0" bIns="0" anchor="t">
            <a:normAutofit/>
          </a:bodyPr>
          <a:lstStyle/>
          <a:p>
            <a:pPr>
              <a:lnSpc>
                <a:spcPct val="90000"/>
              </a:lnSpc>
              <a:spcBef>
                <a:spcPts val="1417"/>
              </a:spcBef>
              <a:buNone/>
            </a:pPr>
            <a:endParaRPr lang="en-US" sz="1600" b="0" strike="noStrike" spc="-1">
              <a:solidFill>
                <a:srgbClr val="000000"/>
              </a:solidFill>
              <a:latin typeface="Arial"/>
            </a:endParaRPr>
          </a:p>
        </p:txBody>
      </p:sp>
      <p:sp>
        <p:nvSpPr>
          <p:cNvPr id="7" name="PlaceHolder 6"/>
          <p:cNvSpPr>
            <a:spLocks noGrp="1"/>
          </p:cNvSpPr>
          <p:nvPr>
            <p:ph type="sldNum" idx="1"/>
          </p:nvPr>
        </p:nvSpPr>
        <p:spPr/>
        <p:txBody>
          <a:bodyPr/>
          <a:lstStyle/>
          <a:p>
            <a:fld id="{79B4EF08-EF06-4F9A-BB2C-4007F0086387}" type="slidenum">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60" name="PlaceHolder 1"/>
          <p:cNvSpPr>
            <a:spLocks noGrp="1"/>
          </p:cNvSpPr>
          <p:nvPr>
            <p:ph type="title"/>
          </p:nvPr>
        </p:nvSpPr>
        <p:spPr>
          <a:xfrm>
            <a:off x="698400" y="741600"/>
            <a:ext cx="4773600" cy="48996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161" name="PlaceHolder 2"/>
          <p:cNvSpPr>
            <a:spLocks noGrp="1"/>
          </p:cNvSpPr>
          <p:nvPr>
            <p:ph/>
          </p:nvPr>
        </p:nvSpPr>
        <p:spPr>
          <a:xfrm>
            <a:off x="6106680" y="0"/>
            <a:ext cx="1959120" cy="3269160"/>
          </a:xfrm>
          <a:prstGeom prst="rect">
            <a:avLst/>
          </a:prstGeom>
          <a:noFill/>
          <a:ln w="0">
            <a:noFill/>
          </a:ln>
        </p:spPr>
        <p:txBody>
          <a:bodyPr lIns="0" tIns="0" rIns="0" bIns="0" anchor="t">
            <a:normAutofit/>
          </a:bodyPr>
          <a:lstStyle/>
          <a:p>
            <a:pPr>
              <a:lnSpc>
                <a:spcPct val="90000"/>
              </a:lnSpc>
              <a:spcBef>
                <a:spcPts val="1417"/>
              </a:spcBef>
              <a:buNone/>
            </a:pPr>
            <a:endParaRPr lang="en-US" sz="1600" b="0" strike="noStrike" spc="-1">
              <a:solidFill>
                <a:srgbClr val="000000"/>
              </a:solidFill>
              <a:latin typeface="Arial"/>
            </a:endParaRPr>
          </a:p>
        </p:txBody>
      </p:sp>
      <p:sp>
        <p:nvSpPr>
          <p:cNvPr id="162" name="PlaceHolder 3"/>
          <p:cNvSpPr>
            <a:spLocks noGrp="1"/>
          </p:cNvSpPr>
          <p:nvPr>
            <p:ph/>
          </p:nvPr>
        </p:nvSpPr>
        <p:spPr>
          <a:xfrm>
            <a:off x="8164080" y="0"/>
            <a:ext cx="1959120" cy="3269160"/>
          </a:xfrm>
          <a:prstGeom prst="rect">
            <a:avLst/>
          </a:prstGeom>
          <a:noFill/>
          <a:ln w="0">
            <a:noFill/>
          </a:ln>
        </p:spPr>
        <p:txBody>
          <a:bodyPr lIns="0" tIns="0" rIns="0" bIns="0" anchor="t">
            <a:normAutofit/>
          </a:bodyPr>
          <a:lstStyle/>
          <a:p>
            <a:pPr>
              <a:lnSpc>
                <a:spcPct val="90000"/>
              </a:lnSpc>
              <a:spcBef>
                <a:spcPts val="1417"/>
              </a:spcBef>
              <a:buNone/>
            </a:pPr>
            <a:endParaRPr lang="en-US" sz="1600" b="0" strike="noStrike" spc="-1">
              <a:solidFill>
                <a:srgbClr val="000000"/>
              </a:solidFill>
              <a:latin typeface="Arial"/>
            </a:endParaRPr>
          </a:p>
        </p:txBody>
      </p:sp>
      <p:sp>
        <p:nvSpPr>
          <p:cNvPr id="163" name="PlaceHolder 4"/>
          <p:cNvSpPr>
            <a:spLocks noGrp="1"/>
          </p:cNvSpPr>
          <p:nvPr>
            <p:ph/>
          </p:nvPr>
        </p:nvSpPr>
        <p:spPr>
          <a:xfrm>
            <a:off x="10221480" y="0"/>
            <a:ext cx="1959120" cy="3269160"/>
          </a:xfrm>
          <a:prstGeom prst="rect">
            <a:avLst/>
          </a:prstGeom>
          <a:noFill/>
          <a:ln w="0">
            <a:noFill/>
          </a:ln>
        </p:spPr>
        <p:txBody>
          <a:bodyPr lIns="0" tIns="0" rIns="0" bIns="0" anchor="t">
            <a:normAutofit/>
          </a:bodyPr>
          <a:lstStyle/>
          <a:p>
            <a:pPr>
              <a:lnSpc>
                <a:spcPct val="90000"/>
              </a:lnSpc>
              <a:spcBef>
                <a:spcPts val="1417"/>
              </a:spcBef>
              <a:buNone/>
            </a:pPr>
            <a:endParaRPr lang="en-US" sz="1600" b="0" strike="noStrike" spc="-1">
              <a:solidFill>
                <a:srgbClr val="000000"/>
              </a:solidFill>
              <a:latin typeface="Arial"/>
            </a:endParaRPr>
          </a:p>
        </p:txBody>
      </p:sp>
      <p:sp>
        <p:nvSpPr>
          <p:cNvPr id="164" name="PlaceHolder 5"/>
          <p:cNvSpPr>
            <a:spLocks noGrp="1"/>
          </p:cNvSpPr>
          <p:nvPr>
            <p:ph/>
          </p:nvPr>
        </p:nvSpPr>
        <p:spPr>
          <a:xfrm>
            <a:off x="6106680" y="3580200"/>
            <a:ext cx="1959120" cy="3269160"/>
          </a:xfrm>
          <a:prstGeom prst="rect">
            <a:avLst/>
          </a:prstGeom>
          <a:noFill/>
          <a:ln w="0">
            <a:noFill/>
          </a:ln>
        </p:spPr>
        <p:txBody>
          <a:bodyPr lIns="0" tIns="0" rIns="0" bIns="0" anchor="t">
            <a:normAutofit/>
          </a:bodyPr>
          <a:lstStyle/>
          <a:p>
            <a:pPr>
              <a:lnSpc>
                <a:spcPct val="90000"/>
              </a:lnSpc>
              <a:spcBef>
                <a:spcPts val="1417"/>
              </a:spcBef>
              <a:buNone/>
            </a:pPr>
            <a:endParaRPr lang="en-US" sz="1600" b="0" strike="noStrike" spc="-1">
              <a:solidFill>
                <a:srgbClr val="000000"/>
              </a:solidFill>
              <a:latin typeface="Arial"/>
            </a:endParaRPr>
          </a:p>
        </p:txBody>
      </p:sp>
      <p:sp>
        <p:nvSpPr>
          <p:cNvPr id="165" name="PlaceHolder 6"/>
          <p:cNvSpPr>
            <a:spLocks noGrp="1"/>
          </p:cNvSpPr>
          <p:nvPr>
            <p:ph/>
          </p:nvPr>
        </p:nvSpPr>
        <p:spPr>
          <a:xfrm>
            <a:off x="8164080" y="3580200"/>
            <a:ext cx="1959120" cy="3269160"/>
          </a:xfrm>
          <a:prstGeom prst="rect">
            <a:avLst/>
          </a:prstGeom>
          <a:noFill/>
          <a:ln w="0">
            <a:noFill/>
          </a:ln>
        </p:spPr>
        <p:txBody>
          <a:bodyPr lIns="0" tIns="0" rIns="0" bIns="0" anchor="t">
            <a:normAutofit/>
          </a:bodyPr>
          <a:lstStyle/>
          <a:p>
            <a:pPr>
              <a:lnSpc>
                <a:spcPct val="90000"/>
              </a:lnSpc>
              <a:spcBef>
                <a:spcPts val="1417"/>
              </a:spcBef>
              <a:buNone/>
            </a:pPr>
            <a:endParaRPr lang="en-US" sz="1600" b="0" strike="noStrike" spc="-1">
              <a:solidFill>
                <a:srgbClr val="000000"/>
              </a:solidFill>
              <a:latin typeface="Arial"/>
            </a:endParaRPr>
          </a:p>
        </p:txBody>
      </p:sp>
      <p:sp>
        <p:nvSpPr>
          <p:cNvPr id="166" name="PlaceHolder 7"/>
          <p:cNvSpPr>
            <a:spLocks noGrp="1"/>
          </p:cNvSpPr>
          <p:nvPr>
            <p:ph/>
          </p:nvPr>
        </p:nvSpPr>
        <p:spPr>
          <a:xfrm>
            <a:off x="10221480" y="3580200"/>
            <a:ext cx="1959120" cy="3269160"/>
          </a:xfrm>
          <a:prstGeom prst="rect">
            <a:avLst/>
          </a:prstGeom>
          <a:noFill/>
          <a:ln w="0">
            <a:noFill/>
          </a:ln>
        </p:spPr>
        <p:txBody>
          <a:bodyPr lIns="0" tIns="0" rIns="0" bIns="0" anchor="t">
            <a:normAutofit/>
          </a:bodyPr>
          <a:lstStyle/>
          <a:p>
            <a:pPr>
              <a:lnSpc>
                <a:spcPct val="90000"/>
              </a:lnSpc>
              <a:spcBef>
                <a:spcPts val="1417"/>
              </a:spcBef>
              <a:buNone/>
            </a:pPr>
            <a:endParaRPr lang="en-US" sz="1600" b="0" strike="noStrike" spc="-1">
              <a:solidFill>
                <a:srgbClr val="000000"/>
              </a:solidFill>
              <a:latin typeface="Arial"/>
            </a:endParaRPr>
          </a:p>
        </p:txBody>
      </p:sp>
      <p:sp>
        <p:nvSpPr>
          <p:cNvPr id="9" name="PlaceHolder 8"/>
          <p:cNvSpPr>
            <a:spLocks noGrp="1"/>
          </p:cNvSpPr>
          <p:nvPr>
            <p:ph type="sldNum" idx="1"/>
          </p:nvPr>
        </p:nvSpPr>
        <p:spPr/>
        <p:txBody>
          <a:bodyPr/>
          <a:lstStyle/>
          <a:p>
            <a:fld id="{50F986F5-9D66-4820-8391-3F2827A8C293}" type="slidenum">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sldNum" idx="2"/>
          </p:nvPr>
        </p:nvSpPr>
        <p:spPr/>
        <p:txBody>
          <a:bodyPr/>
          <a:lstStyle/>
          <a:p>
            <a:fld id="{3516DC69-6F0C-4F8A-B40D-820066F9090C}" type="slidenum">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71" name="PlaceHolder 1"/>
          <p:cNvSpPr>
            <a:spLocks noGrp="1"/>
          </p:cNvSpPr>
          <p:nvPr>
            <p:ph type="title"/>
          </p:nvPr>
        </p:nvSpPr>
        <p:spPr>
          <a:xfrm>
            <a:off x="698400" y="741600"/>
            <a:ext cx="4773600" cy="48996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272" name="PlaceHolder 2"/>
          <p:cNvSpPr>
            <a:spLocks noGrp="1"/>
          </p:cNvSpPr>
          <p:nvPr>
            <p:ph type="subTitle"/>
          </p:nvPr>
        </p:nvSpPr>
        <p:spPr>
          <a:xfrm>
            <a:off x="6106680" y="0"/>
            <a:ext cx="6084720" cy="6854040"/>
          </a:xfrm>
          <a:prstGeom prst="rect">
            <a:avLst/>
          </a:prstGeom>
          <a:noFill/>
          <a:ln w="0">
            <a:noFill/>
          </a:ln>
        </p:spPr>
        <p:txBody>
          <a:bodyPr lIns="0" tIns="0" rIns="0" bIns="0" anchor="ctr">
            <a:noAutofit/>
          </a:bodyPr>
          <a:lstStyle/>
          <a:p>
            <a:pPr algn="ctr">
              <a:buNone/>
            </a:pPr>
            <a:endParaRPr lang="en-US" sz="3200" b="0" strike="noStrike" spc="-1">
              <a:latin typeface="Arial"/>
            </a:endParaRPr>
          </a:p>
        </p:txBody>
      </p:sp>
      <p:sp>
        <p:nvSpPr>
          <p:cNvPr id="4" name="PlaceHolder 3"/>
          <p:cNvSpPr>
            <a:spLocks noGrp="1"/>
          </p:cNvSpPr>
          <p:nvPr>
            <p:ph type="sldNum" idx="2"/>
          </p:nvPr>
        </p:nvSpPr>
        <p:spPr/>
        <p:txBody>
          <a:bodyPr/>
          <a:lstStyle/>
          <a:p>
            <a:fld id="{671BA5F5-0A41-4BAC-A53C-8DD13F23BDEF}" type="slidenum">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73" name="PlaceHolder 1"/>
          <p:cNvSpPr>
            <a:spLocks noGrp="1"/>
          </p:cNvSpPr>
          <p:nvPr>
            <p:ph type="title"/>
          </p:nvPr>
        </p:nvSpPr>
        <p:spPr>
          <a:xfrm>
            <a:off x="698400" y="741600"/>
            <a:ext cx="4773600" cy="48996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274" name="PlaceHolder 2"/>
          <p:cNvSpPr>
            <a:spLocks noGrp="1"/>
          </p:cNvSpPr>
          <p:nvPr>
            <p:ph/>
          </p:nvPr>
        </p:nvSpPr>
        <p:spPr>
          <a:xfrm>
            <a:off x="6106680" y="0"/>
            <a:ext cx="6084720" cy="6854040"/>
          </a:xfrm>
          <a:prstGeom prst="rect">
            <a:avLst/>
          </a:prstGeom>
          <a:noFill/>
          <a:ln w="0">
            <a:noFill/>
          </a:ln>
        </p:spPr>
        <p:txBody>
          <a:bodyPr lIns="0" tIns="0" rIns="0" bIns="0" anchor="t">
            <a:normAutofit/>
          </a:bodyPr>
          <a:lstStyle/>
          <a:p>
            <a:pPr>
              <a:lnSpc>
                <a:spcPct val="90000"/>
              </a:lnSpc>
              <a:spcBef>
                <a:spcPts val="1417"/>
              </a:spcBef>
              <a:buNone/>
            </a:pPr>
            <a:endParaRPr lang="en-US" sz="1600" b="0" strike="noStrike" spc="-1">
              <a:solidFill>
                <a:srgbClr val="000000"/>
              </a:solidFill>
              <a:latin typeface="Arial"/>
            </a:endParaRPr>
          </a:p>
        </p:txBody>
      </p:sp>
      <p:sp>
        <p:nvSpPr>
          <p:cNvPr id="4" name="PlaceHolder 3"/>
          <p:cNvSpPr>
            <a:spLocks noGrp="1"/>
          </p:cNvSpPr>
          <p:nvPr>
            <p:ph type="sldNum" idx="2"/>
          </p:nvPr>
        </p:nvSpPr>
        <p:spPr/>
        <p:txBody>
          <a:bodyPr/>
          <a:lstStyle/>
          <a:p>
            <a:fld id="{5CD0405A-89E8-443D-B0C6-DE98AAB97753}" type="slidenum">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75" name="PlaceHolder 1"/>
          <p:cNvSpPr>
            <a:spLocks noGrp="1"/>
          </p:cNvSpPr>
          <p:nvPr>
            <p:ph type="title"/>
          </p:nvPr>
        </p:nvSpPr>
        <p:spPr>
          <a:xfrm>
            <a:off x="698400" y="741600"/>
            <a:ext cx="4773600" cy="48996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276" name="PlaceHolder 2"/>
          <p:cNvSpPr>
            <a:spLocks noGrp="1"/>
          </p:cNvSpPr>
          <p:nvPr>
            <p:ph/>
          </p:nvPr>
        </p:nvSpPr>
        <p:spPr>
          <a:xfrm>
            <a:off x="6106680" y="0"/>
            <a:ext cx="2969280" cy="6854040"/>
          </a:xfrm>
          <a:prstGeom prst="rect">
            <a:avLst/>
          </a:prstGeom>
          <a:noFill/>
          <a:ln w="0">
            <a:noFill/>
          </a:ln>
        </p:spPr>
        <p:txBody>
          <a:bodyPr lIns="0" tIns="0" rIns="0" bIns="0" anchor="t">
            <a:normAutofit/>
          </a:bodyPr>
          <a:lstStyle/>
          <a:p>
            <a:pPr>
              <a:lnSpc>
                <a:spcPct val="90000"/>
              </a:lnSpc>
              <a:spcBef>
                <a:spcPts val="1417"/>
              </a:spcBef>
              <a:buNone/>
            </a:pPr>
            <a:endParaRPr lang="en-US" sz="1600" b="0" strike="noStrike" spc="-1">
              <a:solidFill>
                <a:srgbClr val="000000"/>
              </a:solidFill>
              <a:latin typeface="Arial"/>
            </a:endParaRPr>
          </a:p>
        </p:txBody>
      </p:sp>
      <p:sp>
        <p:nvSpPr>
          <p:cNvPr id="277" name="PlaceHolder 3"/>
          <p:cNvSpPr>
            <a:spLocks noGrp="1"/>
          </p:cNvSpPr>
          <p:nvPr>
            <p:ph/>
          </p:nvPr>
        </p:nvSpPr>
        <p:spPr>
          <a:xfrm>
            <a:off x="9224640" y="0"/>
            <a:ext cx="2969280" cy="6854040"/>
          </a:xfrm>
          <a:prstGeom prst="rect">
            <a:avLst/>
          </a:prstGeom>
          <a:noFill/>
          <a:ln w="0">
            <a:noFill/>
          </a:ln>
        </p:spPr>
        <p:txBody>
          <a:bodyPr lIns="0" tIns="0" rIns="0" bIns="0" anchor="t">
            <a:normAutofit/>
          </a:bodyPr>
          <a:lstStyle/>
          <a:p>
            <a:pPr>
              <a:lnSpc>
                <a:spcPct val="90000"/>
              </a:lnSpc>
              <a:spcBef>
                <a:spcPts val="1417"/>
              </a:spcBef>
              <a:buNone/>
            </a:pPr>
            <a:endParaRPr lang="en-US" sz="1600" b="0" strike="noStrike" spc="-1">
              <a:solidFill>
                <a:srgbClr val="000000"/>
              </a:solidFill>
              <a:latin typeface="Arial"/>
            </a:endParaRPr>
          </a:p>
        </p:txBody>
      </p:sp>
      <p:sp>
        <p:nvSpPr>
          <p:cNvPr id="5" name="PlaceHolder 4"/>
          <p:cNvSpPr>
            <a:spLocks noGrp="1"/>
          </p:cNvSpPr>
          <p:nvPr>
            <p:ph type="sldNum" idx="2"/>
          </p:nvPr>
        </p:nvSpPr>
        <p:spPr/>
        <p:txBody>
          <a:bodyPr/>
          <a:lstStyle/>
          <a:p>
            <a:fld id="{227819D7-7290-49D6-9850-DE8D89CE1711}" type="slidenum">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78" name="PlaceHolder 1"/>
          <p:cNvSpPr>
            <a:spLocks noGrp="1"/>
          </p:cNvSpPr>
          <p:nvPr>
            <p:ph type="title"/>
          </p:nvPr>
        </p:nvSpPr>
        <p:spPr>
          <a:xfrm>
            <a:off x="698400" y="741600"/>
            <a:ext cx="4773600" cy="48996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3" name="PlaceHolder 2"/>
          <p:cNvSpPr>
            <a:spLocks noGrp="1"/>
          </p:cNvSpPr>
          <p:nvPr>
            <p:ph type="sldNum" idx="2"/>
          </p:nvPr>
        </p:nvSpPr>
        <p:spPr/>
        <p:txBody>
          <a:bodyPr/>
          <a:lstStyle/>
          <a:p>
            <a:fld id="{3F68FA32-15FA-4C3C-8642-15918B366DD0}" type="slidenum">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79" name="PlaceHolder 1"/>
          <p:cNvSpPr>
            <a:spLocks noGrp="1"/>
          </p:cNvSpPr>
          <p:nvPr>
            <p:ph type="subTitle"/>
          </p:nvPr>
        </p:nvSpPr>
        <p:spPr>
          <a:xfrm>
            <a:off x="698400" y="741600"/>
            <a:ext cx="4773600" cy="2272320"/>
          </a:xfrm>
          <a:prstGeom prst="rect">
            <a:avLst/>
          </a:prstGeom>
          <a:noFill/>
          <a:ln w="0">
            <a:noFill/>
          </a:ln>
        </p:spPr>
        <p:txBody>
          <a:bodyPr lIns="0" tIns="0" rIns="0" bIns="0" anchor="ctr">
            <a:noAutofit/>
          </a:bodyPr>
          <a:lstStyle/>
          <a:p>
            <a:pPr algn="ctr">
              <a:buNone/>
            </a:pPr>
            <a:endParaRPr lang="en-US" sz="3200" b="0" strike="noStrike" spc="-1">
              <a:latin typeface="Arial"/>
            </a:endParaRPr>
          </a:p>
        </p:txBody>
      </p:sp>
      <p:sp>
        <p:nvSpPr>
          <p:cNvPr id="3" name="PlaceHolder 2"/>
          <p:cNvSpPr>
            <a:spLocks noGrp="1"/>
          </p:cNvSpPr>
          <p:nvPr>
            <p:ph type="sldNum" idx="2"/>
          </p:nvPr>
        </p:nvSpPr>
        <p:spPr/>
        <p:txBody>
          <a:bodyPr/>
          <a:lstStyle/>
          <a:p>
            <a:fld id="{A1246CDA-ACC3-4615-9C6F-679A660B1AF2}" type="slidenum">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80" name="PlaceHolder 1"/>
          <p:cNvSpPr>
            <a:spLocks noGrp="1"/>
          </p:cNvSpPr>
          <p:nvPr>
            <p:ph type="title"/>
          </p:nvPr>
        </p:nvSpPr>
        <p:spPr>
          <a:xfrm>
            <a:off x="698400" y="741600"/>
            <a:ext cx="4773600" cy="48996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281" name="PlaceHolder 2"/>
          <p:cNvSpPr>
            <a:spLocks noGrp="1"/>
          </p:cNvSpPr>
          <p:nvPr>
            <p:ph/>
          </p:nvPr>
        </p:nvSpPr>
        <p:spPr>
          <a:xfrm>
            <a:off x="6106680" y="0"/>
            <a:ext cx="2969280" cy="3269160"/>
          </a:xfrm>
          <a:prstGeom prst="rect">
            <a:avLst/>
          </a:prstGeom>
          <a:noFill/>
          <a:ln w="0">
            <a:noFill/>
          </a:ln>
        </p:spPr>
        <p:txBody>
          <a:bodyPr lIns="0" tIns="0" rIns="0" bIns="0" anchor="t">
            <a:normAutofit/>
          </a:bodyPr>
          <a:lstStyle/>
          <a:p>
            <a:pPr>
              <a:lnSpc>
                <a:spcPct val="90000"/>
              </a:lnSpc>
              <a:spcBef>
                <a:spcPts val="1417"/>
              </a:spcBef>
              <a:buNone/>
            </a:pPr>
            <a:endParaRPr lang="en-US" sz="1600" b="0" strike="noStrike" spc="-1">
              <a:solidFill>
                <a:srgbClr val="000000"/>
              </a:solidFill>
              <a:latin typeface="Arial"/>
            </a:endParaRPr>
          </a:p>
        </p:txBody>
      </p:sp>
      <p:sp>
        <p:nvSpPr>
          <p:cNvPr id="282" name="PlaceHolder 3"/>
          <p:cNvSpPr>
            <a:spLocks noGrp="1"/>
          </p:cNvSpPr>
          <p:nvPr>
            <p:ph/>
          </p:nvPr>
        </p:nvSpPr>
        <p:spPr>
          <a:xfrm>
            <a:off x="9224640" y="0"/>
            <a:ext cx="2969280" cy="6854040"/>
          </a:xfrm>
          <a:prstGeom prst="rect">
            <a:avLst/>
          </a:prstGeom>
          <a:noFill/>
          <a:ln w="0">
            <a:noFill/>
          </a:ln>
        </p:spPr>
        <p:txBody>
          <a:bodyPr lIns="0" tIns="0" rIns="0" bIns="0" anchor="t">
            <a:normAutofit/>
          </a:bodyPr>
          <a:lstStyle/>
          <a:p>
            <a:pPr>
              <a:lnSpc>
                <a:spcPct val="90000"/>
              </a:lnSpc>
              <a:spcBef>
                <a:spcPts val="1417"/>
              </a:spcBef>
              <a:buNone/>
            </a:pPr>
            <a:endParaRPr lang="en-US" sz="1600" b="0" strike="noStrike" spc="-1">
              <a:solidFill>
                <a:srgbClr val="000000"/>
              </a:solidFill>
              <a:latin typeface="Arial"/>
            </a:endParaRPr>
          </a:p>
        </p:txBody>
      </p:sp>
      <p:sp>
        <p:nvSpPr>
          <p:cNvPr id="283" name="PlaceHolder 4"/>
          <p:cNvSpPr>
            <a:spLocks noGrp="1"/>
          </p:cNvSpPr>
          <p:nvPr>
            <p:ph/>
          </p:nvPr>
        </p:nvSpPr>
        <p:spPr>
          <a:xfrm>
            <a:off x="6106680" y="3580200"/>
            <a:ext cx="2969280" cy="3269160"/>
          </a:xfrm>
          <a:prstGeom prst="rect">
            <a:avLst/>
          </a:prstGeom>
          <a:noFill/>
          <a:ln w="0">
            <a:noFill/>
          </a:ln>
        </p:spPr>
        <p:txBody>
          <a:bodyPr lIns="0" tIns="0" rIns="0" bIns="0" anchor="t">
            <a:normAutofit/>
          </a:bodyPr>
          <a:lstStyle/>
          <a:p>
            <a:pPr>
              <a:lnSpc>
                <a:spcPct val="90000"/>
              </a:lnSpc>
              <a:spcBef>
                <a:spcPts val="1417"/>
              </a:spcBef>
              <a:buNone/>
            </a:pPr>
            <a:endParaRPr lang="en-US" sz="1600" b="0" strike="noStrike" spc="-1">
              <a:solidFill>
                <a:srgbClr val="000000"/>
              </a:solidFill>
              <a:latin typeface="Arial"/>
            </a:endParaRPr>
          </a:p>
        </p:txBody>
      </p:sp>
      <p:sp>
        <p:nvSpPr>
          <p:cNvPr id="6" name="PlaceHolder 5"/>
          <p:cNvSpPr>
            <a:spLocks noGrp="1"/>
          </p:cNvSpPr>
          <p:nvPr>
            <p:ph type="sldNum" idx="2"/>
          </p:nvPr>
        </p:nvSpPr>
        <p:spPr/>
        <p:txBody>
          <a:bodyPr/>
          <a:lstStyle/>
          <a:p>
            <a:fld id="{6D23ADF3-C134-4A5E-9D06-7B4D11BE7541}"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31" name="PlaceHolder 1"/>
          <p:cNvSpPr>
            <a:spLocks noGrp="1"/>
          </p:cNvSpPr>
          <p:nvPr>
            <p:ph type="title"/>
          </p:nvPr>
        </p:nvSpPr>
        <p:spPr>
          <a:xfrm>
            <a:off x="698400" y="741600"/>
            <a:ext cx="4773600" cy="48996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132" name="PlaceHolder 2"/>
          <p:cNvSpPr>
            <a:spLocks noGrp="1"/>
          </p:cNvSpPr>
          <p:nvPr>
            <p:ph type="subTitle"/>
          </p:nvPr>
        </p:nvSpPr>
        <p:spPr>
          <a:xfrm>
            <a:off x="6106680" y="0"/>
            <a:ext cx="6084720" cy="6854040"/>
          </a:xfrm>
          <a:prstGeom prst="rect">
            <a:avLst/>
          </a:prstGeom>
          <a:noFill/>
          <a:ln w="0">
            <a:noFill/>
          </a:ln>
        </p:spPr>
        <p:txBody>
          <a:bodyPr lIns="0" tIns="0" rIns="0" bIns="0" anchor="ctr">
            <a:noAutofit/>
          </a:bodyPr>
          <a:lstStyle/>
          <a:p>
            <a:pPr algn="ctr">
              <a:buNone/>
            </a:pPr>
            <a:endParaRPr lang="en-US" sz="3200" b="0" strike="noStrike" spc="-1">
              <a:latin typeface="Arial"/>
            </a:endParaRPr>
          </a:p>
        </p:txBody>
      </p:sp>
      <p:sp>
        <p:nvSpPr>
          <p:cNvPr id="4" name="PlaceHolder 3"/>
          <p:cNvSpPr>
            <a:spLocks noGrp="1"/>
          </p:cNvSpPr>
          <p:nvPr>
            <p:ph type="sldNum" idx="1"/>
          </p:nvPr>
        </p:nvSpPr>
        <p:spPr/>
        <p:txBody>
          <a:bodyPr/>
          <a:lstStyle/>
          <a:p>
            <a:fld id="{8FBE011F-1359-43D5-A3A0-A18A7F5786B6}" type="slidenum">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84" name="PlaceHolder 1"/>
          <p:cNvSpPr>
            <a:spLocks noGrp="1"/>
          </p:cNvSpPr>
          <p:nvPr>
            <p:ph type="title"/>
          </p:nvPr>
        </p:nvSpPr>
        <p:spPr>
          <a:xfrm>
            <a:off x="698400" y="741600"/>
            <a:ext cx="4773600" cy="48996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285" name="PlaceHolder 2"/>
          <p:cNvSpPr>
            <a:spLocks noGrp="1"/>
          </p:cNvSpPr>
          <p:nvPr>
            <p:ph/>
          </p:nvPr>
        </p:nvSpPr>
        <p:spPr>
          <a:xfrm>
            <a:off x="6106680" y="0"/>
            <a:ext cx="2969280" cy="6854040"/>
          </a:xfrm>
          <a:prstGeom prst="rect">
            <a:avLst/>
          </a:prstGeom>
          <a:noFill/>
          <a:ln w="0">
            <a:noFill/>
          </a:ln>
        </p:spPr>
        <p:txBody>
          <a:bodyPr lIns="0" tIns="0" rIns="0" bIns="0" anchor="t">
            <a:normAutofit/>
          </a:bodyPr>
          <a:lstStyle/>
          <a:p>
            <a:pPr>
              <a:lnSpc>
                <a:spcPct val="90000"/>
              </a:lnSpc>
              <a:spcBef>
                <a:spcPts val="1417"/>
              </a:spcBef>
              <a:buNone/>
            </a:pPr>
            <a:endParaRPr lang="en-US" sz="1600" b="0" strike="noStrike" spc="-1">
              <a:solidFill>
                <a:srgbClr val="000000"/>
              </a:solidFill>
              <a:latin typeface="Arial"/>
            </a:endParaRPr>
          </a:p>
        </p:txBody>
      </p:sp>
      <p:sp>
        <p:nvSpPr>
          <p:cNvPr id="286" name="PlaceHolder 3"/>
          <p:cNvSpPr>
            <a:spLocks noGrp="1"/>
          </p:cNvSpPr>
          <p:nvPr>
            <p:ph/>
          </p:nvPr>
        </p:nvSpPr>
        <p:spPr>
          <a:xfrm>
            <a:off x="9224640" y="0"/>
            <a:ext cx="2969280" cy="3269160"/>
          </a:xfrm>
          <a:prstGeom prst="rect">
            <a:avLst/>
          </a:prstGeom>
          <a:noFill/>
          <a:ln w="0">
            <a:noFill/>
          </a:ln>
        </p:spPr>
        <p:txBody>
          <a:bodyPr lIns="0" tIns="0" rIns="0" bIns="0" anchor="t">
            <a:normAutofit/>
          </a:bodyPr>
          <a:lstStyle/>
          <a:p>
            <a:pPr>
              <a:lnSpc>
                <a:spcPct val="90000"/>
              </a:lnSpc>
              <a:spcBef>
                <a:spcPts val="1417"/>
              </a:spcBef>
              <a:buNone/>
            </a:pPr>
            <a:endParaRPr lang="en-US" sz="1600" b="0" strike="noStrike" spc="-1">
              <a:solidFill>
                <a:srgbClr val="000000"/>
              </a:solidFill>
              <a:latin typeface="Arial"/>
            </a:endParaRPr>
          </a:p>
        </p:txBody>
      </p:sp>
      <p:sp>
        <p:nvSpPr>
          <p:cNvPr id="287" name="PlaceHolder 4"/>
          <p:cNvSpPr>
            <a:spLocks noGrp="1"/>
          </p:cNvSpPr>
          <p:nvPr>
            <p:ph/>
          </p:nvPr>
        </p:nvSpPr>
        <p:spPr>
          <a:xfrm>
            <a:off x="9224640" y="3580200"/>
            <a:ext cx="2969280" cy="3269160"/>
          </a:xfrm>
          <a:prstGeom prst="rect">
            <a:avLst/>
          </a:prstGeom>
          <a:noFill/>
          <a:ln w="0">
            <a:noFill/>
          </a:ln>
        </p:spPr>
        <p:txBody>
          <a:bodyPr lIns="0" tIns="0" rIns="0" bIns="0" anchor="t">
            <a:normAutofit/>
          </a:bodyPr>
          <a:lstStyle/>
          <a:p>
            <a:pPr>
              <a:lnSpc>
                <a:spcPct val="90000"/>
              </a:lnSpc>
              <a:spcBef>
                <a:spcPts val="1417"/>
              </a:spcBef>
              <a:buNone/>
            </a:pPr>
            <a:endParaRPr lang="en-US" sz="1600" b="0" strike="noStrike" spc="-1">
              <a:solidFill>
                <a:srgbClr val="000000"/>
              </a:solidFill>
              <a:latin typeface="Arial"/>
            </a:endParaRPr>
          </a:p>
        </p:txBody>
      </p:sp>
      <p:sp>
        <p:nvSpPr>
          <p:cNvPr id="6" name="PlaceHolder 5"/>
          <p:cNvSpPr>
            <a:spLocks noGrp="1"/>
          </p:cNvSpPr>
          <p:nvPr>
            <p:ph type="sldNum" idx="2"/>
          </p:nvPr>
        </p:nvSpPr>
        <p:spPr/>
        <p:txBody>
          <a:bodyPr/>
          <a:lstStyle/>
          <a:p>
            <a:fld id="{19011B5B-65AE-46BC-A560-2D3AFE43FC27}" type="slidenum">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88" name="PlaceHolder 1"/>
          <p:cNvSpPr>
            <a:spLocks noGrp="1"/>
          </p:cNvSpPr>
          <p:nvPr>
            <p:ph type="title"/>
          </p:nvPr>
        </p:nvSpPr>
        <p:spPr>
          <a:xfrm>
            <a:off x="698400" y="741600"/>
            <a:ext cx="4773600" cy="48996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289" name="PlaceHolder 2"/>
          <p:cNvSpPr>
            <a:spLocks noGrp="1"/>
          </p:cNvSpPr>
          <p:nvPr>
            <p:ph/>
          </p:nvPr>
        </p:nvSpPr>
        <p:spPr>
          <a:xfrm>
            <a:off x="6106680" y="0"/>
            <a:ext cx="2969280" cy="3269160"/>
          </a:xfrm>
          <a:prstGeom prst="rect">
            <a:avLst/>
          </a:prstGeom>
          <a:noFill/>
          <a:ln w="0">
            <a:noFill/>
          </a:ln>
        </p:spPr>
        <p:txBody>
          <a:bodyPr lIns="0" tIns="0" rIns="0" bIns="0" anchor="t">
            <a:normAutofit/>
          </a:bodyPr>
          <a:lstStyle/>
          <a:p>
            <a:pPr>
              <a:lnSpc>
                <a:spcPct val="90000"/>
              </a:lnSpc>
              <a:spcBef>
                <a:spcPts val="1417"/>
              </a:spcBef>
              <a:buNone/>
            </a:pPr>
            <a:endParaRPr lang="en-US" sz="1600" b="0" strike="noStrike" spc="-1">
              <a:solidFill>
                <a:srgbClr val="000000"/>
              </a:solidFill>
              <a:latin typeface="Arial"/>
            </a:endParaRPr>
          </a:p>
        </p:txBody>
      </p:sp>
      <p:sp>
        <p:nvSpPr>
          <p:cNvPr id="290" name="PlaceHolder 3"/>
          <p:cNvSpPr>
            <a:spLocks noGrp="1"/>
          </p:cNvSpPr>
          <p:nvPr>
            <p:ph/>
          </p:nvPr>
        </p:nvSpPr>
        <p:spPr>
          <a:xfrm>
            <a:off x="9224640" y="0"/>
            <a:ext cx="2969280" cy="3269160"/>
          </a:xfrm>
          <a:prstGeom prst="rect">
            <a:avLst/>
          </a:prstGeom>
          <a:noFill/>
          <a:ln w="0">
            <a:noFill/>
          </a:ln>
        </p:spPr>
        <p:txBody>
          <a:bodyPr lIns="0" tIns="0" rIns="0" bIns="0" anchor="t">
            <a:normAutofit/>
          </a:bodyPr>
          <a:lstStyle/>
          <a:p>
            <a:pPr>
              <a:lnSpc>
                <a:spcPct val="90000"/>
              </a:lnSpc>
              <a:spcBef>
                <a:spcPts val="1417"/>
              </a:spcBef>
              <a:buNone/>
            </a:pPr>
            <a:endParaRPr lang="en-US" sz="1600" b="0" strike="noStrike" spc="-1">
              <a:solidFill>
                <a:srgbClr val="000000"/>
              </a:solidFill>
              <a:latin typeface="Arial"/>
            </a:endParaRPr>
          </a:p>
        </p:txBody>
      </p:sp>
      <p:sp>
        <p:nvSpPr>
          <p:cNvPr id="291" name="PlaceHolder 4"/>
          <p:cNvSpPr>
            <a:spLocks noGrp="1"/>
          </p:cNvSpPr>
          <p:nvPr>
            <p:ph/>
          </p:nvPr>
        </p:nvSpPr>
        <p:spPr>
          <a:xfrm>
            <a:off x="6106680" y="3580200"/>
            <a:ext cx="6084720" cy="3269160"/>
          </a:xfrm>
          <a:prstGeom prst="rect">
            <a:avLst/>
          </a:prstGeom>
          <a:noFill/>
          <a:ln w="0">
            <a:noFill/>
          </a:ln>
        </p:spPr>
        <p:txBody>
          <a:bodyPr lIns="0" tIns="0" rIns="0" bIns="0" anchor="t">
            <a:normAutofit/>
          </a:bodyPr>
          <a:lstStyle/>
          <a:p>
            <a:pPr>
              <a:lnSpc>
                <a:spcPct val="90000"/>
              </a:lnSpc>
              <a:spcBef>
                <a:spcPts val="1417"/>
              </a:spcBef>
              <a:buNone/>
            </a:pPr>
            <a:endParaRPr lang="en-US" sz="1600" b="0" strike="noStrike" spc="-1">
              <a:solidFill>
                <a:srgbClr val="000000"/>
              </a:solidFill>
              <a:latin typeface="Arial"/>
            </a:endParaRPr>
          </a:p>
        </p:txBody>
      </p:sp>
      <p:sp>
        <p:nvSpPr>
          <p:cNvPr id="6" name="PlaceHolder 5"/>
          <p:cNvSpPr>
            <a:spLocks noGrp="1"/>
          </p:cNvSpPr>
          <p:nvPr>
            <p:ph type="sldNum" idx="2"/>
          </p:nvPr>
        </p:nvSpPr>
        <p:spPr/>
        <p:txBody>
          <a:bodyPr/>
          <a:lstStyle/>
          <a:p>
            <a:fld id="{906543CB-364F-4381-8197-B106C8F2458F}" type="slidenum">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92" name="PlaceHolder 1"/>
          <p:cNvSpPr>
            <a:spLocks noGrp="1"/>
          </p:cNvSpPr>
          <p:nvPr>
            <p:ph type="title"/>
          </p:nvPr>
        </p:nvSpPr>
        <p:spPr>
          <a:xfrm>
            <a:off x="698400" y="741600"/>
            <a:ext cx="4773600" cy="48996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293" name="PlaceHolder 2"/>
          <p:cNvSpPr>
            <a:spLocks noGrp="1"/>
          </p:cNvSpPr>
          <p:nvPr>
            <p:ph/>
          </p:nvPr>
        </p:nvSpPr>
        <p:spPr>
          <a:xfrm>
            <a:off x="6106680" y="0"/>
            <a:ext cx="6084720" cy="3269160"/>
          </a:xfrm>
          <a:prstGeom prst="rect">
            <a:avLst/>
          </a:prstGeom>
          <a:noFill/>
          <a:ln w="0">
            <a:noFill/>
          </a:ln>
        </p:spPr>
        <p:txBody>
          <a:bodyPr lIns="0" tIns="0" rIns="0" bIns="0" anchor="t">
            <a:normAutofit/>
          </a:bodyPr>
          <a:lstStyle/>
          <a:p>
            <a:pPr>
              <a:lnSpc>
                <a:spcPct val="90000"/>
              </a:lnSpc>
              <a:spcBef>
                <a:spcPts val="1417"/>
              </a:spcBef>
              <a:buNone/>
            </a:pPr>
            <a:endParaRPr lang="en-US" sz="1600" b="0" strike="noStrike" spc="-1">
              <a:solidFill>
                <a:srgbClr val="000000"/>
              </a:solidFill>
              <a:latin typeface="Arial"/>
            </a:endParaRPr>
          </a:p>
        </p:txBody>
      </p:sp>
      <p:sp>
        <p:nvSpPr>
          <p:cNvPr id="294" name="PlaceHolder 3"/>
          <p:cNvSpPr>
            <a:spLocks noGrp="1"/>
          </p:cNvSpPr>
          <p:nvPr>
            <p:ph/>
          </p:nvPr>
        </p:nvSpPr>
        <p:spPr>
          <a:xfrm>
            <a:off x="6106680" y="3580200"/>
            <a:ext cx="6084720" cy="3269160"/>
          </a:xfrm>
          <a:prstGeom prst="rect">
            <a:avLst/>
          </a:prstGeom>
          <a:noFill/>
          <a:ln w="0">
            <a:noFill/>
          </a:ln>
        </p:spPr>
        <p:txBody>
          <a:bodyPr lIns="0" tIns="0" rIns="0" bIns="0" anchor="t">
            <a:normAutofit/>
          </a:bodyPr>
          <a:lstStyle/>
          <a:p>
            <a:pPr>
              <a:lnSpc>
                <a:spcPct val="90000"/>
              </a:lnSpc>
              <a:spcBef>
                <a:spcPts val="1417"/>
              </a:spcBef>
              <a:buNone/>
            </a:pPr>
            <a:endParaRPr lang="en-US" sz="1600" b="0" strike="noStrike" spc="-1">
              <a:solidFill>
                <a:srgbClr val="000000"/>
              </a:solidFill>
              <a:latin typeface="Arial"/>
            </a:endParaRPr>
          </a:p>
        </p:txBody>
      </p:sp>
      <p:sp>
        <p:nvSpPr>
          <p:cNvPr id="5" name="PlaceHolder 4"/>
          <p:cNvSpPr>
            <a:spLocks noGrp="1"/>
          </p:cNvSpPr>
          <p:nvPr>
            <p:ph type="sldNum" idx="2"/>
          </p:nvPr>
        </p:nvSpPr>
        <p:spPr/>
        <p:txBody>
          <a:bodyPr/>
          <a:lstStyle/>
          <a:p>
            <a:fld id="{C5BF305B-6BF1-4EC8-94BF-63773A1AD594}" type="slidenum">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5" name="PlaceHolder 1"/>
          <p:cNvSpPr>
            <a:spLocks noGrp="1"/>
          </p:cNvSpPr>
          <p:nvPr>
            <p:ph type="title"/>
          </p:nvPr>
        </p:nvSpPr>
        <p:spPr>
          <a:xfrm>
            <a:off x="698400" y="741600"/>
            <a:ext cx="4773600" cy="48996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296" name="PlaceHolder 2"/>
          <p:cNvSpPr>
            <a:spLocks noGrp="1"/>
          </p:cNvSpPr>
          <p:nvPr>
            <p:ph/>
          </p:nvPr>
        </p:nvSpPr>
        <p:spPr>
          <a:xfrm>
            <a:off x="6106680" y="0"/>
            <a:ext cx="2969280" cy="3269160"/>
          </a:xfrm>
          <a:prstGeom prst="rect">
            <a:avLst/>
          </a:prstGeom>
          <a:noFill/>
          <a:ln w="0">
            <a:noFill/>
          </a:ln>
        </p:spPr>
        <p:txBody>
          <a:bodyPr lIns="0" tIns="0" rIns="0" bIns="0" anchor="t">
            <a:normAutofit/>
          </a:bodyPr>
          <a:lstStyle/>
          <a:p>
            <a:pPr>
              <a:lnSpc>
                <a:spcPct val="90000"/>
              </a:lnSpc>
              <a:spcBef>
                <a:spcPts val="1417"/>
              </a:spcBef>
              <a:buNone/>
            </a:pPr>
            <a:endParaRPr lang="en-US" sz="1600" b="0" strike="noStrike" spc="-1">
              <a:solidFill>
                <a:srgbClr val="000000"/>
              </a:solidFill>
              <a:latin typeface="Arial"/>
            </a:endParaRPr>
          </a:p>
        </p:txBody>
      </p:sp>
      <p:sp>
        <p:nvSpPr>
          <p:cNvPr id="297" name="PlaceHolder 3"/>
          <p:cNvSpPr>
            <a:spLocks noGrp="1"/>
          </p:cNvSpPr>
          <p:nvPr>
            <p:ph/>
          </p:nvPr>
        </p:nvSpPr>
        <p:spPr>
          <a:xfrm>
            <a:off x="9224640" y="0"/>
            <a:ext cx="2969280" cy="3269160"/>
          </a:xfrm>
          <a:prstGeom prst="rect">
            <a:avLst/>
          </a:prstGeom>
          <a:noFill/>
          <a:ln w="0">
            <a:noFill/>
          </a:ln>
        </p:spPr>
        <p:txBody>
          <a:bodyPr lIns="0" tIns="0" rIns="0" bIns="0" anchor="t">
            <a:normAutofit/>
          </a:bodyPr>
          <a:lstStyle/>
          <a:p>
            <a:pPr>
              <a:lnSpc>
                <a:spcPct val="90000"/>
              </a:lnSpc>
              <a:spcBef>
                <a:spcPts val="1417"/>
              </a:spcBef>
              <a:buNone/>
            </a:pPr>
            <a:endParaRPr lang="en-US" sz="1600" b="0" strike="noStrike" spc="-1">
              <a:solidFill>
                <a:srgbClr val="000000"/>
              </a:solidFill>
              <a:latin typeface="Arial"/>
            </a:endParaRPr>
          </a:p>
        </p:txBody>
      </p:sp>
      <p:sp>
        <p:nvSpPr>
          <p:cNvPr id="298" name="PlaceHolder 4"/>
          <p:cNvSpPr>
            <a:spLocks noGrp="1"/>
          </p:cNvSpPr>
          <p:nvPr>
            <p:ph/>
          </p:nvPr>
        </p:nvSpPr>
        <p:spPr>
          <a:xfrm>
            <a:off x="6106680" y="3580200"/>
            <a:ext cx="2969280" cy="3269160"/>
          </a:xfrm>
          <a:prstGeom prst="rect">
            <a:avLst/>
          </a:prstGeom>
          <a:noFill/>
          <a:ln w="0">
            <a:noFill/>
          </a:ln>
        </p:spPr>
        <p:txBody>
          <a:bodyPr lIns="0" tIns="0" rIns="0" bIns="0" anchor="t">
            <a:normAutofit/>
          </a:bodyPr>
          <a:lstStyle/>
          <a:p>
            <a:pPr>
              <a:lnSpc>
                <a:spcPct val="90000"/>
              </a:lnSpc>
              <a:spcBef>
                <a:spcPts val="1417"/>
              </a:spcBef>
              <a:buNone/>
            </a:pPr>
            <a:endParaRPr lang="en-US" sz="1600" b="0" strike="noStrike" spc="-1">
              <a:solidFill>
                <a:srgbClr val="000000"/>
              </a:solidFill>
              <a:latin typeface="Arial"/>
            </a:endParaRPr>
          </a:p>
        </p:txBody>
      </p:sp>
      <p:sp>
        <p:nvSpPr>
          <p:cNvPr id="299" name="PlaceHolder 5"/>
          <p:cNvSpPr>
            <a:spLocks noGrp="1"/>
          </p:cNvSpPr>
          <p:nvPr>
            <p:ph/>
          </p:nvPr>
        </p:nvSpPr>
        <p:spPr>
          <a:xfrm>
            <a:off x="9224640" y="3580200"/>
            <a:ext cx="2969280" cy="3269160"/>
          </a:xfrm>
          <a:prstGeom prst="rect">
            <a:avLst/>
          </a:prstGeom>
          <a:noFill/>
          <a:ln w="0">
            <a:noFill/>
          </a:ln>
        </p:spPr>
        <p:txBody>
          <a:bodyPr lIns="0" tIns="0" rIns="0" bIns="0" anchor="t">
            <a:normAutofit/>
          </a:bodyPr>
          <a:lstStyle/>
          <a:p>
            <a:pPr>
              <a:lnSpc>
                <a:spcPct val="90000"/>
              </a:lnSpc>
              <a:spcBef>
                <a:spcPts val="1417"/>
              </a:spcBef>
              <a:buNone/>
            </a:pPr>
            <a:endParaRPr lang="en-US" sz="1600" b="0" strike="noStrike" spc="-1">
              <a:solidFill>
                <a:srgbClr val="000000"/>
              </a:solidFill>
              <a:latin typeface="Arial"/>
            </a:endParaRPr>
          </a:p>
        </p:txBody>
      </p:sp>
      <p:sp>
        <p:nvSpPr>
          <p:cNvPr id="7" name="PlaceHolder 6"/>
          <p:cNvSpPr>
            <a:spLocks noGrp="1"/>
          </p:cNvSpPr>
          <p:nvPr>
            <p:ph type="sldNum" idx="2"/>
          </p:nvPr>
        </p:nvSpPr>
        <p:spPr/>
        <p:txBody>
          <a:bodyPr/>
          <a:lstStyle/>
          <a:p>
            <a:fld id="{F17E8267-BC7B-4981-8001-5E7B604680CD}" type="slidenum">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00" name="PlaceHolder 1"/>
          <p:cNvSpPr>
            <a:spLocks noGrp="1"/>
          </p:cNvSpPr>
          <p:nvPr>
            <p:ph type="title"/>
          </p:nvPr>
        </p:nvSpPr>
        <p:spPr>
          <a:xfrm>
            <a:off x="698400" y="741600"/>
            <a:ext cx="4773600" cy="48996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301" name="PlaceHolder 2"/>
          <p:cNvSpPr>
            <a:spLocks noGrp="1"/>
          </p:cNvSpPr>
          <p:nvPr>
            <p:ph/>
          </p:nvPr>
        </p:nvSpPr>
        <p:spPr>
          <a:xfrm>
            <a:off x="6106680" y="0"/>
            <a:ext cx="1959120" cy="3269160"/>
          </a:xfrm>
          <a:prstGeom prst="rect">
            <a:avLst/>
          </a:prstGeom>
          <a:noFill/>
          <a:ln w="0">
            <a:noFill/>
          </a:ln>
        </p:spPr>
        <p:txBody>
          <a:bodyPr lIns="0" tIns="0" rIns="0" bIns="0" anchor="t">
            <a:normAutofit/>
          </a:bodyPr>
          <a:lstStyle/>
          <a:p>
            <a:pPr>
              <a:lnSpc>
                <a:spcPct val="90000"/>
              </a:lnSpc>
              <a:spcBef>
                <a:spcPts val="1417"/>
              </a:spcBef>
              <a:buNone/>
            </a:pPr>
            <a:endParaRPr lang="en-US" sz="1600" b="0" strike="noStrike" spc="-1">
              <a:solidFill>
                <a:srgbClr val="000000"/>
              </a:solidFill>
              <a:latin typeface="Arial"/>
            </a:endParaRPr>
          </a:p>
        </p:txBody>
      </p:sp>
      <p:sp>
        <p:nvSpPr>
          <p:cNvPr id="302" name="PlaceHolder 3"/>
          <p:cNvSpPr>
            <a:spLocks noGrp="1"/>
          </p:cNvSpPr>
          <p:nvPr>
            <p:ph/>
          </p:nvPr>
        </p:nvSpPr>
        <p:spPr>
          <a:xfrm>
            <a:off x="8164080" y="0"/>
            <a:ext cx="1959120" cy="3269160"/>
          </a:xfrm>
          <a:prstGeom prst="rect">
            <a:avLst/>
          </a:prstGeom>
          <a:noFill/>
          <a:ln w="0">
            <a:noFill/>
          </a:ln>
        </p:spPr>
        <p:txBody>
          <a:bodyPr lIns="0" tIns="0" rIns="0" bIns="0" anchor="t">
            <a:normAutofit/>
          </a:bodyPr>
          <a:lstStyle/>
          <a:p>
            <a:pPr>
              <a:lnSpc>
                <a:spcPct val="90000"/>
              </a:lnSpc>
              <a:spcBef>
                <a:spcPts val="1417"/>
              </a:spcBef>
              <a:buNone/>
            </a:pPr>
            <a:endParaRPr lang="en-US" sz="1600" b="0" strike="noStrike" spc="-1">
              <a:solidFill>
                <a:srgbClr val="000000"/>
              </a:solidFill>
              <a:latin typeface="Arial"/>
            </a:endParaRPr>
          </a:p>
        </p:txBody>
      </p:sp>
      <p:sp>
        <p:nvSpPr>
          <p:cNvPr id="303" name="PlaceHolder 4"/>
          <p:cNvSpPr>
            <a:spLocks noGrp="1"/>
          </p:cNvSpPr>
          <p:nvPr>
            <p:ph/>
          </p:nvPr>
        </p:nvSpPr>
        <p:spPr>
          <a:xfrm>
            <a:off x="10221480" y="0"/>
            <a:ext cx="1959120" cy="3269160"/>
          </a:xfrm>
          <a:prstGeom prst="rect">
            <a:avLst/>
          </a:prstGeom>
          <a:noFill/>
          <a:ln w="0">
            <a:noFill/>
          </a:ln>
        </p:spPr>
        <p:txBody>
          <a:bodyPr lIns="0" tIns="0" rIns="0" bIns="0" anchor="t">
            <a:normAutofit/>
          </a:bodyPr>
          <a:lstStyle/>
          <a:p>
            <a:pPr>
              <a:lnSpc>
                <a:spcPct val="90000"/>
              </a:lnSpc>
              <a:spcBef>
                <a:spcPts val="1417"/>
              </a:spcBef>
              <a:buNone/>
            </a:pPr>
            <a:endParaRPr lang="en-US" sz="1600" b="0" strike="noStrike" spc="-1">
              <a:solidFill>
                <a:srgbClr val="000000"/>
              </a:solidFill>
              <a:latin typeface="Arial"/>
            </a:endParaRPr>
          </a:p>
        </p:txBody>
      </p:sp>
      <p:sp>
        <p:nvSpPr>
          <p:cNvPr id="304" name="PlaceHolder 5"/>
          <p:cNvSpPr>
            <a:spLocks noGrp="1"/>
          </p:cNvSpPr>
          <p:nvPr>
            <p:ph/>
          </p:nvPr>
        </p:nvSpPr>
        <p:spPr>
          <a:xfrm>
            <a:off x="6106680" y="3580200"/>
            <a:ext cx="1959120" cy="3269160"/>
          </a:xfrm>
          <a:prstGeom prst="rect">
            <a:avLst/>
          </a:prstGeom>
          <a:noFill/>
          <a:ln w="0">
            <a:noFill/>
          </a:ln>
        </p:spPr>
        <p:txBody>
          <a:bodyPr lIns="0" tIns="0" rIns="0" bIns="0" anchor="t">
            <a:normAutofit/>
          </a:bodyPr>
          <a:lstStyle/>
          <a:p>
            <a:pPr>
              <a:lnSpc>
                <a:spcPct val="90000"/>
              </a:lnSpc>
              <a:spcBef>
                <a:spcPts val="1417"/>
              </a:spcBef>
              <a:buNone/>
            </a:pPr>
            <a:endParaRPr lang="en-US" sz="1600" b="0" strike="noStrike" spc="-1">
              <a:solidFill>
                <a:srgbClr val="000000"/>
              </a:solidFill>
              <a:latin typeface="Arial"/>
            </a:endParaRPr>
          </a:p>
        </p:txBody>
      </p:sp>
      <p:sp>
        <p:nvSpPr>
          <p:cNvPr id="305" name="PlaceHolder 6"/>
          <p:cNvSpPr>
            <a:spLocks noGrp="1"/>
          </p:cNvSpPr>
          <p:nvPr>
            <p:ph/>
          </p:nvPr>
        </p:nvSpPr>
        <p:spPr>
          <a:xfrm>
            <a:off x="8164080" y="3580200"/>
            <a:ext cx="1959120" cy="3269160"/>
          </a:xfrm>
          <a:prstGeom prst="rect">
            <a:avLst/>
          </a:prstGeom>
          <a:noFill/>
          <a:ln w="0">
            <a:noFill/>
          </a:ln>
        </p:spPr>
        <p:txBody>
          <a:bodyPr lIns="0" tIns="0" rIns="0" bIns="0" anchor="t">
            <a:normAutofit/>
          </a:bodyPr>
          <a:lstStyle/>
          <a:p>
            <a:pPr>
              <a:lnSpc>
                <a:spcPct val="90000"/>
              </a:lnSpc>
              <a:spcBef>
                <a:spcPts val="1417"/>
              </a:spcBef>
              <a:buNone/>
            </a:pPr>
            <a:endParaRPr lang="en-US" sz="1600" b="0" strike="noStrike" spc="-1">
              <a:solidFill>
                <a:srgbClr val="000000"/>
              </a:solidFill>
              <a:latin typeface="Arial"/>
            </a:endParaRPr>
          </a:p>
        </p:txBody>
      </p:sp>
      <p:sp>
        <p:nvSpPr>
          <p:cNvPr id="306" name="PlaceHolder 7"/>
          <p:cNvSpPr>
            <a:spLocks noGrp="1"/>
          </p:cNvSpPr>
          <p:nvPr>
            <p:ph/>
          </p:nvPr>
        </p:nvSpPr>
        <p:spPr>
          <a:xfrm>
            <a:off x="10221480" y="3580200"/>
            <a:ext cx="1959120" cy="3269160"/>
          </a:xfrm>
          <a:prstGeom prst="rect">
            <a:avLst/>
          </a:prstGeom>
          <a:noFill/>
          <a:ln w="0">
            <a:noFill/>
          </a:ln>
        </p:spPr>
        <p:txBody>
          <a:bodyPr lIns="0" tIns="0" rIns="0" bIns="0" anchor="t">
            <a:normAutofit/>
          </a:bodyPr>
          <a:lstStyle/>
          <a:p>
            <a:pPr>
              <a:lnSpc>
                <a:spcPct val="90000"/>
              </a:lnSpc>
              <a:spcBef>
                <a:spcPts val="1417"/>
              </a:spcBef>
              <a:buNone/>
            </a:pPr>
            <a:endParaRPr lang="en-US" sz="1600" b="0" strike="noStrike" spc="-1">
              <a:solidFill>
                <a:srgbClr val="000000"/>
              </a:solidFill>
              <a:latin typeface="Arial"/>
            </a:endParaRPr>
          </a:p>
        </p:txBody>
      </p:sp>
      <p:sp>
        <p:nvSpPr>
          <p:cNvPr id="9" name="PlaceHolder 8"/>
          <p:cNvSpPr>
            <a:spLocks noGrp="1"/>
          </p:cNvSpPr>
          <p:nvPr>
            <p:ph type="sldNum" idx="2"/>
          </p:nvPr>
        </p:nvSpPr>
        <p:spPr/>
        <p:txBody>
          <a:bodyPr/>
          <a:lstStyle/>
          <a:p>
            <a:fld id="{A333965F-61CA-4898-A79B-EA68AE838CEA}" type="slidenum">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sldNum" idx="3"/>
          </p:nvPr>
        </p:nvSpPr>
        <p:spPr/>
        <p:txBody>
          <a:bodyPr/>
          <a:lstStyle/>
          <a:p>
            <a:fld id="{E9C8E222-E350-499D-B396-8D541F948AB7}" type="slidenum">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87" name="PlaceHolder 1"/>
          <p:cNvSpPr>
            <a:spLocks noGrp="1"/>
          </p:cNvSpPr>
          <p:nvPr>
            <p:ph type="title"/>
          </p:nvPr>
        </p:nvSpPr>
        <p:spPr>
          <a:xfrm>
            <a:off x="698400" y="741600"/>
            <a:ext cx="4773600" cy="48996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588" name="PlaceHolder 2"/>
          <p:cNvSpPr>
            <a:spLocks noGrp="1"/>
          </p:cNvSpPr>
          <p:nvPr>
            <p:ph type="subTitle"/>
          </p:nvPr>
        </p:nvSpPr>
        <p:spPr>
          <a:xfrm>
            <a:off x="6106680" y="0"/>
            <a:ext cx="6084720" cy="6854040"/>
          </a:xfrm>
          <a:prstGeom prst="rect">
            <a:avLst/>
          </a:prstGeom>
          <a:noFill/>
          <a:ln w="0">
            <a:noFill/>
          </a:ln>
        </p:spPr>
        <p:txBody>
          <a:bodyPr lIns="0" tIns="0" rIns="0" bIns="0" anchor="ctr">
            <a:noAutofit/>
          </a:bodyPr>
          <a:lstStyle/>
          <a:p>
            <a:pPr algn="ctr">
              <a:buNone/>
            </a:pPr>
            <a:endParaRPr lang="en-US" sz="3200" b="0" strike="noStrike" spc="-1">
              <a:latin typeface="Arial"/>
            </a:endParaRPr>
          </a:p>
        </p:txBody>
      </p:sp>
      <p:sp>
        <p:nvSpPr>
          <p:cNvPr id="4" name="PlaceHolder 3"/>
          <p:cNvSpPr>
            <a:spLocks noGrp="1"/>
          </p:cNvSpPr>
          <p:nvPr>
            <p:ph type="sldNum" idx="3"/>
          </p:nvPr>
        </p:nvSpPr>
        <p:spPr/>
        <p:txBody>
          <a:bodyPr/>
          <a:lstStyle/>
          <a:p>
            <a:fld id="{18982125-D9FE-4F77-B533-0A3FFA81E56D}" type="slidenum">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89" name="PlaceHolder 1"/>
          <p:cNvSpPr>
            <a:spLocks noGrp="1"/>
          </p:cNvSpPr>
          <p:nvPr>
            <p:ph type="title"/>
          </p:nvPr>
        </p:nvSpPr>
        <p:spPr>
          <a:xfrm>
            <a:off x="698400" y="741600"/>
            <a:ext cx="4773600" cy="48996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590" name="PlaceHolder 2"/>
          <p:cNvSpPr>
            <a:spLocks noGrp="1"/>
          </p:cNvSpPr>
          <p:nvPr>
            <p:ph/>
          </p:nvPr>
        </p:nvSpPr>
        <p:spPr>
          <a:xfrm>
            <a:off x="6106680" y="0"/>
            <a:ext cx="6084720" cy="6854040"/>
          </a:xfrm>
          <a:prstGeom prst="rect">
            <a:avLst/>
          </a:prstGeom>
          <a:noFill/>
          <a:ln w="0">
            <a:noFill/>
          </a:ln>
        </p:spPr>
        <p:txBody>
          <a:bodyPr lIns="0" tIns="0" rIns="0" bIns="0" anchor="t">
            <a:normAutofit/>
          </a:bodyPr>
          <a:lstStyle/>
          <a:p>
            <a:pPr>
              <a:lnSpc>
                <a:spcPct val="90000"/>
              </a:lnSpc>
              <a:spcBef>
                <a:spcPts val="1417"/>
              </a:spcBef>
              <a:buNone/>
            </a:pPr>
            <a:endParaRPr lang="en-US" sz="1600" b="0" strike="noStrike" spc="-1">
              <a:solidFill>
                <a:srgbClr val="000000"/>
              </a:solidFill>
              <a:latin typeface="Arial"/>
            </a:endParaRPr>
          </a:p>
        </p:txBody>
      </p:sp>
      <p:sp>
        <p:nvSpPr>
          <p:cNvPr id="4" name="PlaceHolder 3"/>
          <p:cNvSpPr>
            <a:spLocks noGrp="1"/>
          </p:cNvSpPr>
          <p:nvPr>
            <p:ph type="sldNum" idx="3"/>
          </p:nvPr>
        </p:nvSpPr>
        <p:spPr/>
        <p:txBody>
          <a:bodyPr/>
          <a:lstStyle/>
          <a:p>
            <a:fld id="{6C55F80C-74E3-4571-8B51-4022771AC5B6}" type="slidenum">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91" name="PlaceHolder 1"/>
          <p:cNvSpPr>
            <a:spLocks noGrp="1"/>
          </p:cNvSpPr>
          <p:nvPr>
            <p:ph type="title"/>
          </p:nvPr>
        </p:nvSpPr>
        <p:spPr>
          <a:xfrm>
            <a:off x="698400" y="741600"/>
            <a:ext cx="4773600" cy="48996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592" name="PlaceHolder 2"/>
          <p:cNvSpPr>
            <a:spLocks noGrp="1"/>
          </p:cNvSpPr>
          <p:nvPr>
            <p:ph/>
          </p:nvPr>
        </p:nvSpPr>
        <p:spPr>
          <a:xfrm>
            <a:off x="6106680" y="0"/>
            <a:ext cx="2969280" cy="6854040"/>
          </a:xfrm>
          <a:prstGeom prst="rect">
            <a:avLst/>
          </a:prstGeom>
          <a:noFill/>
          <a:ln w="0">
            <a:noFill/>
          </a:ln>
        </p:spPr>
        <p:txBody>
          <a:bodyPr lIns="0" tIns="0" rIns="0" bIns="0" anchor="t">
            <a:normAutofit/>
          </a:bodyPr>
          <a:lstStyle/>
          <a:p>
            <a:pPr>
              <a:lnSpc>
                <a:spcPct val="90000"/>
              </a:lnSpc>
              <a:spcBef>
                <a:spcPts val="1417"/>
              </a:spcBef>
              <a:buNone/>
            </a:pPr>
            <a:endParaRPr lang="en-US" sz="1600" b="0" strike="noStrike" spc="-1">
              <a:solidFill>
                <a:srgbClr val="000000"/>
              </a:solidFill>
              <a:latin typeface="Arial"/>
            </a:endParaRPr>
          </a:p>
        </p:txBody>
      </p:sp>
      <p:sp>
        <p:nvSpPr>
          <p:cNvPr id="593" name="PlaceHolder 3"/>
          <p:cNvSpPr>
            <a:spLocks noGrp="1"/>
          </p:cNvSpPr>
          <p:nvPr>
            <p:ph/>
          </p:nvPr>
        </p:nvSpPr>
        <p:spPr>
          <a:xfrm>
            <a:off x="9224640" y="0"/>
            <a:ext cx="2969280" cy="6854040"/>
          </a:xfrm>
          <a:prstGeom prst="rect">
            <a:avLst/>
          </a:prstGeom>
          <a:noFill/>
          <a:ln w="0">
            <a:noFill/>
          </a:ln>
        </p:spPr>
        <p:txBody>
          <a:bodyPr lIns="0" tIns="0" rIns="0" bIns="0" anchor="t">
            <a:normAutofit/>
          </a:bodyPr>
          <a:lstStyle/>
          <a:p>
            <a:pPr>
              <a:lnSpc>
                <a:spcPct val="90000"/>
              </a:lnSpc>
              <a:spcBef>
                <a:spcPts val="1417"/>
              </a:spcBef>
              <a:buNone/>
            </a:pPr>
            <a:endParaRPr lang="en-US" sz="1600" b="0" strike="noStrike" spc="-1">
              <a:solidFill>
                <a:srgbClr val="000000"/>
              </a:solidFill>
              <a:latin typeface="Arial"/>
            </a:endParaRPr>
          </a:p>
        </p:txBody>
      </p:sp>
      <p:sp>
        <p:nvSpPr>
          <p:cNvPr id="5" name="PlaceHolder 4"/>
          <p:cNvSpPr>
            <a:spLocks noGrp="1"/>
          </p:cNvSpPr>
          <p:nvPr>
            <p:ph type="sldNum" idx="3"/>
          </p:nvPr>
        </p:nvSpPr>
        <p:spPr/>
        <p:txBody>
          <a:bodyPr/>
          <a:lstStyle/>
          <a:p>
            <a:fld id="{69EF174D-9E30-49C2-983A-08710DF2FD47}" type="slidenum">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94" name="PlaceHolder 1"/>
          <p:cNvSpPr>
            <a:spLocks noGrp="1"/>
          </p:cNvSpPr>
          <p:nvPr>
            <p:ph type="title"/>
          </p:nvPr>
        </p:nvSpPr>
        <p:spPr>
          <a:xfrm>
            <a:off x="698400" y="741600"/>
            <a:ext cx="4773600" cy="48996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3" name="PlaceHolder 2"/>
          <p:cNvSpPr>
            <a:spLocks noGrp="1"/>
          </p:cNvSpPr>
          <p:nvPr>
            <p:ph type="sldNum" idx="3"/>
          </p:nvPr>
        </p:nvSpPr>
        <p:spPr/>
        <p:txBody>
          <a:bodyPr/>
          <a:lstStyle/>
          <a:p>
            <a:fld id="{79CFC9E1-6A58-4F7E-BBA3-D5A8628E9729}"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33" name="PlaceHolder 1"/>
          <p:cNvSpPr>
            <a:spLocks noGrp="1"/>
          </p:cNvSpPr>
          <p:nvPr>
            <p:ph type="title"/>
          </p:nvPr>
        </p:nvSpPr>
        <p:spPr>
          <a:xfrm>
            <a:off x="698400" y="741600"/>
            <a:ext cx="4773600" cy="48996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134" name="PlaceHolder 2"/>
          <p:cNvSpPr>
            <a:spLocks noGrp="1"/>
          </p:cNvSpPr>
          <p:nvPr>
            <p:ph/>
          </p:nvPr>
        </p:nvSpPr>
        <p:spPr>
          <a:xfrm>
            <a:off x="6106680" y="0"/>
            <a:ext cx="6084720" cy="6854040"/>
          </a:xfrm>
          <a:prstGeom prst="rect">
            <a:avLst/>
          </a:prstGeom>
          <a:noFill/>
          <a:ln w="0">
            <a:noFill/>
          </a:ln>
        </p:spPr>
        <p:txBody>
          <a:bodyPr lIns="0" tIns="0" rIns="0" bIns="0" anchor="t">
            <a:normAutofit/>
          </a:bodyPr>
          <a:lstStyle/>
          <a:p>
            <a:pPr>
              <a:lnSpc>
                <a:spcPct val="90000"/>
              </a:lnSpc>
              <a:spcBef>
                <a:spcPts val="1417"/>
              </a:spcBef>
              <a:buNone/>
            </a:pPr>
            <a:endParaRPr lang="en-US" sz="1600" b="0" strike="noStrike" spc="-1">
              <a:solidFill>
                <a:srgbClr val="000000"/>
              </a:solidFill>
              <a:latin typeface="Arial"/>
            </a:endParaRPr>
          </a:p>
        </p:txBody>
      </p:sp>
      <p:sp>
        <p:nvSpPr>
          <p:cNvPr id="4" name="PlaceHolder 3"/>
          <p:cNvSpPr>
            <a:spLocks noGrp="1"/>
          </p:cNvSpPr>
          <p:nvPr>
            <p:ph type="sldNum" idx="1"/>
          </p:nvPr>
        </p:nvSpPr>
        <p:spPr/>
        <p:txBody>
          <a:bodyPr/>
          <a:lstStyle/>
          <a:p>
            <a:fld id="{14E22910-3C96-4762-B7D2-E66A2E93A1B5}" type="slidenum">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95" name="PlaceHolder 1"/>
          <p:cNvSpPr>
            <a:spLocks noGrp="1"/>
          </p:cNvSpPr>
          <p:nvPr>
            <p:ph type="subTitle"/>
          </p:nvPr>
        </p:nvSpPr>
        <p:spPr>
          <a:xfrm>
            <a:off x="698400" y="741600"/>
            <a:ext cx="4773600" cy="2272320"/>
          </a:xfrm>
          <a:prstGeom prst="rect">
            <a:avLst/>
          </a:prstGeom>
          <a:noFill/>
          <a:ln w="0">
            <a:noFill/>
          </a:ln>
        </p:spPr>
        <p:txBody>
          <a:bodyPr lIns="0" tIns="0" rIns="0" bIns="0" anchor="ctr">
            <a:noAutofit/>
          </a:bodyPr>
          <a:lstStyle/>
          <a:p>
            <a:pPr algn="ctr">
              <a:buNone/>
            </a:pPr>
            <a:endParaRPr lang="en-US" sz="3200" b="0" strike="noStrike" spc="-1">
              <a:latin typeface="Arial"/>
            </a:endParaRPr>
          </a:p>
        </p:txBody>
      </p:sp>
      <p:sp>
        <p:nvSpPr>
          <p:cNvPr id="3" name="PlaceHolder 2"/>
          <p:cNvSpPr>
            <a:spLocks noGrp="1"/>
          </p:cNvSpPr>
          <p:nvPr>
            <p:ph type="sldNum" idx="3"/>
          </p:nvPr>
        </p:nvSpPr>
        <p:spPr/>
        <p:txBody>
          <a:bodyPr/>
          <a:lstStyle/>
          <a:p>
            <a:fld id="{32C96BD7-0263-48A6-A991-CE4ABFFB51C0}" type="slidenum">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96" name="PlaceHolder 1"/>
          <p:cNvSpPr>
            <a:spLocks noGrp="1"/>
          </p:cNvSpPr>
          <p:nvPr>
            <p:ph type="title"/>
          </p:nvPr>
        </p:nvSpPr>
        <p:spPr>
          <a:xfrm>
            <a:off x="698400" y="741600"/>
            <a:ext cx="4773600" cy="48996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597" name="PlaceHolder 2"/>
          <p:cNvSpPr>
            <a:spLocks noGrp="1"/>
          </p:cNvSpPr>
          <p:nvPr>
            <p:ph/>
          </p:nvPr>
        </p:nvSpPr>
        <p:spPr>
          <a:xfrm>
            <a:off x="6106680" y="0"/>
            <a:ext cx="2969280" cy="3269160"/>
          </a:xfrm>
          <a:prstGeom prst="rect">
            <a:avLst/>
          </a:prstGeom>
          <a:noFill/>
          <a:ln w="0">
            <a:noFill/>
          </a:ln>
        </p:spPr>
        <p:txBody>
          <a:bodyPr lIns="0" tIns="0" rIns="0" bIns="0" anchor="t">
            <a:normAutofit/>
          </a:bodyPr>
          <a:lstStyle/>
          <a:p>
            <a:pPr>
              <a:lnSpc>
                <a:spcPct val="90000"/>
              </a:lnSpc>
              <a:spcBef>
                <a:spcPts val="1417"/>
              </a:spcBef>
              <a:buNone/>
            </a:pPr>
            <a:endParaRPr lang="en-US" sz="1600" b="0" strike="noStrike" spc="-1">
              <a:solidFill>
                <a:srgbClr val="000000"/>
              </a:solidFill>
              <a:latin typeface="Arial"/>
            </a:endParaRPr>
          </a:p>
        </p:txBody>
      </p:sp>
      <p:sp>
        <p:nvSpPr>
          <p:cNvPr id="598" name="PlaceHolder 3"/>
          <p:cNvSpPr>
            <a:spLocks noGrp="1"/>
          </p:cNvSpPr>
          <p:nvPr>
            <p:ph/>
          </p:nvPr>
        </p:nvSpPr>
        <p:spPr>
          <a:xfrm>
            <a:off x="9224640" y="0"/>
            <a:ext cx="2969280" cy="6854040"/>
          </a:xfrm>
          <a:prstGeom prst="rect">
            <a:avLst/>
          </a:prstGeom>
          <a:noFill/>
          <a:ln w="0">
            <a:noFill/>
          </a:ln>
        </p:spPr>
        <p:txBody>
          <a:bodyPr lIns="0" tIns="0" rIns="0" bIns="0" anchor="t">
            <a:normAutofit/>
          </a:bodyPr>
          <a:lstStyle/>
          <a:p>
            <a:pPr>
              <a:lnSpc>
                <a:spcPct val="90000"/>
              </a:lnSpc>
              <a:spcBef>
                <a:spcPts val="1417"/>
              </a:spcBef>
              <a:buNone/>
            </a:pPr>
            <a:endParaRPr lang="en-US" sz="1600" b="0" strike="noStrike" spc="-1">
              <a:solidFill>
                <a:srgbClr val="000000"/>
              </a:solidFill>
              <a:latin typeface="Arial"/>
            </a:endParaRPr>
          </a:p>
        </p:txBody>
      </p:sp>
      <p:sp>
        <p:nvSpPr>
          <p:cNvPr id="599" name="PlaceHolder 4"/>
          <p:cNvSpPr>
            <a:spLocks noGrp="1"/>
          </p:cNvSpPr>
          <p:nvPr>
            <p:ph/>
          </p:nvPr>
        </p:nvSpPr>
        <p:spPr>
          <a:xfrm>
            <a:off x="6106680" y="3580200"/>
            <a:ext cx="2969280" cy="3269160"/>
          </a:xfrm>
          <a:prstGeom prst="rect">
            <a:avLst/>
          </a:prstGeom>
          <a:noFill/>
          <a:ln w="0">
            <a:noFill/>
          </a:ln>
        </p:spPr>
        <p:txBody>
          <a:bodyPr lIns="0" tIns="0" rIns="0" bIns="0" anchor="t">
            <a:normAutofit/>
          </a:bodyPr>
          <a:lstStyle/>
          <a:p>
            <a:pPr>
              <a:lnSpc>
                <a:spcPct val="90000"/>
              </a:lnSpc>
              <a:spcBef>
                <a:spcPts val="1417"/>
              </a:spcBef>
              <a:buNone/>
            </a:pPr>
            <a:endParaRPr lang="en-US" sz="1600" b="0" strike="noStrike" spc="-1">
              <a:solidFill>
                <a:srgbClr val="000000"/>
              </a:solidFill>
              <a:latin typeface="Arial"/>
            </a:endParaRPr>
          </a:p>
        </p:txBody>
      </p:sp>
      <p:sp>
        <p:nvSpPr>
          <p:cNvPr id="6" name="PlaceHolder 5"/>
          <p:cNvSpPr>
            <a:spLocks noGrp="1"/>
          </p:cNvSpPr>
          <p:nvPr>
            <p:ph type="sldNum" idx="3"/>
          </p:nvPr>
        </p:nvSpPr>
        <p:spPr/>
        <p:txBody>
          <a:bodyPr/>
          <a:lstStyle/>
          <a:p>
            <a:fld id="{38711B31-5695-4B12-8604-77E55BE7EBEA}" type="slidenum">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600" name="PlaceHolder 1"/>
          <p:cNvSpPr>
            <a:spLocks noGrp="1"/>
          </p:cNvSpPr>
          <p:nvPr>
            <p:ph type="title"/>
          </p:nvPr>
        </p:nvSpPr>
        <p:spPr>
          <a:xfrm>
            <a:off x="698400" y="741600"/>
            <a:ext cx="4773600" cy="48996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601" name="PlaceHolder 2"/>
          <p:cNvSpPr>
            <a:spLocks noGrp="1"/>
          </p:cNvSpPr>
          <p:nvPr>
            <p:ph/>
          </p:nvPr>
        </p:nvSpPr>
        <p:spPr>
          <a:xfrm>
            <a:off x="6106680" y="0"/>
            <a:ext cx="2969280" cy="6854040"/>
          </a:xfrm>
          <a:prstGeom prst="rect">
            <a:avLst/>
          </a:prstGeom>
          <a:noFill/>
          <a:ln w="0">
            <a:noFill/>
          </a:ln>
        </p:spPr>
        <p:txBody>
          <a:bodyPr lIns="0" tIns="0" rIns="0" bIns="0" anchor="t">
            <a:normAutofit/>
          </a:bodyPr>
          <a:lstStyle/>
          <a:p>
            <a:pPr>
              <a:lnSpc>
                <a:spcPct val="90000"/>
              </a:lnSpc>
              <a:spcBef>
                <a:spcPts val="1417"/>
              </a:spcBef>
              <a:buNone/>
            </a:pPr>
            <a:endParaRPr lang="en-US" sz="1600" b="0" strike="noStrike" spc="-1">
              <a:solidFill>
                <a:srgbClr val="000000"/>
              </a:solidFill>
              <a:latin typeface="Arial"/>
            </a:endParaRPr>
          </a:p>
        </p:txBody>
      </p:sp>
      <p:sp>
        <p:nvSpPr>
          <p:cNvPr id="602" name="PlaceHolder 3"/>
          <p:cNvSpPr>
            <a:spLocks noGrp="1"/>
          </p:cNvSpPr>
          <p:nvPr>
            <p:ph/>
          </p:nvPr>
        </p:nvSpPr>
        <p:spPr>
          <a:xfrm>
            <a:off x="9224640" y="0"/>
            <a:ext cx="2969280" cy="3269160"/>
          </a:xfrm>
          <a:prstGeom prst="rect">
            <a:avLst/>
          </a:prstGeom>
          <a:noFill/>
          <a:ln w="0">
            <a:noFill/>
          </a:ln>
        </p:spPr>
        <p:txBody>
          <a:bodyPr lIns="0" tIns="0" rIns="0" bIns="0" anchor="t">
            <a:normAutofit/>
          </a:bodyPr>
          <a:lstStyle/>
          <a:p>
            <a:pPr>
              <a:lnSpc>
                <a:spcPct val="90000"/>
              </a:lnSpc>
              <a:spcBef>
                <a:spcPts val="1417"/>
              </a:spcBef>
              <a:buNone/>
            </a:pPr>
            <a:endParaRPr lang="en-US" sz="1600" b="0" strike="noStrike" spc="-1">
              <a:solidFill>
                <a:srgbClr val="000000"/>
              </a:solidFill>
              <a:latin typeface="Arial"/>
            </a:endParaRPr>
          </a:p>
        </p:txBody>
      </p:sp>
      <p:sp>
        <p:nvSpPr>
          <p:cNvPr id="603" name="PlaceHolder 4"/>
          <p:cNvSpPr>
            <a:spLocks noGrp="1"/>
          </p:cNvSpPr>
          <p:nvPr>
            <p:ph/>
          </p:nvPr>
        </p:nvSpPr>
        <p:spPr>
          <a:xfrm>
            <a:off x="9224640" y="3580200"/>
            <a:ext cx="2969280" cy="3269160"/>
          </a:xfrm>
          <a:prstGeom prst="rect">
            <a:avLst/>
          </a:prstGeom>
          <a:noFill/>
          <a:ln w="0">
            <a:noFill/>
          </a:ln>
        </p:spPr>
        <p:txBody>
          <a:bodyPr lIns="0" tIns="0" rIns="0" bIns="0" anchor="t">
            <a:normAutofit/>
          </a:bodyPr>
          <a:lstStyle/>
          <a:p>
            <a:pPr>
              <a:lnSpc>
                <a:spcPct val="90000"/>
              </a:lnSpc>
              <a:spcBef>
                <a:spcPts val="1417"/>
              </a:spcBef>
              <a:buNone/>
            </a:pPr>
            <a:endParaRPr lang="en-US" sz="1600" b="0" strike="noStrike" spc="-1">
              <a:solidFill>
                <a:srgbClr val="000000"/>
              </a:solidFill>
              <a:latin typeface="Arial"/>
            </a:endParaRPr>
          </a:p>
        </p:txBody>
      </p:sp>
      <p:sp>
        <p:nvSpPr>
          <p:cNvPr id="6" name="PlaceHolder 5"/>
          <p:cNvSpPr>
            <a:spLocks noGrp="1"/>
          </p:cNvSpPr>
          <p:nvPr>
            <p:ph type="sldNum" idx="3"/>
          </p:nvPr>
        </p:nvSpPr>
        <p:spPr/>
        <p:txBody>
          <a:bodyPr/>
          <a:lstStyle/>
          <a:p>
            <a:fld id="{B8FA7AAE-66C8-441C-927B-9556ACA90727}" type="slidenum">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04" name="PlaceHolder 1"/>
          <p:cNvSpPr>
            <a:spLocks noGrp="1"/>
          </p:cNvSpPr>
          <p:nvPr>
            <p:ph type="title"/>
          </p:nvPr>
        </p:nvSpPr>
        <p:spPr>
          <a:xfrm>
            <a:off x="698400" y="741600"/>
            <a:ext cx="4773600" cy="48996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605" name="PlaceHolder 2"/>
          <p:cNvSpPr>
            <a:spLocks noGrp="1"/>
          </p:cNvSpPr>
          <p:nvPr>
            <p:ph/>
          </p:nvPr>
        </p:nvSpPr>
        <p:spPr>
          <a:xfrm>
            <a:off x="6106680" y="0"/>
            <a:ext cx="2969280" cy="3269160"/>
          </a:xfrm>
          <a:prstGeom prst="rect">
            <a:avLst/>
          </a:prstGeom>
          <a:noFill/>
          <a:ln w="0">
            <a:noFill/>
          </a:ln>
        </p:spPr>
        <p:txBody>
          <a:bodyPr lIns="0" tIns="0" rIns="0" bIns="0" anchor="t">
            <a:normAutofit/>
          </a:bodyPr>
          <a:lstStyle/>
          <a:p>
            <a:pPr>
              <a:lnSpc>
                <a:spcPct val="90000"/>
              </a:lnSpc>
              <a:spcBef>
                <a:spcPts val="1417"/>
              </a:spcBef>
              <a:buNone/>
            </a:pPr>
            <a:endParaRPr lang="en-US" sz="1600" b="0" strike="noStrike" spc="-1">
              <a:solidFill>
                <a:srgbClr val="000000"/>
              </a:solidFill>
              <a:latin typeface="Arial"/>
            </a:endParaRPr>
          </a:p>
        </p:txBody>
      </p:sp>
      <p:sp>
        <p:nvSpPr>
          <p:cNvPr id="606" name="PlaceHolder 3"/>
          <p:cNvSpPr>
            <a:spLocks noGrp="1"/>
          </p:cNvSpPr>
          <p:nvPr>
            <p:ph/>
          </p:nvPr>
        </p:nvSpPr>
        <p:spPr>
          <a:xfrm>
            <a:off x="9224640" y="0"/>
            <a:ext cx="2969280" cy="3269160"/>
          </a:xfrm>
          <a:prstGeom prst="rect">
            <a:avLst/>
          </a:prstGeom>
          <a:noFill/>
          <a:ln w="0">
            <a:noFill/>
          </a:ln>
        </p:spPr>
        <p:txBody>
          <a:bodyPr lIns="0" tIns="0" rIns="0" bIns="0" anchor="t">
            <a:normAutofit/>
          </a:bodyPr>
          <a:lstStyle/>
          <a:p>
            <a:pPr>
              <a:lnSpc>
                <a:spcPct val="90000"/>
              </a:lnSpc>
              <a:spcBef>
                <a:spcPts val="1417"/>
              </a:spcBef>
              <a:buNone/>
            </a:pPr>
            <a:endParaRPr lang="en-US" sz="1600" b="0" strike="noStrike" spc="-1">
              <a:solidFill>
                <a:srgbClr val="000000"/>
              </a:solidFill>
              <a:latin typeface="Arial"/>
            </a:endParaRPr>
          </a:p>
        </p:txBody>
      </p:sp>
      <p:sp>
        <p:nvSpPr>
          <p:cNvPr id="607" name="PlaceHolder 4"/>
          <p:cNvSpPr>
            <a:spLocks noGrp="1"/>
          </p:cNvSpPr>
          <p:nvPr>
            <p:ph/>
          </p:nvPr>
        </p:nvSpPr>
        <p:spPr>
          <a:xfrm>
            <a:off x="6106680" y="3580200"/>
            <a:ext cx="6084720" cy="3269160"/>
          </a:xfrm>
          <a:prstGeom prst="rect">
            <a:avLst/>
          </a:prstGeom>
          <a:noFill/>
          <a:ln w="0">
            <a:noFill/>
          </a:ln>
        </p:spPr>
        <p:txBody>
          <a:bodyPr lIns="0" tIns="0" rIns="0" bIns="0" anchor="t">
            <a:normAutofit/>
          </a:bodyPr>
          <a:lstStyle/>
          <a:p>
            <a:pPr>
              <a:lnSpc>
                <a:spcPct val="90000"/>
              </a:lnSpc>
              <a:spcBef>
                <a:spcPts val="1417"/>
              </a:spcBef>
              <a:buNone/>
            </a:pPr>
            <a:endParaRPr lang="en-US" sz="1600" b="0" strike="noStrike" spc="-1">
              <a:solidFill>
                <a:srgbClr val="000000"/>
              </a:solidFill>
              <a:latin typeface="Arial"/>
            </a:endParaRPr>
          </a:p>
        </p:txBody>
      </p:sp>
      <p:sp>
        <p:nvSpPr>
          <p:cNvPr id="6" name="PlaceHolder 5"/>
          <p:cNvSpPr>
            <a:spLocks noGrp="1"/>
          </p:cNvSpPr>
          <p:nvPr>
            <p:ph type="sldNum" idx="3"/>
          </p:nvPr>
        </p:nvSpPr>
        <p:spPr/>
        <p:txBody>
          <a:bodyPr/>
          <a:lstStyle/>
          <a:p>
            <a:fld id="{3A5F4E85-6496-4A58-BB60-10F9A02DAC1B}" type="slidenum">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08" name="PlaceHolder 1"/>
          <p:cNvSpPr>
            <a:spLocks noGrp="1"/>
          </p:cNvSpPr>
          <p:nvPr>
            <p:ph type="title"/>
          </p:nvPr>
        </p:nvSpPr>
        <p:spPr>
          <a:xfrm>
            <a:off x="698400" y="741600"/>
            <a:ext cx="4773600" cy="48996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609" name="PlaceHolder 2"/>
          <p:cNvSpPr>
            <a:spLocks noGrp="1"/>
          </p:cNvSpPr>
          <p:nvPr>
            <p:ph/>
          </p:nvPr>
        </p:nvSpPr>
        <p:spPr>
          <a:xfrm>
            <a:off x="6106680" y="0"/>
            <a:ext cx="6084720" cy="3269160"/>
          </a:xfrm>
          <a:prstGeom prst="rect">
            <a:avLst/>
          </a:prstGeom>
          <a:noFill/>
          <a:ln w="0">
            <a:noFill/>
          </a:ln>
        </p:spPr>
        <p:txBody>
          <a:bodyPr lIns="0" tIns="0" rIns="0" bIns="0" anchor="t">
            <a:normAutofit/>
          </a:bodyPr>
          <a:lstStyle/>
          <a:p>
            <a:pPr>
              <a:lnSpc>
                <a:spcPct val="90000"/>
              </a:lnSpc>
              <a:spcBef>
                <a:spcPts val="1417"/>
              </a:spcBef>
              <a:buNone/>
            </a:pPr>
            <a:endParaRPr lang="en-US" sz="1600" b="0" strike="noStrike" spc="-1">
              <a:solidFill>
                <a:srgbClr val="000000"/>
              </a:solidFill>
              <a:latin typeface="Arial"/>
            </a:endParaRPr>
          </a:p>
        </p:txBody>
      </p:sp>
      <p:sp>
        <p:nvSpPr>
          <p:cNvPr id="610" name="PlaceHolder 3"/>
          <p:cNvSpPr>
            <a:spLocks noGrp="1"/>
          </p:cNvSpPr>
          <p:nvPr>
            <p:ph/>
          </p:nvPr>
        </p:nvSpPr>
        <p:spPr>
          <a:xfrm>
            <a:off x="6106680" y="3580200"/>
            <a:ext cx="6084720" cy="3269160"/>
          </a:xfrm>
          <a:prstGeom prst="rect">
            <a:avLst/>
          </a:prstGeom>
          <a:noFill/>
          <a:ln w="0">
            <a:noFill/>
          </a:ln>
        </p:spPr>
        <p:txBody>
          <a:bodyPr lIns="0" tIns="0" rIns="0" bIns="0" anchor="t">
            <a:normAutofit/>
          </a:bodyPr>
          <a:lstStyle/>
          <a:p>
            <a:pPr>
              <a:lnSpc>
                <a:spcPct val="90000"/>
              </a:lnSpc>
              <a:spcBef>
                <a:spcPts val="1417"/>
              </a:spcBef>
              <a:buNone/>
            </a:pPr>
            <a:endParaRPr lang="en-US" sz="1600" b="0" strike="noStrike" spc="-1">
              <a:solidFill>
                <a:srgbClr val="000000"/>
              </a:solidFill>
              <a:latin typeface="Arial"/>
            </a:endParaRPr>
          </a:p>
        </p:txBody>
      </p:sp>
      <p:sp>
        <p:nvSpPr>
          <p:cNvPr id="5" name="PlaceHolder 4"/>
          <p:cNvSpPr>
            <a:spLocks noGrp="1"/>
          </p:cNvSpPr>
          <p:nvPr>
            <p:ph type="sldNum" idx="3"/>
          </p:nvPr>
        </p:nvSpPr>
        <p:spPr/>
        <p:txBody>
          <a:bodyPr/>
          <a:lstStyle/>
          <a:p>
            <a:fld id="{A09E2CA0-9478-4174-8600-076B1EAEADC3}" type="slidenum">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11" name="PlaceHolder 1"/>
          <p:cNvSpPr>
            <a:spLocks noGrp="1"/>
          </p:cNvSpPr>
          <p:nvPr>
            <p:ph type="title"/>
          </p:nvPr>
        </p:nvSpPr>
        <p:spPr>
          <a:xfrm>
            <a:off x="698400" y="741600"/>
            <a:ext cx="4773600" cy="48996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612" name="PlaceHolder 2"/>
          <p:cNvSpPr>
            <a:spLocks noGrp="1"/>
          </p:cNvSpPr>
          <p:nvPr>
            <p:ph/>
          </p:nvPr>
        </p:nvSpPr>
        <p:spPr>
          <a:xfrm>
            <a:off x="6106680" y="0"/>
            <a:ext cx="2969280" cy="3269160"/>
          </a:xfrm>
          <a:prstGeom prst="rect">
            <a:avLst/>
          </a:prstGeom>
          <a:noFill/>
          <a:ln w="0">
            <a:noFill/>
          </a:ln>
        </p:spPr>
        <p:txBody>
          <a:bodyPr lIns="0" tIns="0" rIns="0" bIns="0" anchor="t">
            <a:normAutofit/>
          </a:bodyPr>
          <a:lstStyle/>
          <a:p>
            <a:pPr>
              <a:lnSpc>
                <a:spcPct val="90000"/>
              </a:lnSpc>
              <a:spcBef>
                <a:spcPts val="1417"/>
              </a:spcBef>
              <a:buNone/>
            </a:pPr>
            <a:endParaRPr lang="en-US" sz="1600" b="0" strike="noStrike" spc="-1">
              <a:solidFill>
                <a:srgbClr val="000000"/>
              </a:solidFill>
              <a:latin typeface="Arial"/>
            </a:endParaRPr>
          </a:p>
        </p:txBody>
      </p:sp>
      <p:sp>
        <p:nvSpPr>
          <p:cNvPr id="613" name="PlaceHolder 3"/>
          <p:cNvSpPr>
            <a:spLocks noGrp="1"/>
          </p:cNvSpPr>
          <p:nvPr>
            <p:ph/>
          </p:nvPr>
        </p:nvSpPr>
        <p:spPr>
          <a:xfrm>
            <a:off x="9224640" y="0"/>
            <a:ext cx="2969280" cy="3269160"/>
          </a:xfrm>
          <a:prstGeom prst="rect">
            <a:avLst/>
          </a:prstGeom>
          <a:noFill/>
          <a:ln w="0">
            <a:noFill/>
          </a:ln>
        </p:spPr>
        <p:txBody>
          <a:bodyPr lIns="0" tIns="0" rIns="0" bIns="0" anchor="t">
            <a:normAutofit/>
          </a:bodyPr>
          <a:lstStyle/>
          <a:p>
            <a:pPr>
              <a:lnSpc>
                <a:spcPct val="90000"/>
              </a:lnSpc>
              <a:spcBef>
                <a:spcPts val="1417"/>
              </a:spcBef>
              <a:buNone/>
            </a:pPr>
            <a:endParaRPr lang="en-US" sz="1600" b="0" strike="noStrike" spc="-1">
              <a:solidFill>
                <a:srgbClr val="000000"/>
              </a:solidFill>
              <a:latin typeface="Arial"/>
            </a:endParaRPr>
          </a:p>
        </p:txBody>
      </p:sp>
      <p:sp>
        <p:nvSpPr>
          <p:cNvPr id="614" name="PlaceHolder 4"/>
          <p:cNvSpPr>
            <a:spLocks noGrp="1"/>
          </p:cNvSpPr>
          <p:nvPr>
            <p:ph/>
          </p:nvPr>
        </p:nvSpPr>
        <p:spPr>
          <a:xfrm>
            <a:off x="6106680" y="3580200"/>
            <a:ext cx="2969280" cy="3269160"/>
          </a:xfrm>
          <a:prstGeom prst="rect">
            <a:avLst/>
          </a:prstGeom>
          <a:noFill/>
          <a:ln w="0">
            <a:noFill/>
          </a:ln>
        </p:spPr>
        <p:txBody>
          <a:bodyPr lIns="0" tIns="0" rIns="0" bIns="0" anchor="t">
            <a:normAutofit/>
          </a:bodyPr>
          <a:lstStyle/>
          <a:p>
            <a:pPr>
              <a:lnSpc>
                <a:spcPct val="90000"/>
              </a:lnSpc>
              <a:spcBef>
                <a:spcPts val="1417"/>
              </a:spcBef>
              <a:buNone/>
            </a:pPr>
            <a:endParaRPr lang="en-US" sz="1600" b="0" strike="noStrike" spc="-1">
              <a:solidFill>
                <a:srgbClr val="000000"/>
              </a:solidFill>
              <a:latin typeface="Arial"/>
            </a:endParaRPr>
          </a:p>
        </p:txBody>
      </p:sp>
      <p:sp>
        <p:nvSpPr>
          <p:cNvPr id="615" name="PlaceHolder 5"/>
          <p:cNvSpPr>
            <a:spLocks noGrp="1"/>
          </p:cNvSpPr>
          <p:nvPr>
            <p:ph/>
          </p:nvPr>
        </p:nvSpPr>
        <p:spPr>
          <a:xfrm>
            <a:off x="9224640" y="3580200"/>
            <a:ext cx="2969280" cy="3269160"/>
          </a:xfrm>
          <a:prstGeom prst="rect">
            <a:avLst/>
          </a:prstGeom>
          <a:noFill/>
          <a:ln w="0">
            <a:noFill/>
          </a:ln>
        </p:spPr>
        <p:txBody>
          <a:bodyPr lIns="0" tIns="0" rIns="0" bIns="0" anchor="t">
            <a:normAutofit/>
          </a:bodyPr>
          <a:lstStyle/>
          <a:p>
            <a:pPr>
              <a:lnSpc>
                <a:spcPct val="90000"/>
              </a:lnSpc>
              <a:spcBef>
                <a:spcPts val="1417"/>
              </a:spcBef>
              <a:buNone/>
            </a:pPr>
            <a:endParaRPr lang="en-US" sz="1600" b="0" strike="noStrike" spc="-1">
              <a:solidFill>
                <a:srgbClr val="000000"/>
              </a:solidFill>
              <a:latin typeface="Arial"/>
            </a:endParaRPr>
          </a:p>
        </p:txBody>
      </p:sp>
      <p:sp>
        <p:nvSpPr>
          <p:cNvPr id="7" name="PlaceHolder 6"/>
          <p:cNvSpPr>
            <a:spLocks noGrp="1"/>
          </p:cNvSpPr>
          <p:nvPr>
            <p:ph type="sldNum" idx="3"/>
          </p:nvPr>
        </p:nvSpPr>
        <p:spPr/>
        <p:txBody>
          <a:bodyPr/>
          <a:lstStyle/>
          <a:p>
            <a:fld id="{6DAF4405-8C3F-452C-BC42-8D634A9BFBCB}" type="slidenum">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616" name="PlaceHolder 1"/>
          <p:cNvSpPr>
            <a:spLocks noGrp="1"/>
          </p:cNvSpPr>
          <p:nvPr>
            <p:ph type="title"/>
          </p:nvPr>
        </p:nvSpPr>
        <p:spPr>
          <a:xfrm>
            <a:off x="698400" y="741600"/>
            <a:ext cx="4773600" cy="48996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617" name="PlaceHolder 2"/>
          <p:cNvSpPr>
            <a:spLocks noGrp="1"/>
          </p:cNvSpPr>
          <p:nvPr>
            <p:ph/>
          </p:nvPr>
        </p:nvSpPr>
        <p:spPr>
          <a:xfrm>
            <a:off x="6106680" y="0"/>
            <a:ext cx="1959120" cy="3269160"/>
          </a:xfrm>
          <a:prstGeom prst="rect">
            <a:avLst/>
          </a:prstGeom>
          <a:noFill/>
          <a:ln w="0">
            <a:noFill/>
          </a:ln>
        </p:spPr>
        <p:txBody>
          <a:bodyPr lIns="0" tIns="0" rIns="0" bIns="0" anchor="t">
            <a:normAutofit/>
          </a:bodyPr>
          <a:lstStyle/>
          <a:p>
            <a:pPr>
              <a:lnSpc>
                <a:spcPct val="90000"/>
              </a:lnSpc>
              <a:spcBef>
                <a:spcPts val="1417"/>
              </a:spcBef>
              <a:buNone/>
            </a:pPr>
            <a:endParaRPr lang="en-US" sz="1600" b="0" strike="noStrike" spc="-1">
              <a:solidFill>
                <a:srgbClr val="000000"/>
              </a:solidFill>
              <a:latin typeface="Arial"/>
            </a:endParaRPr>
          </a:p>
        </p:txBody>
      </p:sp>
      <p:sp>
        <p:nvSpPr>
          <p:cNvPr id="618" name="PlaceHolder 3"/>
          <p:cNvSpPr>
            <a:spLocks noGrp="1"/>
          </p:cNvSpPr>
          <p:nvPr>
            <p:ph/>
          </p:nvPr>
        </p:nvSpPr>
        <p:spPr>
          <a:xfrm>
            <a:off x="8164080" y="0"/>
            <a:ext cx="1959120" cy="3269160"/>
          </a:xfrm>
          <a:prstGeom prst="rect">
            <a:avLst/>
          </a:prstGeom>
          <a:noFill/>
          <a:ln w="0">
            <a:noFill/>
          </a:ln>
        </p:spPr>
        <p:txBody>
          <a:bodyPr lIns="0" tIns="0" rIns="0" bIns="0" anchor="t">
            <a:normAutofit/>
          </a:bodyPr>
          <a:lstStyle/>
          <a:p>
            <a:pPr>
              <a:lnSpc>
                <a:spcPct val="90000"/>
              </a:lnSpc>
              <a:spcBef>
                <a:spcPts val="1417"/>
              </a:spcBef>
              <a:buNone/>
            </a:pPr>
            <a:endParaRPr lang="en-US" sz="1600" b="0" strike="noStrike" spc="-1">
              <a:solidFill>
                <a:srgbClr val="000000"/>
              </a:solidFill>
              <a:latin typeface="Arial"/>
            </a:endParaRPr>
          </a:p>
        </p:txBody>
      </p:sp>
      <p:sp>
        <p:nvSpPr>
          <p:cNvPr id="619" name="PlaceHolder 4"/>
          <p:cNvSpPr>
            <a:spLocks noGrp="1"/>
          </p:cNvSpPr>
          <p:nvPr>
            <p:ph/>
          </p:nvPr>
        </p:nvSpPr>
        <p:spPr>
          <a:xfrm>
            <a:off x="10221480" y="0"/>
            <a:ext cx="1959120" cy="3269160"/>
          </a:xfrm>
          <a:prstGeom prst="rect">
            <a:avLst/>
          </a:prstGeom>
          <a:noFill/>
          <a:ln w="0">
            <a:noFill/>
          </a:ln>
        </p:spPr>
        <p:txBody>
          <a:bodyPr lIns="0" tIns="0" rIns="0" bIns="0" anchor="t">
            <a:normAutofit/>
          </a:bodyPr>
          <a:lstStyle/>
          <a:p>
            <a:pPr>
              <a:lnSpc>
                <a:spcPct val="90000"/>
              </a:lnSpc>
              <a:spcBef>
                <a:spcPts val="1417"/>
              </a:spcBef>
              <a:buNone/>
            </a:pPr>
            <a:endParaRPr lang="en-US" sz="1600" b="0" strike="noStrike" spc="-1">
              <a:solidFill>
                <a:srgbClr val="000000"/>
              </a:solidFill>
              <a:latin typeface="Arial"/>
            </a:endParaRPr>
          </a:p>
        </p:txBody>
      </p:sp>
      <p:sp>
        <p:nvSpPr>
          <p:cNvPr id="620" name="PlaceHolder 5"/>
          <p:cNvSpPr>
            <a:spLocks noGrp="1"/>
          </p:cNvSpPr>
          <p:nvPr>
            <p:ph/>
          </p:nvPr>
        </p:nvSpPr>
        <p:spPr>
          <a:xfrm>
            <a:off x="6106680" y="3580200"/>
            <a:ext cx="1959120" cy="3269160"/>
          </a:xfrm>
          <a:prstGeom prst="rect">
            <a:avLst/>
          </a:prstGeom>
          <a:noFill/>
          <a:ln w="0">
            <a:noFill/>
          </a:ln>
        </p:spPr>
        <p:txBody>
          <a:bodyPr lIns="0" tIns="0" rIns="0" bIns="0" anchor="t">
            <a:normAutofit/>
          </a:bodyPr>
          <a:lstStyle/>
          <a:p>
            <a:pPr>
              <a:lnSpc>
                <a:spcPct val="90000"/>
              </a:lnSpc>
              <a:spcBef>
                <a:spcPts val="1417"/>
              </a:spcBef>
              <a:buNone/>
            </a:pPr>
            <a:endParaRPr lang="en-US" sz="1600" b="0" strike="noStrike" spc="-1">
              <a:solidFill>
                <a:srgbClr val="000000"/>
              </a:solidFill>
              <a:latin typeface="Arial"/>
            </a:endParaRPr>
          </a:p>
        </p:txBody>
      </p:sp>
      <p:sp>
        <p:nvSpPr>
          <p:cNvPr id="621" name="PlaceHolder 6"/>
          <p:cNvSpPr>
            <a:spLocks noGrp="1"/>
          </p:cNvSpPr>
          <p:nvPr>
            <p:ph/>
          </p:nvPr>
        </p:nvSpPr>
        <p:spPr>
          <a:xfrm>
            <a:off x="8164080" y="3580200"/>
            <a:ext cx="1959120" cy="3269160"/>
          </a:xfrm>
          <a:prstGeom prst="rect">
            <a:avLst/>
          </a:prstGeom>
          <a:noFill/>
          <a:ln w="0">
            <a:noFill/>
          </a:ln>
        </p:spPr>
        <p:txBody>
          <a:bodyPr lIns="0" tIns="0" rIns="0" bIns="0" anchor="t">
            <a:normAutofit/>
          </a:bodyPr>
          <a:lstStyle/>
          <a:p>
            <a:pPr>
              <a:lnSpc>
                <a:spcPct val="90000"/>
              </a:lnSpc>
              <a:spcBef>
                <a:spcPts val="1417"/>
              </a:spcBef>
              <a:buNone/>
            </a:pPr>
            <a:endParaRPr lang="en-US" sz="1600" b="0" strike="noStrike" spc="-1">
              <a:solidFill>
                <a:srgbClr val="000000"/>
              </a:solidFill>
              <a:latin typeface="Arial"/>
            </a:endParaRPr>
          </a:p>
        </p:txBody>
      </p:sp>
      <p:sp>
        <p:nvSpPr>
          <p:cNvPr id="622" name="PlaceHolder 7"/>
          <p:cNvSpPr>
            <a:spLocks noGrp="1"/>
          </p:cNvSpPr>
          <p:nvPr>
            <p:ph/>
          </p:nvPr>
        </p:nvSpPr>
        <p:spPr>
          <a:xfrm>
            <a:off x="10221480" y="3580200"/>
            <a:ext cx="1959120" cy="3269160"/>
          </a:xfrm>
          <a:prstGeom prst="rect">
            <a:avLst/>
          </a:prstGeom>
          <a:noFill/>
          <a:ln w="0">
            <a:noFill/>
          </a:ln>
        </p:spPr>
        <p:txBody>
          <a:bodyPr lIns="0" tIns="0" rIns="0" bIns="0" anchor="t">
            <a:normAutofit/>
          </a:bodyPr>
          <a:lstStyle/>
          <a:p>
            <a:pPr>
              <a:lnSpc>
                <a:spcPct val="90000"/>
              </a:lnSpc>
              <a:spcBef>
                <a:spcPts val="1417"/>
              </a:spcBef>
              <a:buNone/>
            </a:pPr>
            <a:endParaRPr lang="en-US" sz="1600" b="0" strike="noStrike" spc="-1">
              <a:solidFill>
                <a:srgbClr val="000000"/>
              </a:solidFill>
              <a:latin typeface="Arial"/>
            </a:endParaRPr>
          </a:p>
        </p:txBody>
      </p:sp>
      <p:sp>
        <p:nvSpPr>
          <p:cNvPr id="9" name="PlaceHolder 8"/>
          <p:cNvSpPr>
            <a:spLocks noGrp="1"/>
          </p:cNvSpPr>
          <p:nvPr>
            <p:ph type="sldNum" idx="3"/>
          </p:nvPr>
        </p:nvSpPr>
        <p:spPr/>
        <p:txBody>
          <a:bodyPr/>
          <a:lstStyle/>
          <a:p>
            <a:fld id="{6AAB710D-BE2F-4416-BF3E-241BDBEA1C25}" type="slidenum">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sldNum" idx="4"/>
          </p:nvPr>
        </p:nvSpPr>
        <p:spPr/>
        <p:txBody>
          <a:bodyPr/>
          <a:lstStyle/>
          <a:p>
            <a:fld id="{C77FEED5-8414-4F44-98A2-1DAFD69CAE79}" type="slidenum">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917" name="PlaceHolder 1"/>
          <p:cNvSpPr>
            <a:spLocks noGrp="1"/>
          </p:cNvSpPr>
          <p:nvPr>
            <p:ph type="title"/>
          </p:nvPr>
        </p:nvSpPr>
        <p:spPr>
          <a:xfrm>
            <a:off x="698400" y="741600"/>
            <a:ext cx="4773600" cy="48996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918" name="PlaceHolder 2"/>
          <p:cNvSpPr>
            <a:spLocks noGrp="1"/>
          </p:cNvSpPr>
          <p:nvPr>
            <p:ph type="subTitle"/>
          </p:nvPr>
        </p:nvSpPr>
        <p:spPr>
          <a:xfrm>
            <a:off x="6106680" y="0"/>
            <a:ext cx="6084720" cy="6854040"/>
          </a:xfrm>
          <a:prstGeom prst="rect">
            <a:avLst/>
          </a:prstGeom>
          <a:noFill/>
          <a:ln w="0">
            <a:noFill/>
          </a:ln>
        </p:spPr>
        <p:txBody>
          <a:bodyPr lIns="0" tIns="0" rIns="0" bIns="0" anchor="ctr">
            <a:noAutofit/>
          </a:bodyPr>
          <a:lstStyle/>
          <a:p>
            <a:pPr algn="ctr">
              <a:buNone/>
            </a:pPr>
            <a:endParaRPr lang="en-US" sz="3200" b="0" strike="noStrike" spc="-1">
              <a:latin typeface="Arial"/>
            </a:endParaRPr>
          </a:p>
        </p:txBody>
      </p:sp>
      <p:sp>
        <p:nvSpPr>
          <p:cNvPr id="4" name="PlaceHolder 3"/>
          <p:cNvSpPr>
            <a:spLocks noGrp="1"/>
          </p:cNvSpPr>
          <p:nvPr>
            <p:ph type="sldNum" idx="4"/>
          </p:nvPr>
        </p:nvSpPr>
        <p:spPr/>
        <p:txBody>
          <a:bodyPr/>
          <a:lstStyle/>
          <a:p>
            <a:fld id="{740E449C-34C5-4421-85A1-31BD35B39030}" type="slidenum">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919" name="PlaceHolder 1"/>
          <p:cNvSpPr>
            <a:spLocks noGrp="1"/>
          </p:cNvSpPr>
          <p:nvPr>
            <p:ph type="title"/>
          </p:nvPr>
        </p:nvSpPr>
        <p:spPr>
          <a:xfrm>
            <a:off x="698400" y="741600"/>
            <a:ext cx="4773600" cy="48996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920" name="PlaceHolder 2"/>
          <p:cNvSpPr>
            <a:spLocks noGrp="1"/>
          </p:cNvSpPr>
          <p:nvPr>
            <p:ph/>
          </p:nvPr>
        </p:nvSpPr>
        <p:spPr>
          <a:xfrm>
            <a:off x="6106680" y="0"/>
            <a:ext cx="6084720" cy="6854040"/>
          </a:xfrm>
          <a:prstGeom prst="rect">
            <a:avLst/>
          </a:prstGeom>
          <a:noFill/>
          <a:ln w="0">
            <a:noFill/>
          </a:ln>
        </p:spPr>
        <p:txBody>
          <a:bodyPr lIns="0" tIns="0" rIns="0" bIns="0" anchor="t">
            <a:normAutofit/>
          </a:bodyPr>
          <a:lstStyle/>
          <a:p>
            <a:pPr>
              <a:lnSpc>
                <a:spcPct val="90000"/>
              </a:lnSpc>
              <a:spcBef>
                <a:spcPts val="1417"/>
              </a:spcBef>
              <a:buNone/>
            </a:pPr>
            <a:endParaRPr lang="en-US" sz="1600" b="0" strike="noStrike" spc="-1">
              <a:solidFill>
                <a:srgbClr val="000000"/>
              </a:solidFill>
              <a:latin typeface="Arial"/>
            </a:endParaRPr>
          </a:p>
        </p:txBody>
      </p:sp>
      <p:sp>
        <p:nvSpPr>
          <p:cNvPr id="4" name="PlaceHolder 3"/>
          <p:cNvSpPr>
            <a:spLocks noGrp="1"/>
          </p:cNvSpPr>
          <p:nvPr>
            <p:ph type="sldNum" idx="4"/>
          </p:nvPr>
        </p:nvSpPr>
        <p:spPr/>
        <p:txBody>
          <a:bodyPr/>
          <a:lstStyle/>
          <a:p>
            <a:fld id="{16792AE9-E705-4D28-AE42-E12C90709D7D}"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35" name="PlaceHolder 1"/>
          <p:cNvSpPr>
            <a:spLocks noGrp="1"/>
          </p:cNvSpPr>
          <p:nvPr>
            <p:ph type="title"/>
          </p:nvPr>
        </p:nvSpPr>
        <p:spPr>
          <a:xfrm>
            <a:off x="698400" y="741600"/>
            <a:ext cx="4773600" cy="48996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136" name="PlaceHolder 2"/>
          <p:cNvSpPr>
            <a:spLocks noGrp="1"/>
          </p:cNvSpPr>
          <p:nvPr>
            <p:ph/>
          </p:nvPr>
        </p:nvSpPr>
        <p:spPr>
          <a:xfrm>
            <a:off x="6106680" y="0"/>
            <a:ext cx="2969280" cy="6854040"/>
          </a:xfrm>
          <a:prstGeom prst="rect">
            <a:avLst/>
          </a:prstGeom>
          <a:noFill/>
          <a:ln w="0">
            <a:noFill/>
          </a:ln>
        </p:spPr>
        <p:txBody>
          <a:bodyPr lIns="0" tIns="0" rIns="0" bIns="0" anchor="t">
            <a:normAutofit/>
          </a:bodyPr>
          <a:lstStyle/>
          <a:p>
            <a:pPr>
              <a:lnSpc>
                <a:spcPct val="90000"/>
              </a:lnSpc>
              <a:spcBef>
                <a:spcPts val="1417"/>
              </a:spcBef>
              <a:buNone/>
            </a:pPr>
            <a:endParaRPr lang="en-US" sz="1600" b="0" strike="noStrike" spc="-1">
              <a:solidFill>
                <a:srgbClr val="000000"/>
              </a:solidFill>
              <a:latin typeface="Arial"/>
            </a:endParaRPr>
          </a:p>
        </p:txBody>
      </p:sp>
      <p:sp>
        <p:nvSpPr>
          <p:cNvPr id="137" name="PlaceHolder 3"/>
          <p:cNvSpPr>
            <a:spLocks noGrp="1"/>
          </p:cNvSpPr>
          <p:nvPr>
            <p:ph/>
          </p:nvPr>
        </p:nvSpPr>
        <p:spPr>
          <a:xfrm>
            <a:off x="9224640" y="0"/>
            <a:ext cx="2969280" cy="6854040"/>
          </a:xfrm>
          <a:prstGeom prst="rect">
            <a:avLst/>
          </a:prstGeom>
          <a:noFill/>
          <a:ln w="0">
            <a:noFill/>
          </a:ln>
        </p:spPr>
        <p:txBody>
          <a:bodyPr lIns="0" tIns="0" rIns="0" bIns="0" anchor="t">
            <a:normAutofit/>
          </a:bodyPr>
          <a:lstStyle/>
          <a:p>
            <a:pPr>
              <a:lnSpc>
                <a:spcPct val="90000"/>
              </a:lnSpc>
              <a:spcBef>
                <a:spcPts val="1417"/>
              </a:spcBef>
              <a:buNone/>
            </a:pPr>
            <a:endParaRPr lang="en-US" sz="1600" b="0" strike="noStrike" spc="-1">
              <a:solidFill>
                <a:srgbClr val="000000"/>
              </a:solidFill>
              <a:latin typeface="Arial"/>
            </a:endParaRPr>
          </a:p>
        </p:txBody>
      </p:sp>
      <p:sp>
        <p:nvSpPr>
          <p:cNvPr id="5" name="PlaceHolder 4"/>
          <p:cNvSpPr>
            <a:spLocks noGrp="1"/>
          </p:cNvSpPr>
          <p:nvPr>
            <p:ph type="sldNum" idx="1"/>
          </p:nvPr>
        </p:nvSpPr>
        <p:spPr/>
        <p:txBody>
          <a:bodyPr/>
          <a:lstStyle/>
          <a:p>
            <a:fld id="{1FF3CAED-1B91-468F-835D-B140B9FDFC7E}" type="slidenum">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21" name="PlaceHolder 1"/>
          <p:cNvSpPr>
            <a:spLocks noGrp="1"/>
          </p:cNvSpPr>
          <p:nvPr>
            <p:ph type="title"/>
          </p:nvPr>
        </p:nvSpPr>
        <p:spPr>
          <a:xfrm>
            <a:off x="698400" y="741600"/>
            <a:ext cx="4773600" cy="48996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922" name="PlaceHolder 2"/>
          <p:cNvSpPr>
            <a:spLocks noGrp="1"/>
          </p:cNvSpPr>
          <p:nvPr>
            <p:ph/>
          </p:nvPr>
        </p:nvSpPr>
        <p:spPr>
          <a:xfrm>
            <a:off x="6106680" y="0"/>
            <a:ext cx="2969280" cy="6854040"/>
          </a:xfrm>
          <a:prstGeom prst="rect">
            <a:avLst/>
          </a:prstGeom>
          <a:noFill/>
          <a:ln w="0">
            <a:noFill/>
          </a:ln>
        </p:spPr>
        <p:txBody>
          <a:bodyPr lIns="0" tIns="0" rIns="0" bIns="0" anchor="t">
            <a:normAutofit/>
          </a:bodyPr>
          <a:lstStyle/>
          <a:p>
            <a:pPr>
              <a:lnSpc>
                <a:spcPct val="90000"/>
              </a:lnSpc>
              <a:spcBef>
                <a:spcPts val="1417"/>
              </a:spcBef>
              <a:buNone/>
            </a:pPr>
            <a:endParaRPr lang="en-US" sz="1600" b="0" strike="noStrike" spc="-1">
              <a:solidFill>
                <a:srgbClr val="000000"/>
              </a:solidFill>
              <a:latin typeface="Arial"/>
            </a:endParaRPr>
          </a:p>
        </p:txBody>
      </p:sp>
      <p:sp>
        <p:nvSpPr>
          <p:cNvPr id="923" name="PlaceHolder 3"/>
          <p:cNvSpPr>
            <a:spLocks noGrp="1"/>
          </p:cNvSpPr>
          <p:nvPr>
            <p:ph/>
          </p:nvPr>
        </p:nvSpPr>
        <p:spPr>
          <a:xfrm>
            <a:off x="9224640" y="0"/>
            <a:ext cx="2969280" cy="6854040"/>
          </a:xfrm>
          <a:prstGeom prst="rect">
            <a:avLst/>
          </a:prstGeom>
          <a:noFill/>
          <a:ln w="0">
            <a:noFill/>
          </a:ln>
        </p:spPr>
        <p:txBody>
          <a:bodyPr lIns="0" tIns="0" rIns="0" bIns="0" anchor="t">
            <a:normAutofit/>
          </a:bodyPr>
          <a:lstStyle/>
          <a:p>
            <a:pPr>
              <a:lnSpc>
                <a:spcPct val="90000"/>
              </a:lnSpc>
              <a:spcBef>
                <a:spcPts val="1417"/>
              </a:spcBef>
              <a:buNone/>
            </a:pPr>
            <a:endParaRPr lang="en-US" sz="1600" b="0" strike="noStrike" spc="-1">
              <a:solidFill>
                <a:srgbClr val="000000"/>
              </a:solidFill>
              <a:latin typeface="Arial"/>
            </a:endParaRPr>
          </a:p>
        </p:txBody>
      </p:sp>
      <p:sp>
        <p:nvSpPr>
          <p:cNvPr id="5" name="PlaceHolder 4"/>
          <p:cNvSpPr>
            <a:spLocks noGrp="1"/>
          </p:cNvSpPr>
          <p:nvPr>
            <p:ph type="sldNum" idx="4"/>
          </p:nvPr>
        </p:nvSpPr>
        <p:spPr/>
        <p:txBody>
          <a:bodyPr/>
          <a:lstStyle/>
          <a:p>
            <a:fld id="{5A5B42F5-430C-41BE-880B-F379B8FE2F5B}" type="slidenum">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24" name="PlaceHolder 1"/>
          <p:cNvSpPr>
            <a:spLocks noGrp="1"/>
          </p:cNvSpPr>
          <p:nvPr>
            <p:ph type="title"/>
          </p:nvPr>
        </p:nvSpPr>
        <p:spPr>
          <a:xfrm>
            <a:off x="698400" y="741600"/>
            <a:ext cx="4773600" cy="48996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3" name="PlaceHolder 2"/>
          <p:cNvSpPr>
            <a:spLocks noGrp="1"/>
          </p:cNvSpPr>
          <p:nvPr>
            <p:ph type="sldNum" idx="4"/>
          </p:nvPr>
        </p:nvSpPr>
        <p:spPr/>
        <p:txBody>
          <a:bodyPr/>
          <a:lstStyle/>
          <a:p>
            <a:fld id="{082B689B-3E3A-44DF-AAEC-C7B73E0C4A91}" type="slidenum">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925" name="PlaceHolder 1"/>
          <p:cNvSpPr>
            <a:spLocks noGrp="1"/>
          </p:cNvSpPr>
          <p:nvPr>
            <p:ph type="subTitle"/>
          </p:nvPr>
        </p:nvSpPr>
        <p:spPr>
          <a:xfrm>
            <a:off x="698400" y="741600"/>
            <a:ext cx="4773600" cy="2272320"/>
          </a:xfrm>
          <a:prstGeom prst="rect">
            <a:avLst/>
          </a:prstGeom>
          <a:noFill/>
          <a:ln w="0">
            <a:noFill/>
          </a:ln>
        </p:spPr>
        <p:txBody>
          <a:bodyPr lIns="0" tIns="0" rIns="0" bIns="0" anchor="ctr">
            <a:noAutofit/>
          </a:bodyPr>
          <a:lstStyle/>
          <a:p>
            <a:pPr algn="ctr">
              <a:buNone/>
            </a:pPr>
            <a:endParaRPr lang="en-US" sz="3200" b="0" strike="noStrike" spc="-1">
              <a:latin typeface="Arial"/>
            </a:endParaRPr>
          </a:p>
        </p:txBody>
      </p:sp>
      <p:sp>
        <p:nvSpPr>
          <p:cNvPr id="3" name="PlaceHolder 2"/>
          <p:cNvSpPr>
            <a:spLocks noGrp="1"/>
          </p:cNvSpPr>
          <p:nvPr>
            <p:ph type="sldNum" idx="4"/>
          </p:nvPr>
        </p:nvSpPr>
        <p:spPr/>
        <p:txBody>
          <a:bodyPr/>
          <a:lstStyle/>
          <a:p>
            <a:fld id="{2D2859C0-CA18-43F8-B71B-C4117640D14B}" type="slidenum">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926" name="PlaceHolder 1"/>
          <p:cNvSpPr>
            <a:spLocks noGrp="1"/>
          </p:cNvSpPr>
          <p:nvPr>
            <p:ph type="title"/>
          </p:nvPr>
        </p:nvSpPr>
        <p:spPr>
          <a:xfrm>
            <a:off x="698400" y="741600"/>
            <a:ext cx="4773600" cy="48996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927" name="PlaceHolder 2"/>
          <p:cNvSpPr>
            <a:spLocks noGrp="1"/>
          </p:cNvSpPr>
          <p:nvPr>
            <p:ph/>
          </p:nvPr>
        </p:nvSpPr>
        <p:spPr>
          <a:xfrm>
            <a:off x="6106680" y="0"/>
            <a:ext cx="2969280" cy="3269160"/>
          </a:xfrm>
          <a:prstGeom prst="rect">
            <a:avLst/>
          </a:prstGeom>
          <a:noFill/>
          <a:ln w="0">
            <a:noFill/>
          </a:ln>
        </p:spPr>
        <p:txBody>
          <a:bodyPr lIns="0" tIns="0" rIns="0" bIns="0" anchor="t">
            <a:normAutofit/>
          </a:bodyPr>
          <a:lstStyle/>
          <a:p>
            <a:pPr>
              <a:lnSpc>
                <a:spcPct val="90000"/>
              </a:lnSpc>
              <a:spcBef>
                <a:spcPts val="1417"/>
              </a:spcBef>
              <a:buNone/>
            </a:pPr>
            <a:endParaRPr lang="en-US" sz="1600" b="0" strike="noStrike" spc="-1">
              <a:solidFill>
                <a:srgbClr val="000000"/>
              </a:solidFill>
              <a:latin typeface="Arial"/>
            </a:endParaRPr>
          </a:p>
        </p:txBody>
      </p:sp>
      <p:sp>
        <p:nvSpPr>
          <p:cNvPr id="928" name="PlaceHolder 3"/>
          <p:cNvSpPr>
            <a:spLocks noGrp="1"/>
          </p:cNvSpPr>
          <p:nvPr>
            <p:ph/>
          </p:nvPr>
        </p:nvSpPr>
        <p:spPr>
          <a:xfrm>
            <a:off x="9224640" y="0"/>
            <a:ext cx="2969280" cy="6854040"/>
          </a:xfrm>
          <a:prstGeom prst="rect">
            <a:avLst/>
          </a:prstGeom>
          <a:noFill/>
          <a:ln w="0">
            <a:noFill/>
          </a:ln>
        </p:spPr>
        <p:txBody>
          <a:bodyPr lIns="0" tIns="0" rIns="0" bIns="0" anchor="t">
            <a:normAutofit/>
          </a:bodyPr>
          <a:lstStyle/>
          <a:p>
            <a:pPr>
              <a:lnSpc>
                <a:spcPct val="90000"/>
              </a:lnSpc>
              <a:spcBef>
                <a:spcPts val="1417"/>
              </a:spcBef>
              <a:buNone/>
            </a:pPr>
            <a:endParaRPr lang="en-US" sz="1600" b="0" strike="noStrike" spc="-1">
              <a:solidFill>
                <a:srgbClr val="000000"/>
              </a:solidFill>
              <a:latin typeface="Arial"/>
            </a:endParaRPr>
          </a:p>
        </p:txBody>
      </p:sp>
      <p:sp>
        <p:nvSpPr>
          <p:cNvPr id="929" name="PlaceHolder 4"/>
          <p:cNvSpPr>
            <a:spLocks noGrp="1"/>
          </p:cNvSpPr>
          <p:nvPr>
            <p:ph/>
          </p:nvPr>
        </p:nvSpPr>
        <p:spPr>
          <a:xfrm>
            <a:off x="6106680" y="3580200"/>
            <a:ext cx="2969280" cy="3269160"/>
          </a:xfrm>
          <a:prstGeom prst="rect">
            <a:avLst/>
          </a:prstGeom>
          <a:noFill/>
          <a:ln w="0">
            <a:noFill/>
          </a:ln>
        </p:spPr>
        <p:txBody>
          <a:bodyPr lIns="0" tIns="0" rIns="0" bIns="0" anchor="t">
            <a:normAutofit/>
          </a:bodyPr>
          <a:lstStyle/>
          <a:p>
            <a:pPr>
              <a:lnSpc>
                <a:spcPct val="90000"/>
              </a:lnSpc>
              <a:spcBef>
                <a:spcPts val="1417"/>
              </a:spcBef>
              <a:buNone/>
            </a:pPr>
            <a:endParaRPr lang="en-US" sz="1600" b="0" strike="noStrike" spc="-1">
              <a:solidFill>
                <a:srgbClr val="000000"/>
              </a:solidFill>
              <a:latin typeface="Arial"/>
            </a:endParaRPr>
          </a:p>
        </p:txBody>
      </p:sp>
      <p:sp>
        <p:nvSpPr>
          <p:cNvPr id="6" name="PlaceHolder 5"/>
          <p:cNvSpPr>
            <a:spLocks noGrp="1"/>
          </p:cNvSpPr>
          <p:nvPr>
            <p:ph type="sldNum" idx="4"/>
          </p:nvPr>
        </p:nvSpPr>
        <p:spPr/>
        <p:txBody>
          <a:bodyPr/>
          <a:lstStyle/>
          <a:p>
            <a:fld id="{6F2548D1-36BD-4884-8A0F-C6C6449B4D2F}" type="slidenum">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930" name="PlaceHolder 1"/>
          <p:cNvSpPr>
            <a:spLocks noGrp="1"/>
          </p:cNvSpPr>
          <p:nvPr>
            <p:ph type="title"/>
          </p:nvPr>
        </p:nvSpPr>
        <p:spPr>
          <a:xfrm>
            <a:off x="698400" y="741600"/>
            <a:ext cx="4773600" cy="48996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931" name="PlaceHolder 2"/>
          <p:cNvSpPr>
            <a:spLocks noGrp="1"/>
          </p:cNvSpPr>
          <p:nvPr>
            <p:ph/>
          </p:nvPr>
        </p:nvSpPr>
        <p:spPr>
          <a:xfrm>
            <a:off x="6106680" y="0"/>
            <a:ext cx="2969280" cy="6854040"/>
          </a:xfrm>
          <a:prstGeom prst="rect">
            <a:avLst/>
          </a:prstGeom>
          <a:noFill/>
          <a:ln w="0">
            <a:noFill/>
          </a:ln>
        </p:spPr>
        <p:txBody>
          <a:bodyPr lIns="0" tIns="0" rIns="0" bIns="0" anchor="t">
            <a:normAutofit/>
          </a:bodyPr>
          <a:lstStyle/>
          <a:p>
            <a:pPr>
              <a:lnSpc>
                <a:spcPct val="90000"/>
              </a:lnSpc>
              <a:spcBef>
                <a:spcPts val="1417"/>
              </a:spcBef>
              <a:buNone/>
            </a:pPr>
            <a:endParaRPr lang="en-US" sz="1600" b="0" strike="noStrike" spc="-1">
              <a:solidFill>
                <a:srgbClr val="000000"/>
              </a:solidFill>
              <a:latin typeface="Arial"/>
            </a:endParaRPr>
          </a:p>
        </p:txBody>
      </p:sp>
      <p:sp>
        <p:nvSpPr>
          <p:cNvPr id="932" name="PlaceHolder 3"/>
          <p:cNvSpPr>
            <a:spLocks noGrp="1"/>
          </p:cNvSpPr>
          <p:nvPr>
            <p:ph/>
          </p:nvPr>
        </p:nvSpPr>
        <p:spPr>
          <a:xfrm>
            <a:off x="9224640" y="0"/>
            <a:ext cx="2969280" cy="3269160"/>
          </a:xfrm>
          <a:prstGeom prst="rect">
            <a:avLst/>
          </a:prstGeom>
          <a:noFill/>
          <a:ln w="0">
            <a:noFill/>
          </a:ln>
        </p:spPr>
        <p:txBody>
          <a:bodyPr lIns="0" tIns="0" rIns="0" bIns="0" anchor="t">
            <a:normAutofit/>
          </a:bodyPr>
          <a:lstStyle/>
          <a:p>
            <a:pPr>
              <a:lnSpc>
                <a:spcPct val="90000"/>
              </a:lnSpc>
              <a:spcBef>
                <a:spcPts val="1417"/>
              </a:spcBef>
              <a:buNone/>
            </a:pPr>
            <a:endParaRPr lang="en-US" sz="1600" b="0" strike="noStrike" spc="-1">
              <a:solidFill>
                <a:srgbClr val="000000"/>
              </a:solidFill>
              <a:latin typeface="Arial"/>
            </a:endParaRPr>
          </a:p>
        </p:txBody>
      </p:sp>
      <p:sp>
        <p:nvSpPr>
          <p:cNvPr id="933" name="PlaceHolder 4"/>
          <p:cNvSpPr>
            <a:spLocks noGrp="1"/>
          </p:cNvSpPr>
          <p:nvPr>
            <p:ph/>
          </p:nvPr>
        </p:nvSpPr>
        <p:spPr>
          <a:xfrm>
            <a:off x="9224640" y="3580200"/>
            <a:ext cx="2969280" cy="3269160"/>
          </a:xfrm>
          <a:prstGeom prst="rect">
            <a:avLst/>
          </a:prstGeom>
          <a:noFill/>
          <a:ln w="0">
            <a:noFill/>
          </a:ln>
        </p:spPr>
        <p:txBody>
          <a:bodyPr lIns="0" tIns="0" rIns="0" bIns="0" anchor="t">
            <a:normAutofit/>
          </a:bodyPr>
          <a:lstStyle/>
          <a:p>
            <a:pPr>
              <a:lnSpc>
                <a:spcPct val="90000"/>
              </a:lnSpc>
              <a:spcBef>
                <a:spcPts val="1417"/>
              </a:spcBef>
              <a:buNone/>
            </a:pPr>
            <a:endParaRPr lang="en-US" sz="1600" b="0" strike="noStrike" spc="-1">
              <a:solidFill>
                <a:srgbClr val="000000"/>
              </a:solidFill>
              <a:latin typeface="Arial"/>
            </a:endParaRPr>
          </a:p>
        </p:txBody>
      </p:sp>
      <p:sp>
        <p:nvSpPr>
          <p:cNvPr id="6" name="PlaceHolder 5"/>
          <p:cNvSpPr>
            <a:spLocks noGrp="1"/>
          </p:cNvSpPr>
          <p:nvPr>
            <p:ph type="sldNum" idx="4"/>
          </p:nvPr>
        </p:nvSpPr>
        <p:spPr/>
        <p:txBody>
          <a:bodyPr/>
          <a:lstStyle/>
          <a:p>
            <a:fld id="{17B153F9-0615-4A0E-9069-F2C8993E4A09}" type="slidenum">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934" name="PlaceHolder 1"/>
          <p:cNvSpPr>
            <a:spLocks noGrp="1"/>
          </p:cNvSpPr>
          <p:nvPr>
            <p:ph type="title"/>
          </p:nvPr>
        </p:nvSpPr>
        <p:spPr>
          <a:xfrm>
            <a:off x="698400" y="741600"/>
            <a:ext cx="4773600" cy="48996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935" name="PlaceHolder 2"/>
          <p:cNvSpPr>
            <a:spLocks noGrp="1"/>
          </p:cNvSpPr>
          <p:nvPr>
            <p:ph/>
          </p:nvPr>
        </p:nvSpPr>
        <p:spPr>
          <a:xfrm>
            <a:off x="6106680" y="0"/>
            <a:ext cx="2969280" cy="3269160"/>
          </a:xfrm>
          <a:prstGeom prst="rect">
            <a:avLst/>
          </a:prstGeom>
          <a:noFill/>
          <a:ln w="0">
            <a:noFill/>
          </a:ln>
        </p:spPr>
        <p:txBody>
          <a:bodyPr lIns="0" tIns="0" rIns="0" bIns="0" anchor="t">
            <a:normAutofit/>
          </a:bodyPr>
          <a:lstStyle/>
          <a:p>
            <a:pPr>
              <a:lnSpc>
                <a:spcPct val="90000"/>
              </a:lnSpc>
              <a:spcBef>
                <a:spcPts val="1417"/>
              </a:spcBef>
              <a:buNone/>
            </a:pPr>
            <a:endParaRPr lang="en-US" sz="1600" b="0" strike="noStrike" spc="-1">
              <a:solidFill>
                <a:srgbClr val="000000"/>
              </a:solidFill>
              <a:latin typeface="Arial"/>
            </a:endParaRPr>
          </a:p>
        </p:txBody>
      </p:sp>
      <p:sp>
        <p:nvSpPr>
          <p:cNvPr id="936" name="PlaceHolder 3"/>
          <p:cNvSpPr>
            <a:spLocks noGrp="1"/>
          </p:cNvSpPr>
          <p:nvPr>
            <p:ph/>
          </p:nvPr>
        </p:nvSpPr>
        <p:spPr>
          <a:xfrm>
            <a:off x="9224640" y="0"/>
            <a:ext cx="2969280" cy="3269160"/>
          </a:xfrm>
          <a:prstGeom prst="rect">
            <a:avLst/>
          </a:prstGeom>
          <a:noFill/>
          <a:ln w="0">
            <a:noFill/>
          </a:ln>
        </p:spPr>
        <p:txBody>
          <a:bodyPr lIns="0" tIns="0" rIns="0" bIns="0" anchor="t">
            <a:normAutofit/>
          </a:bodyPr>
          <a:lstStyle/>
          <a:p>
            <a:pPr>
              <a:lnSpc>
                <a:spcPct val="90000"/>
              </a:lnSpc>
              <a:spcBef>
                <a:spcPts val="1417"/>
              </a:spcBef>
              <a:buNone/>
            </a:pPr>
            <a:endParaRPr lang="en-US" sz="1600" b="0" strike="noStrike" spc="-1">
              <a:solidFill>
                <a:srgbClr val="000000"/>
              </a:solidFill>
              <a:latin typeface="Arial"/>
            </a:endParaRPr>
          </a:p>
        </p:txBody>
      </p:sp>
      <p:sp>
        <p:nvSpPr>
          <p:cNvPr id="937" name="PlaceHolder 4"/>
          <p:cNvSpPr>
            <a:spLocks noGrp="1"/>
          </p:cNvSpPr>
          <p:nvPr>
            <p:ph/>
          </p:nvPr>
        </p:nvSpPr>
        <p:spPr>
          <a:xfrm>
            <a:off x="6106680" y="3580200"/>
            <a:ext cx="6084720" cy="3269160"/>
          </a:xfrm>
          <a:prstGeom prst="rect">
            <a:avLst/>
          </a:prstGeom>
          <a:noFill/>
          <a:ln w="0">
            <a:noFill/>
          </a:ln>
        </p:spPr>
        <p:txBody>
          <a:bodyPr lIns="0" tIns="0" rIns="0" bIns="0" anchor="t">
            <a:normAutofit/>
          </a:bodyPr>
          <a:lstStyle/>
          <a:p>
            <a:pPr>
              <a:lnSpc>
                <a:spcPct val="90000"/>
              </a:lnSpc>
              <a:spcBef>
                <a:spcPts val="1417"/>
              </a:spcBef>
              <a:buNone/>
            </a:pPr>
            <a:endParaRPr lang="en-US" sz="1600" b="0" strike="noStrike" spc="-1">
              <a:solidFill>
                <a:srgbClr val="000000"/>
              </a:solidFill>
              <a:latin typeface="Arial"/>
            </a:endParaRPr>
          </a:p>
        </p:txBody>
      </p:sp>
      <p:sp>
        <p:nvSpPr>
          <p:cNvPr id="6" name="PlaceHolder 5"/>
          <p:cNvSpPr>
            <a:spLocks noGrp="1"/>
          </p:cNvSpPr>
          <p:nvPr>
            <p:ph type="sldNum" idx="4"/>
          </p:nvPr>
        </p:nvSpPr>
        <p:spPr/>
        <p:txBody>
          <a:bodyPr/>
          <a:lstStyle/>
          <a:p>
            <a:fld id="{4AF991D1-1C08-4071-A455-B4EDA9C39FB8}" type="slidenum">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938" name="PlaceHolder 1"/>
          <p:cNvSpPr>
            <a:spLocks noGrp="1"/>
          </p:cNvSpPr>
          <p:nvPr>
            <p:ph type="title"/>
          </p:nvPr>
        </p:nvSpPr>
        <p:spPr>
          <a:xfrm>
            <a:off x="698400" y="741600"/>
            <a:ext cx="4773600" cy="48996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939" name="PlaceHolder 2"/>
          <p:cNvSpPr>
            <a:spLocks noGrp="1"/>
          </p:cNvSpPr>
          <p:nvPr>
            <p:ph/>
          </p:nvPr>
        </p:nvSpPr>
        <p:spPr>
          <a:xfrm>
            <a:off x="6106680" y="0"/>
            <a:ext cx="6084720" cy="3269160"/>
          </a:xfrm>
          <a:prstGeom prst="rect">
            <a:avLst/>
          </a:prstGeom>
          <a:noFill/>
          <a:ln w="0">
            <a:noFill/>
          </a:ln>
        </p:spPr>
        <p:txBody>
          <a:bodyPr lIns="0" tIns="0" rIns="0" bIns="0" anchor="t">
            <a:normAutofit/>
          </a:bodyPr>
          <a:lstStyle/>
          <a:p>
            <a:pPr>
              <a:lnSpc>
                <a:spcPct val="90000"/>
              </a:lnSpc>
              <a:spcBef>
                <a:spcPts val="1417"/>
              </a:spcBef>
              <a:buNone/>
            </a:pPr>
            <a:endParaRPr lang="en-US" sz="1600" b="0" strike="noStrike" spc="-1">
              <a:solidFill>
                <a:srgbClr val="000000"/>
              </a:solidFill>
              <a:latin typeface="Arial"/>
            </a:endParaRPr>
          </a:p>
        </p:txBody>
      </p:sp>
      <p:sp>
        <p:nvSpPr>
          <p:cNvPr id="940" name="PlaceHolder 3"/>
          <p:cNvSpPr>
            <a:spLocks noGrp="1"/>
          </p:cNvSpPr>
          <p:nvPr>
            <p:ph/>
          </p:nvPr>
        </p:nvSpPr>
        <p:spPr>
          <a:xfrm>
            <a:off x="6106680" y="3580200"/>
            <a:ext cx="6084720" cy="3269160"/>
          </a:xfrm>
          <a:prstGeom prst="rect">
            <a:avLst/>
          </a:prstGeom>
          <a:noFill/>
          <a:ln w="0">
            <a:noFill/>
          </a:ln>
        </p:spPr>
        <p:txBody>
          <a:bodyPr lIns="0" tIns="0" rIns="0" bIns="0" anchor="t">
            <a:normAutofit/>
          </a:bodyPr>
          <a:lstStyle/>
          <a:p>
            <a:pPr>
              <a:lnSpc>
                <a:spcPct val="90000"/>
              </a:lnSpc>
              <a:spcBef>
                <a:spcPts val="1417"/>
              </a:spcBef>
              <a:buNone/>
            </a:pPr>
            <a:endParaRPr lang="en-US" sz="1600" b="0" strike="noStrike" spc="-1">
              <a:solidFill>
                <a:srgbClr val="000000"/>
              </a:solidFill>
              <a:latin typeface="Arial"/>
            </a:endParaRPr>
          </a:p>
        </p:txBody>
      </p:sp>
      <p:sp>
        <p:nvSpPr>
          <p:cNvPr id="5" name="PlaceHolder 4"/>
          <p:cNvSpPr>
            <a:spLocks noGrp="1"/>
          </p:cNvSpPr>
          <p:nvPr>
            <p:ph type="sldNum" idx="4"/>
          </p:nvPr>
        </p:nvSpPr>
        <p:spPr/>
        <p:txBody>
          <a:bodyPr/>
          <a:lstStyle/>
          <a:p>
            <a:fld id="{537B87EE-8A19-499D-92A9-1A6E1BCAD938}" type="slidenum">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941" name="PlaceHolder 1"/>
          <p:cNvSpPr>
            <a:spLocks noGrp="1"/>
          </p:cNvSpPr>
          <p:nvPr>
            <p:ph type="title"/>
          </p:nvPr>
        </p:nvSpPr>
        <p:spPr>
          <a:xfrm>
            <a:off x="698400" y="741600"/>
            <a:ext cx="4773600" cy="48996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942" name="PlaceHolder 2"/>
          <p:cNvSpPr>
            <a:spLocks noGrp="1"/>
          </p:cNvSpPr>
          <p:nvPr>
            <p:ph/>
          </p:nvPr>
        </p:nvSpPr>
        <p:spPr>
          <a:xfrm>
            <a:off x="6106680" y="0"/>
            <a:ext cx="2969280" cy="3269160"/>
          </a:xfrm>
          <a:prstGeom prst="rect">
            <a:avLst/>
          </a:prstGeom>
          <a:noFill/>
          <a:ln w="0">
            <a:noFill/>
          </a:ln>
        </p:spPr>
        <p:txBody>
          <a:bodyPr lIns="0" tIns="0" rIns="0" bIns="0" anchor="t">
            <a:normAutofit/>
          </a:bodyPr>
          <a:lstStyle/>
          <a:p>
            <a:pPr>
              <a:lnSpc>
                <a:spcPct val="90000"/>
              </a:lnSpc>
              <a:spcBef>
                <a:spcPts val="1417"/>
              </a:spcBef>
              <a:buNone/>
            </a:pPr>
            <a:endParaRPr lang="en-US" sz="1600" b="0" strike="noStrike" spc="-1">
              <a:solidFill>
                <a:srgbClr val="000000"/>
              </a:solidFill>
              <a:latin typeface="Arial"/>
            </a:endParaRPr>
          </a:p>
        </p:txBody>
      </p:sp>
      <p:sp>
        <p:nvSpPr>
          <p:cNvPr id="943" name="PlaceHolder 3"/>
          <p:cNvSpPr>
            <a:spLocks noGrp="1"/>
          </p:cNvSpPr>
          <p:nvPr>
            <p:ph/>
          </p:nvPr>
        </p:nvSpPr>
        <p:spPr>
          <a:xfrm>
            <a:off x="9224640" y="0"/>
            <a:ext cx="2969280" cy="3269160"/>
          </a:xfrm>
          <a:prstGeom prst="rect">
            <a:avLst/>
          </a:prstGeom>
          <a:noFill/>
          <a:ln w="0">
            <a:noFill/>
          </a:ln>
        </p:spPr>
        <p:txBody>
          <a:bodyPr lIns="0" tIns="0" rIns="0" bIns="0" anchor="t">
            <a:normAutofit/>
          </a:bodyPr>
          <a:lstStyle/>
          <a:p>
            <a:pPr>
              <a:lnSpc>
                <a:spcPct val="90000"/>
              </a:lnSpc>
              <a:spcBef>
                <a:spcPts val="1417"/>
              </a:spcBef>
              <a:buNone/>
            </a:pPr>
            <a:endParaRPr lang="en-US" sz="1600" b="0" strike="noStrike" spc="-1">
              <a:solidFill>
                <a:srgbClr val="000000"/>
              </a:solidFill>
              <a:latin typeface="Arial"/>
            </a:endParaRPr>
          </a:p>
        </p:txBody>
      </p:sp>
      <p:sp>
        <p:nvSpPr>
          <p:cNvPr id="944" name="PlaceHolder 4"/>
          <p:cNvSpPr>
            <a:spLocks noGrp="1"/>
          </p:cNvSpPr>
          <p:nvPr>
            <p:ph/>
          </p:nvPr>
        </p:nvSpPr>
        <p:spPr>
          <a:xfrm>
            <a:off x="6106680" y="3580200"/>
            <a:ext cx="2969280" cy="3269160"/>
          </a:xfrm>
          <a:prstGeom prst="rect">
            <a:avLst/>
          </a:prstGeom>
          <a:noFill/>
          <a:ln w="0">
            <a:noFill/>
          </a:ln>
        </p:spPr>
        <p:txBody>
          <a:bodyPr lIns="0" tIns="0" rIns="0" bIns="0" anchor="t">
            <a:normAutofit/>
          </a:bodyPr>
          <a:lstStyle/>
          <a:p>
            <a:pPr>
              <a:lnSpc>
                <a:spcPct val="90000"/>
              </a:lnSpc>
              <a:spcBef>
                <a:spcPts val="1417"/>
              </a:spcBef>
              <a:buNone/>
            </a:pPr>
            <a:endParaRPr lang="en-US" sz="1600" b="0" strike="noStrike" spc="-1">
              <a:solidFill>
                <a:srgbClr val="000000"/>
              </a:solidFill>
              <a:latin typeface="Arial"/>
            </a:endParaRPr>
          </a:p>
        </p:txBody>
      </p:sp>
      <p:sp>
        <p:nvSpPr>
          <p:cNvPr id="945" name="PlaceHolder 5"/>
          <p:cNvSpPr>
            <a:spLocks noGrp="1"/>
          </p:cNvSpPr>
          <p:nvPr>
            <p:ph/>
          </p:nvPr>
        </p:nvSpPr>
        <p:spPr>
          <a:xfrm>
            <a:off x="9224640" y="3580200"/>
            <a:ext cx="2969280" cy="3269160"/>
          </a:xfrm>
          <a:prstGeom prst="rect">
            <a:avLst/>
          </a:prstGeom>
          <a:noFill/>
          <a:ln w="0">
            <a:noFill/>
          </a:ln>
        </p:spPr>
        <p:txBody>
          <a:bodyPr lIns="0" tIns="0" rIns="0" bIns="0" anchor="t">
            <a:normAutofit/>
          </a:bodyPr>
          <a:lstStyle/>
          <a:p>
            <a:pPr>
              <a:lnSpc>
                <a:spcPct val="90000"/>
              </a:lnSpc>
              <a:spcBef>
                <a:spcPts val="1417"/>
              </a:spcBef>
              <a:buNone/>
            </a:pPr>
            <a:endParaRPr lang="en-US" sz="1600" b="0" strike="noStrike" spc="-1">
              <a:solidFill>
                <a:srgbClr val="000000"/>
              </a:solidFill>
              <a:latin typeface="Arial"/>
            </a:endParaRPr>
          </a:p>
        </p:txBody>
      </p:sp>
      <p:sp>
        <p:nvSpPr>
          <p:cNvPr id="7" name="PlaceHolder 6"/>
          <p:cNvSpPr>
            <a:spLocks noGrp="1"/>
          </p:cNvSpPr>
          <p:nvPr>
            <p:ph type="sldNum" idx="4"/>
          </p:nvPr>
        </p:nvSpPr>
        <p:spPr/>
        <p:txBody>
          <a:bodyPr/>
          <a:lstStyle/>
          <a:p>
            <a:fld id="{BB9F90B3-3369-482F-80B7-F0FDDA071670}" type="slidenum">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946" name="PlaceHolder 1"/>
          <p:cNvSpPr>
            <a:spLocks noGrp="1"/>
          </p:cNvSpPr>
          <p:nvPr>
            <p:ph type="title"/>
          </p:nvPr>
        </p:nvSpPr>
        <p:spPr>
          <a:xfrm>
            <a:off x="698400" y="741600"/>
            <a:ext cx="4773600" cy="48996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947" name="PlaceHolder 2"/>
          <p:cNvSpPr>
            <a:spLocks noGrp="1"/>
          </p:cNvSpPr>
          <p:nvPr>
            <p:ph/>
          </p:nvPr>
        </p:nvSpPr>
        <p:spPr>
          <a:xfrm>
            <a:off x="6106680" y="0"/>
            <a:ext cx="1959120" cy="3269160"/>
          </a:xfrm>
          <a:prstGeom prst="rect">
            <a:avLst/>
          </a:prstGeom>
          <a:noFill/>
          <a:ln w="0">
            <a:noFill/>
          </a:ln>
        </p:spPr>
        <p:txBody>
          <a:bodyPr lIns="0" tIns="0" rIns="0" bIns="0" anchor="t">
            <a:normAutofit/>
          </a:bodyPr>
          <a:lstStyle/>
          <a:p>
            <a:pPr>
              <a:lnSpc>
                <a:spcPct val="90000"/>
              </a:lnSpc>
              <a:spcBef>
                <a:spcPts val="1417"/>
              </a:spcBef>
              <a:buNone/>
            </a:pPr>
            <a:endParaRPr lang="en-US" sz="1600" b="0" strike="noStrike" spc="-1">
              <a:solidFill>
                <a:srgbClr val="000000"/>
              </a:solidFill>
              <a:latin typeface="Arial"/>
            </a:endParaRPr>
          </a:p>
        </p:txBody>
      </p:sp>
      <p:sp>
        <p:nvSpPr>
          <p:cNvPr id="948" name="PlaceHolder 3"/>
          <p:cNvSpPr>
            <a:spLocks noGrp="1"/>
          </p:cNvSpPr>
          <p:nvPr>
            <p:ph/>
          </p:nvPr>
        </p:nvSpPr>
        <p:spPr>
          <a:xfrm>
            <a:off x="8164080" y="0"/>
            <a:ext cx="1959120" cy="3269160"/>
          </a:xfrm>
          <a:prstGeom prst="rect">
            <a:avLst/>
          </a:prstGeom>
          <a:noFill/>
          <a:ln w="0">
            <a:noFill/>
          </a:ln>
        </p:spPr>
        <p:txBody>
          <a:bodyPr lIns="0" tIns="0" rIns="0" bIns="0" anchor="t">
            <a:normAutofit/>
          </a:bodyPr>
          <a:lstStyle/>
          <a:p>
            <a:pPr>
              <a:lnSpc>
                <a:spcPct val="90000"/>
              </a:lnSpc>
              <a:spcBef>
                <a:spcPts val="1417"/>
              </a:spcBef>
              <a:buNone/>
            </a:pPr>
            <a:endParaRPr lang="en-US" sz="1600" b="0" strike="noStrike" spc="-1">
              <a:solidFill>
                <a:srgbClr val="000000"/>
              </a:solidFill>
              <a:latin typeface="Arial"/>
            </a:endParaRPr>
          </a:p>
        </p:txBody>
      </p:sp>
      <p:sp>
        <p:nvSpPr>
          <p:cNvPr id="949" name="PlaceHolder 4"/>
          <p:cNvSpPr>
            <a:spLocks noGrp="1"/>
          </p:cNvSpPr>
          <p:nvPr>
            <p:ph/>
          </p:nvPr>
        </p:nvSpPr>
        <p:spPr>
          <a:xfrm>
            <a:off x="10221480" y="0"/>
            <a:ext cx="1959120" cy="3269160"/>
          </a:xfrm>
          <a:prstGeom prst="rect">
            <a:avLst/>
          </a:prstGeom>
          <a:noFill/>
          <a:ln w="0">
            <a:noFill/>
          </a:ln>
        </p:spPr>
        <p:txBody>
          <a:bodyPr lIns="0" tIns="0" rIns="0" bIns="0" anchor="t">
            <a:normAutofit/>
          </a:bodyPr>
          <a:lstStyle/>
          <a:p>
            <a:pPr>
              <a:lnSpc>
                <a:spcPct val="90000"/>
              </a:lnSpc>
              <a:spcBef>
                <a:spcPts val="1417"/>
              </a:spcBef>
              <a:buNone/>
            </a:pPr>
            <a:endParaRPr lang="en-US" sz="1600" b="0" strike="noStrike" spc="-1">
              <a:solidFill>
                <a:srgbClr val="000000"/>
              </a:solidFill>
              <a:latin typeface="Arial"/>
            </a:endParaRPr>
          </a:p>
        </p:txBody>
      </p:sp>
      <p:sp>
        <p:nvSpPr>
          <p:cNvPr id="950" name="PlaceHolder 5"/>
          <p:cNvSpPr>
            <a:spLocks noGrp="1"/>
          </p:cNvSpPr>
          <p:nvPr>
            <p:ph/>
          </p:nvPr>
        </p:nvSpPr>
        <p:spPr>
          <a:xfrm>
            <a:off x="6106680" y="3580200"/>
            <a:ext cx="1959120" cy="3269160"/>
          </a:xfrm>
          <a:prstGeom prst="rect">
            <a:avLst/>
          </a:prstGeom>
          <a:noFill/>
          <a:ln w="0">
            <a:noFill/>
          </a:ln>
        </p:spPr>
        <p:txBody>
          <a:bodyPr lIns="0" tIns="0" rIns="0" bIns="0" anchor="t">
            <a:normAutofit/>
          </a:bodyPr>
          <a:lstStyle/>
          <a:p>
            <a:pPr>
              <a:lnSpc>
                <a:spcPct val="90000"/>
              </a:lnSpc>
              <a:spcBef>
                <a:spcPts val="1417"/>
              </a:spcBef>
              <a:buNone/>
            </a:pPr>
            <a:endParaRPr lang="en-US" sz="1600" b="0" strike="noStrike" spc="-1">
              <a:solidFill>
                <a:srgbClr val="000000"/>
              </a:solidFill>
              <a:latin typeface="Arial"/>
            </a:endParaRPr>
          </a:p>
        </p:txBody>
      </p:sp>
      <p:sp>
        <p:nvSpPr>
          <p:cNvPr id="951" name="PlaceHolder 6"/>
          <p:cNvSpPr>
            <a:spLocks noGrp="1"/>
          </p:cNvSpPr>
          <p:nvPr>
            <p:ph/>
          </p:nvPr>
        </p:nvSpPr>
        <p:spPr>
          <a:xfrm>
            <a:off x="8164080" y="3580200"/>
            <a:ext cx="1959120" cy="3269160"/>
          </a:xfrm>
          <a:prstGeom prst="rect">
            <a:avLst/>
          </a:prstGeom>
          <a:noFill/>
          <a:ln w="0">
            <a:noFill/>
          </a:ln>
        </p:spPr>
        <p:txBody>
          <a:bodyPr lIns="0" tIns="0" rIns="0" bIns="0" anchor="t">
            <a:normAutofit/>
          </a:bodyPr>
          <a:lstStyle/>
          <a:p>
            <a:pPr>
              <a:lnSpc>
                <a:spcPct val="90000"/>
              </a:lnSpc>
              <a:spcBef>
                <a:spcPts val="1417"/>
              </a:spcBef>
              <a:buNone/>
            </a:pPr>
            <a:endParaRPr lang="en-US" sz="1600" b="0" strike="noStrike" spc="-1">
              <a:solidFill>
                <a:srgbClr val="000000"/>
              </a:solidFill>
              <a:latin typeface="Arial"/>
            </a:endParaRPr>
          </a:p>
        </p:txBody>
      </p:sp>
      <p:sp>
        <p:nvSpPr>
          <p:cNvPr id="952" name="PlaceHolder 7"/>
          <p:cNvSpPr>
            <a:spLocks noGrp="1"/>
          </p:cNvSpPr>
          <p:nvPr>
            <p:ph/>
          </p:nvPr>
        </p:nvSpPr>
        <p:spPr>
          <a:xfrm>
            <a:off x="10221480" y="3580200"/>
            <a:ext cx="1959120" cy="3269160"/>
          </a:xfrm>
          <a:prstGeom prst="rect">
            <a:avLst/>
          </a:prstGeom>
          <a:noFill/>
          <a:ln w="0">
            <a:noFill/>
          </a:ln>
        </p:spPr>
        <p:txBody>
          <a:bodyPr lIns="0" tIns="0" rIns="0" bIns="0" anchor="t">
            <a:normAutofit/>
          </a:bodyPr>
          <a:lstStyle/>
          <a:p>
            <a:pPr>
              <a:lnSpc>
                <a:spcPct val="90000"/>
              </a:lnSpc>
              <a:spcBef>
                <a:spcPts val="1417"/>
              </a:spcBef>
              <a:buNone/>
            </a:pPr>
            <a:endParaRPr lang="en-US" sz="1600" b="0" strike="noStrike" spc="-1">
              <a:solidFill>
                <a:srgbClr val="000000"/>
              </a:solidFill>
              <a:latin typeface="Arial"/>
            </a:endParaRPr>
          </a:p>
        </p:txBody>
      </p:sp>
      <p:sp>
        <p:nvSpPr>
          <p:cNvPr id="9" name="PlaceHolder 8"/>
          <p:cNvSpPr>
            <a:spLocks noGrp="1"/>
          </p:cNvSpPr>
          <p:nvPr>
            <p:ph type="sldNum" idx="4"/>
          </p:nvPr>
        </p:nvSpPr>
        <p:spPr/>
        <p:txBody>
          <a:bodyPr/>
          <a:lstStyle/>
          <a:p>
            <a:fld id="{749454D0-48F5-46B2-A20A-79CF35650EF9}" type="slidenum">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sldNum" idx="5"/>
          </p:nvPr>
        </p:nvSpPr>
        <p:spPr/>
        <p:txBody>
          <a:bodyPr/>
          <a:lstStyle/>
          <a:p>
            <a:fld id="{0D682F63-E986-45FD-8258-AE3F55428DF2}"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8" name="PlaceHolder 1"/>
          <p:cNvSpPr>
            <a:spLocks noGrp="1"/>
          </p:cNvSpPr>
          <p:nvPr>
            <p:ph type="title"/>
          </p:nvPr>
        </p:nvSpPr>
        <p:spPr>
          <a:xfrm>
            <a:off x="698400" y="741600"/>
            <a:ext cx="4773600" cy="48996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3" name="PlaceHolder 2"/>
          <p:cNvSpPr>
            <a:spLocks noGrp="1"/>
          </p:cNvSpPr>
          <p:nvPr>
            <p:ph type="sldNum" idx="1"/>
          </p:nvPr>
        </p:nvSpPr>
        <p:spPr/>
        <p:txBody>
          <a:bodyPr/>
          <a:lstStyle/>
          <a:p>
            <a:fld id="{6953620C-2B5D-4D69-ACC2-9C06BFA0CBD4}" type="slidenum">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066" name="PlaceHolder 1"/>
          <p:cNvSpPr>
            <a:spLocks noGrp="1"/>
          </p:cNvSpPr>
          <p:nvPr>
            <p:ph type="title"/>
          </p:nvPr>
        </p:nvSpPr>
        <p:spPr>
          <a:xfrm>
            <a:off x="698400" y="741600"/>
            <a:ext cx="4773600" cy="48996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1067" name="PlaceHolder 2"/>
          <p:cNvSpPr>
            <a:spLocks noGrp="1"/>
          </p:cNvSpPr>
          <p:nvPr>
            <p:ph type="subTitle"/>
          </p:nvPr>
        </p:nvSpPr>
        <p:spPr>
          <a:xfrm>
            <a:off x="6106680" y="0"/>
            <a:ext cx="6084720" cy="6854040"/>
          </a:xfrm>
          <a:prstGeom prst="rect">
            <a:avLst/>
          </a:prstGeom>
          <a:noFill/>
          <a:ln w="0">
            <a:noFill/>
          </a:ln>
        </p:spPr>
        <p:txBody>
          <a:bodyPr lIns="0" tIns="0" rIns="0" bIns="0" anchor="ctr">
            <a:noAutofit/>
          </a:bodyPr>
          <a:lstStyle/>
          <a:p>
            <a:pPr algn="ctr">
              <a:buNone/>
            </a:pPr>
            <a:endParaRPr lang="en-US" sz="3200" b="0" strike="noStrike" spc="-1">
              <a:latin typeface="Arial"/>
            </a:endParaRPr>
          </a:p>
        </p:txBody>
      </p:sp>
      <p:sp>
        <p:nvSpPr>
          <p:cNvPr id="4" name="PlaceHolder 3"/>
          <p:cNvSpPr>
            <a:spLocks noGrp="1"/>
          </p:cNvSpPr>
          <p:nvPr>
            <p:ph type="sldNum" idx="5"/>
          </p:nvPr>
        </p:nvSpPr>
        <p:spPr/>
        <p:txBody>
          <a:bodyPr/>
          <a:lstStyle/>
          <a:p>
            <a:fld id="{D49B1AEB-6CB4-42B6-8848-E378EA507554}" type="slidenum">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068" name="PlaceHolder 1"/>
          <p:cNvSpPr>
            <a:spLocks noGrp="1"/>
          </p:cNvSpPr>
          <p:nvPr>
            <p:ph type="title"/>
          </p:nvPr>
        </p:nvSpPr>
        <p:spPr>
          <a:xfrm>
            <a:off x="698400" y="741600"/>
            <a:ext cx="4773600" cy="48996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1069" name="PlaceHolder 2"/>
          <p:cNvSpPr>
            <a:spLocks noGrp="1"/>
          </p:cNvSpPr>
          <p:nvPr>
            <p:ph/>
          </p:nvPr>
        </p:nvSpPr>
        <p:spPr>
          <a:xfrm>
            <a:off x="6106680" y="0"/>
            <a:ext cx="6084720" cy="6854040"/>
          </a:xfrm>
          <a:prstGeom prst="rect">
            <a:avLst/>
          </a:prstGeom>
          <a:noFill/>
          <a:ln w="0">
            <a:noFill/>
          </a:ln>
        </p:spPr>
        <p:txBody>
          <a:bodyPr lIns="0" tIns="0" rIns="0" bIns="0" anchor="t">
            <a:normAutofit/>
          </a:bodyPr>
          <a:lstStyle/>
          <a:p>
            <a:pPr>
              <a:lnSpc>
                <a:spcPct val="90000"/>
              </a:lnSpc>
              <a:spcBef>
                <a:spcPts val="1417"/>
              </a:spcBef>
              <a:buNone/>
            </a:pPr>
            <a:endParaRPr lang="en-US" sz="1600" b="0" strike="noStrike" spc="-1">
              <a:solidFill>
                <a:srgbClr val="000000"/>
              </a:solidFill>
              <a:latin typeface="Arial"/>
            </a:endParaRPr>
          </a:p>
        </p:txBody>
      </p:sp>
      <p:sp>
        <p:nvSpPr>
          <p:cNvPr id="4" name="PlaceHolder 3"/>
          <p:cNvSpPr>
            <a:spLocks noGrp="1"/>
          </p:cNvSpPr>
          <p:nvPr>
            <p:ph type="sldNum" idx="5"/>
          </p:nvPr>
        </p:nvSpPr>
        <p:spPr/>
        <p:txBody>
          <a:bodyPr/>
          <a:lstStyle/>
          <a:p>
            <a:fld id="{498386B5-B81A-4978-8EF0-7113F8DA8217}" type="slidenum">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070" name="PlaceHolder 1"/>
          <p:cNvSpPr>
            <a:spLocks noGrp="1"/>
          </p:cNvSpPr>
          <p:nvPr>
            <p:ph type="title"/>
          </p:nvPr>
        </p:nvSpPr>
        <p:spPr>
          <a:xfrm>
            <a:off x="698400" y="741600"/>
            <a:ext cx="4773600" cy="48996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1071" name="PlaceHolder 2"/>
          <p:cNvSpPr>
            <a:spLocks noGrp="1"/>
          </p:cNvSpPr>
          <p:nvPr>
            <p:ph/>
          </p:nvPr>
        </p:nvSpPr>
        <p:spPr>
          <a:xfrm>
            <a:off x="6106680" y="0"/>
            <a:ext cx="2969280" cy="6854040"/>
          </a:xfrm>
          <a:prstGeom prst="rect">
            <a:avLst/>
          </a:prstGeom>
          <a:noFill/>
          <a:ln w="0">
            <a:noFill/>
          </a:ln>
        </p:spPr>
        <p:txBody>
          <a:bodyPr lIns="0" tIns="0" rIns="0" bIns="0" anchor="t">
            <a:normAutofit/>
          </a:bodyPr>
          <a:lstStyle/>
          <a:p>
            <a:pPr>
              <a:lnSpc>
                <a:spcPct val="90000"/>
              </a:lnSpc>
              <a:spcBef>
                <a:spcPts val="1417"/>
              </a:spcBef>
              <a:buNone/>
            </a:pPr>
            <a:endParaRPr lang="en-US" sz="1600" b="0" strike="noStrike" spc="-1">
              <a:solidFill>
                <a:srgbClr val="000000"/>
              </a:solidFill>
              <a:latin typeface="Arial"/>
            </a:endParaRPr>
          </a:p>
        </p:txBody>
      </p:sp>
      <p:sp>
        <p:nvSpPr>
          <p:cNvPr id="1072" name="PlaceHolder 3"/>
          <p:cNvSpPr>
            <a:spLocks noGrp="1"/>
          </p:cNvSpPr>
          <p:nvPr>
            <p:ph/>
          </p:nvPr>
        </p:nvSpPr>
        <p:spPr>
          <a:xfrm>
            <a:off x="9224640" y="0"/>
            <a:ext cx="2969280" cy="6854040"/>
          </a:xfrm>
          <a:prstGeom prst="rect">
            <a:avLst/>
          </a:prstGeom>
          <a:noFill/>
          <a:ln w="0">
            <a:noFill/>
          </a:ln>
        </p:spPr>
        <p:txBody>
          <a:bodyPr lIns="0" tIns="0" rIns="0" bIns="0" anchor="t">
            <a:normAutofit/>
          </a:bodyPr>
          <a:lstStyle/>
          <a:p>
            <a:pPr>
              <a:lnSpc>
                <a:spcPct val="90000"/>
              </a:lnSpc>
              <a:spcBef>
                <a:spcPts val="1417"/>
              </a:spcBef>
              <a:buNone/>
            </a:pPr>
            <a:endParaRPr lang="en-US" sz="1600" b="0" strike="noStrike" spc="-1">
              <a:solidFill>
                <a:srgbClr val="000000"/>
              </a:solidFill>
              <a:latin typeface="Arial"/>
            </a:endParaRPr>
          </a:p>
        </p:txBody>
      </p:sp>
      <p:sp>
        <p:nvSpPr>
          <p:cNvPr id="5" name="PlaceHolder 4"/>
          <p:cNvSpPr>
            <a:spLocks noGrp="1"/>
          </p:cNvSpPr>
          <p:nvPr>
            <p:ph type="sldNum" idx="5"/>
          </p:nvPr>
        </p:nvSpPr>
        <p:spPr/>
        <p:txBody>
          <a:bodyPr/>
          <a:lstStyle/>
          <a:p>
            <a:fld id="{16AF74E4-6629-467A-9476-49715B20822C}" type="slidenum">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73" name="PlaceHolder 1"/>
          <p:cNvSpPr>
            <a:spLocks noGrp="1"/>
          </p:cNvSpPr>
          <p:nvPr>
            <p:ph type="title"/>
          </p:nvPr>
        </p:nvSpPr>
        <p:spPr>
          <a:xfrm>
            <a:off x="698400" y="741600"/>
            <a:ext cx="4773600" cy="48996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3" name="PlaceHolder 2"/>
          <p:cNvSpPr>
            <a:spLocks noGrp="1"/>
          </p:cNvSpPr>
          <p:nvPr>
            <p:ph type="sldNum" idx="5"/>
          </p:nvPr>
        </p:nvSpPr>
        <p:spPr/>
        <p:txBody>
          <a:bodyPr/>
          <a:lstStyle/>
          <a:p>
            <a:fld id="{E143809A-D3A0-4F3B-90F7-49ED7C6FC46C}" type="slidenum">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74" name="PlaceHolder 1"/>
          <p:cNvSpPr>
            <a:spLocks noGrp="1"/>
          </p:cNvSpPr>
          <p:nvPr>
            <p:ph type="subTitle"/>
          </p:nvPr>
        </p:nvSpPr>
        <p:spPr>
          <a:xfrm>
            <a:off x="698400" y="741600"/>
            <a:ext cx="4773600" cy="2272320"/>
          </a:xfrm>
          <a:prstGeom prst="rect">
            <a:avLst/>
          </a:prstGeom>
          <a:noFill/>
          <a:ln w="0">
            <a:noFill/>
          </a:ln>
        </p:spPr>
        <p:txBody>
          <a:bodyPr lIns="0" tIns="0" rIns="0" bIns="0" anchor="ctr">
            <a:noAutofit/>
          </a:bodyPr>
          <a:lstStyle/>
          <a:p>
            <a:pPr algn="ctr">
              <a:buNone/>
            </a:pPr>
            <a:endParaRPr lang="en-US" sz="3200" b="0" strike="noStrike" spc="-1">
              <a:latin typeface="Arial"/>
            </a:endParaRPr>
          </a:p>
        </p:txBody>
      </p:sp>
      <p:sp>
        <p:nvSpPr>
          <p:cNvPr id="3" name="PlaceHolder 2"/>
          <p:cNvSpPr>
            <a:spLocks noGrp="1"/>
          </p:cNvSpPr>
          <p:nvPr>
            <p:ph type="sldNum" idx="5"/>
          </p:nvPr>
        </p:nvSpPr>
        <p:spPr/>
        <p:txBody>
          <a:bodyPr/>
          <a:lstStyle/>
          <a:p>
            <a:fld id="{09117DE0-5409-4DA3-AA9A-F294EC63F3F7}" type="slidenum">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075" name="PlaceHolder 1"/>
          <p:cNvSpPr>
            <a:spLocks noGrp="1"/>
          </p:cNvSpPr>
          <p:nvPr>
            <p:ph type="title"/>
          </p:nvPr>
        </p:nvSpPr>
        <p:spPr>
          <a:xfrm>
            <a:off x="698400" y="741600"/>
            <a:ext cx="4773600" cy="48996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1076" name="PlaceHolder 2"/>
          <p:cNvSpPr>
            <a:spLocks noGrp="1"/>
          </p:cNvSpPr>
          <p:nvPr>
            <p:ph/>
          </p:nvPr>
        </p:nvSpPr>
        <p:spPr>
          <a:xfrm>
            <a:off x="6106680" y="0"/>
            <a:ext cx="2969280" cy="3269160"/>
          </a:xfrm>
          <a:prstGeom prst="rect">
            <a:avLst/>
          </a:prstGeom>
          <a:noFill/>
          <a:ln w="0">
            <a:noFill/>
          </a:ln>
        </p:spPr>
        <p:txBody>
          <a:bodyPr lIns="0" tIns="0" rIns="0" bIns="0" anchor="t">
            <a:normAutofit/>
          </a:bodyPr>
          <a:lstStyle/>
          <a:p>
            <a:pPr>
              <a:lnSpc>
                <a:spcPct val="90000"/>
              </a:lnSpc>
              <a:spcBef>
                <a:spcPts val="1417"/>
              </a:spcBef>
              <a:buNone/>
            </a:pPr>
            <a:endParaRPr lang="en-US" sz="1600" b="0" strike="noStrike" spc="-1">
              <a:solidFill>
                <a:srgbClr val="000000"/>
              </a:solidFill>
              <a:latin typeface="Arial"/>
            </a:endParaRPr>
          </a:p>
        </p:txBody>
      </p:sp>
      <p:sp>
        <p:nvSpPr>
          <p:cNvPr id="1077" name="PlaceHolder 3"/>
          <p:cNvSpPr>
            <a:spLocks noGrp="1"/>
          </p:cNvSpPr>
          <p:nvPr>
            <p:ph/>
          </p:nvPr>
        </p:nvSpPr>
        <p:spPr>
          <a:xfrm>
            <a:off x="9224640" y="0"/>
            <a:ext cx="2969280" cy="6854040"/>
          </a:xfrm>
          <a:prstGeom prst="rect">
            <a:avLst/>
          </a:prstGeom>
          <a:noFill/>
          <a:ln w="0">
            <a:noFill/>
          </a:ln>
        </p:spPr>
        <p:txBody>
          <a:bodyPr lIns="0" tIns="0" rIns="0" bIns="0" anchor="t">
            <a:normAutofit/>
          </a:bodyPr>
          <a:lstStyle/>
          <a:p>
            <a:pPr>
              <a:lnSpc>
                <a:spcPct val="90000"/>
              </a:lnSpc>
              <a:spcBef>
                <a:spcPts val="1417"/>
              </a:spcBef>
              <a:buNone/>
            </a:pPr>
            <a:endParaRPr lang="en-US" sz="1600" b="0" strike="noStrike" spc="-1">
              <a:solidFill>
                <a:srgbClr val="000000"/>
              </a:solidFill>
              <a:latin typeface="Arial"/>
            </a:endParaRPr>
          </a:p>
        </p:txBody>
      </p:sp>
      <p:sp>
        <p:nvSpPr>
          <p:cNvPr id="1078" name="PlaceHolder 4"/>
          <p:cNvSpPr>
            <a:spLocks noGrp="1"/>
          </p:cNvSpPr>
          <p:nvPr>
            <p:ph/>
          </p:nvPr>
        </p:nvSpPr>
        <p:spPr>
          <a:xfrm>
            <a:off x="6106680" y="3580200"/>
            <a:ext cx="2969280" cy="3269160"/>
          </a:xfrm>
          <a:prstGeom prst="rect">
            <a:avLst/>
          </a:prstGeom>
          <a:noFill/>
          <a:ln w="0">
            <a:noFill/>
          </a:ln>
        </p:spPr>
        <p:txBody>
          <a:bodyPr lIns="0" tIns="0" rIns="0" bIns="0" anchor="t">
            <a:normAutofit/>
          </a:bodyPr>
          <a:lstStyle/>
          <a:p>
            <a:pPr>
              <a:lnSpc>
                <a:spcPct val="90000"/>
              </a:lnSpc>
              <a:spcBef>
                <a:spcPts val="1417"/>
              </a:spcBef>
              <a:buNone/>
            </a:pPr>
            <a:endParaRPr lang="en-US" sz="1600" b="0" strike="noStrike" spc="-1">
              <a:solidFill>
                <a:srgbClr val="000000"/>
              </a:solidFill>
              <a:latin typeface="Arial"/>
            </a:endParaRPr>
          </a:p>
        </p:txBody>
      </p:sp>
      <p:sp>
        <p:nvSpPr>
          <p:cNvPr id="6" name="PlaceHolder 5"/>
          <p:cNvSpPr>
            <a:spLocks noGrp="1"/>
          </p:cNvSpPr>
          <p:nvPr>
            <p:ph type="sldNum" idx="5"/>
          </p:nvPr>
        </p:nvSpPr>
        <p:spPr/>
        <p:txBody>
          <a:bodyPr/>
          <a:lstStyle/>
          <a:p>
            <a:fld id="{57D561EB-C999-4402-ABBB-609503D0C82D}" type="slidenum">
              <a:t>‹#›</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079" name="PlaceHolder 1"/>
          <p:cNvSpPr>
            <a:spLocks noGrp="1"/>
          </p:cNvSpPr>
          <p:nvPr>
            <p:ph type="title"/>
          </p:nvPr>
        </p:nvSpPr>
        <p:spPr>
          <a:xfrm>
            <a:off x="698400" y="741600"/>
            <a:ext cx="4773600" cy="48996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1080" name="PlaceHolder 2"/>
          <p:cNvSpPr>
            <a:spLocks noGrp="1"/>
          </p:cNvSpPr>
          <p:nvPr>
            <p:ph/>
          </p:nvPr>
        </p:nvSpPr>
        <p:spPr>
          <a:xfrm>
            <a:off x="6106680" y="0"/>
            <a:ext cx="2969280" cy="6854040"/>
          </a:xfrm>
          <a:prstGeom prst="rect">
            <a:avLst/>
          </a:prstGeom>
          <a:noFill/>
          <a:ln w="0">
            <a:noFill/>
          </a:ln>
        </p:spPr>
        <p:txBody>
          <a:bodyPr lIns="0" tIns="0" rIns="0" bIns="0" anchor="t">
            <a:normAutofit/>
          </a:bodyPr>
          <a:lstStyle/>
          <a:p>
            <a:pPr>
              <a:lnSpc>
                <a:spcPct val="90000"/>
              </a:lnSpc>
              <a:spcBef>
                <a:spcPts val="1417"/>
              </a:spcBef>
              <a:buNone/>
            </a:pPr>
            <a:endParaRPr lang="en-US" sz="1600" b="0" strike="noStrike" spc="-1">
              <a:solidFill>
                <a:srgbClr val="000000"/>
              </a:solidFill>
              <a:latin typeface="Arial"/>
            </a:endParaRPr>
          </a:p>
        </p:txBody>
      </p:sp>
      <p:sp>
        <p:nvSpPr>
          <p:cNvPr id="1081" name="PlaceHolder 3"/>
          <p:cNvSpPr>
            <a:spLocks noGrp="1"/>
          </p:cNvSpPr>
          <p:nvPr>
            <p:ph/>
          </p:nvPr>
        </p:nvSpPr>
        <p:spPr>
          <a:xfrm>
            <a:off x="9224640" y="0"/>
            <a:ext cx="2969280" cy="3269160"/>
          </a:xfrm>
          <a:prstGeom prst="rect">
            <a:avLst/>
          </a:prstGeom>
          <a:noFill/>
          <a:ln w="0">
            <a:noFill/>
          </a:ln>
        </p:spPr>
        <p:txBody>
          <a:bodyPr lIns="0" tIns="0" rIns="0" bIns="0" anchor="t">
            <a:normAutofit/>
          </a:bodyPr>
          <a:lstStyle/>
          <a:p>
            <a:pPr>
              <a:lnSpc>
                <a:spcPct val="90000"/>
              </a:lnSpc>
              <a:spcBef>
                <a:spcPts val="1417"/>
              </a:spcBef>
              <a:buNone/>
            </a:pPr>
            <a:endParaRPr lang="en-US" sz="1600" b="0" strike="noStrike" spc="-1">
              <a:solidFill>
                <a:srgbClr val="000000"/>
              </a:solidFill>
              <a:latin typeface="Arial"/>
            </a:endParaRPr>
          </a:p>
        </p:txBody>
      </p:sp>
      <p:sp>
        <p:nvSpPr>
          <p:cNvPr id="1082" name="PlaceHolder 4"/>
          <p:cNvSpPr>
            <a:spLocks noGrp="1"/>
          </p:cNvSpPr>
          <p:nvPr>
            <p:ph/>
          </p:nvPr>
        </p:nvSpPr>
        <p:spPr>
          <a:xfrm>
            <a:off x="9224640" y="3580200"/>
            <a:ext cx="2969280" cy="3269160"/>
          </a:xfrm>
          <a:prstGeom prst="rect">
            <a:avLst/>
          </a:prstGeom>
          <a:noFill/>
          <a:ln w="0">
            <a:noFill/>
          </a:ln>
        </p:spPr>
        <p:txBody>
          <a:bodyPr lIns="0" tIns="0" rIns="0" bIns="0" anchor="t">
            <a:normAutofit/>
          </a:bodyPr>
          <a:lstStyle/>
          <a:p>
            <a:pPr>
              <a:lnSpc>
                <a:spcPct val="90000"/>
              </a:lnSpc>
              <a:spcBef>
                <a:spcPts val="1417"/>
              </a:spcBef>
              <a:buNone/>
            </a:pPr>
            <a:endParaRPr lang="en-US" sz="1600" b="0" strike="noStrike" spc="-1">
              <a:solidFill>
                <a:srgbClr val="000000"/>
              </a:solidFill>
              <a:latin typeface="Arial"/>
            </a:endParaRPr>
          </a:p>
        </p:txBody>
      </p:sp>
      <p:sp>
        <p:nvSpPr>
          <p:cNvPr id="6" name="PlaceHolder 5"/>
          <p:cNvSpPr>
            <a:spLocks noGrp="1"/>
          </p:cNvSpPr>
          <p:nvPr>
            <p:ph type="sldNum" idx="5"/>
          </p:nvPr>
        </p:nvSpPr>
        <p:spPr/>
        <p:txBody>
          <a:bodyPr/>
          <a:lstStyle/>
          <a:p>
            <a:fld id="{1E678967-E560-4FFD-9858-E7E720B2C76D}" type="slidenum">
              <a:t>‹#›</a:t>
            </a:fl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083" name="PlaceHolder 1"/>
          <p:cNvSpPr>
            <a:spLocks noGrp="1"/>
          </p:cNvSpPr>
          <p:nvPr>
            <p:ph type="title"/>
          </p:nvPr>
        </p:nvSpPr>
        <p:spPr>
          <a:xfrm>
            <a:off x="698400" y="741600"/>
            <a:ext cx="4773600" cy="48996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1084" name="PlaceHolder 2"/>
          <p:cNvSpPr>
            <a:spLocks noGrp="1"/>
          </p:cNvSpPr>
          <p:nvPr>
            <p:ph/>
          </p:nvPr>
        </p:nvSpPr>
        <p:spPr>
          <a:xfrm>
            <a:off x="6106680" y="0"/>
            <a:ext cx="2969280" cy="3269160"/>
          </a:xfrm>
          <a:prstGeom prst="rect">
            <a:avLst/>
          </a:prstGeom>
          <a:noFill/>
          <a:ln w="0">
            <a:noFill/>
          </a:ln>
        </p:spPr>
        <p:txBody>
          <a:bodyPr lIns="0" tIns="0" rIns="0" bIns="0" anchor="t">
            <a:normAutofit/>
          </a:bodyPr>
          <a:lstStyle/>
          <a:p>
            <a:pPr>
              <a:lnSpc>
                <a:spcPct val="90000"/>
              </a:lnSpc>
              <a:spcBef>
                <a:spcPts val="1417"/>
              </a:spcBef>
              <a:buNone/>
            </a:pPr>
            <a:endParaRPr lang="en-US" sz="1600" b="0" strike="noStrike" spc="-1">
              <a:solidFill>
                <a:srgbClr val="000000"/>
              </a:solidFill>
              <a:latin typeface="Arial"/>
            </a:endParaRPr>
          </a:p>
        </p:txBody>
      </p:sp>
      <p:sp>
        <p:nvSpPr>
          <p:cNvPr id="1085" name="PlaceHolder 3"/>
          <p:cNvSpPr>
            <a:spLocks noGrp="1"/>
          </p:cNvSpPr>
          <p:nvPr>
            <p:ph/>
          </p:nvPr>
        </p:nvSpPr>
        <p:spPr>
          <a:xfrm>
            <a:off x="9224640" y="0"/>
            <a:ext cx="2969280" cy="3269160"/>
          </a:xfrm>
          <a:prstGeom prst="rect">
            <a:avLst/>
          </a:prstGeom>
          <a:noFill/>
          <a:ln w="0">
            <a:noFill/>
          </a:ln>
        </p:spPr>
        <p:txBody>
          <a:bodyPr lIns="0" tIns="0" rIns="0" bIns="0" anchor="t">
            <a:normAutofit/>
          </a:bodyPr>
          <a:lstStyle/>
          <a:p>
            <a:pPr>
              <a:lnSpc>
                <a:spcPct val="90000"/>
              </a:lnSpc>
              <a:spcBef>
                <a:spcPts val="1417"/>
              </a:spcBef>
              <a:buNone/>
            </a:pPr>
            <a:endParaRPr lang="en-US" sz="1600" b="0" strike="noStrike" spc="-1">
              <a:solidFill>
                <a:srgbClr val="000000"/>
              </a:solidFill>
              <a:latin typeface="Arial"/>
            </a:endParaRPr>
          </a:p>
        </p:txBody>
      </p:sp>
      <p:sp>
        <p:nvSpPr>
          <p:cNvPr id="1086" name="PlaceHolder 4"/>
          <p:cNvSpPr>
            <a:spLocks noGrp="1"/>
          </p:cNvSpPr>
          <p:nvPr>
            <p:ph/>
          </p:nvPr>
        </p:nvSpPr>
        <p:spPr>
          <a:xfrm>
            <a:off x="6106680" y="3580200"/>
            <a:ext cx="6084720" cy="3269160"/>
          </a:xfrm>
          <a:prstGeom prst="rect">
            <a:avLst/>
          </a:prstGeom>
          <a:noFill/>
          <a:ln w="0">
            <a:noFill/>
          </a:ln>
        </p:spPr>
        <p:txBody>
          <a:bodyPr lIns="0" tIns="0" rIns="0" bIns="0" anchor="t">
            <a:normAutofit/>
          </a:bodyPr>
          <a:lstStyle/>
          <a:p>
            <a:pPr>
              <a:lnSpc>
                <a:spcPct val="90000"/>
              </a:lnSpc>
              <a:spcBef>
                <a:spcPts val="1417"/>
              </a:spcBef>
              <a:buNone/>
            </a:pPr>
            <a:endParaRPr lang="en-US" sz="1600" b="0" strike="noStrike" spc="-1">
              <a:solidFill>
                <a:srgbClr val="000000"/>
              </a:solidFill>
              <a:latin typeface="Arial"/>
            </a:endParaRPr>
          </a:p>
        </p:txBody>
      </p:sp>
      <p:sp>
        <p:nvSpPr>
          <p:cNvPr id="6" name="PlaceHolder 5"/>
          <p:cNvSpPr>
            <a:spLocks noGrp="1"/>
          </p:cNvSpPr>
          <p:nvPr>
            <p:ph type="sldNum" idx="5"/>
          </p:nvPr>
        </p:nvSpPr>
        <p:spPr/>
        <p:txBody>
          <a:bodyPr/>
          <a:lstStyle/>
          <a:p>
            <a:fld id="{C01A23C1-3B65-42AD-A45E-CF82CFCE0258}" type="slidenum">
              <a:t>‹#›</a:t>
            </a:fld>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087" name="PlaceHolder 1"/>
          <p:cNvSpPr>
            <a:spLocks noGrp="1"/>
          </p:cNvSpPr>
          <p:nvPr>
            <p:ph type="title"/>
          </p:nvPr>
        </p:nvSpPr>
        <p:spPr>
          <a:xfrm>
            <a:off x="698400" y="741600"/>
            <a:ext cx="4773600" cy="48996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1088" name="PlaceHolder 2"/>
          <p:cNvSpPr>
            <a:spLocks noGrp="1"/>
          </p:cNvSpPr>
          <p:nvPr>
            <p:ph/>
          </p:nvPr>
        </p:nvSpPr>
        <p:spPr>
          <a:xfrm>
            <a:off x="6106680" y="0"/>
            <a:ext cx="6084720" cy="3269160"/>
          </a:xfrm>
          <a:prstGeom prst="rect">
            <a:avLst/>
          </a:prstGeom>
          <a:noFill/>
          <a:ln w="0">
            <a:noFill/>
          </a:ln>
        </p:spPr>
        <p:txBody>
          <a:bodyPr lIns="0" tIns="0" rIns="0" bIns="0" anchor="t">
            <a:normAutofit/>
          </a:bodyPr>
          <a:lstStyle/>
          <a:p>
            <a:pPr>
              <a:lnSpc>
                <a:spcPct val="90000"/>
              </a:lnSpc>
              <a:spcBef>
                <a:spcPts val="1417"/>
              </a:spcBef>
              <a:buNone/>
            </a:pPr>
            <a:endParaRPr lang="en-US" sz="1600" b="0" strike="noStrike" spc="-1">
              <a:solidFill>
                <a:srgbClr val="000000"/>
              </a:solidFill>
              <a:latin typeface="Arial"/>
            </a:endParaRPr>
          </a:p>
        </p:txBody>
      </p:sp>
      <p:sp>
        <p:nvSpPr>
          <p:cNvPr id="1089" name="PlaceHolder 3"/>
          <p:cNvSpPr>
            <a:spLocks noGrp="1"/>
          </p:cNvSpPr>
          <p:nvPr>
            <p:ph/>
          </p:nvPr>
        </p:nvSpPr>
        <p:spPr>
          <a:xfrm>
            <a:off x="6106680" y="3580200"/>
            <a:ext cx="6084720" cy="3269160"/>
          </a:xfrm>
          <a:prstGeom prst="rect">
            <a:avLst/>
          </a:prstGeom>
          <a:noFill/>
          <a:ln w="0">
            <a:noFill/>
          </a:ln>
        </p:spPr>
        <p:txBody>
          <a:bodyPr lIns="0" tIns="0" rIns="0" bIns="0" anchor="t">
            <a:normAutofit/>
          </a:bodyPr>
          <a:lstStyle/>
          <a:p>
            <a:pPr>
              <a:lnSpc>
                <a:spcPct val="90000"/>
              </a:lnSpc>
              <a:spcBef>
                <a:spcPts val="1417"/>
              </a:spcBef>
              <a:buNone/>
            </a:pPr>
            <a:endParaRPr lang="en-US" sz="1600" b="0" strike="noStrike" spc="-1">
              <a:solidFill>
                <a:srgbClr val="000000"/>
              </a:solidFill>
              <a:latin typeface="Arial"/>
            </a:endParaRPr>
          </a:p>
        </p:txBody>
      </p:sp>
      <p:sp>
        <p:nvSpPr>
          <p:cNvPr id="5" name="PlaceHolder 4"/>
          <p:cNvSpPr>
            <a:spLocks noGrp="1"/>
          </p:cNvSpPr>
          <p:nvPr>
            <p:ph type="sldNum" idx="5"/>
          </p:nvPr>
        </p:nvSpPr>
        <p:spPr/>
        <p:txBody>
          <a:bodyPr/>
          <a:lstStyle/>
          <a:p>
            <a:fld id="{FCFF3AC1-2206-42C3-AEBE-B00A33A348B7}" type="slidenum">
              <a:t>‹#›</a:t>
            </a:fld>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090" name="PlaceHolder 1"/>
          <p:cNvSpPr>
            <a:spLocks noGrp="1"/>
          </p:cNvSpPr>
          <p:nvPr>
            <p:ph type="title"/>
          </p:nvPr>
        </p:nvSpPr>
        <p:spPr>
          <a:xfrm>
            <a:off x="698400" y="741600"/>
            <a:ext cx="4773600" cy="48996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1091" name="PlaceHolder 2"/>
          <p:cNvSpPr>
            <a:spLocks noGrp="1"/>
          </p:cNvSpPr>
          <p:nvPr>
            <p:ph/>
          </p:nvPr>
        </p:nvSpPr>
        <p:spPr>
          <a:xfrm>
            <a:off x="6106680" y="0"/>
            <a:ext cx="2969280" cy="3269160"/>
          </a:xfrm>
          <a:prstGeom prst="rect">
            <a:avLst/>
          </a:prstGeom>
          <a:noFill/>
          <a:ln w="0">
            <a:noFill/>
          </a:ln>
        </p:spPr>
        <p:txBody>
          <a:bodyPr lIns="0" tIns="0" rIns="0" bIns="0" anchor="t">
            <a:normAutofit/>
          </a:bodyPr>
          <a:lstStyle/>
          <a:p>
            <a:pPr>
              <a:lnSpc>
                <a:spcPct val="90000"/>
              </a:lnSpc>
              <a:spcBef>
                <a:spcPts val="1417"/>
              </a:spcBef>
              <a:buNone/>
            </a:pPr>
            <a:endParaRPr lang="en-US" sz="1600" b="0" strike="noStrike" spc="-1">
              <a:solidFill>
                <a:srgbClr val="000000"/>
              </a:solidFill>
              <a:latin typeface="Arial"/>
            </a:endParaRPr>
          </a:p>
        </p:txBody>
      </p:sp>
      <p:sp>
        <p:nvSpPr>
          <p:cNvPr id="1092" name="PlaceHolder 3"/>
          <p:cNvSpPr>
            <a:spLocks noGrp="1"/>
          </p:cNvSpPr>
          <p:nvPr>
            <p:ph/>
          </p:nvPr>
        </p:nvSpPr>
        <p:spPr>
          <a:xfrm>
            <a:off x="9224640" y="0"/>
            <a:ext cx="2969280" cy="3269160"/>
          </a:xfrm>
          <a:prstGeom prst="rect">
            <a:avLst/>
          </a:prstGeom>
          <a:noFill/>
          <a:ln w="0">
            <a:noFill/>
          </a:ln>
        </p:spPr>
        <p:txBody>
          <a:bodyPr lIns="0" tIns="0" rIns="0" bIns="0" anchor="t">
            <a:normAutofit/>
          </a:bodyPr>
          <a:lstStyle/>
          <a:p>
            <a:pPr>
              <a:lnSpc>
                <a:spcPct val="90000"/>
              </a:lnSpc>
              <a:spcBef>
                <a:spcPts val="1417"/>
              </a:spcBef>
              <a:buNone/>
            </a:pPr>
            <a:endParaRPr lang="en-US" sz="1600" b="0" strike="noStrike" spc="-1">
              <a:solidFill>
                <a:srgbClr val="000000"/>
              </a:solidFill>
              <a:latin typeface="Arial"/>
            </a:endParaRPr>
          </a:p>
        </p:txBody>
      </p:sp>
      <p:sp>
        <p:nvSpPr>
          <p:cNvPr id="1093" name="PlaceHolder 4"/>
          <p:cNvSpPr>
            <a:spLocks noGrp="1"/>
          </p:cNvSpPr>
          <p:nvPr>
            <p:ph/>
          </p:nvPr>
        </p:nvSpPr>
        <p:spPr>
          <a:xfrm>
            <a:off x="6106680" y="3580200"/>
            <a:ext cx="2969280" cy="3269160"/>
          </a:xfrm>
          <a:prstGeom prst="rect">
            <a:avLst/>
          </a:prstGeom>
          <a:noFill/>
          <a:ln w="0">
            <a:noFill/>
          </a:ln>
        </p:spPr>
        <p:txBody>
          <a:bodyPr lIns="0" tIns="0" rIns="0" bIns="0" anchor="t">
            <a:normAutofit/>
          </a:bodyPr>
          <a:lstStyle/>
          <a:p>
            <a:pPr>
              <a:lnSpc>
                <a:spcPct val="90000"/>
              </a:lnSpc>
              <a:spcBef>
                <a:spcPts val="1417"/>
              </a:spcBef>
              <a:buNone/>
            </a:pPr>
            <a:endParaRPr lang="en-US" sz="1600" b="0" strike="noStrike" spc="-1">
              <a:solidFill>
                <a:srgbClr val="000000"/>
              </a:solidFill>
              <a:latin typeface="Arial"/>
            </a:endParaRPr>
          </a:p>
        </p:txBody>
      </p:sp>
      <p:sp>
        <p:nvSpPr>
          <p:cNvPr id="1094" name="PlaceHolder 5"/>
          <p:cNvSpPr>
            <a:spLocks noGrp="1"/>
          </p:cNvSpPr>
          <p:nvPr>
            <p:ph/>
          </p:nvPr>
        </p:nvSpPr>
        <p:spPr>
          <a:xfrm>
            <a:off x="9224640" y="3580200"/>
            <a:ext cx="2969280" cy="3269160"/>
          </a:xfrm>
          <a:prstGeom prst="rect">
            <a:avLst/>
          </a:prstGeom>
          <a:noFill/>
          <a:ln w="0">
            <a:noFill/>
          </a:ln>
        </p:spPr>
        <p:txBody>
          <a:bodyPr lIns="0" tIns="0" rIns="0" bIns="0" anchor="t">
            <a:normAutofit/>
          </a:bodyPr>
          <a:lstStyle/>
          <a:p>
            <a:pPr>
              <a:lnSpc>
                <a:spcPct val="90000"/>
              </a:lnSpc>
              <a:spcBef>
                <a:spcPts val="1417"/>
              </a:spcBef>
              <a:buNone/>
            </a:pPr>
            <a:endParaRPr lang="en-US" sz="1600" b="0" strike="noStrike" spc="-1">
              <a:solidFill>
                <a:srgbClr val="000000"/>
              </a:solidFill>
              <a:latin typeface="Arial"/>
            </a:endParaRPr>
          </a:p>
        </p:txBody>
      </p:sp>
      <p:sp>
        <p:nvSpPr>
          <p:cNvPr id="7" name="PlaceHolder 6"/>
          <p:cNvSpPr>
            <a:spLocks noGrp="1"/>
          </p:cNvSpPr>
          <p:nvPr>
            <p:ph type="sldNum" idx="5"/>
          </p:nvPr>
        </p:nvSpPr>
        <p:spPr/>
        <p:txBody>
          <a:bodyPr/>
          <a:lstStyle/>
          <a:p>
            <a:fld id="{0D954113-A919-4E09-8696-76175DBDBE83}"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9" name="PlaceHolder 1"/>
          <p:cNvSpPr>
            <a:spLocks noGrp="1"/>
          </p:cNvSpPr>
          <p:nvPr>
            <p:ph type="subTitle"/>
          </p:nvPr>
        </p:nvSpPr>
        <p:spPr>
          <a:xfrm>
            <a:off x="698400" y="741600"/>
            <a:ext cx="4773600" cy="2272320"/>
          </a:xfrm>
          <a:prstGeom prst="rect">
            <a:avLst/>
          </a:prstGeom>
          <a:noFill/>
          <a:ln w="0">
            <a:noFill/>
          </a:ln>
        </p:spPr>
        <p:txBody>
          <a:bodyPr lIns="0" tIns="0" rIns="0" bIns="0" anchor="ctr">
            <a:noAutofit/>
          </a:bodyPr>
          <a:lstStyle/>
          <a:p>
            <a:pPr algn="ctr">
              <a:buNone/>
            </a:pPr>
            <a:endParaRPr lang="en-US" sz="3200" b="0" strike="noStrike" spc="-1">
              <a:latin typeface="Arial"/>
            </a:endParaRPr>
          </a:p>
        </p:txBody>
      </p:sp>
      <p:sp>
        <p:nvSpPr>
          <p:cNvPr id="3" name="PlaceHolder 2"/>
          <p:cNvSpPr>
            <a:spLocks noGrp="1"/>
          </p:cNvSpPr>
          <p:nvPr>
            <p:ph type="sldNum" idx="1"/>
          </p:nvPr>
        </p:nvSpPr>
        <p:spPr/>
        <p:txBody>
          <a:bodyPr/>
          <a:lstStyle/>
          <a:p>
            <a:fld id="{23E7B0A4-B86D-4EC3-8772-4218FF2CF3BE}" type="slidenum">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095" name="PlaceHolder 1"/>
          <p:cNvSpPr>
            <a:spLocks noGrp="1"/>
          </p:cNvSpPr>
          <p:nvPr>
            <p:ph type="title"/>
          </p:nvPr>
        </p:nvSpPr>
        <p:spPr>
          <a:xfrm>
            <a:off x="698400" y="741600"/>
            <a:ext cx="4773600" cy="48996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1096" name="PlaceHolder 2"/>
          <p:cNvSpPr>
            <a:spLocks noGrp="1"/>
          </p:cNvSpPr>
          <p:nvPr>
            <p:ph/>
          </p:nvPr>
        </p:nvSpPr>
        <p:spPr>
          <a:xfrm>
            <a:off x="6106680" y="0"/>
            <a:ext cx="1959120" cy="3269160"/>
          </a:xfrm>
          <a:prstGeom prst="rect">
            <a:avLst/>
          </a:prstGeom>
          <a:noFill/>
          <a:ln w="0">
            <a:noFill/>
          </a:ln>
        </p:spPr>
        <p:txBody>
          <a:bodyPr lIns="0" tIns="0" rIns="0" bIns="0" anchor="t">
            <a:normAutofit/>
          </a:bodyPr>
          <a:lstStyle/>
          <a:p>
            <a:pPr>
              <a:lnSpc>
                <a:spcPct val="90000"/>
              </a:lnSpc>
              <a:spcBef>
                <a:spcPts val="1417"/>
              </a:spcBef>
              <a:buNone/>
            </a:pPr>
            <a:endParaRPr lang="en-US" sz="1600" b="0" strike="noStrike" spc="-1">
              <a:solidFill>
                <a:srgbClr val="000000"/>
              </a:solidFill>
              <a:latin typeface="Arial"/>
            </a:endParaRPr>
          </a:p>
        </p:txBody>
      </p:sp>
      <p:sp>
        <p:nvSpPr>
          <p:cNvPr id="1097" name="PlaceHolder 3"/>
          <p:cNvSpPr>
            <a:spLocks noGrp="1"/>
          </p:cNvSpPr>
          <p:nvPr>
            <p:ph/>
          </p:nvPr>
        </p:nvSpPr>
        <p:spPr>
          <a:xfrm>
            <a:off x="8164080" y="0"/>
            <a:ext cx="1959120" cy="3269160"/>
          </a:xfrm>
          <a:prstGeom prst="rect">
            <a:avLst/>
          </a:prstGeom>
          <a:noFill/>
          <a:ln w="0">
            <a:noFill/>
          </a:ln>
        </p:spPr>
        <p:txBody>
          <a:bodyPr lIns="0" tIns="0" rIns="0" bIns="0" anchor="t">
            <a:normAutofit/>
          </a:bodyPr>
          <a:lstStyle/>
          <a:p>
            <a:pPr>
              <a:lnSpc>
                <a:spcPct val="90000"/>
              </a:lnSpc>
              <a:spcBef>
                <a:spcPts val="1417"/>
              </a:spcBef>
              <a:buNone/>
            </a:pPr>
            <a:endParaRPr lang="en-US" sz="1600" b="0" strike="noStrike" spc="-1">
              <a:solidFill>
                <a:srgbClr val="000000"/>
              </a:solidFill>
              <a:latin typeface="Arial"/>
            </a:endParaRPr>
          </a:p>
        </p:txBody>
      </p:sp>
      <p:sp>
        <p:nvSpPr>
          <p:cNvPr id="1098" name="PlaceHolder 4"/>
          <p:cNvSpPr>
            <a:spLocks noGrp="1"/>
          </p:cNvSpPr>
          <p:nvPr>
            <p:ph/>
          </p:nvPr>
        </p:nvSpPr>
        <p:spPr>
          <a:xfrm>
            <a:off x="10221480" y="0"/>
            <a:ext cx="1959120" cy="3269160"/>
          </a:xfrm>
          <a:prstGeom prst="rect">
            <a:avLst/>
          </a:prstGeom>
          <a:noFill/>
          <a:ln w="0">
            <a:noFill/>
          </a:ln>
        </p:spPr>
        <p:txBody>
          <a:bodyPr lIns="0" tIns="0" rIns="0" bIns="0" anchor="t">
            <a:normAutofit/>
          </a:bodyPr>
          <a:lstStyle/>
          <a:p>
            <a:pPr>
              <a:lnSpc>
                <a:spcPct val="90000"/>
              </a:lnSpc>
              <a:spcBef>
                <a:spcPts val="1417"/>
              </a:spcBef>
              <a:buNone/>
            </a:pPr>
            <a:endParaRPr lang="en-US" sz="1600" b="0" strike="noStrike" spc="-1">
              <a:solidFill>
                <a:srgbClr val="000000"/>
              </a:solidFill>
              <a:latin typeface="Arial"/>
            </a:endParaRPr>
          </a:p>
        </p:txBody>
      </p:sp>
      <p:sp>
        <p:nvSpPr>
          <p:cNvPr id="1099" name="PlaceHolder 5"/>
          <p:cNvSpPr>
            <a:spLocks noGrp="1"/>
          </p:cNvSpPr>
          <p:nvPr>
            <p:ph/>
          </p:nvPr>
        </p:nvSpPr>
        <p:spPr>
          <a:xfrm>
            <a:off x="6106680" y="3580200"/>
            <a:ext cx="1959120" cy="3269160"/>
          </a:xfrm>
          <a:prstGeom prst="rect">
            <a:avLst/>
          </a:prstGeom>
          <a:noFill/>
          <a:ln w="0">
            <a:noFill/>
          </a:ln>
        </p:spPr>
        <p:txBody>
          <a:bodyPr lIns="0" tIns="0" rIns="0" bIns="0" anchor="t">
            <a:normAutofit/>
          </a:bodyPr>
          <a:lstStyle/>
          <a:p>
            <a:pPr>
              <a:lnSpc>
                <a:spcPct val="90000"/>
              </a:lnSpc>
              <a:spcBef>
                <a:spcPts val="1417"/>
              </a:spcBef>
              <a:buNone/>
            </a:pPr>
            <a:endParaRPr lang="en-US" sz="1600" b="0" strike="noStrike" spc="-1">
              <a:solidFill>
                <a:srgbClr val="000000"/>
              </a:solidFill>
              <a:latin typeface="Arial"/>
            </a:endParaRPr>
          </a:p>
        </p:txBody>
      </p:sp>
      <p:sp>
        <p:nvSpPr>
          <p:cNvPr id="1100" name="PlaceHolder 6"/>
          <p:cNvSpPr>
            <a:spLocks noGrp="1"/>
          </p:cNvSpPr>
          <p:nvPr>
            <p:ph/>
          </p:nvPr>
        </p:nvSpPr>
        <p:spPr>
          <a:xfrm>
            <a:off x="8164080" y="3580200"/>
            <a:ext cx="1959120" cy="3269160"/>
          </a:xfrm>
          <a:prstGeom prst="rect">
            <a:avLst/>
          </a:prstGeom>
          <a:noFill/>
          <a:ln w="0">
            <a:noFill/>
          </a:ln>
        </p:spPr>
        <p:txBody>
          <a:bodyPr lIns="0" tIns="0" rIns="0" bIns="0" anchor="t">
            <a:normAutofit/>
          </a:bodyPr>
          <a:lstStyle/>
          <a:p>
            <a:pPr>
              <a:lnSpc>
                <a:spcPct val="90000"/>
              </a:lnSpc>
              <a:spcBef>
                <a:spcPts val="1417"/>
              </a:spcBef>
              <a:buNone/>
            </a:pPr>
            <a:endParaRPr lang="en-US" sz="1600" b="0" strike="noStrike" spc="-1">
              <a:solidFill>
                <a:srgbClr val="000000"/>
              </a:solidFill>
              <a:latin typeface="Arial"/>
            </a:endParaRPr>
          </a:p>
        </p:txBody>
      </p:sp>
      <p:sp>
        <p:nvSpPr>
          <p:cNvPr id="1101" name="PlaceHolder 7"/>
          <p:cNvSpPr>
            <a:spLocks noGrp="1"/>
          </p:cNvSpPr>
          <p:nvPr>
            <p:ph/>
          </p:nvPr>
        </p:nvSpPr>
        <p:spPr>
          <a:xfrm>
            <a:off x="10221480" y="3580200"/>
            <a:ext cx="1959120" cy="3269160"/>
          </a:xfrm>
          <a:prstGeom prst="rect">
            <a:avLst/>
          </a:prstGeom>
          <a:noFill/>
          <a:ln w="0">
            <a:noFill/>
          </a:ln>
        </p:spPr>
        <p:txBody>
          <a:bodyPr lIns="0" tIns="0" rIns="0" bIns="0" anchor="t">
            <a:normAutofit/>
          </a:bodyPr>
          <a:lstStyle/>
          <a:p>
            <a:pPr>
              <a:lnSpc>
                <a:spcPct val="90000"/>
              </a:lnSpc>
              <a:spcBef>
                <a:spcPts val="1417"/>
              </a:spcBef>
              <a:buNone/>
            </a:pPr>
            <a:endParaRPr lang="en-US" sz="1600" b="0" strike="noStrike" spc="-1">
              <a:solidFill>
                <a:srgbClr val="000000"/>
              </a:solidFill>
              <a:latin typeface="Arial"/>
            </a:endParaRPr>
          </a:p>
        </p:txBody>
      </p:sp>
      <p:sp>
        <p:nvSpPr>
          <p:cNvPr id="9" name="PlaceHolder 8"/>
          <p:cNvSpPr>
            <a:spLocks noGrp="1"/>
          </p:cNvSpPr>
          <p:nvPr>
            <p:ph type="sldNum" idx="5"/>
          </p:nvPr>
        </p:nvSpPr>
        <p:spPr/>
        <p:txBody>
          <a:bodyPr/>
          <a:lstStyle/>
          <a:p>
            <a:fld id="{BB608F7A-A77E-4E3E-8E1A-48E961955EB8}" type="slidenum">
              <a:t>‹#›</a:t>
            </a:fld>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sldNum" idx="6"/>
          </p:nvPr>
        </p:nvSpPr>
        <p:spPr/>
        <p:txBody>
          <a:bodyPr/>
          <a:lstStyle/>
          <a:p>
            <a:fld id="{6FFDF7D9-E852-4A01-9380-144149E0288C}" type="slidenum">
              <a:t>‹#›</a:t>
            </a:fld>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382" name="PlaceHolder 1"/>
          <p:cNvSpPr>
            <a:spLocks noGrp="1"/>
          </p:cNvSpPr>
          <p:nvPr>
            <p:ph type="title"/>
          </p:nvPr>
        </p:nvSpPr>
        <p:spPr>
          <a:xfrm>
            <a:off x="698400" y="741600"/>
            <a:ext cx="4773600" cy="48996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1383" name="PlaceHolder 2"/>
          <p:cNvSpPr>
            <a:spLocks noGrp="1"/>
          </p:cNvSpPr>
          <p:nvPr>
            <p:ph type="subTitle"/>
          </p:nvPr>
        </p:nvSpPr>
        <p:spPr>
          <a:xfrm>
            <a:off x="6106680" y="0"/>
            <a:ext cx="6084720" cy="6854040"/>
          </a:xfrm>
          <a:prstGeom prst="rect">
            <a:avLst/>
          </a:prstGeom>
          <a:noFill/>
          <a:ln w="0">
            <a:noFill/>
          </a:ln>
        </p:spPr>
        <p:txBody>
          <a:bodyPr lIns="0" tIns="0" rIns="0" bIns="0" anchor="ctr">
            <a:noAutofit/>
          </a:bodyPr>
          <a:lstStyle/>
          <a:p>
            <a:pPr algn="ctr">
              <a:buNone/>
            </a:pPr>
            <a:endParaRPr lang="en-US" sz="3200" b="0" strike="noStrike" spc="-1">
              <a:latin typeface="Arial"/>
            </a:endParaRPr>
          </a:p>
        </p:txBody>
      </p:sp>
      <p:sp>
        <p:nvSpPr>
          <p:cNvPr id="4" name="PlaceHolder 3"/>
          <p:cNvSpPr>
            <a:spLocks noGrp="1"/>
          </p:cNvSpPr>
          <p:nvPr>
            <p:ph type="sldNum" idx="6"/>
          </p:nvPr>
        </p:nvSpPr>
        <p:spPr/>
        <p:txBody>
          <a:bodyPr/>
          <a:lstStyle/>
          <a:p>
            <a:fld id="{89A600B6-D543-4AA9-ACCB-4F174E75A7E1}" type="slidenum">
              <a:t>‹#›</a:t>
            </a:fld>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384" name="PlaceHolder 1"/>
          <p:cNvSpPr>
            <a:spLocks noGrp="1"/>
          </p:cNvSpPr>
          <p:nvPr>
            <p:ph type="title"/>
          </p:nvPr>
        </p:nvSpPr>
        <p:spPr>
          <a:xfrm>
            <a:off x="698400" y="741600"/>
            <a:ext cx="4773600" cy="48996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1385" name="PlaceHolder 2"/>
          <p:cNvSpPr>
            <a:spLocks noGrp="1"/>
          </p:cNvSpPr>
          <p:nvPr>
            <p:ph/>
          </p:nvPr>
        </p:nvSpPr>
        <p:spPr>
          <a:xfrm>
            <a:off x="6106680" y="0"/>
            <a:ext cx="6084720" cy="6854040"/>
          </a:xfrm>
          <a:prstGeom prst="rect">
            <a:avLst/>
          </a:prstGeom>
          <a:noFill/>
          <a:ln w="0">
            <a:noFill/>
          </a:ln>
        </p:spPr>
        <p:txBody>
          <a:bodyPr lIns="0" tIns="0" rIns="0" bIns="0" anchor="t">
            <a:normAutofit/>
          </a:bodyPr>
          <a:lstStyle/>
          <a:p>
            <a:pPr>
              <a:lnSpc>
                <a:spcPct val="90000"/>
              </a:lnSpc>
              <a:spcBef>
                <a:spcPts val="1417"/>
              </a:spcBef>
              <a:buNone/>
            </a:pPr>
            <a:endParaRPr lang="en-US" sz="1600" b="0" strike="noStrike" spc="-1">
              <a:solidFill>
                <a:srgbClr val="000000"/>
              </a:solidFill>
              <a:latin typeface="Arial"/>
            </a:endParaRPr>
          </a:p>
        </p:txBody>
      </p:sp>
      <p:sp>
        <p:nvSpPr>
          <p:cNvPr id="4" name="PlaceHolder 3"/>
          <p:cNvSpPr>
            <a:spLocks noGrp="1"/>
          </p:cNvSpPr>
          <p:nvPr>
            <p:ph type="sldNum" idx="6"/>
          </p:nvPr>
        </p:nvSpPr>
        <p:spPr/>
        <p:txBody>
          <a:bodyPr/>
          <a:lstStyle/>
          <a:p>
            <a:fld id="{9C974812-3F1D-47E3-85FD-7B8261BC9BAD}" type="slidenum">
              <a:t>‹#›</a:t>
            </a:fld>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386" name="PlaceHolder 1"/>
          <p:cNvSpPr>
            <a:spLocks noGrp="1"/>
          </p:cNvSpPr>
          <p:nvPr>
            <p:ph type="title"/>
          </p:nvPr>
        </p:nvSpPr>
        <p:spPr>
          <a:xfrm>
            <a:off x="698400" y="741600"/>
            <a:ext cx="4773600" cy="48996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1387" name="PlaceHolder 2"/>
          <p:cNvSpPr>
            <a:spLocks noGrp="1"/>
          </p:cNvSpPr>
          <p:nvPr>
            <p:ph/>
          </p:nvPr>
        </p:nvSpPr>
        <p:spPr>
          <a:xfrm>
            <a:off x="6106680" y="0"/>
            <a:ext cx="2969280" cy="6854040"/>
          </a:xfrm>
          <a:prstGeom prst="rect">
            <a:avLst/>
          </a:prstGeom>
          <a:noFill/>
          <a:ln w="0">
            <a:noFill/>
          </a:ln>
        </p:spPr>
        <p:txBody>
          <a:bodyPr lIns="0" tIns="0" rIns="0" bIns="0" anchor="t">
            <a:normAutofit/>
          </a:bodyPr>
          <a:lstStyle/>
          <a:p>
            <a:pPr>
              <a:lnSpc>
                <a:spcPct val="90000"/>
              </a:lnSpc>
              <a:spcBef>
                <a:spcPts val="1417"/>
              </a:spcBef>
              <a:buNone/>
            </a:pPr>
            <a:endParaRPr lang="en-US" sz="1600" b="0" strike="noStrike" spc="-1">
              <a:solidFill>
                <a:srgbClr val="000000"/>
              </a:solidFill>
              <a:latin typeface="Arial"/>
            </a:endParaRPr>
          </a:p>
        </p:txBody>
      </p:sp>
      <p:sp>
        <p:nvSpPr>
          <p:cNvPr id="1388" name="PlaceHolder 3"/>
          <p:cNvSpPr>
            <a:spLocks noGrp="1"/>
          </p:cNvSpPr>
          <p:nvPr>
            <p:ph/>
          </p:nvPr>
        </p:nvSpPr>
        <p:spPr>
          <a:xfrm>
            <a:off x="9224640" y="0"/>
            <a:ext cx="2969280" cy="6854040"/>
          </a:xfrm>
          <a:prstGeom prst="rect">
            <a:avLst/>
          </a:prstGeom>
          <a:noFill/>
          <a:ln w="0">
            <a:noFill/>
          </a:ln>
        </p:spPr>
        <p:txBody>
          <a:bodyPr lIns="0" tIns="0" rIns="0" bIns="0" anchor="t">
            <a:normAutofit/>
          </a:bodyPr>
          <a:lstStyle/>
          <a:p>
            <a:pPr>
              <a:lnSpc>
                <a:spcPct val="90000"/>
              </a:lnSpc>
              <a:spcBef>
                <a:spcPts val="1417"/>
              </a:spcBef>
              <a:buNone/>
            </a:pPr>
            <a:endParaRPr lang="en-US" sz="1600" b="0" strike="noStrike" spc="-1">
              <a:solidFill>
                <a:srgbClr val="000000"/>
              </a:solidFill>
              <a:latin typeface="Arial"/>
            </a:endParaRPr>
          </a:p>
        </p:txBody>
      </p:sp>
      <p:sp>
        <p:nvSpPr>
          <p:cNvPr id="5" name="PlaceHolder 4"/>
          <p:cNvSpPr>
            <a:spLocks noGrp="1"/>
          </p:cNvSpPr>
          <p:nvPr>
            <p:ph type="sldNum" idx="6"/>
          </p:nvPr>
        </p:nvSpPr>
        <p:spPr/>
        <p:txBody>
          <a:bodyPr/>
          <a:lstStyle/>
          <a:p>
            <a:fld id="{68981111-A1CB-450B-A3CB-F9D803BB07F4}" type="slidenum">
              <a:t>‹#›</a:t>
            </a:fld>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89" name="PlaceHolder 1"/>
          <p:cNvSpPr>
            <a:spLocks noGrp="1"/>
          </p:cNvSpPr>
          <p:nvPr>
            <p:ph type="title"/>
          </p:nvPr>
        </p:nvSpPr>
        <p:spPr>
          <a:xfrm>
            <a:off x="698400" y="741600"/>
            <a:ext cx="4773600" cy="48996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3" name="PlaceHolder 2"/>
          <p:cNvSpPr>
            <a:spLocks noGrp="1"/>
          </p:cNvSpPr>
          <p:nvPr>
            <p:ph type="sldNum" idx="6"/>
          </p:nvPr>
        </p:nvSpPr>
        <p:spPr/>
        <p:txBody>
          <a:bodyPr/>
          <a:lstStyle/>
          <a:p>
            <a:fld id="{F73B93B9-C76B-4392-85C6-4D12077B8C2E}" type="slidenum">
              <a:t>‹#›</a:t>
            </a:fld>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90" name="PlaceHolder 1"/>
          <p:cNvSpPr>
            <a:spLocks noGrp="1"/>
          </p:cNvSpPr>
          <p:nvPr>
            <p:ph type="subTitle"/>
          </p:nvPr>
        </p:nvSpPr>
        <p:spPr>
          <a:xfrm>
            <a:off x="698400" y="741600"/>
            <a:ext cx="4773600" cy="2272320"/>
          </a:xfrm>
          <a:prstGeom prst="rect">
            <a:avLst/>
          </a:prstGeom>
          <a:noFill/>
          <a:ln w="0">
            <a:noFill/>
          </a:ln>
        </p:spPr>
        <p:txBody>
          <a:bodyPr lIns="0" tIns="0" rIns="0" bIns="0" anchor="ctr">
            <a:noAutofit/>
          </a:bodyPr>
          <a:lstStyle/>
          <a:p>
            <a:pPr algn="ctr">
              <a:buNone/>
            </a:pPr>
            <a:endParaRPr lang="en-US" sz="3200" b="0" strike="noStrike" spc="-1">
              <a:latin typeface="Arial"/>
            </a:endParaRPr>
          </a:p>
        </p:txBody>
      </p:sp>
      <p:sp>
        <p:nvSpPr>
          <p:cNvPr id="3" name="PlaceHolder 2"/>
          <p:cNvSpPr>
            <a:spLocks noGrp="1"/>
          </p:cNvSpPr>
          <p:nvPr>
            <p:ph type="sldNum" idx="6"/>
          </p:nvPr>
        </p:nvSpPr>
        <p:spPr/>
        <p:txBody>
          <a:bodyPr/>
          <a:lstStyle/>
          <a:p>
            <a:fld id="{D8F7CD44-9983-4CC7-9EDD-F373A0C328C9}" type="slidenum">
              <a:t>‹#›</a:t>
            </a:fld>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391" name="PlaceHolder 1"/>
          <p:cNvSpPr>
            <a:spLocks noGrp="1"/>
          </p:cNvSpPr>
          <p:nvPr>
            <p:ph type="title"/>
          </p:nvPr>
        </p:nvSpPr>
        <p:spPr>
          <a:xfrm>
            <a:off x="698400" y="741600"/>
            <a:ext cx="4773600" cy="48996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1392" name="PlaceHolder 2"/>
          <p:cNvSpPr>
            <a:spLocks noGrp="1"/>
          </p:cNvSpPr>
          <p:nvPr>
            <p:ph/>
          </p:nvPr>
        </p:nvSpPr>
        <p:spPr>
          <a:xfrm>
            <a:off x="6106680" y="0"/>
            <a:ext cx="2969280" cy="3269160"/>
          </a:xfrm>
          <a:prstGeom prst="rect">
            <a:avLst/>
          </a:prstGeom>
          <a:noFill/>
          <a:ln w="0">
            <a:noFill/>
          </a:ln>
        </p:spPr>
        <p:txBody>
          <a:bodyPr lIns="0" tIns="0" rIns="0" bIns="0" anchor="t">
            <a:normAutofit/>
          </a:bodyPr>
          <a:lstStyle/>
          <a:p>
            <a:pPr>
              <a:lnSpc>
                <a:spcPct val="90000"/>
              </a:lnSpc>
              <a:spcBef>
                <a:spcPts val="1417"/>
              </a:spcBef>
              <a:buNone/>
            </a:pPr>
            <a:endParaRPr lang="en-US" sz="1600" b="0" strike="noStrike" spc="-1">
              <a:solidFill>
                <a:srgbClr val="000000"/>
              </a:solidFill>
              <a:latin typeface="Arial"/>
            </a:endParaRPr>
          </a:p>
        </p:txBody>
      </p:sp>
      <p:sp>
        <p:nvSpPr>
          <p:cNvPr id="1393" name="PlaceHolder 3"/>
          <p:cNvSpPr>
            <a:spLocks noGrp="1"/>
          </p:cNvSpPr>
          <p:nvPr>
            <p:ph/>
          </p:nvPr>
        </p:nvSpPr>
        <p:spPr>
          <a:xfrm>
            <a:off x="9224640" y="0"/>
            <a:ext cx="2969280" cy="6854040"/>
          </a:xfrm>
          <a:prstGeom prst="rect">
            <a:avLst/>
          </a:prstGeom>
          <a:noFill/>
          <a:ln w="0">
            <a:noFill/>
          </a:ln>
        </p:spPr>
        <p:txBody>
          <a:bodyPr lIns="0" tIns="0" rIns="0" bIns="0" anchor="t">
            <a:normAutofit/>
          </a:bodyPr>
          <a:lstStyle/>
          <a:p>
            <a:pPr>
              <a:lnSpc>
                <a:spcPct val="90000"/>
              </a:lnSpc>
              <a:spcBef>
                <a:spcPts val="1417"/>
              </a:spcBef>
              <a:buNone/>
            </a:pPr>
            <a:endParaRPr lang="en-US" sz="1600" b="0" strike="noStrike" spc="-1">
              <a:solidFill>
                <a:srgbClr val="000000"/>
              </a:solidFill>
              <a:latin typeface="Arial"/>
            </a:endParaRPr>
          </a:p>
        </p:txBody>
      </p:sp>
      <p:sp>
        <p:nvSpPr>
          <p:cNvPr id="1394" name="PlaceHolder 4"/>
          <p:cNvSpPr>
            <a:spLocks noGrp="1"/>
          </p:cNvSpPr>
          <p:nvPr>
            <p:ph/>
          </p:nvPr>
        </p:nvSpPr>
        <p:spPr>
          <a:xfrm>
            <a:off x="6106680" y="3580200"/>
            <a:ext cx="2969280" cy="3269160"/>
          </a:xfrm>
          <a:prstGeom prst="rect">
            <a:avLst/>
          </a:prstGeom>
          <a:noFill/>
          <a:ln w="0">
            <a:noFill/>
          </a:ln>
        </p:spPr>
        <p:txBody>
          <a:bodyPr lIns="0" tIns="0" rIns="0" bIns="0" anchor="t">
            <a:normAutofit/>
          </a:bodyPr>
          <a:lstStyle/>
          <a:p>
            <a:pPr>
              <a:lnSpc>
                <a:spcPct val="90000"/>
              </a:lnSpc>
              <a:spcBef>
                <a:spcPts val="1417"/>
              </a:spcBef>
              <a:buNone/>
            </a:pPr>
            <a:endParaRPr lang="en-US" sz="1600" b="0" strike="noStrike" spc="-1">
              <a:solidFill>
                <a:srgbClr val="000000"/>
              </a:solidFill>
              <a:latin typeface="Arial"/>
            </a:endParaRPr>
          </a:p>
        </p:txBody>
      </p:sp>
      <p:sp>
        <p:nvSpPr>
          <p:cNvPr id="6" name="PlaceHolder 5"/>
          <p:cNvSpPr>
            <a:spLocks noGrp="1"/>
          </p:cNvSpPr>
          <p:nvPr>
            <p:ph type="sldNum" idx="6"/>
          </p:nvPr>
        </p:nvSpPr>
        <p:spPr/>
        <p:txBody>
          <a:bodyPr/>
          <a:lstStyle/>
          <a:p>
            <a:fld id="{4C27C128-3F82-48FF-8BDF-CD12E3B3972E}" type="slidenum">
              <a:t>‹#›</a:t>
            </a:fld>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395" name="PlaceHolder 1"/>
          <p:cNvSpPr>
            <a:spLocks noGrp="1"/>
          </p:cNvSpPr>
          <p:nvPr>
            <p:ph type="title"/>
          </p:nvPr>
        </p:nvSpPr>
        <p:spPr>
          <a:xfrm>
            <a:off x="698400" y="741600"/>
            <a:ext cx="4773600" cy="48996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1396" name="PlaceHolder 2"/>
          <p:cNvSpPr>
            <a:spLocks noGrp="1"/>
          </p:cNvSpPr>
          <p:nvPr>
            <p:ph/>
          </p:nvPr>
        </p:nvSpPr>
        <p:spPr>
          <a:xfrm>
            <a:off x="6106680" y="0"/>
            <a:ext cx="2969280" cy="6854040"/>
          </a:xfrm>
          <a:prstGeom prst="rect">
            <a:avLst/>
          </a:prstGeom>
          <a:noFill/>
          <a:ln w="0">
            <a:noFill/>
          </a:ln>
        </p:spPr>
        <p:txBody>
          <a:bodyPr lIns="0" tIns="0" rIns="0" bIns="0" anchor="t">
            <a:normAutofit/>
          </a:bodyPr>
          <a:lstStyle/>
          <a:p>
            <a:pPr>
              <a:lnSpc>
                <a:spcPct val="90000"/>
              </a:lnSpc>
              <a:spcBef>
                <a:spcPts val="1417"/>
              </a:spcBef>
              <a:buNone/>
            </a:pPr>
            <a:endParaRPr lang="en-US" sz="1600" b="0" strike="noStrike" spc="-1">
              <a:solidFill>
                <a:srgbClr val="000000"/>
              </a:solidFill>
              <a:latin typeface="Arial"/>
            </a:endParaRPr>
          </a:p>
        </p:txBody>
      </p:sp>
      <p:sp>
        <p:nvSpPr>
          <p:cNvPr id="1397" name="PlaceHolder 3"/>
          <p:cNvSpPr>
            <a:spLocks noGrp="1"/>
          </p:cNvSpPr>
          <p:nvPr>
            <p:ph/>
          </p:nvPr>
        </p:nvSpPr>
        <p:spPr>
          <a:xfrm>
            <a:off x="9224640" y="0"/>
            <a:ext cx="2969280" cy="3269160"/>
          </a:xfrm>
          <a:prstGeom prst="rect">
            <a:avLst/>
          </a:prstGeom>
          <a:noFill/>
          <a:ln w="0">
            <a:noFill/>
          </a:ln>
        </p:spPr>
        <p:txBody>
          <a:bodyPr lIns="0" tIns="0" rIns="0" bIns="0" anchor="t">
            <a:normAutofit/>
          </a:bodyPr>
          <a:lstStyle/>
          <a:p>
            <a:pPr>
              <a:lnSpc>
                <a:spcPct val="90000"/>
              </a:lnSpc>
              <a:spcBef>
                <a:spcPts val="1417"/>
              </a:spcBef>
              <a:buNone/>
            </a:pPr>
            <a:endParaRPr lang="en-US" sz="1600" b="0" strike="noStrike" spc="-1">
              <a:solidFill>
                <a:srgbClr val="000000"/>
              </a:solidFill>
              <a:latin typeface="Arial"/>
            </a:endParaRPr>
          </a:p>
        </p:txBody>
      </p:sp>
      <p:sp>
        <p:nvSpPr>
          <p:cNvPr id="1398" name="PlaceHolder 4"/>
          <p:cNvSpPr>
            <a:spLocks noGrp="1"/>
          </p:cNvSpPr>
          <p:nvPr>
            <p:ph/>
          </p:nvPr>
        </p:nvSpPr>
        <p:spPr>
          <a:xfrm>
            <a:off x="9224640" y="3580200"/>
            <a:ext cx="2969280" cy="3269160"/>
          </a:xfrm>
          <a:prstGeom prst="rect">
            <a:avLst/>
          </a:prstGeom>
          <a:noFill/>
          <a:ln w="0">
            <a:noFill/>
          </a:ln>
        </p:spPr>
        <p:txBody>
          <a:bodyPr lIns="0" tIns="0" rIns="0" bIns="0" anchor="t">
            <a:normAutofit/>
          </a:bodyPr>
          <a:lstStyle/>
          <a:p>
            <a:pPr>
              <a:lnSpc>
                <a:spcPct val="90000"/>
              </a:lnSpc>
              <a:spcBef>
                <a:spcPts val="1417"/>
              </a:spcBef>
              <a:buNone/>
            </a:pPr>
            <a:endParaRPr lang="en-US" sz="1600" b="0" strike="noStrike" spc="-1">
              <a:solidFill>
                <a:srgbClr val="000000"/>
              </a:solidFill>
              <a:latin typeface="Arial"/>
            </a:endParaRPr>
          </a:p>
        </p:txBody>
      </p:sp>
      <p:sp>
        <p:nvSpPr>
          <p:cNvPr id="6" name="PlaceHolder 5"/>
          <p:cNvSpPr>
            <a:spLocks noGrp="1"/>
          </p:cNvSpPr>
          <p:nvPr>
            <p:ph type="sldNum" idx="6"/>
          </p:nvPr>
        </p:nvSpPr>
        <p:spPr/>
        <p:txBody>
          <a:bodyPr/>
          <a:lstStyle/>
          <a:p>
            <a:fld id="{4DBADE1F-140C-4F0B-B103-505D2087632E}" type="slidenum">
              <a:t>‹#›</a:t>
            </a:fld>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399" name="PlaceHolder 1"/>
          <p:cNvSpPr>
            <a:spLocks noGrp="1"/>
          </p:cNvSpPr>
          <p:nvPr>
            <p:ph type="title"/>
          </p:nvPr>
        </p:nvSpPr>
        <p:spPr>
          <a:xfrm>
            <a:off x="698400" y="741600"/>
            <a:ext cx="4773600" cy="48996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1400" name="PlaceHolder 2"/>
          <p:cNvSpPr>
            <a:spLocks noGrp="1"/>
          </p:cNvSpPr>
          <p:nvPr>
            <p:ph/>
          </p:nvPr>
        </p:nvSpPr>
        <p:spPr>
          <a:xfrm>
            <a:off x="6106680" y="0"/>
            <a:ext cx="2969280" cy="3269160"/>
          </a:xfrm>
          <a:prstGeom prst="rect">
            <a:avLst/>
          </a:prstGeom>
          <a:noFill/>
          <a:ln w="0">
            <a:noFill/>
          </a:ln>
        </p:spPr>
        <p:txBody>
          <a:bodyPr lIns="0" tIns="0" rIns="0" bIns="0" anchor="t">
            <a:normAutofit/>
          </a:bodyPr>
          <a:lstStyle/>
          <a:p>
            <a:pPr>
              <a:lnSpc>
                <a:spcPct val="90000"/>
              </a:lnSpc>
              <a:spcBef>
                <a:spcPts val="1417"/>
              </a:spcBef>
              <a:buNone/>
            </a:pPr>
            <a:endParaRPr lang="en-US" sz="1600" b="0" strike="noStrike" spc="-1">
              <a:solidFill>
                <a:srgbClr val="000000"/>
              </a:solidFill>
              <a:latin typeface="Arial"/>
            </a:endParaRPr>
          </a:p>
        </p:txBody>
      </p:sp>
      <p:sp>
        <p:nvSpPr>
          <p:cNvPr id="1401" name="PlaceHolder 3"/>
          <p:cNvSpPr>
            <a:spLocks noGrp="1"/>
          </p:cNvSpPr>
          <p:nvPr>
            <p:ph/>
          </p:nvPr>
        </p:nvSpPr>
        <p:spPr>
          <a:xfrm>
            <a:off x="9224640" y="0"/>
            <a:ext cx="2969280" cy="3269160"/>
          </a:xfrm>
          <a:prstGeom prst="rect">
            <a:avLst/>
          </a:prstGeom>
          <a:noFill/>
          <a:ln w="0">
            <a:noFill/>
          </a:ln>
        </p:spPr>
        <p:txBody>
          <a:bodyPr lIns="0" tIns="0" rIns="0" bIns="0" anchor="t">
            <a:normAutofit/>
          </a:bodyPr>
          <a:lstStyle/>
          <a:p>
            <a:pPr>
              <a:lnSpc>
                <a:spcPct val="90000"/>
              </a:lnSpc>
              <a:spcBef>
                <a:spcPts val="1417"/>
              </a:spcBef>
              <a:buNone/>
            </a:pPr>
            <a:endParaRPr lang="en-US" sz="1600" b="0" strike="noStrike" spc="-1">
              <a:solidFill>
                <a:srgbClr val="000000"/>
              </a:solidFill>
              <a:latin typeface="Arial"/>
            </a:endParaRPr>
          </a:p>
        </p:txBody>
      </p:sp>
      <p:sp>
        <p:nvSpPr>
          <p:cNvPr id="1402" name="PlaceHolder 4"/>
          <p:cNvSpPr>
            <a:spLocks noGrp="1"/>
          </p:cNvSpPr>
          <p:nvPr>
            <p:ph/>
          </p:nvPr>
        </p:nvSpPr>
        <p:spPr>
          <a:xfrm>
            <a:off x="6106680" y="3580200"/>
            <a:ext cx="6084720" cy="3269160"/>
          </a:xfrm>
          <a:prstGeom prst="rect">
            <a:avLst/>
          </a:prstGeom>
          <a:noFill/>
          <a:ln w="0">
            <a:noFill/>
          </a:ln>
        </p:spPr>
        <p:txBody>
          <a:bodyPr lIns="0" tIns="0" rIns="0" bIns="0" anchor="t">
            <a:normAutofit/>
          </a:bodyPr>
          <a:lstStyle/>
          <a:p>
            <a:pPr>
              <a:lnSpc>
                <a:spcPct val="90000"/>
              </a:lnSpc>
              <a:spcBef>
                <a:spcPts val="1417"/>
              </a:spcBef>
              <a:buNone/>
            </a:pPr>
            <a:endParaRPr lang="en-US" sz="1600" b="0" strike="noStrike" spc="-1">
              <a:solidFill>
                <a:srgbClr val="000000"/>
              </a:solidFill>
              <a:latin typeface="Arial"/>
            </a:endParaRPr>
          </a:p>
        </p:txBody>
      </p:sp>
      <p:sp>
        <p:nvSpPr>
          <p:cNvPr id="6" name="PlaceHolder 5"/>
          <p:cNvSpPr>
            <a:spLocks noGrp="1"/>
          </p:cNvSpPr>
          <p:nvPr>
            <p:ph type="sldNum" idx="6"/>
          </p:nvPr>
        </p:nvSpPr>
        <p:spPr/>
        <p:txBody>
          <a:bodyPr/>
          <a:lstStyle/>
          <a:p>
            <a:fld id="{DD5FD7BC-840B-4E86-B289-7A56729B9437}" type="slidenum">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0" name="PlaceHolder 1"/>
          <p:cNvSpPr>
            <a:spLocks noGrp="1"/>
          </p:cNvSpPr>
          <p:nvPr>
            <p:ph type="title"/>
          </p:nvPr>
        </p:nvSpPr>
        <p:spPr>
          <a:xfrm>
            <a:off x="698400" y="741600"/>
            <a:ext cx="4773600" cy="48996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141" name="PlaceHolder 2"/>
          <p:cNvSpPr>
            <a:spLocks noGrp="1"/>
          </p:cNvSpPr>
          <p:nvPr>
            <p:ph/>
          </p:nvPr>
        </p:nvSpPr>
        <p:spPr>
          <a:xfrm>
            <a:off x="6106680" y="0"/>
            <a:ext cx="2969280" cy="3269160"/>
          </a:xfrm>
          <a:prstGeom prst="rect">
            <a:avLst/>
          </a:prstGeom>
          <a:noFill/>
          <a:ln w="0">
            <a:noFill/>
          </a:ln>
        </p:spPr>
        <p:txBody>
          <a:bodyPr lIns="0" tIns="0" rIns="0" bIns="0" anchor="t">
            <a:normAutofit/>
          </a:bodyPr>
          <a:lstStyle/>
          <a:p>
            <a:pPr>
              <a:lnSpc>
                <a:spcPct val="90000"/>
              </a:lnSpc>
              <a:spcBef>
                <a:spcPts val="1417"/>
              </a:spcBef>
              <a:buNone/>
            </a:pPr>
            <a:endParaRPr lang="en-US" sz="1600" b="0" strike="noStrike" spc="-1">
              <a:solidFill>
                <a:srgbClr val="000000"/>
              </a:solidFill>
              <a:latin typeface="Arial"/>
            </a:endParaRPr>
          </a:p>
        </p:txBody>
      </p:sp>
      <p:sp>
        <p:nvSpPr>
          <p:cNvPr id="142" name="PlaceHolder 3"/>
          <p:cNvSpPr>
            <a:spLocks noGrp="1"/>
          </p:cNvSpPr>
          <p:nvPr>
            <p:ph/>
          </p:nvPr>
        </p:nvSpPr>
        <p:spPr>
          <a:xfrm>
            <a:off x="9224640" y="0"/>
            <a:ext cx="2969280" cy="6854040"/>
          </a:xfrm>
          <a:prstGeom prst="rect">
            <a:avLst/>
          </a:prstGeom>
          <a:noFill/>
          <a:ln w="0">
            <a:noFill/>
          </a:ln>
        </p:spPr>
        <p:txBody>
          <a:bodyPr lIns="0" tIns="0" rIns="0" bIns="0" anchor="t">
            <a:normAutofit/>
          </a:bodyPr>
          <a:lstStyle/>
          <a:p>
            <a:pPr>
              <a:lnSpc>
                <a:spcPct val="90000"/>
              </a:lnSpc>
              <a:spcBef>
                <a:spcPts val="1417"/>
              </a:spcBef>
              <a:buNone/>
            </a:pPr>
            <a:endParaRPr lang="en-US" sz="1600" b="0" strike="noStrike" spc="-1">
              <a:solidFill>
                <a:srgbClr val="000000"/>
              </a:solidFill>
              <a:latin typeface="Arial"/>
            </a:endParaRPr>
          </a:p>
        </p:txBody>
      </p:sp>
      <p:sp>
        <p:nvSpPr>
          <p:cNvPr id="143" name="PlaceHolder 4"/>
          <p:cNvSpPr>
            <a:spLocks noGrp="1"/>
          </p:cNvSpPr>
          <p:nvPr>
            <p:ph/>
          </p:nvPr>
        </p:nvSpPr>
        <p:spPr>
          <a:xfrm>
            <a:off x="6106680" y="3580200"/>
            <a:ext cx="2969280" cy="3269160"/>
          </a:xfrm>
          <a:prstGeom prst="rect">
            <a:avLst/>
          </a:prstGeom>
          <a:noFill/>
          <a:ln w="0">
            <a:noFill/>
          </a:ln>
        </p:spPr>
        <p:txBody>
          <a:bodyPr lIns="0" tIns="0" rIns="0" bIns="0" anchor="t">
            <a:normAutofit/>
          </a:bodyPr>
          <a:lstStyle/>
          <a:p>
            <a:pPr>
              <a:lnSpc>
                <a:spcPct val="90000"/>
              </a:lnSpc>
              <a:spcBef>
                <a:spcPts val="1417"/>
              </a:spcBef>
              <a:buNone/>
            </a:pPr>
            <a:endParaRPr lang="en-US" sz="1600" b="0" strike="noStrike" spc="-1">
              <a:solidFill>
                <a:srgbClr val="000000"/>
              </a:solidFill>
              <a:latin typeface="Arial"/>
            </a:endParaRPr>
          </a:p>
        </p:txBody>
      </p:sp>
      <p:sp>
        <p:nvSpPr>
          <p:cNvPr id="6" name="PlaceHolder 5"/>
          <p:cNvSpPr>
            <a:spLocks noGrp="1"/>
          </p:cNvSpPr>
          <p:nvPr>
            <p:ph type="sldNum" idx="1"/>
          </p:nvPr>
        </p:nvSpPr>
        <p:spPr/>
        <p:txBody>
          <a:bodyPr/>
          <a:lstStyle/>
          <a:p>
            <a:fld id="{6494E70C-2AD1-47A1-A984-D746B3235430}" type="slidenum">
              <a:t>‹#›</a:t>
            </a:fld>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403" name="PlaceHolder 1"/>
          <p:cNvSpPr>
            <a:spLocks noGrp="1"/>
          </p:cNvSpPr>
          <p:nvPr>
            <p:ph type="title"/>
          </p:nvPr>
        </p:nvSpPr>
        <p:spPr>
          <a:xfrm>
            <a:off x="698400" y="741600"/>
            <a:ext cx="4773600" cy="48996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1404" name="PlaceHolder 2"/>
          <p:cNvSpPr>
            <a:spLocks noGrp="1"/>
          </p:cNvSpPr>
          <p:nvPr>
            <p:ph/>
          </p:nvPr>
        </p:nvSpPr>
        <p:spPr>
          <a:xfrm>
            <a:off x="6106680" y="0"/>
            <a:ext cx="6084720" cy="3269160"/>
          </a:xfrm>
          <a:prstGeom prst="rect">
            <a:avLst/>
          </a:prstGeom>
          <a:noFill/>
          <a:ln w="0">
            <a:noFill/>
          </a:ln>
        </p:spPr>
        <p:txBody>
          <a:bodyPr lIns="0" tIns="0" rIns="0" bIns="0" anchor="t">
            <a:normAutofit/>
          </a:bodyPr>
          <a:lstStyle/>
          <a:p>
            <a:pPr>
              <a:lnSpc>
                <a:spcPct val="90000"/>
              </a:lnSpc>
              <a:spcBef>
                <a:spcPts val="1417"/>
              </a:spcBef>
              <a:buNone/>
            </a:pPr>
            <a:endParaRPr lang="en-US" sz="1600" b="0" strike="noStrike" spc="-1">
              <a:solidFill>
                <a:srgbClr val="000000"/>
              </a:solidFill>
              <a:latin typeface="Arial"/>
            </a:endParaRPr>
          </a:p>
        </p:txBody>
      </p:sp>
      <p:sp>
        <p:nvSpPr>
          <p:cNvPr id="1405" name="PlaceHolder 3"/>
          <p:cNvSpPr>
            <a:spLocks noGrp="1"/>
          </p:cNvSpPr>
          <p:nvPr>
            <p:ph/>
          </p:nvPr>
        </p:nvSpPr>
        <p:spPr>
          <a:xfrm>
            <a:off x="6106680" y="3580200"/>
            <a:ext cx="6084720" cy="3269160"/>
          </a:xfrm>
          <a:prstGeom prst="rect">
            <a:avLst/>
          </a:prstGeom>
          <a:noFill/>
          <a:ln w="0">
            <a:noFill/>
          </a:ln>
        </p:spPr>
        <p:txBody>
          <a:bodyPr lIns="0" tIns="0" rIns="0" bIns="0" anchor="t">
            <a:normAutofit/>
          </a:bodyPr>
          <a:lstStyle/>
          <a:p>
            <a:pPr>
              <a:lnSpc>
                <a:spcPct val="90000"/>
              </a:lnSpc>
              <a:spcBef>
                <a:spcPts val="1417"/>
              </a:spcBef>
              <a:buNone/>
            </a:pPr>
            <a:endParaRPr lang="en-US" sz="1600" b="0" strike="noStrike" spc="-1">
              <a:solidFill>
                <a:srgbClr val="000000"/>
              </a:solidFill>
              <a:latin typeface="Arial"/>
            </a:endParaRPr>
          </a:p>
        </p:txBody>
      </p:sp>
      <p:sp>
        <p:nvSpPr>
          <p:cNvPr id="5" name="PlaceHolder 4"/>
          <p:cNvSpPr>
            <a:spLocks noGrp="1"/>
          </p:cNvSpPr>
          <p:nvPr>
            <p:ph type="sldNum" idx="6"/>
          </p:nvPr>
        </p:nvSpPr>
        <p:spPr/>
        <p:txBody>
          <a:bodyPr/>
          <a:lstStyle/>
          <a:p>
            <a:fld id="{ED116053-7AC9-43F5-8E25-4FBC5130296B}" type="slidenum">
              <a:t>‹#›</a:t>
            </a:fld>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406" name="PlaceHolder 1"/>
          <p:cNvSpPr>
            <a:spLocks noGrp="1"/>
          </p:cNvSpPr>
          <p:nvPr>
            <p:ph type="title"/>
          </p:nvPr>
        </p:nvSpPr>
        <p:spPr>
          <a:xfrm>
            <a:off x="698400" y="741600"/>
            <a:ext cx="4773600" cy="48996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1407" name="PlaceHolder 2"/>
          <p:cNvSpPr>
            <a:spLocks noGrp="1"/>
          </p:cNvSpPr>
          <p:nvPr>
            <p:ph/>
          </p:nvPr>
        </p:nvSpPr>
        <p:spPr>
          <a:xfrm>
            <a:off x="6106680" y="0"/>
            <a:ext cx="2969280" cy="3269160"/>
          </a:xfrm>
          <a:prstGeom prst="rect">
            <a:avLst/>
          </a:prstGeom>
          <a:noFill/>
          <a:ln w="0">
            <a:noFill/>
          </a:ln>
        </p:spPr>
        <p:txBody>
          <a:bodyPr lIns="0" tIns="0" rIns="0" bIns="0" anchor="t">
            <a:normAutofit/>
          </a:bodyPr>
          <a:lstStyle/>
          <a:p>
            <a:pPr>
              <a:lnSpc>
                <a:spcPct val="90000"/>
              </a:lnSpc>
              <a:spcBef>
                <a:spcPts val="1417"/>
              </a:spcBef>
              <a:buNone/>
            </a:pPr>
            <a:endParaRPr lang="en-US" sz="1600" b="0" strike="noStrike" spc="-1">
              <a:solidFill>
                <a:srgbClr val="000000"/>
              </a:solidFill>
              <a:latin typeface="Arial"/>
            </a:endParaRPr>
          </a:p>
        </p:txBody>
      </p:sp>
      <p:sp>
        <p:nvSpPr>
          <p:cNvPr id="1408" name="PlaceHolder 3"/>
          <p:cNvSpPr>
            <a:spLocks noGrp="1"/>
          </p:cNvSpPr>
          <p:nvPr>
            <p:ph/>
          </p:nvPr>
        </p:nvSpPr>
        <p:spPr>
          <a:xfrm>
            <a:off x="9224640" y="0"/>
            <a:ext cx="2969280" cy="3269160"/>
          </a:xfrm>
          <a:prstGeom prst="rect">
            <a:avLst/>
          </a:prstGeom>
          <a:noFill/>
          <a:ln w="0">
            <a:noFill/>
          </a:ln>
        </p:spPr>
        <p:txBody>
          <a:bodyPr lIns="0" tIns="0" rIns="0" bIns="0" anchor="t">
            <a:normAutofit/>
          </a:bodyPr>
          <a:lstStyle/>
          <a:p>
            <a:pPr>
              <a:lnSpc>
                <a:spcPct val="90000"/>
              </a:lnSpc>
              <a:spcBef>
                <a:spcPts val="1417"/>
              </a:spcBef>
              <a:buNone/>
            </a:pPr>
            <a:endParaRPr lang="en-US" sz="1600" b="0" strike="noStrike" spc="-1">
              <a:solidFill>
                <a:srgbClr val="000000"/>
              </a:solidFill>
              <a:latin typeface="Arial"/>
            </a:endParaRPr>
          </a:p>
        </p:txBody>
      </p:sp>
      <p:sp>
        <p:nvSpPr>
          <p:cNvPr id="1409" name="PlaceHolder 4"/>
          <p:cNvSpPr>
            <a:spLocks noGrp="1"/>
          </p:cNvSpPr>
          <p:nvPr>
            <p:ph/>
          </p:nvPr>
        </p:nvSpPr>
        <p:spPr>
          <a:xfrm>
            <a:off x="6106680" y="3580200"/>
            <a:ext cx="2969280" cy="3269160"/>
          </a:xfrm>
          <a:prstGeom prst="rect">
            <a:avLst/>
          </a:prstGeom>
          <a:noFill/>
          <a:ln w="0">
            <a:noFill/>
          </a:ln>
        </p:spPr>
        <p:txBody>
          <a:bodyPr lIns="0" tIns="0" rIns="0" bIns="0" anchor="t">
            <a:normAutofit/>
          </a:bodyPr>
          <a:lstStyle/>
          <a:p>
            <a:pPr>
              <a:lnSpc>
                <a:spcPct val="90000"/>
              </a:lnSpc>
              <a:spcBef>
                <a:spcPts val="1417"/>
              </a:spcBef>
              <a:buNone/>
            </a:pPr>
            <a:endParaRPr lang="en-US" sz="1600" b="0" strike="noStrike" spc="-1">
              <a:solidFill>
                <a:srgbClr val="000000"/>
              </a:solidFill>
              <a:latin typeface="Arial"/>
            </a:endParaRPr>
          </a:p>
        </p:txBody>
      </p:sp>
      <p:sp>
        <p:nvSpPr>
          <p:cNvPr id="1410" name="PlaceHolder 5"/>
          <p:cNvSpPr>
            <a:spLocks noGrp="1"/>
          </p:cNvSpPr>
          <p:nvPr>
            <p:ph/>
          </p:nvPr>
        </p:nvSpPr>
        <p:spPr>
          <a:xfrm>
            <a:off x="9224640" y="3580200"/>
            <a:ext cx="2969280" cy="3269160"/>
          </a:xfrm>
          <a:prstGeom prst="rect">
            <a:avLst/>
          </a:prstGeom>
          <a:noFill/>
          <a:ln w="0">
            <a:noFill/>
          </a:ln>
        </p:spPr>
        <p:txBody>
          <a:bodyPr lIns="0" tIns="0" rIns="0" bIns="0" anchor="t">
            <a:normAutofit/>
          </a:bodyPr>
          <a:lstStyle/>
          <a:p>
            <a:pPr>
              <a:lnSpc>
                <a:spcPct val="90000"/>
              </a:lnSpc>
              <a:spcBef>
                <a:spcPts val="1417"/>
              </a:spcBef>
              <a:buNone/>
            </a:pPr>
            <a:endParaRPr lang="en-US" sz="1600" b="0" strike="noStrike" spc="-1">
              <a:solidFill>
                <a:srgbClr val="000000"/>
              </a:solidFill>
              <a:latin typeface="Arial"/>
            </a:endParaRPr>
          </a:p>
        </p:txBody>
      </p:sp>
      <p:sp>
        <p:nvSpPr>
          <p:cNvPr id="7" name="PlaceHolder 6"/>
          <p:cNvSpPr>
            <a:spLocks noGrp="1"/>
          </p:cNvSpPr>
          <p:nvPr>
            <p:ph type="sldNum" idx="6"/>
          </p:nvPr>
        </p:nvSpPr>
        <p:spPr/>
        <p:txBody>
          <a:bodyPr/>
          <a:lstStyle/>
          <a:p>
            <a:fld id="{83E1F99E-B52B-4DC3-9168-016295AF6770}" type="slidenum">
              <a:t>‹#›</a:t>
            </a:fld>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411" name="PlaceHolder 1"/>
          <p:cNvSpPr>
            <a:spLocks noGrp="1"/>
          </p:cNvSpPr>
          <p:nvPr>
            <p:ph type="title"/>
          </p:nvPr>
        </p:nvSpPr>
        <p:spPr>
          <a:xfrm>
            <a:off x="698400" y="741600"/>
            <a:ext cx="4773600" cy="48996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1412" name="PlaceHolder 2"/>
          <p:cNvSpPr>
            <a:spLocks noGrp="1"/>
          </p:cNvSpPr>
          <p:nvPr>
            <p:ph/>
          </p:nvPr>
        </p:nvSpPr>
        <p:spPr>
          <a:xfrm>
            <a:off x="6106680" y="0"/>
            <a:ext cx="1959120" cy="3269160"/>
          </a:xfrm>
          <a:prstGeom prst="rect">
            <a:avLst/>
          </a:prstGeom>
          <a:noFill/>
          <a:ln w="0">
            <a:noFill/>
          </a:ln>
        </p:spPr>
        <p:txBody>
          <a:bodyPr lIns="0" tIns="0" rIns="0" bIns="0" anchor="t">
            <a:normAutofit/>
          </a:bodyPr>
          <a:lstStyle/>
          <a:p>
            <a:pPr>
              <a:lnSpc>
                <a:spcPct val="90000"/>
              </a:lnSpc>
              <a:spcBef>
                <a:spcPts val="1417"/>
              </a:spcBef>
              <a:buNone/>
            </a:pPr>
            <a:endParaRPr lang="en-US" sz="1600" b="0" strike="noStrike" spc="-1">
              <a:solidFill>
                <a:srgbClr val="000000"/>
              </a:solidFill>
              <a:latin typeface="Arial"/>
            </a:endParaRPr>
          </a:p>
        </p:txBody>
      </p:sp>
      <p:sp>
        <p:nvSpPr>
          <p:cNvPr id="1413" name="PlaceHolder 3"/>
          <p:cNvSpPr>
            <a:spLocks noGrp="1"/>
          </p:cNvSpPr>
          <p:nvPr>
            <p:ph/>
          </p:nvPr>
        </p:nvSpPr>
        <p:spPr>
          <a:xfrm>
            <a:off x="8164080" y="0"/>
            <a:ext cx="1959120" cy="3269160"/>
          </a:xfrm>
          <a:prstGeom prst="rect">
            <a:avLst/>
          </a:prstGeom>
          <a:noFill/>
          <a:ln w="0">
            <a:noFill/>
          </a:ln>
        </p:spPr>
        <p:txBody>
          <a:bodyPr lIns="0" tIns="0" rIns="0" bIns="0" anchor="t">
            <a:normAutofit/>
          </a:bodyPr>
          <a:lstStyle/>
          <a:p>
            <a:pPr>
              <a:lnSpc>
                <a:spcPct val="90000"/>
              </a:lnSpc>
              <a:spcBef>
                <a:spcPts val="1417"/>
              </a:spcBef>
              <a:buNone/>
            </a:pPr>
            <a:endParaRPr lang="en-US" sz="1600" b="0" strike="noStrike" spc="-1">
              <a:solidFill>
                <a:srgbClr val="000000"/>
              </a:solidFill>
              <a:latin typeface="Arial"/>
            </a:endParaRPr>
          </a:p>
        </p:txBody>
      </p:sp>
      <p:sp>
        <p:nvSpPr>
          <p:cNvPr id="1414" name="PlaceHolder 4"/>
          <p:cNvSpPr>
            <a:spLocks noGrp="1"/>
          </p:cNvSpPr>
          <p:nvPr>
            <p:ph/>
          </p:nvPr>
        </p:nvSpPr>
        <p:spPr>
          <a:xfrm>
            <a:off x="10221480" y="0"/>
            <a:ext cx="1959120" cy="3269160"/>
          </a:xfrm>
          <a:prstGeom prst="rect">
            <a:avLst/>
          </a:prstGeom>
          <a:noFill/>
          <a:ln w="0">
            <a:noFill/>
          </a:ln>
        </p:spPr>
        <p:txBody>
          <a:bodyPr lIns="0" tIns="0" rIns="0" bIns="0" anchor="t">
            <a:normAutofit/>
          </a:bodyPr>
          <a:lstStyle/>
          <a:p>
            <a:pPr>
              <a:lnSpc>
                <a:spcPct val="90000"/>
              </a:lnSpc>
              <a:spcBef>
                <a:spcPts val="1417"/>
              </a:spcBef>
              <a:buNone/>
            </a:pPr>
            <a:endParaRPr lang="en-US" sz="1600" b="0" strike="noStrike" spc="-1">
              <a:solidFill>
                <a:srgbClr val="000000"/>
              </a:solidFill>
              <a:latin typeface="Arial"/>
            </a:endParaRPr>
          </a:p>
        </p:txBody>
      </p:sp>
      <p:sp>
        <p:nvSpPr>
          <p:cNvPr id="1415" name="PlaceHolder 5"/>
          <p:cNvSpPr>
            <a:spLocks noGrp="1"/>
          </p:cNvSpPr>
          <p:nvPr>
            <p:ph/>
          </p:nvPr>
        </p:nvSpPr>
        <p:spPr>
          <a:xfrm>
            <a:off x="6106680" y="3580200"/>
            <a:ext cx="1959120" cy="3269160"/>
          </a:xfrm>
          <a:prstGeom prst="rect">
            <a:avLst/>
          </a:prstGeom>
          <a:noFill/>
          <a:ln w="0">
            <a:noFill/>
          </a:ln>
        </p:spPr>
        <p:txBody>
          <a:bodyPr lIns="0" tIns="0" rIns="0" bIns="0" anchor="t">
            <a:normAutofit/>
          </a:bodyPr>
          <a:lstStyle/>
          <a:p>
            <a:pPr>
              <a:lnSpc>
                <a:spcPct val="90000"/>
              </a:lnSpc>
              <a:spcBef>
                <a:spcPts val="1417"/>
              </a:spcBef>
              <a:buNone/>
            </a:pPr>
            <a:endParaRPr lang="en-US" sz="1600" b="0" strike="noStrike" spc="-1">
              <a:solidFill>
                <a:srgbClr val="000000"/>
              </a:solidFill>
              <a:latin typeface="Arial"/>
            </a:endParaRPr>
          </a:p>
        </p:txBody>
      </p:sp>
      <p:sp>
        <p:nvSpPr>
          <p:cNvPr id="1416" name="PlaceHolder 6"/>
          <p:cNvSpPr>
            <a:spLocks noGrp="1"/>
          </p:cNvSpPr>
          <p:nvPr>
            <p:ph/>
          </p:nvPr>
        </p:nvSpPr>
        <p:spPr>
          <a:xfrm>
            <a:off x="8164080" y="3580200"/>
            <a:ext cx="1959120" cy="3269160"/>
          </a:xfrm>
          <a:prstGeom prst="rect">
            <a:avLst/>
          </a:prstGeom>
          <a:noFill/>
          <a:ln w="0">
            <a:noFill/>
          </a:ln>
        </p:spPr>
        <p:txBody>
          <a:bodyPr lIns="0" tIns="0" rIns="0" bIns="0" anchor="t">
            <a:normAutofit/>
          </a:bodyPr>
          <a:lstStyle/>
          <a:p>
            <a:pPr>
              <a:lnSpc>
                <a:spcPct val="90000"/>
              </a:lnSpc>
              <a:spcBef>
                <a:spcPts val="1417"/>
              </a:spcBef>
              <a:buNone/>
            </a:pPr>
            <a:endParaRPr lang="en-US" sz="1600" b="0" strike="noStrike" spc="-1">
              <a:solidFill>
                <a:srgbClr val="000000"/>
              </a:solidFill>
              <a:latin typeface="Arial"/>
            </a:endParaRPr>
          </a:p>
        </p:txBody>
      </p:sp>
      <p:sp>
        <p:nvSpPr>
          <p:cNvPr id="1417" name="PlaceHolder 7"/>
          <p:cNvSpPr>
            <a:spLocks noGrp="1"/>
          </p:cNvSpPr>
          <p:nvPr>
            <p:ph/>
          </p:nvPr>
        </p:nvSpPr>
        <p:spPr>
          <a:xfrm>
            <a:off x="10221480" y="3580200"/>
            <a:ext cx="1959120" cy="3269160"/>
          </a:xfrm>
          <a:prstGeom prst="rect">
            <a:avLst/>
          </a:prstGeom>
          <a:noFill/>
          <a:ln w="0">
            <a:noFill/>
          </a:ln>
        </p:spPr>
        <p:txBody>
          <a:bodyPr lIns="0" tIns="0" rIns="0" bIns="0" anchor="t">
            <a:normAutofit/>
          </a:bodyPr>
          <a:lstStyle/>
          <a:p>
            <a:pPr>
              <a:lnSpc>
                <a:spcPct val="90000"/>
              </a:lnSpc>
              <a:spcBef>
                <a:spcPts val="1417"/>
              </a:spcBef>
              <a:buNone/>
            </a:pPr>
            <a:endParaRPr lang="en-US" sz="1600" b="0" strike="noStrike" spc="-1">
              <a:solidFill>
                <a:srgbClr val="000000"/>
              </a:solidFill>
              <a:latin typeface="Arial"/>
            </a:endParaRPr>
          </a:p>
        </p:txBody>
      </p:sp>
      <p:sp>
        <p:nvSpPr>
          <p:cNvPr id="9" name="PlaceHolder 8"/>
          <p:cNvSpPr>
            <a:spLocks noGrp="1"/>
          </p:cNvSpPr>
          <p:nvPr>
            <p:ph type="sldNum" idx="6"/>
          </p:nvPr>
        </p:nvSpPr>
        <p:spPr/>
        <p:txBody>
          <a:bodyPr/>
          <a:lstStyle/>
          <a:p>
            <a:fld id="{D6E94581-DB9D-45D6-9B12-4A6D8BEA257D}" type="slidenum">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44" name="PlaceHolder 1"/>
          <p:cNvSpPr>
            <a:spLocks noGrp="1"/>
          </p:cNvSpPr>
          <p:nvPr>
            <p:ph type="title"/>
          </p:nvPr>
        </p:nvSpPr>
        <p:spPr>
          <a:xfrm>
            <a:off x="698400" y="741600"/>
            <a:ext cx="4773600" cy="48996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145" name="PlaceHolder 2"/>
          <p:cNvSpPr>
            <a:spLocks noGrp="1"/>
          </p:cNvSpPr>
          <p:nvPr>
            <p:ph/>
          </p:nvPr>
        </p:nvSpPr>
        <p:spPr>
          <a:xfrm>
            <a:off x="6106680" y="0"/>
            <a:ext cx="2969280" cy="6854040"/>
          </a:xfrm>
          <a:prstGeom prst="rect">
            <a:avLst/>
          </a:prstGeom>
          <a:noFill/>
          <a:ln w="0">
            <a:noFill/>
          </a:ln>
        </p:spPr>
        <p:txBody>
          <a:bodyPr lIns="0" tIns="0" rIns="0" bIns="0" anchor="t">
            <a:normAutofit/>
          </a:bodyPr>
          <a:lstStyle/>
          <a:p>
            <a:pPr>
              <a:lnSpc>
                <a:spcPct val="90000"/>
              </a:lnSpc>
              <a:spcBef>
                <a:spcPts val="1417"/>
              </a:spcBef>
              <a:buNone/>
            </a:pPr>
            <a:endParaRPr lang="en-US" sz="1600" b="0" strike="noStrike" spc="-1">
              <a:solidFill>
                <a:srgbClr val="000000"/>
              </a:solidFill>
              <a:latin typeface="Arial"/>
            </a:endParaRPr>
          </a:p>
        </p:txBody>
      </p:sp>
      <p:sp>
        <p:nvSpPr>
          <p:cNvPr id="146" name="PlaceHolder 3"/>
          <p:cNvSpPr>
            <a:spLocks noGrp="1"/>
          </p:cNvSpPr>
          <p:nvPr>
            <p:ph/>
          </p:nvPr>
        </p:nvSpPr>
        <p:spPr>
          <a:xfrm>
            <a:off x="9224640" y="0"/>
            <a:ext cx="2969280" cy="3269160"/>
          </a:xfrm>
          <a:prstGeom prst="rect">
            <a:avLst/>
          </a:prstGeom>
          <a:noFill/>
          <a:ln w="0">
            <a:noFill/>
          </a:ln>
        </p:spPr>
        <p:txBody>
          <a:bodyPr lIns="0" tIns="0" rIns="0" bIns="0" anchor="t">
            <a:normAutofit/>
          </a:bodyPr>
          <a:lstStyle/>
          <a:p>
            <a:pPr>
              <a:lnSpc>
                <a:spcPct val="90000"/>
              </a:lnSpc>
              <a:spcBef>
                <a:spcPts val="1417"/>
              </a:spcBef>
              <a:buNone/>
            </a:pPr>
            <a:endParaRPr lang="en-US" sz="1600" b="0" strike="noStrike" spc="-1">
              <a:solidFill>
                <a:srgbClr val="000000"/>
              </a:solidFill>
              <a:latin typeface="Arial"/>
            </a:endParaRPr>
          </a:p>
        </p:txBody>
      </p:sp>
      <p:sp>
        <p:nvSpPr>
          <p:cNvPr id="147" name="PlaceHolder 4"/>
          <p:cNvSpPr>
            <a:spLocks noGrp="1"/>
          </p:cNvSpPr>
          <p:nvPr>
            <p:ph/>
          </p:nvPr>
        </p:nvSpPr>
        <p:spPr>
          <a:xfrm>
            <a:off x="9224640" y="3580200"/>
            <a:ext cx="2969280" cy="3269160"/>
          </a:xfrm>
          <a:prstGeom prst="rect">
            <a:avLst/>
          </a:prstGeom>
          <a:noFill/>
          <a:ln w="0">
            <a:noFill/>
          </a:ln>
        </p:spPr>
        <p:txBody>
          <a:bodyPr lIns="0" tIns="0" rIns="0" bIns="0" anchor="t">
            <a:normAutofit/>
          </a:bodyPr>
          <a:lstStyle/>
          <a:p>
            <a:pPr>
              <a:lnSpc>
                <a:spcPct val="90000"/>
              </a:lnSpc>
              <a:spcBef>
                <a:spcPts val="1417"/>
              </a:spcBef>
              <a:buNone/>
            </a:pPr>
            <a:endParaRPr lang="en-US" sz="1600" b="0" strike="noStrike" spc="-1">
              <a:solidFill>
                <a:srgbClr val="000000"/>
              </a:solidFill>
              <a:latin typeface="Arial"/>
            </a:endParaRPr>
          </a:p>
        </p:txBody>
      </p:sp>
      <p:sp>
        <p:nvSpPr>
          <p:cNvPr id="6" name="PlaceHolder 5"/>
          <p:cNvSpPr>
            <a:spLocks noGrp="1"/>
          </p:cNvSpPr>
          <p:nvPr>
            <p:ph type="sldNum" idx="1"/>
          </p:nvPr>
        </p:nvSpPr>
        <p:spPr/>
        <p:txBody>
          <a:bodyPr/>
          <a:lstStyle/>
          <a:p>
            <a:fld id="{59AED511-3B2F-4D36-AFBD-447BCB5CAEDC}" type="slidenum">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48" name="PlaceHolder 1"/>
          <p:cNvSpPr>
            <a:spLocks noGrp="1"/>
          </p:cNvSpPr>
          <p:nvPr>
            <p:ph type="title"/>
          </p:nvPr>
        </p:nvSpPr>
        <p:spPr>
          <a:xfrm>
            <a:off x="698400" y="741600"/>
            <a:ext cx="4773600" cy="48996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149" name="PlaceHolder 2"/>
          <p:cNvSpPr>
            <a:spLocks noGrp="1"/>
          </p:cNvSpPr>
          <p:nvPr>
            <p:ph/>
          </p:nvPr>
        </p:nvSpPr>
        <p:spPr>
          <a:xfrm>
            <a:off x="6106680" y="0"/>
            <a:ext cx="2969280" cy="3269160"/>
          </a:xfrm>
          <a:prstGeom prst="rect">
            <a:avLst/>
          </a:prstGeom>
          <a:noFill/>
          <a:ln w="0">
            <a:noFill/>
          </a:ln>
        </p:spPr>
        <p:txBody>
          <a:bodyPr lIns="0" tIns="0" rIns="0" bIns="0" anchor="t">
            <a:normAutofit/>
          </a:bodyPr>
          <a:lstStyle/>
          <a:p>
            <a:pPr>
              <a:lnSpc>
                <a:spcPct val="90000"/>
              </a:lnSpc>
              <a:spcBef>
                <a:spcPts val="1417"/>
              </a:spcBef>
              <a:buNone/>
            </a:pPr>
            <a:endParaRPr lang="en-US" sz="1600" b="0" strike="noStrike" spc="-1">
              <a:solidFill>
                <a:srgbClr val="000000"/>
              </a:solidFill>
              <a:latin typeface="Arial"/>
            </a:endParaRPr>
          </a:p>
        </p:txBody>
      </p:sp>
      <p:sp>
        <p:nvSpPr>
          <p:cNvPr id="150" name="PlaceHolder 3"/>
          <p:cNvSpPr>
            <a:spLocks noGrp="1"/>
          </p:cNvSpPr>
          <p:nvPr>
            <p:ph/>
          </p:nvPr>
        </p:nvSpPr>
        <p:spPr>
          <a:xfrm>
            <a:off x="9224640" y="0"/>
            <a:ext cx="2969280" cy="3269160"/>
          </a:xfrm>
          <a:prstGeom prst="rect">
            <a:avLst/>
          </a:prstGeom>
          <a:noFill/>
          <a:ln w="0">
            <a:noFill/>
          </a:ln>
        </p:spPr>
        <p:txBody>
          <a:bodyPr lIns="0" tIns="0" rIns="0" bIns="0" anchor="t">
            <a:normAutofit/>
          </a:bodyPr>
          <a:lstStyle/>
          <a:p>
            <a:pPr>
              <a:lnSpc>
                <a:spcPct val="90000"/>
              </a:lnSpc>
              <a:spcBef>
                <a:spcPts val="1417"/>
              </a:spcBef>
              <a:buNone/>
            </a:pPr>
            <a:endParaRPr lang="en-US" sz="1600" b="0" strike="noStrike" spc="-1">
              <a:solidFill>
                <a:srgbClr val="000000"/>
              </a:solidFill>
              <a:latin typeface="Arial"/>
            </a:endParaRPr>
          </a:p>
        </p:txBody>
      </p:sp>
      <p:sp>
        <p:nvSpPr>
          <p:cNvPr id="151" name="PlaceHolder 4"/>
          <p:cNvSpPr>
            <a:spLocks noGrp="1"/>
          </p:cNvSpPr>
          <p:nvPr>
            <p:ph/>
          </p:nvPr>
        </p:nvSpPr>
        <p:spPr>
          <a:xfrm>
            <a:off x="6106680" y="3580200"/>
            <a:ext cx="6084720" cy="3269160"/>
          </a:xfrm>
          <a:prstGeom prst="rect">
            <a:avLst/>
          </a:prstGeom>
          <a:noFill/>
          <a:ln w="0">
            <a:noFill/>
          </a:ln>
        </p:spPr>
        <p:txBody>
          <a:bodyPr lIns="0" tIns="0" rIns="0" bIns="0" anchor="t">
            <a:normAutofit/>
          </a:bodyPr>
          <a:lstStyle/>
          <a:p>
            <a:pPr>
              <a:lnSpc>
                <a:spcPct val="90000"/>
              </a:lnSpc>
              <a:spcBef>
                <a:spcPts val="1417"/>
              </a:spcBef>
              <a:buNone/>
            </a:pPr>
            <a:endParaRPr lang="en-US" sz="1600" b="0" strike="noStrike" spc="-1">
              <a:solidFill>
                <a:srgbClr val="000000"/>
              </a:solidFill>
              <a:latin typeface="Arial"/>
            </a:endParaRPr>
          </a:p>
        </p:txBody>
      </p:sp>
      <p:sp>
        <p:nvSpPr>
          <p:cNvPr id="6" name="PlaceHolder 5"/>
          <p:cNvSpPr>
            <a:spLocks noGrp="1"/>
          </p:cNvSpPr>
          <p:nvPr>
            <p:ph type="sldNum" idx="1"/>
          </p:nvPr>
        </p:nvSpPr>
        <p:spPr/>
        <p:txBody>
          <a:bodyPr/>
          <a:lstStyle/>
          <a:p>
            <a:fld id="{FF1560C1-8C98-4477-8ABF-CF2AD52FED20}"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image" Target="../media/image1.png"/><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3.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131" name="Instructie"/>
          <p:cNvGrpSpPr/>
          <p:nvPr/>
        </p:nvGrpSpPr>
        <p:grpSpPr>
          <a:xfrm>
            <a:off x="-7560" y="7107120"/>
            <a:ext cx="3390840" cy="1776240"/>
            <a:chOff x="-7560" y="7107120"/>
            <a:chExt cx="3390840" cy="1776240"/>
          </a:xfrm>
        </p:grpSpPr>
        <p:sp>
          <p:nvSpPr>
            <p:cNvPr id="132" name="Rechthoek 15"/>
            <p:cNvSpPr/>
            <p:nvPr/>
          </p:nvSpPr>
          <p:spPr>
            <a:xfrm>
              <a:off x="-7560" y="7107120"/>
              <a:ext cx="3390840" cy="1679400"/>
            </a:xfrm>
            <a:prstGeom prst="rect">
              <a:avLst/>
            </a:prstGeom>
            <a:solidFill>
              <a:srgbClr val="F2F2F2"/>
            </a:solidFill>
            <a:ln w="3175">
              <a:solidFill>
                <a:srgbClr val="BFBFBF"/>
              </a:solidFill>
              <a:miter/>
            </a:ln>
          </p:spPr>
          <p:style>
            <a:lnRef idx="0">
              <a:scrgbClr r="0" g="0" b="0"/>
            </a:lnRef>
            <a:fillRef idx="0">
              <a:scrgbClr r="0" g="0" b="0"/>
            </a:fillRef>
            <a:effectRef idx="0">
              <a:scrgbClr r="0" g="0" b="0"/>
            </a:effectRef>
            <a:fontRef idx="minor"/>
          </p:style>
        </p:sp>
        <p:grpSp>
          <p:nvGrpSpPr>
            <p:cNvPr id="2" name="Instructie"/>
            <p:cNvGrpSpPr/>
            <p:nvPr/>
          </p:nvGrpSpPr>
          <p:grpSpPr>
            <a:xfrm>
              <a:off x="90720" y="7143480"/>
              <a:ext cx="3194640" cy="1739880"/>
              <a:chOff x="90720" y="7143480"/>
              <a:chExt cx="3194640" cy="1739880"/>
            </a:xfrm>
          </p:grpSpPr>
          <p:grpSp>
            <p:nvGrpSpPr>
              <p:cNvPr id="3" name="Rechthoek 17"/>
              <p:cNvGrpSpPr/>
              <p:nvPr/>
            </p:nvGrpSpPr>
            <p:grpSpPr>
              <a:xfrm>
                <a:off x="90720" y="7143480"/>
                <a:ext cx="3194280" cy="383760"/>
                <a:chOff x="90720" y="7143480"/>
                <a:chExt cx="3194280" cy="383760"/>
              </a:xfrm>
            </p:grpSpPr>
            <p:sp>
              <p:nvSpPr>
                <p:cNvPr id="4" name="Rectangle"/>
                <p:cNvSpPr/>
                <p:nvPr/>
              </p:nvSpPr>
              <p:spPr>
                <a:xfrm>
                  <a:off x="90720" y="7209720"/>
                  <a:ext cx="3194280" cy="251640"/>
                </a:xfrm>
                <a:prstGeom prst="rect">
                  <a:avLst/>
                </a:prstGeom>
                <a:solidFill>
                  <a:srgbClr val="211F26"/>
                </a:solidFill>
                <a:ln w="12700">
                  <a:noFill/>
                </a:ln>
              </p:spPr>
              <p:style>
                <a:lnRef idx="0">
                  <a:scrgbClr r="0" g="0" b="0"/>
                </a:lnRef>
                <a:fillRef idx="0">
                  <a:scrgbClr r="0" g="0" b="0"/>
                </a:fillRef>
                <a:effectRef idx="0">
                  <a:scrgbClr r="0" g="0" b="0"/>
                </a:effectRef>
                <a:fontRef idx="minor"/>
              </p:style>
            </p:sp>
            <p:sp>
              <p:nvSpPr>
                <p:cNvPr id="5" name="Voettekst wijzigen"/>
                <p:cNvSpPr/>
                <p:nvPr/>
              </p:nvSpPr>
              <p:spPr>
                <a:xfrm>
                  <a:off x="90720" y="7143480"/>
                  <a:ext cx="3194280" cy="383760"/>
                </a:xfrm>
                <a:prstGeom prst="rect">
                  <a:avLst/>
                </a:prstGeom>
                <a:noFill/>
                <a:ln w="12700">
                  <a:noFill/>
                </a:ln>
              </p:spPr>
              <p:style>
                <a:lnRef idx="0">
                  <a:scrgbClr r="0" g="0" b="0"/>
                </a:lnRef>
                <a:fillRef idx="0">
                  <a:scrgbClr r="0" g="0" b="0"/>
                </a:fillRef>
                <a:effectRef idx="0">
                  <a:scrgbClr r="0" g="0" b="0"/>
                </a:effectRef>
                <a:fontRef idx="minor"/>
              </p:style>
              <p:txBody>
                <a:bodyPr lIns="108000" tIns="192960" rIns="108000" bIns="192960" numCol="1" spcCol="0" anchor="ctr">
                  <a:spAutoFit/>
                </a:bodyPr>
                <a:lstStyle/>
                <a:p>
                  <a:pPr>
                    <a:lnSpc>
                      <a:spcPct val="90000"/>
                    </a:lnSpc>
                    <a:spcBef>
                      <a:spcPts val="601"/>
                    </a:spcBef>
                    <a:buNone/>
                    <a:tabLst>
                      <a:tab pos="0" algn="l"/>
                    </a:tabLst>
                  </a:pPr>
                  <a:r>
                    <a:rPr lang="en-US" sz="1400" b="1" strike="noStrike" cap="all" spc="-1">
                      <a:solidFill>
                        <a:srgbClr val="FFFFFF"/>
                      </a:solidFill>
                      <a:latin typeface="Calibri"/>
                      <a:ea typeface="Calibri"/>
                    </a:rPr>
                    <a:t>Voettekst wijzigen</a:t>
                  </a:r>
                  <a:endParaRPr lang="en-US" sz="1400" b="0" strike="noStrike" spc="-1">
                    <a:latin typeface="Arial"/>
                  </a:endParaRPr>
                </a:p>
              </p:txBody>
            </p:sp>
          </p:grpSp>
          <p:grpSp>
            <p:nvGrpSpPr>
              <p:cNvPr id="6" name="Ovaal 18"/>
              <p:cNvGrpSpPr/>
              <p:nvPr/>
            </p:nvGrpSpPr>
            <p:grpSpPr>
              <a:xfrm>
                <a:off x="90720" y="7603560"/>
                <a:ext cx="260640" cy="273240"/>
                <a:chOff x="90720" y="7603560"/>
                <a:chExt cx="260640" cy="273240"/>
              </a:xfrm>
            </p:grpSpPr>
            <p:sp>
              <p:nvSpPr>
                <p:cNvPr id="7" name="Oval"/>
                <p:cNvSpPr/>
                <p:nvPr/>
              </p:nvSpPr>
              <p:spPr>
                <a:xfrm>
                  <a:off x="90720" y="7610400"/>
                  <a:ext cx="260640" cy="259200"/>
                </a:xfrm>
                <a:prstGeom prst="ellipse">
                  <a:avLst/>
                </a:prstGeom>
                <a:solidFill>
                  <a:srgbClr val="211F26"/>
                </a:solidFill>
                <a:ln w="12700">
                  <a:noFill/>
                </a:ln>
              </p:spPr>
              <p:style>
                <a:lnRef idx="0">
                  <a:scrgbClr r="0" g="0" b="0"/>
                </a:lnRef>
                <a:fillRef idx="0">
                  <a:scrgbClr r="0" g="0" b="0"/>
                </a:fillRef>
                <a:effectRef idx="0">
                  <a:scrgbClr r="0" g="0" b="0"/>
                </a:effectRef>
                <a:fontRef idx="minor"/>
              </p:style>
            </p:sp>
            <p:sp>
              <p:nvSpPr>
                <p:cNvPr id="8" name="1"/>
                <p:cNvSpPr/>
                <p:nvPr/>
              </p:nvSpPr>
              <p:spPr>
                <a:xfrm>
                  <a:off x="174600" y="7603560"/>
                  <a:ext cx="92520" cy="273240"/>
                </a:xfrm>
                <a:prstGeom prst="rect">
                  <a:avLst/>
                </a:prstGeom>
                <a:noFill/>
                <a:ln w="12700">
                  <a:noFill/>
                </a:ln>
              </p:spPr>
              <p:style>
                <a:lnRef idx="0">
                  <a:scrgbClr r="0" g="0" b="0"/>
                </a:lnRef>
                <a:fillRef idx="0">
                  <a:scrgbClr r="0" g="0" b="0"/>
                </a:fillRef>
                <a:effectRef idx="0">
                  <a:scrgbClr r="0" g="0" b="0"/>
                </a:effectRef>
                <a:fontRef idx="minor"/>
              </p:style>
              <p:txBody>
                <a:bodyPr lIns="45720" rIns="45720" numCol="1" spcCol="0" anchor="ctr">
                  <a:spAutoFit/>
                </a:bodyPr>
                <a:lstStyle/>
                <a:p>
                  <a:pPr algn="ctr">
                    <a:lnSpc>
                      <a:spcPct val="100000"/>
                    </a:lnSpc>
                    <a:buNone/>
                    <a:tabLst>
                      <a:tab pos="0" algn="l"/>
                    </a:tabLst>
                  </a:pPr>
                  <a:r>
                    <a:rPr lang="en-US" sz="1200" b="1" strike="noStrike" spc="-1">
                      <a:solidFill>
                        <a:srgbClr val="FFFFFF"/>
                      </a:solidFill>
                      <a:latin typeface="Calibri"/>
                      <a:ea typeface="Calibri"/>
                    </a:rPr>
                    <a:t>1</a:t>
                  </a:r>
                  <a:endParaRPr lang="en-US" sz="1200" b="0" strike="noStrike" spc="-1">
                    <a:latin typeface="Arial"/>
                  </a:endParaRPr>
                </a:p>
              </p:txBody>
            </p:sp>
          </p:grpSp>
          <p:sp>
            <p:nvSpPr>
              <p:cNvPr id="9" name="Rechthoek 19"/>
              <p:cNvSpPr/>
              <p:nvPr/>
            </p:nvSpPr>
            <p:spPr>
              <a:xfrm>
                <a:off x="456480" y="7610400"/>
                <a:ext cx="1946520" cy="501840"/>
              </a:xfrm>
              <a:prstGeom prst="rect">
                <a:avLst/>
              </a:prstGeom>
              <a:noFill/>
              <a:ln w="12700">
                <a:noFill/>
              </a:ln>
            </p:spPr>
            <p:style>
              <a:lnRef idx="0">
                <a:scrgbClr r="0" g="0" b="0"/>
              </a:lnRef>
              <a:fillRef idx="0">
                <a:scrgbClr r="0" g="0" b="0"/>
              </a:fillRef>
              <a:effectRef idx="0">
                <a:scrgbClr r="0" g="0" b="0"/>
              </a:effectRef>
              <a:fontRef idx="minor"/>
            </p:style>
            <p:txBody>
              <a:bodyPr lIns="0" tIns="0" rIns="0" bIns="0" numCol="1" spcCol="0" anchor="t">
                <a:spAutoFit/>
              </a:bodyPr>
              <a:lstStyle/>
              <a:p>
                <a:pPr>
                  <a:lnSpc>
                    <a:spcPct val="100000"/>
                  </a:lnSpc>
                  <a:buNone/>
                  <a:tabLst>
                    <a:tab pos="0" algn="l"/>
                  </a:tabLst>
                </a:pPr>
                <a:r>
                  <a:rPr lang="en-US" sz="1100" b="0" strike="noStrike" spc="-1">
                    <a:solidFill>
                      <a:srgbClr val="211F26"/>
                    </a:solidFill>
                    <a:latin typeface="Calibri"/>
                    <a:ea typeface="Calibri"/>
                  </a:rPr>
                  <a:t>Ga naar de tab </a:t>
                </a:r>
                <a:r>
                  <a:rPr lang="en-US" sz="1100" b="1" strike="noStrike" spc="-1">
                    <a:solidFill>
                      <a:srgbClr val="211F26"/>
                    </a:solidFill>
                    <a:latin typeface="Calibri"/>
                    <a:ea typeface="Calibri"/>
                  </a:rPr>
                  <a:t>‘Invoegen’ </a:t>
                </a:r>
                <a:r>
                  <a:rPr lang="en-US" sz="1100" b="0" strike="noStrike" spc="-1">
                    <a:solidFill>
                      <a:srgbClr val="211F26"/>
                    </a:solidFill>
                    <a:latin typeface="Calibri"/>
                    <a:ea typeface="Calibri"/>
                  </a:rPr>
                  <a:t>en klik op </a:t>
                </a:r>
                <a:r>
                  <a:rPr lang="en-US" sz="1100" b="1" strike="noStrike" spc="-1">
                    <a:solidFill>
                      <a:srgbClr val="211F26"/>
                    </a:solidFill>
                    <a:latin typeface="Calibri"/>
                    <a:ea typeface="Calibri"/>
                  </a:rPr>
                  <a:t>‘Kop- en voettekst’</a:t>
                </a:r>
                <a:r>
                  <a:rPr lang="en-US" sz="1100" b="0" strike="noStrike" spc="-1">
                    <a:solidFill>
                      <a:srgbClr val="211F26"/>
                    </a:solidFill>
                    <a:latin typeface="Calibri"/>
                    <a:ea typeface="Calibri"/>
                  </a:rPr>
                  <a:t>.</a:t>
                </a:r>
                <a:endParaRPr lang="en-US" sz="1100" b="0" strike="noStrike" spc="-1">
                  <a:latin typeface="Arial"/>
                </a:endParaRPr>
              </a:p>
            </p:txBody>
          </p:sp>
          <p:grpSp>
            <p:nvGrpSpPr>
              <p:cNvPr id="10" name="Ovaal 20"/>
              <p:cNvGrpSpPr/>
              <p:nvPr/>
            </p:nvGrpSpPr>
            <p:grpSpPr>
              <a:xfrm>
                <a:off x="90720" y="8039880"/>
                <a:ext cx="260640" cy="273240"/>
                <a:chOff x="90720" y="8039880"/>
                <a:chExt cx="260640" cy="273240"/>
              </a:xfrm>
            </p:grpSpPr>
            <p:sp>
              <p:nvSpPr>
                <p:cNvPr id="11" name="Oval"/>
                <p:cNvSpPr/>
                <p:nvPr/>
              </p:nvSpPr>
              <p:spPr>
                <a:xfrm>
                  <a:off x="90720" y="8046720"/>
                  <a:ext cx="260640" cy="259200"/>
                </a:xfrm>
                <a:prstGeom prst="ellipse">
                  <a:avLst/>
                </a:prstGeom>
                <a:solidFill>
                  <a:srgbClr val="211F26"/>
                </a:solidFill>
                <a:ln w="12700">
                  <a:noFill/>
                </a:ln>
              </p:spPr>
              <p:style>
                <a:lnRef idx="0">
                  <a:scrgbClr r="0" g="0" b="0"/>
                </a:lnRef>
                <a:fillRef idx="0">
                  <a:scrgbClr r="0" g="0" b="0"/>
                </a:fillRef>
                <a:effectRef idx="0">
                  <a:scrgbClr r="0" g="0" b="0"/>
                </a:effectRef>
                <a:fontRef idx="minor"/>
              </p:style>
            </p:sp>
            <p:sp>
              <p:nvSpPr>
                <p:cNvPr id="12" name="2"/>
                <p:cNvSpPr/>
                <p:nvPr/>
              </p:nvSpPr>
              <p:spPr>
                <a:xfrm>
                  <a:off x="174600" y="8039880"/>
                  <a:ext cx="92520" cy="273240"/>
                </a:xfrm>
                <a:prstGeom prst="rect">
                  <a:avLst/>
                </a:prstGeom>
                <a:noFill/>
                <a:ln w="12700">
                  <a:noFill/>
                </a:ln>
              </p:spPr>
              <p:style>
                <a:lnRef idx="0">
                  <a:scrgbClr r="0" g="0" b="0"/>
                </a:lnRef>
                <a:fillRef idx="0">
                  <a:scrgbClr r="0" g="0" b="0"/>
                </a:fillRef>
                <a:effectRef idx="0">
                  <a:scrgbClr r="0" g="0" b="0"/>
                </a:effectRef>
                <a:fontRef idx="minor"/>
              </p:style>
              <p:txBody>
                <a:bodyPr lIns="45720" rIns="45720" numCol="1" spcCol="0" anchor="ctr">
                  <a:spAutoFit/>
                </a:bodyPr>
                <a:lstStyle/>
                <a:p>
                  <a:pPr algn="ctr">
                    <a:lnSpc>
                      <a:spcPct val="100000"/>
                    </a:lnSpc>
                    <a:buNone/>
                    <a:tabLst>
                      <a:tab pos="0" algn="l"/>
                    </a:tabLst>
                  </a:pPr>
                  <a:r>
                    <a:rPr lang="en-US" sz="1200" b="1" strike="noStrike" spc="-1">
                      <a:solidFill>
                        <a:srgbClr val="FFFFFF"/>
                      </a:solidFill>
                      <a:latin typeface="Calibri"/>
                      <a:ea typeface="Calibri"/>
                    </a:rPr>
                    <a:t>2</a:t>
                  </a:r>
                  <a:endParaRPr lang="en-US" sz="1200" b="0" strike="noStrike" spc="-1">
                    <a:latin typeface="Arial"/>
                  </a:endParaRPr>
                </a:p>
              </p:txBody>
            </p:sp>
          </p:grpSp>
          <p:sp>
            <p:nvSpPr>
              <p:cNvPr id="13" name="Rechthoek 21"/>
              <p:cNvSpPr/>
              <p:nvPr/>
            </p:nvSpPr>
            <p:spPr>
              <a:xfrm>
                <a:off x="456480" y="8046720"/>
                <a:ext cx="2253960" cy="836640"/>
              </a:xfrm>
              <a:prstGeom prst="rect">
                <a:avLst/>
              </a:prstGeom>
              <a:noFill/>
              <a:ln w="12700">
                <a:noFill/>
              </a:ln>
            </p:spPr>
            <p:style>
              <a:lnRef idx="0">
                <a:scrgbClr r="0" g="0" b="0"/>
              </a:lnRef>
              <a:fillRef idx="0">
                <a:scrgbClr r="0" g="0" b="0"/>
              </a:fillRef>
              <a:effectRef idx="0">
                <a:scrgbClr r="0" g="0" b="0"/>
              </a:effectRef>
              <a:fontRef idx="minor"/>
            </p:style>
            <p:txBody>
              <a:bodyPr lIns="0" tIns="0" rIns="0" bIns="0" numCol="1" spcCol="0" anchor="t">
                <a:spAutoFit/>
              </a:bodyPr>
              <a:lstStyle/>
              <a:p>
                <a:pPr>
                  <a:lnSpc>
                    <a:spcPct val="100000"/>
                  </a:lnSpc>
                  <a:buNone/>
                  <a:tabLst>
                    <a:tab pos="0" algn="l"/>
                  </a:tabLst>
                </a:pPr>
                <a:r>
                  <a:rPr lang="en-US" sz="1100" b="0" strike="noStrike" spc="-1">
                    <a:solidFill>
                      <a:srgbClr val="211F26"/>
                    </a:solidFill>
                    <a:latin typeface="Calibri"/>
                    <a:ea typeface="Calibri"/>
                  </a:rPr>
                  <a:t>Typ de gewenste voettekst in, in het aangegeven tekstkader. Klik vervolgens op </a:t>
                </a:r>
                <a:r>
                  <a:rPr lang="en-US" sz="1100" b="1" strike="noStrike" spc="-1">
                    <a:solidFill>
                      <a:srgbClr val="211F26"/>
                    </a:solidFill>
                    <a:latin typeface="Calibri"/>
                    <a:ea typeface="Calibri"/>
                  </a:rPr>
                  <a:t>‘Overal toepassen’ </a:t>
                </a:r>
                <a:r>
                  <a:rPr lang="en-US" sz="1100" b="0" strike="noStrike" spc="-1">
                    <a:solidFill>
                      <a:srgbClr val="211F26"/>
                    </a:solidFill>
                    <a:latin typeface="Calibri"/>
                    <a:ea typeface="Calibri"/>
                  </a:rPr>
                  <a:t>om de gegevens op  elke slide toe te passen.</a:t>
                </a:r>
                <a:endParaRPr lang="en-US" sz="1100" b="0" strike="noStrike" spc="-1">
                  <a:latin typeface="Arial"/>
                </a:endParaRPr>
              </a:p>
            </p:txBody>
          </p:sp>
          <p:grpSp>
            <p:nvGrpSpPr>
              <p:cNvPr id="14" name="Groep 22"/>
              <p:cNvGrpSpPr/>
              <p:nvPr/>
            </p:nvGrpSpPr>
            <p:grpSpPr>
              <a:xfrm>
                <a:off x="2604600" y="7589880"/>
                <a:ext cx="680760" cy="694080"/>
                <a:chOff x="2604600" y="7589880"/>
                <a:chExt cx="680760" cy="694080"/>
              </a:xfrm>
            </p:grpSpPr>
            <p:grpSp>
              <p:nvGrpSpPr>
                <p:cNvPr id="15" name="Groep 23"/>
                <p:cNvGrpSpPr/>
                <p:nvPr/>
              </p:nvGrpSpPr>
              <p:grpSpPr>
                <a:xfrm>
                  <a:off x="2801520" y="7589880"/>
                  <a:ext cx="286560" cy="378720"/>
                  <a:chOff x="2801520" y="7589880"/>
                  <a:chExt cx="286560" cy="378720"/>
                </a:xfrm>
              </p:grpSpPr>
              <p:sp>
                <p:nvSpPr>
                  <p:cNvPr id="16" name="Rechthoek met één afgeknipte en afgeronde hoek 47"/>
                  <p:cNvSpPr/>
                  <p:nvPr/>
                </p:nvSpPr>
                <p:spPr>
                  <a:xfrm>
                    <a:off x="2801520" y="7589880"/>
                    <a:ext cx="286560" cy="378720"/>
                  </a:xfrm>
                  <a:custGeom>
                    <a:avLst/>
                    <a:gdLst/>
                    <a:ahLst/>
                    <a:cxnLst/>
                    <a:rect l="l" t="t" r="r" b="b"/>
                    <a:pathLst>
                      <a:path w="21600" h="21600">
                        <a:moveTo>
                          <a:pt x="0" y="0"/>
                        </a:moveTo>
                        <a:lnTo>
                          <a:pt x="14309" y="0"/>
                        </a:lnTo>
                        <a:lnTo>
                          <a:pt x="21600" y="5521"/>
                        </a:lnTo>
                        <a:lnTo>
                          <a:pt x="21600" y="21600"/>
                        </a:lnTo>
                        <a:lnTo>
                          <a:pt x="0" y="21600"/>
                        </a:lnTo>
                        <a:lnTo>
                          <a:pt x="0" y="0"/>
                        </a:lnTo>
                        <a:close/>
                      </a:path>
                    </a:pathLst>
                  </a:custGeom>
                  <a:solidFill>
                    <a:srgbClr val="FFFFFF"/>
                  </a:solidFill>
                  <a:ln w="12700">
                    <a:solidFill>
                      <a:srgbClr val="A6A6A6"/>
                    </a:solidFill>
                    <a:round/>
                  </a:ln>
                </p:spPr>
                <p:style>
                  <a:lnRef idx="0">
                    <a:scrgbClr r="0" g="0" b="0"/>
                  </a:lnRef>
                  <a:fillRef idx="0">
                    <a:scrgbClr r="0" g="0" b="0"/>
                  </a:fillRef>
                  <a:effectRef idx="0">
                    <a:scrgbClr r="0" g="0" b="0"/>
                  </a:effectRef>
                  <a:fontRef idx="minor"/>
                </p:style>
              </p:sp>
              <p:sp>
                <p:nvSpPr>
                  <p:cNvPr id="17" name="Rechthoekige driehoek 26"/>
                  <p:cNvSpPr/>
                  <p:nvPr/>
                </p:nvSpPr>
                <p:spPr>
                  <a:xfrm>
                    <a:off x="2994840" y="7593120"/>
                    <a:ext cx="91440" cy="93240"/>
                  </a:xfrm>
                  <a:custGeom>
                    <a:avLst/>
                    <a:gdLst/>
                    <a:ahLst/>
                    <a:cxnLst/>
                    <a:rect l="l" t="t" r="r" b="b"/>
                    <a:pathLst>
                      <a:path w="21600" h="21600">
                        <a:moveTo>
                          <a:pt x="0" y="21600"/>
                        </a:moveTo>
                        <a:lnTo>
                          <a:pt x="21600" y="21600"/>
                        </a:lnTo>
                        <a:lnTo>
                          <a:pt x="0" y="0"/>
                        </a:lnTo>
                        <a:close/>
                      </a:path>
                    </a:pathLst>
                  </a:custGeom>
                  <a:solidFill>
                    <a:srgbClr val="FFFFFF"/>
                  </a:solidFill>
                  <a:ln w="12700">
                    <a:solidFill>
                      <a:srgbClr val="A6A6A6"/>
                    </a:solidFill>
                    <a:round/>
                  </a:ln>
                </p:spPr>
                <p:style>
                  <a:lnRef idx="0">
                    <a:scrgbClr r="0" g="0" b="0"/>
                  </a:lnRef>
                  <a:fillRef idx="0">
                    <a:scrgbClr r="0" g="0" b="0"/>
                  </a:fillRef>
                  <a:effectRef idx="0">
                    <a:scrgbClr r="0" g="0" b="0"/>
                  </a:effectRef>
                  <a:fontRef idx="minor"/>
                </p:style>
              </p:sp>
              <p:sp>
                <p:nvSpPr>
                  <p:cNvPr id="18" name="Rechthoek 27"/>
                  <p:cNvSpPr/>
                  <p:nvPr/>
                </p:nvSpPr>
                <p:spPr>
                  <a:xfrm>
                    <a:off x="2834280" y="7616160"/>
                    <a:ext cx="125280" cy="70200"/>
                  </a:xfrm>
                  <a:prstGeom prst="rect">
                    <a:avLst/>
                  </a:prstGeom>
                  <a:solidFill>
                    <a:srgbClr val="EDC87E"/>
                  </a:solidFill>
                  <a:ln w="12700">
                    <a:noFill/>
                  </a:ln>
                </p:spPr>
                <p:style>
                  <a:lnRef idx="0">
                    <a:scrgbClr r="0" g="0" b="0"/>
                  </a:lnRef>
                  <a:fillRef idx="0">
                    <a:scrgbClr r="0" g="0" b="0"/>
                  </a:fillRef>
                  <a:effectRef idx="0">
                    <a:scrgbClr r="0" g="0" b="0"/>
                  </a:effectRef>
                  <a:fontRef idx="minor"/>
                </p:style>
              </p:sp>
              <p:sp>
                <p:nvSpPr>
                  <p:cNvPr id="19" name="Rechthoek 28"/>
                  <p:cNvSpPr/>
                  <p:nvPr/>
                </p:nvSpPr>
                <p:spPr>
                  <a:xfrm>
                    <a:off x="2828520" y="7887960"/>
                    <a:ext cx="232920" cy="61200"/>
                  </a:xfrm>
                  <a:prstGeom prst="rect">
                    <a:avLst/>
                  </a:prstGeom>
                  <a:solidFill>
                    <a:srgbClr val="EDC87E"/>
                  </a:solidFill>
                  <a:ln w="12700">
                    <a:noFill/>
                  </a:ln>
                </p:spPr>
                <p:style>
                  <a:lnRef idx="0">
                    <a:scrgbClr r="0" g="0" b="0"/>
                  </a:lnRef>
                  <a:fillRef idx="0">
                    <a:scrgbClr r="0" g="0" b="0"/>
                  </a:fillRef>
                  <a:effectRef idx="0">
                    <a:scrgbClr r="0" g="0" b="0"/>
                  </a:effectRef>
                  <a:fontRef idx="minor"/>
                </p:style>
              </p:sp>
            </p:grpSp>
            <p:sp>
              <p:nvSpPr>
                <p:cNvPr id="20" name="Rechthoek 24"/>
                <p:cNvSpPr/>
                <p:nvPr/>
              </p:nvSpPr>
              <p:spPr>
                <a:xfrm>
                  <a:off x="2604600" y="8008920"/>
                  <a:ext cx="680760" cy="275040"/>
                </a:xfrm>
                <a:prstGeom prst="rect">
                  <a:avLst/>
                </a:prstGeom>
                <a:noFill/>
                <a:ln w="12700">
                  <a:noFill/>
                </a:ln>
              </p:spPr>
              <p:style>
                <a:lnRef idx="0">
                  <a:scrgbClr r="0" g="0" b="0"/>
                </a:lnRef>
                <a:fillRef idx="0">
                  <a:scrgbClr r="0" g="0" b="0"/>
                </a:fillRef>
                <a:effectRef idx="0">
                  <a:scrgbClr r="0" g="0" b="0"/>
                </a:effectRef>
                <a:fontRef idx="minor"/>
              </p:style>
              <p:txBody>
                <a:bodyPr lIns="0" tIns="0" rIns="0" bIns="0" numCol="1" spcCol="0" anchor="ctr">
                  <a:spAutoFit/>
                </a:bodyPr>
                <a:lstStyle/>
                <a:p>
                  <a:pPr algn="ctr">
                    <a:lnSpc>
                      <a:spcPct val="100000"/>
                    </a:lnSpc>
                    <a:buNone/>
                    <a:tabLst>
                      <a:tab pos="0" algn="l"/>
                    </a:tabLst>
                  </a:pPr>
                  <a:r>
                    <a:rPr lang="en-US" sz="900" b="0" strike="noStrike" spc="-1">
                      <a:solidFill>
                        <a:srgbClr val="211F26"/>
                      </a:solidFill>
                      <a:latin typeface="Calibri"/>
                      <a:ea typeface="Calibri"/>
                    </a:rPr>
                    <a:t>Koptekst en voettekst</a:t>
                  </a:r>
                  <a:endParaRPr lang="en-US" sz="900" b="0" strike="noStrike" spc="-1">
                    <a:latin typeface="Arial"/>
                  </a:endParaRPr>
                </a:p>
              </p:txBody>
            </p:sp>
          </p:grpSp>
        </p:grpSp>
      </p:grpSp>
      <p:grpSp>
        <p:nvGrpSpPr>
          <p:cNvPr id="21" name="Groep 9"/>
          <p:cNvGrpSpPr/>
          <p:nvPr/>
        </p:nvGrpSpPr>
        <p:grpSpPr>
          <a:xfrm>
            <a:off x="2982600" y="-1228320"/>
            <a:ext cx="6226560" cy="489960"/>
            <a:chOff x="2982600" y="-1228320"/>
            <a:chExt cx="6226560" cy="489960"/>
          </a:xfrm>
        </p:grpSpPr>
        <p:sp>
          <p:nvSpPr>
            <p:cNvPr id="22" name="Rechthoek 36"/>
            <p:cNvSpPr/>
            <p:nvPr/>
          </p:nvSpPr>
          <p:spPr>
            <a:xfrm rot="16200000">
              <a:off x="5990400" y="-3956760"/>
              <a:ext cx="210960" cy="6226560"/>
            </a:xfrm>
            <a:prstGeom prst="rect">
              <a:avLst/>
            </a:prstGeom>
            <a:solidFill>
              <a:schemeClr val="accent1"/>
            </a:solidFill>
            <a:ln w="12700">
              <a:noFill/>
            </a:ln>
          </p:spPr>
          <p:style>
            <a:lnRef idx="0">
              <a:scrgbClr r="0" g="0" b="0"/>
            </a:lnRef>
            <a:fillRef idx="0">
              <a:scrgbClr r="0" g="0" b="0"/>
            </a:fillRef>
            <a:effectRef idx="0">
              <a:scrgbClr r="0" g="0" b="0"/>
            </a:effectRef>
            <a:fontRef idx="minor"/>
          </p:style>
        </p:sp>
        <p:grpSp>
          <p:nvGrpSpPr>
            <p:cNvPr id="23" name="Groep 8"/>
            <p:cNvGrpSpPr/>
            <p:nvPr/>
          </p:nvGrpSpPr>
          <p:grpSpPr>
            <a:xfrm>
              <a:off x="2982600" y="-1228320"/>
              <a:ext cx="6226560" cy="210960"/>
              <a:chOff x="2982600" y="-1228320"/>
              <a:chExt cx="6226560" cy="210960"/>
            </a:xfrm>
          </p:grpSpPr>
          <p:sp>
            <p:nvSpPr>
              <p:cNvPr id="24" name="Rechthoek 6"/>
              <p:cNvSpPr/>
              <p:nvPr/>
            </p:nvSpPr>
            <p:spPr>
              <a:xfrm rot="16200000">
                <a:off x="3150720" y="-1396440"/>
                <a:ext cx="210960" cy="547560"/>
              </a:xfrm>
              <a:prstGeom prst="rect">
                <a:avLst/>
              </a:prstGeom>
              <a:solidFill>
                <a:schemeClr val="accent2"/>
              </a:solidFill>
              <a:ln w="12700">
                <a:noFill/>
              </a:ln>
            </p:spPr>
            <p:style>
              <a:lnRef idx="0">
                <a:scrgbClr r="0" g="0" b="0"/>
              </a:lnRef>
              <a:fillRef idx="0">
                <a:scrgbClr r="0" g="0" b="0"/>
              </a:fillRef>
              <a:effectRef idx="0">
                <a:scrgbClr r="0" g="0" b="0"/>
              </a:effectRef>
              <a:fontRef idx="minor"/>
            </p:style>
          </p:sp>
          <p:sp>
            <p:nvSpPr>
              <p:cNvPr id="25" name="Rechthoek 29"/>
              <p:cNvSpPr/>
              <p:nvPr/>
            </p:nvSpPr>
            <p:spPr>
              <a:xfrm rot="16200000">
                <a:off x="3781800" y="-1396440"/>
                <a:ext cx="210960" cy="547560"/>
              </a:xfrm>
              <a:prstGeom prst="rect">
                <a:avLst/>
              </a:prstGeom>
              <a:solidFill>
                <a:srgbClr val="0066A2"/>
              </a:solidFill>
              <a:ln w="12700">
                <a:noFill/>
              </a:ln>
            </p:spPr>
            <p:style>
              <a:lnRef idx="0">
                <a:scrgbClr r="0" g="0" b="0"/>
              </a:lnRef>
              <a:fillRef idx="0">
                <a:scrgbClr r="0" g="0" b="0"/>
              </a:fillRef>
              <a:effectRef idx="0">
                <a:scrgbClr r="0" g="0" b="0"/>
              </a:effectRef>
              <a:fontRef idx="minor"/>
            </p:style>
          </p:sp>
          <p:sp>
            <p:nvSpPr>
              <p:cNvPr id="26" name="Rechthoek 30"/>
              <p:cNvSpPr/>
              <p:nvPr/>
            </p:nvSpPr>
            <p:spPr>
              <a:xfrm rot="16200000">
                <a:off x="4412520" y="-1396440"/>
                <a:ext cx="210960" cy="547560"/>
              </a:xfrm>
              <a:prstGeom prst="rect">
                <a:avLst/>
              </a:prstGeom>
              <a:solidFill>
                <a:srgbClr val="00B7D3"/>
              </a:solidFill>
              <a:ln w="12700">
                <a:noFill/>
              </a:ln>
            </p:spPr>
            <p:style>
              <a:lnRef idx="0">
                <a:scrgbClr r="0" g="0" b="0"/>
              </a:lnRef>
              <a:fillRef idx="0">
                <a:scrgbClr r="0" g="0" b="0"/>
              </a:fillRef>
              <a:effectRef idx="0">
                <a:scrgbClr r="0" g="0" b="0"/>
              </a:effectRef>
              <a:fontRef idx="minor"/>
            </p:style>
          </p:sp>
          <p:sp>
            <p:nvSpPr>
              <p:cNvPr id="27" name="Rechthoek 31"/>
              <p:cNvSpPr/>
              <p:nvPr/>
            </p:nvSpPr>
            <p:spPr>
              <a:xfrm rot="16200000">
                <a:off x="5043600" y="-1396440"/>
                <a:ext cx="210960" cy="547560"/>
              </a:xfrm>
              <a:prstGeom prst="rect">
                <a:avLst/>
              </a:prstGeom>
              <a:solidFill>
                <a:schemeClr val="accent4"/>
              </a:solidFill>
              <a:ln w="12700">
                <a:noFill/>
              </a:ln>
            </p:spPr>
            <p:style>
              <a:lnRef idx="0">
                <a:scrgbClr r="0" g="0" b="0"/>
              </a:lnRef>
              <a:fillRef idx="0">
                <a:scrgbClr r="0" g="0" b="0"/>
              </a:fillRef>
              <a:effectRef idx="0">
                <a:scrgbClr r="0" g="0" b="0"/>
              </a:effectRef>
              <a:fontRef idx="minor"/>
            </p:style>
          </p:sp>
          <p:sp>
            <p:nvSpPr>
              <p:cNvPr id="28" name="Rechthoek 32"/>
              <p:cNvSpPr/>
              <p:nvPr/>
            </p:nvSpPr>
            <p:spPr>
              <a:xfrm rot="16200000">
                <a:off x="5674680" y="-1396440"/>
                <a:ext cx="210960" cy="547560"/>
              </a:xfrm>
              <a:prstGeom prst="rect">
                <a:avLst/>
              </a:prstGeom>
              <a:solidFill>
                <a:srgbClr val="61A4B4"/>
              </a:solidFill>
              <a:ln w="12700">
                <a:noFill/>
              </a:ln>
            </p:spPr>
            <p:style>
              <a:lnRef idx="0">
                <a:scrgbClr r="0" g="0" b="0"/>
              </a:lnRef>
              <a:fillRef idx="0">
                <a:scrgbClr r="0" g="0" b="0"/>
              </a:fillRef>
              <a:effectRef idx="0">
                <a:scrgbClr r="0" g="0" b="0"/>
              </a:effectRef>
              <a:fontRef idx="minor"/>
            </p:style>
          </p:sp>
          <p:sp>
            <p:nvSpPr>
              <p:cNvPr id="29" name="Rechthoek 33"/>
              <p:cNvSpPr/>
              <p:nvPr/>
            </p:nvSpPr>
            <p:spPr>
              <a:xfrm rot="16200000">
                <a:off x="6305760" y="-1396440"/>
                <a:ext cx="210960" cy="547560"/>
              </a:xfrm>
              <a:prstGeom prst="rect">
                <a:avLst/>
              </a:prstGeom>
              <a:solidFill>
                <a:srgbClr val="82D7C6"/>
              </a:solidFill>
              <a:ln w="12700">
                <a:noFill/>
              </a:ln>
            </p:spPr>
            <p:style>
              <a:lnRef idx="0">
                <a:scrgbClr r="0" g="0" b="0"/>
              </a:lnRef>
              <a:fillRef idx="0">
                <a:scrgbClr r="0" g="0" b="0"/>
              </a:fillRef>
              <a:effectRef idx="0">
                <a:scrgbClr r="0" g="0" b="0"/>
              </a:effectRef>
              <a:fontRef idx="minor"/>
            </p:style>
          </p:sp>
          <p:sp>
            <p:nvSpPr>
              <p:cNvPr id="30" name="Rechthoek 34"/>
              <p:cNvSpPr/>
              <p:nvPr/>
            </p:nvSpPr>
            <p:spPr>
              <a:xfrm rot="16200000">
                <a:off x="6936840" y="-1396440"/>
                <a:ext cx="210960" cy="547560"/>
              </a:xfrm>
              <a:prstGeom prst="rect">
                <a:avLst/>
              </a:prstGeom>
              <a:solidFill>
                <a:schemeClr val="accent6"/>
              </a:solidFill>
              <a:ln w="12700">
                <a:noFill/>
              </a:ln>
            </p:spPr>
            <p:style>
              <a:lnRef idx="0">
                <a:scrgbClr r="0" g="0" b="0"/>
              </a:lnRef>
              <a:fillRef idx="0">
                <a:scrgbClr r="0" g="0" b="0"/>
              </a:fillRef>
              <a:effectRef idx="0">
                <a:scrgbClr r="0" g="0" b="0"/>
              </a:effectRef>
              <a:fontRef idx="minor"/>
            </p:style>
          </p:sp>
          <p:sp>
            <p:nvSpPr>
              <p:cNvPr id="31" name="Rechthoek 37"/>
              <p:cNvSpPr/>
              <p:nvPr/>
            </p:nvSpPr>
            <p:spPr>
              <a:xfrm rot="16200000">
                <a:off x="7567920" y="-1396440"/>
                <a:ext cx="210960" cy="547560"/>
              </a:xfrm>
              <a:prstGeom prst="rect">
                <a:avLst/>
              </a:prstGeom>
              <a:solidFill>
                <a:srgbClr val="99D28C"/>
              </a:solidFill>
              <a:ln w="12700">
                <a:noFill/>
              </a:ln>
            </p:spPr>
            <p:style>
              <a:lnRef idx="0">
                <a:scrgbClr r="0" g="0" b="0"/>
              </a:lnRef>
              <a:fillRef idx="0">
                <a:scrgbClr r="0" g="0" b="0"/>
              </a:fillRef>
              <a:effectRef idx="0">
                <a:scrgbClr r="0" g="0" b="0"/>
              </a:effectRef>
              <a:fontRef idx="minor"/>
            </p:style>
          </p:sp>
          <p:sp>
            <p:nvSpPr>
              <p:cNvPr id="32" name="Rechthoek 38"/>
              <p:cNvSpPr/>
              <p:nvPr/>
            </p:nvSpPr>
            <p:spPr>
              <a:xfrm rot="16200000">
                <a:off x="8199000" y="-1396440"/>
                <a:ext cx="210960" cy="547560"/>
              </a:xfrm>
              <a:prstGeom prst="rect">
                <a:avLst/>
              </a:prstGeom>
              <a:solidFill>
                <a:schemeClr val="accent3"/>
              </a:solidFill>
              <a:ln w="12700">
                <a:noFill/>
              </a:ln>
            </p:spPr>
            <p:style>
              <a:lnRef idx="0">
                <a:scrgbClr r="0" g="0" b="0"/>
              </a:lnRef>
              <a:fillRef idx="0">
                <a:scrgbClr r="0" g="0" b="0"/>
              </a:fillRef>
              <a:effectRef idx="0">
                <a:scrgbClr r="0" g="0" b="0"/>
              </a:effectRef>
              <a:fontRef idx="minor"/>
            </p:style>
          </p:sp>
          <p:sp>
            <p:nvSpPr>
              <p:cNvPr id="33" name="Rechthoek 39"/>
              <p:cNvSpPr/>
              <p:nvPr/>
            </p:nvSpPr>
            <p:spPr>
              <a:xfrm rot="16200000">
                <a:off x="8829720" y="-1396440"/>
                <a:ext cx="210960" cy="547560"/>
              </a:xfrm>
              <a:prstGeom prst="rect">
                <a:avLst/>
              </a:prstGeom>
              <a:solidFill>
                <a:schemeClr val="accent5"/>
              </a:solidFill>
              <a:ln w="12700">
                <a:noFill/>
              </a:ln>
            </p:spPr>
            <p:style>
              <a:lnRef idx="0">
                <a:scrgbClr r="0" g="0" b="0"/>
              </a:lnRef>
              <a:fillRef idx="0">
                <a:scrgbClr r="0" g="0" b="0"/>
              </a:fillRef>
              <a:effectRef idx="0">
                <a:scrgbClr r="0" g="0" b="0"/>
              </a:effectRef>
              <a:fontRef idx="minor"/>
            </p:style>
          </p:sp>
        </p:grpSp>
      </p:grpSp>
      <p:grpSp>
        <p:nvGrpSpPr>
          <p:cNvPr id="34" name="Group 4"/>
          <p:cNvGrpSpPr/>
          <p:nvPr/>
        </p:nvGrpSpPr>
        <p:grpSpPr>
          <a:xfrm>
            <a:off x="698400" y="5884200"/>
            <a:ext cx="1454760" cy="577080"/>
            <a:chOff x="698400" y="5884200"/>
            <a:chExt cx="1454760" cy="577080"/>
          </a:xfrm>
        </p:grpSpPr>
        <p:sp>
          <p:nvSpPr>
            <p:cNvPr id="35" name="Freeform 5"/>
            <p:cNvSpPr/>
            <p:nvPr/>
          </p:nvSpPr>
          <p:spPr>
            <a:xfrm>
              <a:off x="987840" y="6168600"/>
              <a:ext cx="267840" cy="292680"/>
            </a:xfrm>
            <a:custGeom>
              <a:avLst/>
              <a:gdLst/>
              <a:ahLst/>
              <a:cxnLst/>
              <a:rect l="l" t="t" r="r" b="b"/>
              <a:pathLst>
                <a:path w="21600" h="21600">
                  <a:moveTo>
                    <a:pt x="10800" y="17530"/>
                  </a:moveTo>
                  <a:cubicBezTo>
                    <a:pt x="13837" y="17530"/>
                    <a:pt x="15525" y="15652"/>
                    <a:pt x="15525" y="13148"/>
                  </a:cubicBezTo>
                  <a:cubicBezTo>
                    <a:pt x="15525" y="0"/>
                    <a:pt x="15525" y="0"/>
                    <a:pt x="15525" y="0"/>
                  </a:cubicBezTo>
                  <a:cubicBezTo>
                    <a:pt x="21600" y="0"/>
                    <a:pt x="21600" y="0"/>
                    <a:pt x="21600" y="0"/>
                  </a:cubicBezTo>
                  <a:cubicBezTo>
                    <a:pt x="21600" y="13461"/>
                    <a:pt x="21600" y="13461"/>
                    <a:pt x="21600" y="13461"/>
                  </a:cubicBezTo>
                  <a:cubicBezTo>
                    <a:pt x="21600" y="19096"/>
                    <a:pt x="16537" y="21600"/>
                    <a:pt x="10800" y="21600"/>
                  </a:cubicBezTo>
                  <a:cubicBezTo>
                    <a:pt x="5063" y="21600"/>
                    <a:pt x="0" y="19096"/>
                    <a:pt x="0" y="13461"/>
                  </a:cubicBezTo>
                  <a:cubicBezTo>
                    <a:pt x="0" y="0"/>
                    <a:pt x="0" y="0"/>
                    <a:pt x="0" y="0"/>
                  </a:cubicBezTo>
                  <a:cubicBezTo>
                    <a:pt x="6413" y="0"/>
                    <a:pt x="6413" y="0"/>
                    <a:pt x="6413" y="0"/>
                  </a:cubicBezTo>
                  <a:cubicBezTo>
                    <a:pt x="6413" y="13148"/>
                    <a:pt x="6413" y="13148"/>
                    <a:pt x="6413" y="13148"/>
                  </a:cubicBezTo>
                  <a:cubicBezTo>
                    <a:pt x="6413" y="15652"/>
                    <a:pt x="7763" y="17530"/>
                    <a:pt x="10800" y="17530"/>
                  </a:cubicBezTo>
                  <a:close/>
                </a:path>
              </a:pathLst>
            </a:custGeom>
            <a:solidFill>
              <a:schemeClr val="accent1"/>
            </a:solidFill>
            <a:ln w="12700">
              <a:noFill/>
            </a:ln>
          </p:spPr>
          <p:style>
            <a:lnRef idx="0">
              <a:scrgbClr r="0" g="0" b="0"/>
            </a:lnRef>
            <a:fillRef idx="0">
              <a:scrgbClr r="0" g="0" b="0"/>
            </a:fillRef>
            <a:effectRef idx="0">
              <a:scrgbClr r="0" g="0" b="0"/>
            </a:effectRef>
            <a:fontRef idx="minor"/>
          </p:style>
        </p:sp>
        <p:sp>
          <p:nvSpPr>
            <p:cNvPr id="36" name="Freeform 6"/>
            <p:cNvSpPr/>
            <p:nvPr/>
          </p:nvSpPr>
          <p:spPr>
            <a:xfrm>
              <a:off x="698400" y="6168600"/>
              <a:ext cx="251640" cy="284400"/>
            </a:xfrm>
            <a:custGeom>
              <a:avLst/>
              <a:gdLst/>
              <a:ahLst/>
              <a:cxnLst/>
              <a:rect l="l" t="t" r="r" b="b"/>
              <a:pathLst>
                <a:path w="21600" h="21600">
                  <a:moveTo>
                    <a:pt x="7579" y="21600"/>
                  </a:moveTo>
                  <a:lnTo>
                    <a:pt x="14400" y="21600"/>
                  </a:lnTo>
                  <a:lnTo>
                    <a:pt x="14400" y="4215"/>
                  </a:lnTo>
                  <a:lnTo>
                    <a:pt x="21600" y="4215"/>
                  </a:lnTo>
                  <a:lnTo>
                    <a:pt x="21600" y="0"/>
                  </a:lnTo>
                  <a:lnTo>
                    <a:pt x="0" y="0"/>
                  </a:lnTo>
                  <a:lnTo>
                    <a:pt x="0" y="4215"/>
                  </a:lnTo>
                  <a:lnTo>
                    <a:pt x="7579" y="4215"/>
                  </a:lnTo>
                  <a:lnTo>
                    <a:pt x="7579" y="21600"/>
                  </a:lnTo>
                  <a:close/>
                </a:path>
              </a:pathLst>
            </a:custGeom>
            <a:solidFill>
              <a:srgbClr val="000000"/>
            </a:solidFill>
            <a:ln w="12700">
              <a:noFill/>
            </a:ln>
          </p:spPr>
          <p:style>
            <a:lnRef idx="0">
              <a:scrgbClr r="0" g="0" b="0"/>
            </a:lnRef>
            <a:fillRef idx="0">
              <a:scrgbClr r="0" g="0" b="0"/>
            </a:fillRef>
            <a:effectRef idx="0">
              <a:scrgbClr r="0" g="0" b="0"/>
            </a:effectRef>
            <a:fontRef idx="minor"/>
          </p:style>
        </p:sp>
        <p:sp>
          <p:nvSpPr>
            <p:cNvPr id="37" name="Freeform 7"/>
            <p:cNvSpPr/>
            <p:nvPr/>
          </p:nvSpPr>
          <p:spPr>
            <a:xfrm>
              <a:off x="775080" y="5884200"/>
              <a:ext cx="266040" cy="266760"/>
            </a:xfrm>
            <a:custGeom>
              <a:avLst/>
              <a:gdLst/>
              <a:ahLst/>
              <a:cxnLst/>
              <a:rect l="l" t="t" r="r" b="b"/>
              <a:pathLst>
                <a:path w="20165" h="21600">
                  <a:moveTo>
                    <a:pt x="15162" y="12000"/>
                  </a:moveTo>
                  <a:cubicBezTo>
                    <a:pt x="13573" y="12343"/>
                    <a:pt x="11985" y="12000"/>
                    <a:pt x="11985" y="9943"/>
                  </a:cubicBezTo>
                  <a:cubicBezTo>
                    <a:pt x="11985" y="6857"/>
                    <a:pt x="18973" y="4114"/>
                    <a:pt x="19926" y="1371"/>
                  </a:cubicBezTo>
                  <a:cubicBezTo>
                    <a:pt x="20244" y="686"/>
                    <a:pt x="20244" y="0"/>
                    <a:pt x="19926" y="0"/>
                  </a:cubicBezTo>
                  <a:cubicBezTo>
                    <a:pt x="19609" y="0"/>
                    <a:pt x="19926" y="343"/>
                    <a:pt x="19291" y="1029"/>
                  </a:cubicBezTo>
                  <a:cubicBezTo>
                    <a:pt x="16432" y="4114"/>
                    <a:pt x="11668" y="4114"/>
                    <a:pt x="8173" y="5829"/>
                  </a:cubicBezTo>
                  <a:cubicBezTo>
                    <a:pt x="5632" y="6857"/>
                    <a:pt x="-1356" y="10629"/>
                    <a:pt x="232" y="18514"/>
                  </a:cubicBezTo>
                  <a:cubicBezTo>
                    <a:pt x="232" y="18857"/>
                    <a:pt x="550" y="20229"/>
                    <a:pt x="868" y="20229"/>
                  </a:cubicBezTo>
                  <a:cubicBezTo>
                    <a:pt x="868" y="20229"/>
                    <a:pt x="868" y="19543"/>
                    <a:pt x="868" y="18514"/>
                  </a:cubicBezTo>
                  <a:cubicBezTo>
                    <a:pt x="868" y="13714"/>
                    <a:pt x="6268" y="12343"/>
                    <a:pt x="7856" y="9257"/>
                  </a:cubicBezTo>
                  <a:cubicBezTo>
                    <a:pt x="8173" y="8914"/>
                    <a:pt x="8491" y="8571"/>
                    <a:pt x="8491" y="8571"/>
                  </a:cubicBezTo>
                  <a:cubicBezTo>
                    <a:pt x="8491" y="8914"/>
                    <a:pt x="8491" y="8914"/>
                    <a:pt x="8491" y="9257"/>
                  </a:cubicBezTo>
                  <a:cubicBezTo>
                    <a:pt x="7856" y="12000"/>
                    <a:pt x="5315" y="13371"/>
                    <a:pt x="6268" y="15429"/>
                  </a:cubicBezTo>
                  <a:cubicBezTo>
                    <a:pt x="6903" y="17829"/>
                    <a:pt x="9762" y="15771"/>
                    <a:pt x="10397" y="14400"/>
                  </a:cubicBezTo>
                  <a:cubicBezTo>
                    <a:pt x="10715" y="14057"/>
                    <a:pt x="10715" y="13714"/>
                    <a:pt x="11032" y="13714"/>
                  </a:cubicBezTo>
                  <a:cubicBezTo>
                    <a:pt x="11032" y="13714"/>
                    <a:pt x="11032" y="14400"/>
                    <a:pt x="11032" y="14743"/>
                  </a:cubicBezTo>
                  <a:cubicBezTo>
                    <a:pt x="10397" y="17486"/>
                    <a:pt x="10079" y="18857"/>
                    <a:pt x="8173" y="20571"/>
                  </a:cubicBezTo>
                  <a:cubicBezTo>
                    <a:pt x="7538" y="20914"/>
                    <a:pt x="6585" y="21257"/>
                    <a:pt x="6585" y="21600"/>
                  </a:cubicBezTo>
                  <a:cubicBezTo>
                    <a:pt x="6585" y="21600"/>
                    <a:pt x="7220" y="21600"/>
                    <a:pt x="7538" y="21600"/>
                  </a:cubicBezTo>
                  <a:cubicBezTo>
                    <a:pt x="12303" y="21257"/>
                    <a:pt x="16432" y="15086"/>
                    <a:pt x="17703" y="10971"/>
                  </a:cubicBezTo>
                  <a:cubicBezTo>
                    <a:pt x="17703" y="10629"/>
                    <a:pt x="17703" y="10286"/>
                    <a:pt x="17703" y="10286"/>
                  </a:cubicBezTo>
                  <a:cubicBezTo>
                    <a:pt x="17385" y="9943"/>
                    <a:pt x="17385" y="10286"/>
                    <a:pt x="17068" y="10629"/>
                  </a:cubicBezTo>
                  <a:cubicBezTo>
                    <a:pt x="16432" y="10971"/>
                    <a:pt x="15797" y="11657"/>
                    <a:pt x="15162" y="12000"/>
                  </a:cubicBezTo>
                  <a:close/>
                </a:path>
              </a:pathLst>
            </a:custGeom>
            <a:solidFill>
              <a:srgbClr val="000000"/>
            </a:solidFill>
            <a:ln w="12700">
              <a:noFill/>
            </a:ln>
          </p:spPr>
          <p:style>
            <a:lnRef idx="0">
              <a:scrgbClr r="0" g="0" b="0"/>
            </a:lnRef>
            <a:fillRef idx="0">
              <a:scrgbClr r="0" g="0" b="0"/>
            </a:fillRef>
            <a:effectRef idx="0">
              <a:scrgbClr r="0" g="0" b="0"/>
            </a:effectRef>
            <a:fontRef idx="minor"/>
          </p:style>
        </p:sp>
        <p:sp>
          <p:nvSpPr>
            <p:cNvPr id="38" name="Freeform 8"/>
            <p:cNvSpPr/>
            <p:nvPr/>
          </p:nvSpPr>
          <p:spPr>
            <a:xfrm>
              <a:off x="1600200" y="6249240"/>
              <a:ext cx="175680" cy="211680"/>
            </a:xfrm>
            <a:custGeom>
              <a:avLst/>
              <a:gdLst/>
              <a:ahLst/>
              <a:cxnLst/>
              <a:rect l="l" t="t" r="r" b="b"/>
              <a:pathLst>
                <a:path w="21600" h="21600">
                  <a:moveTo>
                    <a:pt x="4629" y="9072"/>
                  </a:moveTo>
                  <a:cubicBezTo>
                    <a:pt x="4629" y="5616"/>
                    <a:pt x="6686" y="3024"/>
                    <a:pt x="10800" y="3024"/>
                  </a:cubicBezTo>
                  <a:cubicBezTo>
                    <a:pt x="14914" y="3024"/>
                    <a:pt x="16971" y="5616"/>
                    <a:pt x="16971" y="9072"/>
                  </a:cubicBezTo>
                  <a:lnTo>
                    <a:pt x="4629" y="9072"/>
                  </a:lnTo>
                  <a:close/>
                  <a:moveTo>
                    <a:pt x="21600" y="11664"/>
                  </a:moveTo>
                  <a:cubicBezTo>
                    <a:pt x="21600" y="9504"/>
                    <a:pt x="21600" y="9504"/>
                    <a:pt x="21600" y="9504"/>
                  </a:cubicBezTo>
                  <a:cubicBezTo>
                    <a:pt x="21600" y="3888"/>
                    <a:pt x="18000" y="0"/>
                    <a:pt x="10800" y="0"/>
                  </a:cubicBezTo>
                  <a:cubicBezTo>
                    <a:pt x="3600" y="0"/>
                    <a:pt x="0" y="5184"/>
                    <a:pt x="0" y="10800"/>
                  </a:cubicBezTo>
                  <a:cubicBezTo>
                    <a:pt x="0" y="16848"/>
                    <a:pt x="3086" y="21600"/>
                    <a:pt x="10800" y="21600"/>
                  </a:cubicBezTo>
                  <a:cubicBezTo>
                    <a:pt x="16457" y="21600"/>
                    <a:pt x="20571" y="19008"/>
                    <a:pt x="21086" y="14688"/>
                  </a:cubicBezTo>
                  <a:cubicBezTo>
                    <a:pt x="16457" y="14688"/>
                    <a:pt x="16457" y="14688"/>
                    <a:pt x="16457" y="14688"/>
                  </a:cubicBezTo>
                  <a:cubicBezTo>
                    <a:pt x="15943" y="17712"/>
                    <a:pt x="14400" y="18576"/>
                    <a:pt x="10800" y="18576"/>
                  </a:cubicBezTo>
                  <a:cubicBezTo>
                    <a:pt x="6171" y="18576"/>
                    <a:pt x="4629" y="15120"/>
                    <a:pt x="4629" y="11664"/>
                  </a:cubicBezTo>
                  <a:lnTo>
                    <a:pt x="21600" y="11664"/>
                  </a:lnTo>
                  <a:close/>
                </a:path>
              </a:pathLst>
            </a:custGeom>
            <a:solidFill>
              <a:srgbClr val="000000"/>
            </a:solidFill>
            <a:ln w="12700">
              <a:noFill/>
            </a:ln>
          </p:spPr>
          <p:style>
            <a:lnRef idx="0">
              <a:scrgbClr r="0" g="0" b="0"/>
            </a:lnRef>
            <a:fillRef idx="0">
              <a:scrgbClr r="0" g="0" b="0"/>
            </a:fillRef>
            <a:effectRef idx="0">
              <a:scrgbClr r="0" g="0" b="0"/>
            </a:effectRef>
            <a:fontRef idx="minor"/>
          </p:style>
        </p:sp>
        <p:sp>
          <p:nvSpPr>
            <p:cNvPr id="39" name="Rectangle 9"/>
            <p:cNvSpPr/>
            <p:nvPr/>
          </p:nvSpPr>
          <p:spPr>
            <a:xfrm>
              <a:off x="1822680" y="6168600"/>
              <a:ext cx="33120" cy="284400"/>
            </a:xfrm>
            <a:prstGeom prst="rect">
              <a:avLst/>
            </a:prstGeom>
            <a:solidFill>
              <a:srgbClr val="000000"/>
            </a:solidFill>
            <a:ln w="12700">
              <a:noFill/>
            </a:ln>
          </p:spPr>
          <p:style>
            <a:lnRef idx="0">
              <a:scrgbClr r="0" g="0" b="0"/>
            </a:lnRef>
            <a:fillRef idx="0">
              <a:scrgbClr r="0" g="0" b="0"/>
            </a:fillRef>
            <a:effectRef idx="0">
              <a:scrgbClr r="0" g="0" b="0"/>
            </a:effectRef>
            <a:fontRef idx="minor"/>
          </p:style>
        </p:sp>
        <p:sp>
          <p:nvSpPr>
            <p:cNvPr id="40" name="Freeform 10"/>
            <p:cNvSpPr/>
            <p:nvPr/>
          </p:nvSpPr>
          <p:spPr>
            <a:xfrm>
              <a:off x="1897560" y="6164640"/>
              <a:ext cx="126000" cy="288360"/>
            </a:xfrm>
            <a:custGeom>
              <a:avLst/>
              <a:gdLst/>
              <a:ahLst/>
              <a:cxnLst/>
              <a:rect l="l" t="t" r="r" b="b"/>
              <a:pathLst>
                <a:path w="21600" h="21600">
                  <a:moveTo>
                    <a:pt x="12960" y="21600"/>
                  </a:moveTo>
                  <a:cubicBezTo>
                    <a:pt x="12960" y="8894"/>
                    <a:pt x="12960" y="8894"/>
                    <a:pt x="12960" y="8894"/>
                  </a:cubicBezTo>
                  <a:cubicBezTo>
                    <a:pt x="20880" y="8894"/>
                    <a:pt x="20880" y="8894"/>
                    <a:pt x="20880" y="8894"/>
                  </a:cubicBezTo>
                  <a:cubicBezTo>
                    <a:pt x="20880" y="6988"/>
                    <a:pt x="20880" y="6988"/>
                    <a:pt x="20880" y="6988"/>
                  </a:cubicBezTo>
                  <a:cubicBezTo>
                    <a:pt x="12960" y="6988"/>
                    <a:pt x="12960" y="6988"/>
                    <a:pt x="12960" y="6988"/>
                  </a:cubicBezTo>
                  <a:cubicBezTo>
                    <a:pt x="12960" y="4447"/>
                    <a:pt x="12960" y="4447"/>
                    <a:pt x="12960" y="4447"/>
                  </a:cubicBezTo>
                  <a:cubicBezTo>
                    <a:pt x="12960" y="2859"/>
                    <a:pt x="15120" y="2541"/>
                    <a:pt x="18720" y="2541"/>
                  </a:cubicBezTo>
                  <a:cubicBezTo>
                    <a:pt x="19440" y="2541"/>
                    <a:pt x="20880" y="2541"/>
                    <a:pt x="21600" y="2541"/>
                  </a:cubicBezTo>
                  <a:cubicBezTo>
                    <a:pt x="21600" y="318"/>
                    <a:pt x="21600" y="318"/>
                    <a:pt x="21600" y="318"/>
                  </a:cubicBezTo>
                  <a:cubicBezTo>
                    <a:pt x="20160" y="0"/>
                    <a:pt x="18720" y="0"/>
                    <a:pt x="17280" y="0"/>
                  </a:cubicBezTo>
                  <a:cubicBezTo>
                    <a:pt x="10800" y="0"/>
                    <a:pt x="6480" y="1271"/>
                    <a:pt x="6480" y="4129"/>
                  </a:cubicBezTo>
                  <a:cubicBezTo>
                    <a:pt x="6480" y="6988"/>
                    <a:pt x="6480" y="6988"/>
                    <a:pt x="6480" y="6988"/>
                  </a:cubicBezTo>
                  <a:cubicBezTo>
                    <a:pt x="0" y="6988"/>
                    <a:pt x="0" y="6988"/>
                    <a:pt x="0" y="6988"/>
                  </a:cubicBezTo>
                  <a:cubicBezTo>
                    <a:pt x="0" y="8894"/>
                    <a:pt x="0" y="8894"/>
                    <a:pt x="0" y="8894"/>
                  </a:cubicBezTo>
                  <a:cubicBezTo>
                    <a:pt x="6480" y="8894"/>
                    <a:pt x="6480" y="8894"/>
                    <a:pt x="6480" y="8894"/>
                  </a:cubicBezTo>
                  <a:cubicBezTo>
                    <a:pt x="6480" y="21600"/>
                    <a:pt x="6480" y="21600"/>
                    <a:pt x="6480" y="21600"/>
                  </a:cubicBezTo>
                  <a:lnTo>
                    <a:pt x="12960" y="21600"/>
                  </a:lnTo>
                  <a:close/>
                </a:path>
              </a:pathLst>
            </a:custGeom>
            <a:solidFill>
              <a:srgbClr val="000000"/>
            </a:solidFill>
            <a:ln w="12700">
              <a:noFill/>
            </a:ln>
          </p:spPr>
          <p:style>
            <a:lnRef idx="0">
              <a:scrgbClr r="0" g="0" b="0"/>
            </a:lnRef>
            <a:fillRef idx="0">
              <a:scrgbClr r="0" g="0" b="0"/>
            </a:fillRef>
            <a:effectRef idx="0">
              <a:scrgbClr r="0" g="0" b="0"/>
            </a:effectRef>
            <a:fontRef idx="minor"/>
          </p:style>
        </p:sp>
        <p:sp>
          <p:nvSpPr>
            <p:cNvPr id="41" name="Freeform 11"/>
            <p:cNvSpPr/>
            <p:nvPr/>
          </p:nvSpPr>
          <p:spPr>
            <a:xfrm>
              <a:off x="2040480" y="6202440"/>
              <a:ext cx="112680" cy="258480"/>
            </a:xfrm>
            <a:custGeom>
              <a:avLst/>
              <a:gdLst/>
              <a:ahLst/>
              <a:cxnLst/>
              <a:rect l="l" t="t" r="r" b="b"/>
              <a:pathLst>
                <a:path w="21600" h="21600">
                  <a:moveTo>
                    <a:pt x="0" y="4603"/>
                  </a:moveTo>
                  <a:cubicBezTo>
                    <a:pt x="0" y="6728"/>
                    <a:pt x="0" y="6728"/>
                    <a:pt x="0" y="6728"/>
                  </a:cubicBezTo>
                  <a:cubicBezTo>
                    <a:pt x="6400" y="6728"/>
                    <a:pt x="6400" y="6728"/>
                    <a:pt x="6400" y="6728"/>
                  </a:cubicBezTo>
                  <a:cubicBezTo>
                    <a:pt x="6400" y="17351"/>
                    <a:pt x="6400" y="17351"/>
                    <a:pt x="6400" y="17351"/>
                  </a:cubicBezTo>
                  <a:cubicBezTo>
                    <a:pt x="6400" y="19475"/>
                    <a:pt x="6400" y="21600"/>
                    <a:pt x="16800" y="21600"/>
                  </a:cubicBezTo>
                  <a:cubicBezTo>
                    <a:pt x="18400" y="21600"/>
                    <a:pt x="20000" y="21246"/>
                    <a:pt x="21600" y="21246"/>
                  </a:cubicBezTo>
                  <a:cubicBezTo>
                    <a:pt x="21600" y="18767"/>
                    <a:pt x="21600" y="18767"/>
                    <a:pt x="21600" y="18767"/>
                  </a:cubicBezTo>
                  <a:cubicBezTo>
                    <a:pt x="20800" y="19121"/>
                    <a:pt x="19200" y="19121"/>
                    <a:pt x="17600" y="19121"/>
                  </a:cubicBezTo>
                  <a:cubicBezTo>
                    <a:pt x="15200" y="19121"/>
                    <a:pt x="13600" y="18413"/>
                    <a:pt x="13600" y="17351"/>
                  </a:cubicBezTo>
                  <a:cubicBezTo>
                    <a:pt x="13600" y="6728"/>
                    <a:pt x="13600" y="6728"/>
                    <a:pt x="13600" y="6728"/>
                  </a:cubicBezTo>
                  <a:cubicBezTo>
                    <a:pt x="21600" y="6728"/>
                    <a:pt x="21600" y="6728"/>
                    <a:pt x="21600" y="6728"/>
                  </a:cubicBezTo>
                  <a:cubicBezTo>
                    <a:pt x="21600" y="4603"/>
                    <a:pt x="21600" y="4603"/>
                    <a:pt x="21600" y="4603"/>
                  </a:cubicBezTo>
                  <a:cubicBezTo>
                    <a:pt x="13600" y="4603"/>
                    <a:pt x="13600" y="4603"/>
                    <a:pt x="13600" y="4603"/>
                  </a:cubicBezTo>
                  <a:cubicBezTo>
                    <a:pt x="13600" y="0"/>
                    <a:pt x="13600" y="0"/>
                    <a:pt x="13600" y="0"/>
                  </a:cubicBezTo>
                  <a:cubicBezTo>
                    <a:pt x="6400" y="1062"/>
                    <a:pt x="6400" y="1062"/>
                    <a:pt x="6400" y="1062"/>
                  </a:cubicBezTo>
                  <a:cubicBezTo>
                    <a:pt x="6400" y="4603"/>
                    <a:pt x="6400" y="4603"/>
                    <a:pt x="6400" y="4603"/>
                  </a:cubicBezTo>
                  <a:lnTo>
                    <a:pt x="0" y="4603"/>
                  </a:lnTo>
                  <a:close/>
                </a:path>
              </a:pathLst>
            </a:custGeom>
            <a:solidFill>
              <a:srgbClr val="000000"/>
            </a:solidFill>
            <a:ln w="12700">
              <a:noFill/>
            </a:ln>
          </p:spPr>
          <p:style>
            <a:lnRef idx="0">
              <a:scrgbClr r="0" g="0" b="0"/>
            </a:lnRef>
            <a:fillRef idx="0">
              <a:scrgbClr r="0" g="0" b="0"/>
            </a:fillRef>
            <a:effectRef idx="0">
              <a:scrgbClr r="0" g="0" b="0"/>
            </a:effectRef>
            <a:fontRef idx="minor"/>
          </p:style>
        </p:sp>
        <p:sp>
          <p:nvSpPr>
            <p:cNvPr id="42" name="Freeform 12"/>
            <p:cNvSpPr/>
            <p:nvPr/>
          </p:nvSpPr>
          <p:spPr>
            <a:xfrm>
              <a:off x="1335600" y="6168600"/>
              <a:ext cx="226440" cy="284400"/>
            </a:xfrm>
            <a:custGeom>
              <a:avLst/>
              <a:gdLst/>
              <a:ahLst/>
              <a:cxnLst/>
              <a:rect l="l" t="t" r="r" b="b"/>
              <a:pathLst>
                <a:path w="21600" h="21600">
                  <a:moveTo>
                    <a:pt x="0" y="21600"/>
                  </a:moveTo>
                  <a:cubicBezTo>
                    <a:pt x="9200" y="21600"/>
                    <a:pt x="9200" y="21600"/>
                    <a:pt x="9200" y="21600"/>
                  </a:cubicBezTo>
                  <a:cubicBezTo>
                    <a:pt x="20400" y="21600"/>
                    <a:pt x="21600" y="13863"/>
                    <a:pt x="21600" y="10961"/>
                  </a:cubicBezTo>
                  <a:cubicBezTo>
                    <a:pt x="21600" y="8060"/>
                    <a:pt x="20400" y="0"/>
                    <a:pt x="9200" y="0"/>
                  </a:cubicBezTo>
                  <a:cubicBezTo>
                    <a:pt x="0" y="0"/>
                    <a:pt x="0" y="0"/>
                    <a:pt x="0" y="0"/>
                  </a:cubicBezTo>
                  <a:lnTo>
                    <a:pt x="0" y="21600"/>
                  </a:lnTo>
                  <a:close/>
                  <a:moveTo>
                    <a:pt x="3600" y="2579"/>
                  </a:moveTo>
                  <a:cubicBezTo>
                    <a:pt x="9200" y="2579"/>
                    <a:pt x="9200" y="2579"/>
                    <a:pt x="9200" y="2579"/>
                  </a:cubicBezTo>
                  <a:cubicBezTo>
                    <a:pt x="15200" y="2579"/>
                    <a:pt x="18000" y="6448"/>
                    <a:pt x="18000" y="10961"/>
                  </a:cubicBezTo>
                  <a:cubicBezTo>
                    <a:pt x="18000" y="15475"/>
                    <a:pt x="15200" y="19021"/>
                    <a:pt x="9200" y="19021"/>
                  </a:cubicBezTo>
                  <a:cubicBezTo>
                    <a:pt x="3600" y="19021"/>
                    <a:pt x="3600" y="19021"/>
                    <a:pt x="3600" y="19021"/>
                  </a:cubicBezTo>
                  <a:lnTo>
                    <a:pt x="3600" y="2579"/>
                  </a:lnTo>
                  <a:close/>
                </a:path>
              </a:pathLst>
            </a:custGeom>
            <a:solidFill>
              <a:srgbClr val="000000"/>
            </a:solidFill>
            <a:ln w="12700">
              <a:noFill/>
            </a:ln>
          </p:spPr>
          <p:style>
            <a:lnRef idx="0">
              <a:scrgbClr r="0" g="0" b="0"/>
            </a:lnRef>
            <a:fillRef idx="0">
              <a:scrgbClr r="0" g="0" b="0"/>
            </a:fillRef>
            <a:effectRef idx="0">
              <a:scrgbClr r="0" g="0" b="0"/>
            </a:effectRef>
            <a:fontRef idx="minor"/>
          </p:style>
        </p:sp>
      </p:grpSp>
      <p:sp>
        <p:nvSpPr>
          <p:cNvPr id="43" name="Rechthoek 6" hidden="1"/>
          <p:cNvSpPr/>
          <p:nvPr/>
        </p:nvSpPr>
        <p:spPr>
          <a:xfrm>
            <a:off x="161640" y="119160"/>
            <a:ext cx="11868480" cy="6408000"/>
          </a:xfrm>
          <a:prstGeom prst="rect">
            <a:avLst/>
          </a:prstGeom>
          <a:solidFill>
            <a:srgbClr val="FFFFFF"/>
          </a:solidFill>
          <a:ln w="12700">
            <a:noFill/>
          </a:ln>
        </p:spPr>
        <p:style>
          <a:lnRef idx="0">
            <a:scrgbClr r="0" g="0" b="0"/>
          </a:lnRef>
          <a:fillRef idx="0">
            <a:scrgbClr r="0" g="0" b="0"/>
          </a:fillRef>
          <a:effectRef idx="0">
            <a:scrgbClr r="0" g="0" b="0"/>
          </a:effectRef>
          <a:fontRef idx="minor"/>
        </p:style>
      </p:sp>
      <p:sp>
        <p:nvSpPr>
          <p:cNvPr id="44" name="Tekstvak 4" hidden="1"/>
          <p:cNvSpPr/>
          <p:nvPr/>
        </p:nvSpPr>
        <p:spPr>
          <a:xfrm>
            <a:off x="34920" y="-662400"/>
            <a:ext cx="12100320" cy="455400"/>
          </a:xfrm>
          <a:prstGeom prst="rect">
            <a:avLst/>
          </a:prstGeom>
          <a:noFill/>
          <a:ln w="12700">
            <a:noFill/>
          </a:ln>
        </p:spPr>
        <p:style>
          <a:lnRef idx="0">
            <a:scrgbClr r="0" g="0" b="0"/>
          </a:lnRef>
          <a:fillRef idx="0">
            <a:scrgbClr r="0" g="0" b="0"/>
          </a:fillRef>
          <a:effectRef idx="0">
            <a:scrgbClr r="0" g="0" b="0"/>
          </a:effectRef>
          <a:fontRef idx="minor"/>
        </p:style>
        <p:txBody>
          <a:bodyPr lIns="45720" tIns="45000" rIns="45720" bIns="45000" anchor="t">
            <a:spAutoFit/>
          </a:bodyPr>
          <a:lstStyle/>
          <a:p>
            <a:pPr algn="ctr">
              <a:lnSpc>
                <a:spcPct val="100000"/>
              </a:lnSpc>
              <a:buNone/>
              <a:tabLst>
                <a:tab pos="0" algn="l"/>
              </a:tabLst>
            </a:pPr>
            <a:r>
              <a:rPr lang="en-US" sz="2400" b="0" strike="noStrike" spc="49">
                <a:solidFill>
                  <a:srgbClr val="017188"/>
                </a:solidFill>
                <a:latin typeface="Roboto Slab Regular Regular"/>
                <a:ea typeface="Roboto Slab Regular Regular"/>
              </a:rPr>
              <a:t>Logo (Animatie)</a:t>
            </a:r>
            <a:endParaRPr lang="en-US" sz="2400" b="0" strike="noStrike" spc="-1">
              <a:latin typeface="Arial"/>
            </a:endParaRPr>
          </a:p>
        </p:txBody>
      </p:sp>
      <p:grpSp>
        <p:nvGrpSpPr>
          <p:cNvPr id="45" name="Groep 70"/>
          <p:cNvGrpSpPr/>
          <p:nvPr/>
        </p:nvGrpSpPr>
        <p:grpSpPr>
          <a:xfrm>
            <a:off x="-7560" y="-1785600"/>
            <a:ext cx="2590920" cy="1608840"/>
            <a:chOff x="-7560" y="-1785600"/>
            <a:chExt cx="2590920" cy="1608840"/>
          </a:xfrm>
        </p:grpSpPr>
        <p:sp>
          <p:nvSpPr>
            <p:cNvPr id="46" name="Rechthoek 71"/>
            <p:cNvSpPr/>
            <p:nvPr/>
          </p:nvSpPr>
          <p:spPr>
            <a:xfrm>
              <a:off x="-7560" y="-1785600"/>
              <a:ext cx="2590920" cy="1583640"/>
            </a:xfrm>
            <a:prstGeom prst="rect">
              <a:avLst/>
            </a:prstGeom>
            <a:solidFill>
              <a:srgbClr val="F2F2F2"/>
            </a:solidFill>
            <a:ln w="3175">
              <a:solidFill>
                <a:srgbClr val="BFBFBF"/>
              </a:solidFill>
              <a:miter/>
            </a:ln>
          </p:spPr>
          <p:style>
            <a:lnRef idx="0">
              <a:scrgbClr r="0" g="0" b="0"/>
            </a:lnRef>
            <a:fillRef idx="0">
              <a:scrgbClr r="0" g="0" b="0"/>
            </a:fillRef>
            <a:effectRef idx="0">
              <a:scrgbClr r="0" g="0" b="0"/>
            </a:effectRef>
            <a:fontRef idx="minor"/>
          </p:style>
        </p:sp>
        <p:grpSp>
          <p:nvGrpSpPr>
            <p:cNvPr id="47" name="Rechthoek 72"/>
            <p:cNvGrpSpPr/>
            <p:nvPr/>
          </p:nvGrpSpPr>
          <p:grpSpPr>
            <a:xfrm>
              <a:off x="90720" y="-1748160"/>
              <a:ext cx="2411640" cy="382320"/>
              <a:chOff x="90720" y="-1748160"/>
              <a:chExt cx="2411640" cy="382320"/>
            </a:xfrm>
          </p:grpSpPr>
          <p:sp>
            <p:nvSpPr>
              <p:cNvPr id="48" name="Rectangle"/>
              <p:cNvSpPr/>
              <p:nvPr/>
            </p:nvSpPr>
            <p:spPr>
              <a:xfrm>
                <a:off x="90720" y="-1683000"/>
                <a:ext cx="2411640" cy="251640"/>
              </a:xfrm>
              <a:prstGeom prst="rect">
                <a:avLst/>
              </a:prstGeom>
              <a:solidFill>
                <a:srgbClr val="211F26"/>
              </a:solidFill>
              <a:ln w="12700">
                <a:noFill/>
              </a:ln>
            </p:spPr>
            <p:style>
              <a:lnRef idx="0">
                <a:scrgbClr r="0" g="0" b="0"/>
              </a:lnRef>
              <a:fillRef idx="0">
                <a:scrgbClr r="0" g="0" b="0"/>
              </a:fillRef>
              <a:effectRef idx="0">
                <a:scrgbClr r="0" g="0" b="0"/>
              </a:effectRef>
              <a:fontRef idx="minor"/>
            </p:style>
          </p:sp>
          <p:sp>
            <p:nvSpPr>
              <p:cNvPr id="49" name="Kleuren aanpassen (vlam)"/>
              <p:cNvSpPr/>
              <p:nvPr/>
            </p:nvSpPr>
            <p:spPr>
              <a:xfrm>
                <a:off x="198720" y="-1748160"/>
                <a:ext cx="2303640" cy="382320"/>
              </a:xfrm>
              <a:prstGeom prst="rect">
                <a:avLst/>
              </a:prstGeom>
              <a:noFill/>
              <a:ln w="12700">
                <a:noFill/>
              </a:ln>
            </p:spPr>
            <p:style>
              <a:lnRef idx="0">
                <a:scrgbClr r="0" g="0" b="0"/>
              </a:lnRef>
              <a:fillRef idx="0">
                <a:scrgbClr r="0" g="0" b="0"/>
              </a:fillRef>
              <a:effectRef idx="0">
                <a:scrgbClr r="0" g="0" b="0"/>
              </a:effectRef>
              <a:fontRef idx="minor"/>
            </p:style>
            <p:txBody>
              <a:bodyPr lIns="0" tIns="0" rIns="0" bIns="0" numCol="1" spcCol="0" anchor="ctr">
                <a:spAutoFit/>
              </a:bodyPr>
              <a:lstStyle/>
              <a:p>
                <a:pPr>
                  <a:lnSpc>
                    <a:spcPct val="90000"/>
                  </a:lnSpc>
                  <a:spcBef>
                    <a:spcPts val="601"/>
                  </a:spcBef>
                  <a:buNone/>
                  <a:tabLst>
                    <a:tab pos="0" algn="l"/>
                  </a:tabLst>
                </a:pPr>
                <a:r>
                  <a:rPr lang="en-US" sz="1400" b="1" strike="noStrike" cap="all" spc="-1">
                    <a:solidFill>
                      <a:srgbClr val="FFFFFF"/>
                    </a:solidFill>
                    <a:latin typeface="Calibri"/>
                    <a:ea typeface="Calibri"/>
                  </a:rPr>
                  <a:t>Kleuren aanpassen (vlam)</a:t>
                </a:r>
                <a:endParaRPr lang="en-US" sz="1400" b="0" strike="noStrike" spc="-1">
                  <a:latin typeface="Arial"/>
                </a:endParaRPr>
              </a:p>
            </p:txBody>
          </p:sp>
        </p:grpSp>
        <p:grpSp>
          <p:nvGrpSpPr>
            <p:cNvPr id="50" name="Ovaal 73"/>
            <p:cNvGrpSpPr/>
            <p:nvPr/>
          </p:nvGrpSpPr>
          <p:grpSpPr>
            <a:xfrm>
              <a:off x="90720" y="-1289160"/>
              <a:ext cx="260640" cy="273240"/>
              <a:chOff x="90720" y="-1289160"/>
              <a:chExt cx="260640" cy="273240"/>
            </a:xfrm>
          </p:grpSpPr>
          <p:sp>
            <p:nvSpPr>
              <p:cNvPr id="51" name="Oval"/>
              <p:cNvSpPr/>
              <p:nvPr/>
            </p:nvSpPr>
            <p:spPr>
              <a:xfrm>
                <a:off x="90720" y="-1282320"/>
                <a:ext cx="260640" cy="259200"/>
              </a:xfrm>
              <a:prstGeom prst="ellipse">
                <a:avLst/>
              </a:prstGeom>
              <a:solidFill>
                <a:srgbClr val="211F26"/>
              </a:solidFill>
              <a:ln w="12700">
                <a:noFill/>
              </a:ln>
            </p:spPr>
            <p:style>
              <a:lnRef idx="0">
                <a:scrgbClr r="0" g="0" b="0"/>
              </a:lnRef>
              <a:fillRef idx="0">
                <a:scrgbClr r="0" g="0" b="0"/>
              </a:fillRef>
              <a:effectRef idx="0">
                <a:scrgbClr r="0" g="0" b="0"/>
              </a:effectRef>
              <a:fontRef idx="minor"/>
            </p:style>
          </p:sp>
          <p:sp>
            <p:nvSpPr>
              <p:cNvPr id="52" name="1"/>
              <p:cNvSpPr/>
              <p:nvPr/>
            </p:nvSpPr>
            <p:spPr>
              <a:xfrm>
                <a:off x="174600" y="-1289160"/>
                <a:ext cx="92520" cy="273240"/>
              </a:xfrm>
              <a:prstGeom prst="rect">
                <a:avLst/>
              </a:prstGeom>
              <a:noFill/>
              <a:ln w="12700">
                <a:noFill/>
              </a:ln>
            </p:spPr>
            <p:style>
              <a:lnRef idx="0">
                <a:scrgbClr r="0" g="0" b="0"/>
              </a:lnRef>
              <a:fillRef idx="0">
                <a:scrgbClr r="0" g="0" b="0"/>
              </a:fillRef>
              <a:effectRef idx="0">
                <a:scrgbClr r="0" g="0" b="0"/>
              </a:effectRef>
              <a:fontRef idx="minor"/>
            </p:style>
            <p:txBody>
              <a:bodyPr lIns="45720" rIns="45720" numCol="1" spcCol="0" anchor="ctr">
                <a:spAutoFit/>
              </a:bodyPr>
              <a:lstStyle/>
              <a:p>
                <a:pPr algn="ctr">
                  <a:lnSpc>
                    <a:spcPct val="100000"/>
                  </a:lnSpc>
                  <a:buNone/>
                  <a:tabLst>
                    <a:tab pos="0" algn="l"/>
                  </a:tabLst>
                </a:pPr>
                <a:r>
                  <a:rPr lang="en-US" sz="1200" b="1" strike="noStrike" spc="-1">
                    <a:solidFill>
                      <a:srgbClr val="FFFFFF"/>
                    </a:solidFill>
                    <a:latin typeface="Calibri"/>
                    <a:ea typeface="Calibri"/>
                  </a:rPr>
                  <a:t>1</a:t>
                </a:r>
                <a:endParaRPr lang="en-US" sz="1200" b="0" strike="noStrike" spc="-1">
                  <a:latin typeface="Arial"/>
                </a:endParaRPr>
              </a:p>
            </p:txBody>
          </p:sp>
        </p:grpSp>
        <p:sp>
          <p:nvSpPr>
            <p:cNvPr id="53" name="Rechthoek 74"/>
            <p:cNvSpPr/>
            <p:nvPr/>
          </p:nvSpPr>
          <p:spPr>
            <a:xfrm>
              <a:off x="456480" y="-1282320"/>
              <a:ext cx="2067120" cy="501840"/>
            </a:xfrm>
            <a:prstGeom prst="rect">
              <a:avLst/>
            </a:prstGeom>
            <a:noFill/>
            <a:ln w="12700">
              <a:noFill/>
            </a:ln>
          </p:spPr>
          <p:style>
            <a:lnRef idx="0">
              <a:scrgbClr r="0" g="0" b="0"/>
            </a:lnRef>
            <a:fillRef idx="0">
              <a:scrgbClr r="0" g="0" b="0"/>
            </a:fillRef>
            <a:effectRef idx="0">
              <a:scrgbClr r="0" g="0" b="0"/>
            </a:effectRef>
            <a:fontRef idx="minor"/>
          </p:style>
          <p:txBody>
            <a:bodyPr lIns="0" tIns="0" rIns="0" bIns="0" numCol="1" spcCol="0" anchor="t">
              <a:spAutoFit/>
            </a:bodyPr>
            <a:lstStyle/>
            <a:p>
              <a:pPr>
                <a:lnSpc>
                  <a:spcPct val="100000"/>
                </a:lnSpc>
                <a:buNone/>
                <a:tabLst>
                  <a:tab pos="0" algn="l"/>
                </a:tabLst>
              </a:pPr>
              <a:r>
                <a:rPr lang="en-US" sz="1100" b="0" strike="noStrike" spc="-1">
                  <a:solidFill>
                    <a:srgbClr val="211F26"/>
                  </a:solidFill>
                  <a:latin typeface="Calibri"/>
                  <a:ea typeface="Calibri"/>
                </a:rPr>
                <a:t>Selecteer de vlam. Klik rechter-muisknop en kies </a:t>
              </a:r>
              <a:r>
                <a:rPr lang="en-US" sz="1100" b="1" strike="noStrike" spc="-1">
                  <a:solidFill>
                    <a:srgbClr val="211F26"/>
                  </a:solidFill>
                  <a:latin typeface="Calibri"/>
                  <a:ea typeface="Calibri"/>
                </a:rPr>
                <a:t>‘Opvulling’</a:t>
              </a:r>
              <a:r>
                <a:rPr lang="en-US" sz="1100" b="0" strike="noStrike" spc="-1">
                  <a:solidFill>
                    <a:srgbClr val="211F26"/>
                  </a:solidFill>
                  <a:latin typeface="Calibri"/>
                  <a:ea typeface="Calibri"/>
                </a:rPr>
                <a:t>. </a:t>
              </a:r>
              <a:endParaRPr lang="en-US" sz="1100" b="0" strike="noStrike" spc="-1">
                <a:latin typeface="Arial"/>
              </a:endParaRPr>
            </a:p>
          </p:txBody>
        </p:sp>
        <p:grpSp>
          <p:nvGrpSpPr>
            <p:cNvPr id="54" name="Ovaal 75"/>
            <p:cNvGrpSpPr/>
            <p:nvPr/>
          </p:nvGrpSpPr>
          <p:grpSpPr>
            <a:xfrm>
              <a:off x="90720" y="-852840"/>
              <a:ext cx="260640" cy="273240"/>
              <a:chOff x="90720" y="-852840"/>
              <a:chExt cx="260640" cy="273240"/>
            </a:xfrm>
          </p:grpSpPr>
          <p:sp>
            <p:nvSpPr>
              <p:cNvPr id="55" name="Oval"/>
              <p:cNvSpPr/>
              <p:nvPr/>
            </p:nvSpPr>
            <p:spPr>
              <a:xfrm>
                <a:off x="90720" y="-846000"/>
                <a:ext cx="260640" cy="259200"/>
              </a:xfrm>
              <a:prstGeom prst="ellipse">
                <a:avLst/>
              </a:prstGeom>
              <a:solidFill>
                <a:srgbClr val="211F26"/>
              </a:solidFill>
              <a:ln w="12700">
                <a:noFill/>
              </a:ln>
            </p:spPr>
            <p:style>
              <a:lnRef idx="0">
                <a:scrgbClr r="0" g="0" b="0"/>
              </a:lnRef>
              <a:fillRef idx="0">
                <a:scrgbClr r="0" g="0" b="0"/>
              </a:fillRef>
              <a:effectRef idx="0">
                <a:scrgbClr r="0" g="0" b="0"/>
              </a:effectRef>
              <a:fontRef idx="minor"/>
            </p:style>
          </p:sp>
          <p:sp>
            <p:nvSpPr>
              <p:cNvPr id="56" name="2"/>
              <p:cNvSpPr/>
              <p:nvPr/>
            </p:nvSpPr>
            <p:spPr>
              <a:xfrm>
                <a:off x="174600" y="-852840"/>
                <a:ext cx="92520" cy="273240"/>
              </a:xfrm>
              <a:prstGeom prst="rect">
                <a:avLst/>
              </a:prstGeom>
              <a:noFill/>
              <a:ln w="12700">
                <a:noFill/>
              </a:ln>
            </p:spPr>
            <p:style>
              <a:lnRef idx="0">
                <a:scrgbClr r="0" g="0" b="0"/>
              </a:lnRef>
              <a:fillRef idx="0">
                <a:scrgbClr r="0" g="0" b="0"/>
              </a:fillRef>
              <a:effectRef idx="0">
                <a:scrgbClr r="0" g="0" b="0"/>
              </a:effectRef>
              <a:fontRef idx="minor"/>
            </p:style>
            <p:txBody>
              <a:bodyPr lIns="45720" rIns="45720" numCol="1" spcCol="0" anchor="ctr">
                <a:spAutoFit/>
              </a:bodyPr>
              <a:lstStyle/>
              <a:p>
                <a:pPr algn="ctr">
                  <a:lnSpc>
                    <a:spcPct val="100000"/>
                  </a:lnSpc>
                  <a:buNone/>
                  <a:tabLst>
                    <a:tab pos="0" algn="l"/>
                  </a:tabLst>
                </a:pPr>
                <a:r>
                  <a:rPr lang="en-US" sz="1200" b="1" strike="noStrike" spc="-1">
                    <a:solidFill>
                      <a:srgbClr val="FFFFFF"/>
                    </a:solidFill>
                    <a:latin typeface="Calibri"/>
                    <a:ea typeface="Calibri"/>
                  </a:rPr>
                  <a:t>2</a:t>
                </a:r>
                <a:endParaRPr lang="en-US" sz="1200" b="0" strike="noStrike" spc="-1">
                  <a:latin typeface="Arial"/>
                </a:endParaRPr>
              </a:p>
            </p:txBody>
          </p:sp>
        </p:grpSp>
        <p:sp>
          <p:nvSpPr>
            <p:cNvPr id="57" name="Rechthoek 76"/>
            <p:cNvSpPr/>
            <p:nvPr/>
          </p:nvSpPr>
          <p:spPr>
            <a:xfrm>
              <a:off x="456480" y="-846000"/>
              <a:ext cx="2067120" cy="669240"/>
            </a:xfrm>
            <a:prstGeom prst="rect">
              <a:avLst/>
            </a:prstGeom>
            <a:noFill/>
            <a:ln w="12700">
              <a:noFill/>
            </a:ln>
          </p:spPr>
          <p:style>
            <a:lnRef idx="0">
              <a:scrgbClr r="0" g="0" b="0"/>
            </a:lnRef>
            <a:fillRef idx="0">
              <a:scrgbClr r="0" g="0" b="0"/>
            </a:fillRef>
            <a:effectRef idx="0">
              <a:scrgbClr r="0" g="0" b="0"/>
            </a:effectRef>
            <a:fontRef idx="minor"/>
          </p:style>
          <p:txBody>
            <a:bodyPr lIns="0" tIns="0" rIns="0" bIns="0" numCol="1" spcCol="0" anchor="t">
              <a:spAutoFit/>
            </a:bodyPr>
            <a:lstStyle/>
            <a:p>
              <a:pPr>
                <a:lnSpc>
                  <a:spcPct val="100000"/>
                </a:lnSpc>
                <a:buNone/>
                <a:tabLst>
                  <a:tab pos="0" algn="l"/>
                </a:tabLst>
              </a:pPr>
              <a:r>
                <a:rPr lang="en-US" sz="1100" b="0" strike="noStrike" spc="-1">
                  <a:solidFill>
                    <a:srgbClr val="211F26"/>
                  </a:solidFill>
                  <a:latin typeface="Calibri"/>
                  <a:ea typeface="Calibri"/>
                </a:rPr>
                <a:t>Kies een van de themakleuren of klik op </a:t>
              </a:r>
              <a:r>
                <a:rPr lang="en-US" sz="1100" b="1" strike="noStrike" spc="-1">
                  <a:solidFill>
                    <a:srgbClr val="211F26"/>
                  </a:solidFill>
                  <a:latin typeface="Calibri"/>
                  <a:ea typeface="Calibri"/>
                </a:rPr>
                <a:t>‘Pipet’</a:t>
              </a:r>
              <a:r>
                <a:rPr lang="en-US" sz="1100" b="0" strike="noStrike" spc="-1">
                  <a:solidFill>
                    <a:srgbClr val="211F26"/>
                  </a:solidFill>
                  <a:latin typeface="Calibri"/>
                  <a:ea typeface="Calibri"/>
                </a:rPr>
                <a:t> en kies een van de kleuren die hiernaast staan. </a:t>
              </a:r>
              <a:endParaRPr lang="en-US" sz="1100" b="0" strike="noStrike" spc="-1">
                <a:latin typeface="Arial"/>
              </a:endParaRPr>
            </a:p>
          </p:txBody>
        </p:sp>
      </p:grpSp>
      <p:sp>
        <p:nvSpPr>
          <p:cNvPr id="58" name="Freeform 5" hidden="1"/>
          <p:cNvSpPr/>
          <p:nvPr/>
        </p:nvSpPr>
        <p:spPr>
          <a:xfrm>
            <a:off x="4543560" y="3282840"/>
            <a:ext cx="950400" cy="1037520"/>
          </a:xfrm>
          <a:custGeom>
            <a:avLst/>
            <a:gdLst/>
            <a:ahLst/>
            <a:cxnLst/>
            <a:rect l="l" t="t" r="r" b="b"/>
            <a:pathLst>
              <a:path w="21600" h="21600">
                <a:moveTo>
                  <a:pt x="10800" y="17530"/>
                </a:moveTo>
                <a:cubicBezTo>
                  <a:pt x="13838" y="17530"/>
                  <a:pt x="15525" y="15652"/>
                  <a:pt x="15525" y="13148"/>
                </a:cubicBezTo>
                <a:cubicBezTo>
                  <a:pt x="15525" y="0"/>
                  <a:pt x="15525" y="0"/>
                  <a:pt x="15525" y="0"/>
                </a:cubicBezTo>
                <a:cubicBezTo>
                  <a:pt x="21600" y="0"/>
                  <a:pt x="21600" y="0"/>
                  <a:pt x="21600" y="0"/>
                </a:cubicBezTo>
                <a:cubicBezTo>
                  <a:pt x="21600" y="13461"/>
                  <a:pt x="21600" y="13461"/>
                  <a:pt x="21600" y="13461"/>
                </a:cubicBezTo>
                <a:cubicBezTo>
                  <a:pt x="21600" y="19096"/>
                  <a:pt x="16538" y="21600"/>
                  <a:pt x="10800" y="21600"/>
                </a:cubicBezTo>
                <a:cubicBezTo>
                  <a:pt x="5062" y="21600"/>
                  <a:pt x="0" y="19096"/>
                  <a:pt x="0" y="13461"/>
                </a:cubicBezTo>
                <a:cubicBezTo>
                  <a:pt x="0" y="0"/>
                  <a:pt x="0" y="0"/>
                  <a:pt x="0" y="0"/>
                </a:cubicBezTo>
                <a:cubicBezTo>
                  <a:pt x="6412" y="0"/>
                  <a:pt x="6412" y="0"/>
                  <a:pt x="6412" y="0"/>
                </a:cubicBezTo>
                <a:cubicBezTo>
                  <a:pt x="6412" y="13148"/>
                  <a:pt x="6412" y="13148"/>
                  <a:pt x="6412" y="13148"/>
                </a:cubicBezTo>
                <a:cubicBezTo>
                  <a:pt x="6412" y="15652"/>
                  <a:pt x="7762" y="17530"/>
                  <a:pt x="10800" y="17530"/>
                </a:cubicBezTo>
                <a:close/>
              </a:path>
            </a:pathLst>
          </a:custGeom>
          <a:solidFill>
            <a:schemeClr val="accent1"/>
          </a:solidFill>
          <a:ln w="12700">
            <a:noFill/>
          </a:ln>
        </p:spPr>
        <p:style>
          <a:lnRef idx="0">
            <a:scrgbClr r="0" g="0" b="0"/>
          </a:lnRef>
          <a:fillRef idx="0">
            <a:scrgbClr r="0" g="0" b="0"/>
          </a:fillRef>
          <a:effectRef idx="0">
            <a:scrgbClr r="0" g="0" b="0"/>
          </a:effectRef>
          <a:fontRef idx="minor"/>
        </p:style>
      </p:sp>
      <p:sp>
        <p:nvSpPr>
          <p:cNvPr id="59" name="Freeform 6" hidden="1"/>
          <p:cNvSpPr/>
          <p:nvPr/>
        </p:nvSpPr>
        <p:spPr>
          <a:xfrm>
            <a:off x="3519000" y="3282840"/>
            <a:ext cx="892080" cy="1008720"/>
          </a:xfrm>
          <a:custGeom>
            <a:avLst/>
            <a:gdLst/>
            <a:ahLst/>
            <a:cxnLst/>
            <a:rect l="l" t="t" r="r" b="b"/>
            <a:pathLst>
              <a:path w="21600" h="21600">
                <a:moveTo>
                  <a:pt x="7579" y="21600"/>
                </a:moveTo>
                <a:lnTo>
                  <a:pt x="14400" y="21600"/>
                </a:lnTo>
                <a:lnTo>
                  <a:pt x="14400" y="4215"/>
                </a:lnTo>
                <a:lnTo>
                  <a:pt x="21600" y="4215"/>
                </a:lnTo>
                <a:lnTo>
                  <a:pt x="21600" y="0"/>
                </a:lnTo>
                <a:lnTo>
                  <a:pt x="0" y="0"/>
                </a:lnTo>
                <a:lnTo>
                  <a:pt x="0" y="4215"/>
                </a:lnTo>
                <a:lnTo>
                  <a:pt x="7579" y="4215"/>
                </a:lnTo>
                <a:lnTo>
                  <a:pt x="7579" y="21600"/>
                </a:lnTo>
                <a:close/>
              </a:path>
            </a:pathLst>
          </a:custGeom>
          <a:solidFill>
            <a:srgbClr val="000000"/>
          </a:solidFill>
          <a:ln w="12700">
            <a:noFill/>
          </a:ln>
        </p:spPr>
        <p:style>
          <a:lnRef idx="0">
            <a:scrgbClr r="0" g="0" b="0"/>
          </a:lnRef>
          <a:fillRef idx="0">
            <a:scrgbClr r="0" g="0" b="0"/>
          </a:fillRef>
          <a:effectRef idx="0">
            <a:scrgbClr r="0" g="0" b="0"/>
          </a:effectRef>
          <a:fontRef idx="minor"/>
        </p:style>
      </p:sp>
      <p:sp>
        <p:nvSpPr>
          <p:cNvPr id="60" name="Freeform 7" hidden="1"/>
          <p:cNvSpPr/>
          <p:nvPr/>
        </p:nvSpPr>
        <p:spPr>
          <a:xfrm>
            <a:off x="3790440" y="2275920"/>
            <a:ext cx="943560" cy="946080"/>
          </a:xfrm>
          <a:custGeom>
            <a:avLst/>
            <a:gdLst/>
            <a:ahLst/>
            <a:cxnLst/>
            <a:rect l="l" t="t" r="r" b="b"/>
            <a:pathLst>
              <a:path w="20165" h="21600">
                <a:moveTo>
                  <a:pt x="15162" y="12000"/>
                </a:moveTo>
                <a:cubicBezTo>
                  <a:pt x="13573" y="12343"/>
                  <a:pt x="11985" y="12000"/>
                  <a:pt x="11985" y="9943"/>
                </a:cubicBezTo>
                <a:cubicBezTo>
                  <a:pt x="11985" y="6857"/>
                  <a:pt x="18973" y="4114"/>
                  <a:pt x="19926" y="1371"/>
                </a:cubicBezTo>
                <a:cubicBezTo>
                  <a:pt x="20244" y="686"/>
                  <a:pt x="20244" y="0"/>
                  <a:pt x="19926" y="0"/>
                </a:cubicBezTo>
                <a:cubicBezTo>
                  <a:pt x="19609" y="0"/>
                  <a:pt x="19926" y="343"/>
                  <a:pt x="19291" y="1029"/>
                </a:cubicBezTo>
                <a:cubicBezTo>
                  <a:pt x="16432" y="4114"/>
                  <a:pt x="11668" y="4114"/>
                  <a:pt x="8173" y="5829"/>
                </a:cubicBezTo>
                <a:cubicBezTo>
                  <a:pt x="5632" y="6857"/>
                  <a:pt x="-1356" y="10629"/>
                  <a:pt x="232" y="18514"/>
                </a:cubicBezTo>
                <a:cubicBezTo>
                  <a:pt x="232" y="18857"/>
                  <a:pt x="550" y="20229"/>
                  <a:pt x="868" y="20229"/>
                </a:cubicBezTo>
                <a:cubicBezTo>
                  <a:pt x="868" y="20229"/>
                  <a:pt x="868" y="19543"/>
                  <a:pt x="868" y="18514"/>
                </a:cubicBezTo>
                <a:cubicBezTo>
                  <a:pt x="868" y="13714"/>
                  <a:pt x="6268" y="12343"/>
                  <a:pt x="7856" y="9257"/>
                </a:cubicBezTo>
                <a:cubicBezTo>
                  <a:pt x="8173" y="8914"/>
                  <a:pt x="8491" y="8571"/>
                  <a:pt x="8491" y="8571"/>
                </a:cubicBezTo>
                <a:cubicBezTo>
                  <a:pt x="8491" y="8914"/>
                  <a:pt x="8491" y="8914"/>
                  <a:pt x="8491" y="9257"/>
                </a:cubicBezTo>
                <a:cubicBezTo>
                  <a:pt x="7856" y="12000"/>
                  <a:pt x="5315" y="13371"/>
                  <a:pt x="6268" y="15429"/>
                </a:cubicBezTo>
                <a:cubicBezTo>
                  <a:pt x="6903" y="17829"/>
                  <a:pt x="9762" y="15771"/>
                  <a:pt x="10397" y="14400"/>
                </a:cubicBezTo>
                <a:cubicBezTo>
                  <a:pt x="10715" y="14057"/>
                  <a:pt x="10715" y="13714"/>
                  <a:pt x="11032" y="13714"/>
                </a:cubicBezTo>
                <a:cubicBezTo>
                  <a:pt x="11032" y="13714"/>
                  <a:pt x="11032" y="14400"/>
                  <a:pt x="11032" y="14743"/>
                </a:cubicBezTo>
                <a:cubicBezTo>
                  <a:pt x="10397" y="17486"/>
                  <a:pt x="10079" y="18857"/>
                  <a:pt x="8173" y="20571"/>
                </a:cubicBezTo>
                <a:cubicBezTo>
                  <a:pt x="7538" y="20914"/>
                  <a:pt x="6585" y="21257"/>
                  <a:pt x="6585" y="21600"/>
                </a:cubicBezTo>
                <a:cubicBezTo>
                  <a:pt x="6585" y="21600"/>
                  <a:pt x="7220" y="21600"/>
                  <a:pt x="7538" y="21600"/>
                </a:cubicBezTo>
                <a:cubicBezTo>
                  <a:pt x="12303" y="21257"/>
                  <a:pt x="16432" y="15086"/>
                  <a:pt x="17703" y="10971"/>
                </a:cubicBezTo>
                <a:cubicBezTo>
                  <a:pt x="17703" y="10629"/>
                  <a:pt x="17703" y="10286"/>
                  <a:pt x="17703" y="10286"/>
                </a:cubicBezTo>
                <a:cubicBezTo>
                  <a:pt x="17385" y="9943"/>
                  <a:pt x="17385" y="10286"/>
                  <a:pt x="17068" y="10629"/>
                </a:cubicBezTo>
                <a:cubicBezTo>
                  <a:pt x="16432" y="10971"/>
                  <a:pt x="15797" y="11657"/>
                  <a:pt x="15162" y="12000"/>
                </a:cubicBezTo>
                <a:close/>
              </a:path>
            </a:pathLst>
          </a:custGeom>
          <a:solidFill>
            <a:srgbClr val="000000"/>
          </a:solidFill>
          <a:ln w="12700">
            <a:noFill/>
          </a:ln>
        </p:spPr>
        <p:style>
          <a:lnRef idx="0">
            <a:scrgbClr r="0" g="0" b="0"/>
          </a:lnRef>
          <a:fillRef idx="0">
            <a:scrgbClr r="0" g="0" b="0"/>
          </a:fillRef>
          <a:effectRef idx="0">
            <a:scrgbClr r="0" g="0" b="0"/>
          </a:effectRef>
          <a:fontRef idx="minor"/>
        </p:style>
      </p:sp>
      <p:sp>
        <p:nvSpPr>
          <p:cNvPr id="61" name="Freeform 8" hidden="1"/>
          <p:cNvSpPr/>
          <p:nvPr/>
        </p:nvSpPr>
        <p:spPr>
          <a:xfrm>
            <a:off x="6713280" y="3569040"/>
            <a:ext cx="623880" cy="751320"/>
          </a:xfrm>
          <a:custGeom>
            <a:avLst/>
            <a:gdLst/>
            <a:ahLst/>
            <a:cxnLst/>
            <a:rect l="l" t="t" r="r" b="b"/>
            <a:pathLst>
              <a:path w="21600" h="21600">
                <a:moveTo>
                  <a:pt x="4629" y="9072"/>
                </a:moveTo>
                <a:cubicBezTo>
                  <a:pt x="4629" y="5616"/>
                  <a:pt x="6686" y="3024"/>
                  <a:pt x="10800" y="3024"/>
                </a:cubicBezTo>
                <a:cubicBezTo>
                  <a:pt x="14914" y="3024"/>
                  <a:pt x="16971" y="5616"/>
                  <a:pt x="16971" y="9072"/>
                </a:cubicBezTo>
                <a:lnTo>
                  <a:pt x="4629" y="9072"/>
                </a:lnTo>
                <a:close/>
                <a:moveTo>
                  <a:pt x="21600" y="11664"/>
                </a:moveTo>
                <a:cubicBezTo>
                  <a:pt x="21600" y="9504"/>
                  <a:pt x="21600" y="9504"/>
                  <a:pt x="21600" y="9504"/>
                </a:cubicBezTo>
                <a:cubicBezTo>
                  <a:pt x="21600" y="3888"/>
                  <a:pt x="18000" y="0"/>
                  <a:pt x="10800" y="0"/>
                </a:cubicBezTo>
                <a:cubicBezTo>
                  <a:pt x="3600" y="0"/>
                  <a:pt x="0" y="5184"/>
                  <a:pt x="0" y="10800"/>
                </a:cubicBezTo>
                <a:cubicBezTo>
                  <a:pt x="0" y="16848"/>
                  <a:pt x="3086" y="21600"/>
                  <a:pt x="10800" y="21600"/>
                </a:cubicBezTo>
                <a:cubicBezTo>
                  <a:pt x="16457" y="21600"/>
                  <a:pt x="20571" y="19008"/>
                  <a:pt x="21086" y="14688"/>
                </a:cubicBezTo>
                <a:cubicBezTo>
                  <a:pt x="16457" y="14688"/>
                  <a:pt x="16457" y="14688"/>
                  <a:pt x="16457" y="14688"/>
                </a:cubicBezTo>
                <a:cubicBezTo>
                  <a:pt x="15943" y="17712"/>
                  <a:pt x="14400" y="18576"/>
                  <a:pt x="10800" y="18576"/>
                </a:cubicBezTo>
                <a:cubicBezTo>
                  <a:pt x="6171" y="18576"/>
                  <a:pt x="4629" y="15120"/>
                  <a:pt x="4629" y="11664"/>
                </a:cubicBezTo>
                <a:lnTo>
                  <a:pt x="21600" y="11664"/>
                </a:lnTo>
                <a:close/>
              </a:path>
            </a:pathLst>
          </a:custGeom>
          <a:solidFill>
            <a:srgbClr val="000000"/>
          </a:solidFill>
          <a:ln w="12700">
            <a:noFill/>
          </a:ln>
        </p:spPr>
        <p:style>
          <a:lnRef idx="0">
            <a:scrgbClr r="0" g="0" b="0"/>
          </a:lnRef>
          <a:fillRef idx="0">
            <a:scrgbClr r="0" g="0" b="0"/>
          </a:fillRef>
          <a:effectRef idx="0">
            <a:scrgbClr r="0" g="0" b="0"/>
          </a:effectRef>
          <a:fontRef idx="minor"/>
        </p:style>
      </p:sp>
      <p:sp>
        <p:nvSpPr>
          <p:cNvPr id="62" name="Rectangle 9" hidden="1"/>
          <p:cNvSpPr/>
          <p:nvPr/>
        </p:nvSpPr>
        <p:spPr>
          <a:xfrm>
            <a:off x="7500960" y="3282840"/>
            <a:ext cx="118080" cy="1008720"/>
          </a:xfrm>
          <a:prstGeom prst="rect">
            <a:avLst/>
          </a:prstGeom>
          <a:solidFill>
            <a:srgbClr val="000000"/>
          </a:solidFill>
          <a:ln w="12700">
            <a:noFill/>
          </a:ln>
        </p:spPr>
        <p:style>
          <a:lnRef idx="0">
            <a:scrgbClr r="0" g="0" b="0"/>
          </a:lnRef>
          <a:fillRef idx="0">
            <a:scrgbClr r="0" g="0" b="0"/>
          </a:fillRef>
          <a:effectRef idx="0">
            <a:scrgbClr r="0" g="0" b="0"/>
          </a:effectRef>
          <a:fontRef idx="minor"/>
        </p:style>
      </p:sp>
      <p:sp>
        <p:nvSpPr>
          <p:cNvPr id="63" name="Freeform 10" hidden="1"/>
          <p:cNvSpPr/>
          <p:nvPr/>
        </p:nvSpPr>
        <p:spPr>
          <a:xfrm>
            <a:off x="7767000" y="3269160"/>
            <a:ext cx="447120" cy="1022040"/>
          </a:xfrm>
          <a:custGeom>
            <a:avLst/>
            <a:gdLst/>
            <a:ahLst/>
            <a:cxnLst/>
            <a:rect l="l" t="t" r="r" b="b"/>
            <a:pathLst>
              <a:path w="21600" h="21600">
                <a:moveTo>
                  <a:pt x="12960" y="21600"/>
                </a:moveTo>
                <a:cubicBezTo>
                  <a:pt x="12960" y="8894"/>
                  <a:pt x="12960" y="8894"/>
                  <a:pt x="12960" y="8894"/>
                </a:cubicBezTo>
                <a:cubicBezTo>
                  <a:pt x="20880" y="8894"/>
                  <a:pt x="20880" y="8894"/>
                  <a:pt x="20880" y="8894"/>
                </a:cubicBezTo>
                <a:cubicBezTo>
                  <a:pt x="20880" y="6988"/>
                  <a:pt x="20880" y="6988"/>
                  <a:pt x="20880" y="6988"/>
                </a:cubicBezTo>
                <a:cubicBezTo>
                  <a:pt x="12960" y="6988"/>
                  <a:pt x="12960" y="6988"/>
                  <a:pt x="12960" y="6988"/>
                </a:cubicBezTo>
                <a:cubicBezTo>
                  <a:pt x="12960" y="4447"/>
                  <a:pt x="12960" y="4447"/>
                  <a:pt x="12960" y="4447"/>
                </a:cubicBezTo>
                <a:cubicBezTo>
                  <a:pt x="12960" y="2859"/>
                  <a:pt x="15120" y="2541"/>
                  <a:pt x="18720" y="2541"/>
                </a:cubicBezTo>
                <a:cubicBezTo>
                  <a:pt x="19440" y="2541"/>
                  <a:pt x="20880" y="2541"/>
                  <a:pt x="21600" y="2541"/>
                </a:cubicBezTo>
                <a:cubicBezTo>
                  <a:pt x="21600" y="318"/>
                  <a:pt x="21600" y="318"/>
                  <a:pt x="21600" y="318"/>
                </a:cubicBezTo>
                <a:cubicBezTo>
                  <a:pt x="20160" y="0"/>
                  <a:pt x="18720" y="0"/>
                  <a:pt x="17280" y="0"/>
                </a:cubicBezTo>
                <a:cubicBezTo>
                  <a:pt x="10800" y="0"/>
                  <a:pt x="6480" y="1271"/>
                  <a:pt x="6480" y="4129"/>
                </a:cubicBezTo>
                <a:cubicBezTo>
                  <a:pt x="6480" y="6988"/>
                  <a:pt x="6480" y="6988"/>
                  <a:pt x="6480" y="6988"/>
                </a:cubicBezTo>
                <a:cubicBezTo>
                  <a:pt x="0" y="6988"/>
                  <a:pt x="0" y="6988"/>
                  <a:pt x="0" y="6988"/>
                </a:cubicBezTo>
                <a:cubicBezTo>
                  <a:pt x="0" y="8894"/>
                  <a:pt x="0" y="8894"/>
                  <a:pt x="0" y="8894"/>
                </a:cubicBezTo>
                <a:cubicBezTo>
                  <a:pt x="6480" y="8894"/>
                  <a:pt x="6480" y="8894"/>
                  <a:pt x="6480" y="8894"/>
                </a:cubicBezTo>
                <a:cubicBezTo>
                  <a:pt x="6480" y="21600"/>
                  <a:pt x="6480" y="21600"/>
                  <a:pt x="6480" y="21600"/>
                </a:cubicBezTo>
                <a:lnTo>
                  <a:pt x="12960" y="21600"/>
                </a:lnTo>
                <a:close/>
              </a:path>
            </a:pathLst>
          </a:custGeom>
          <a:solidFill>
            <a:srgbClr val="000000"/>
          </a:solidFill>
          <a:ln w="12700">
            <a:noFill/>
          </a:ln>
        </p:spPr>
        <p:style>
          <a:lnRef idx="0">
            <a:scrgbClr r="0" g="0" b="0"/>
          </a:lnRef>
          <a:fillRef idx="0">
            <a:scrgbClr r="0" g="0" b="0"/>
          </a:fillRef>
          <a:effectRef idx="0">
            <a:scrgbClr r="0" g="0" b="0"/>
          </a:effectRef>
          <a:fontRef idx="minor"/>
        </p:style>
      </p:sp>
      <p:sp>
        <p:nvSpPr>
          <p:cNvPr id="64" name="Freeform 11" hidden="1"/>
          <p:cNvSpPr/>
          <p:nvPr/>
        </p:nvSpPr>
        <p:spPr>
          <a:xfrm>
            <a:off x="8272800" y="3403440"/>
            <a:ext cx="399960" cy="916920"/>
          </a:xfrm>
          <a:custGeom>
            <a:avLst/>
            <a:gdLst/>
            <a:ahLst/>
            <a:cxnLst/>
            <a:rect l="l" t="t" r="r" b="b"/>
            <a:pathLst>
              <a:path w="21600" h="21600">
                <a:moveTo>
                  <a:pt x="0" y="4603"/>
                </a:moveTo>
                <a:cubicBezTo>
                  <a:pt x="0" y="6728"/>
                  <a:pt x="0" y="6728"/>
                  <a:pt x="0" y="6728"/>
                </a:cubicBezTo>
                <a:cubicBezTo>
                  <a:pt x="6400" y="6728"/>
                  <a:pt x="6400" y="6728"/>
                  <a:pt x="6400" y="6728"/>
                </a:cubicBezTo>
                <a:cubicBezTo>
                  <a:pt x="6400" y="17351"/>
                  <a:pt x="6400" y="17351"/>
                  <a:pt x="6400" y="17351"/>
                </a:cubicBezTo>
                <a:cubicBezTo>
                  <a:pt x="6400" y="19475"/>
                  <a:pt x="6400" y="21600"/>
                  <a:pt x="16800" y="21600"/>
                </a:cubicBezTo>
                <a:cubicBezTo>
                  <a:pt x="18400" y="21600"/>
                  <a:pt x="20000" y="21246"/>
                  <a:pt x="21600" y="21246"/>
                </a:cubicBezTo>
                <a:cubicBezTo>
                  <a:pt x="21600" y="18767"/>
                  <a:pt x="21600" y="18767"/>
                  <a:pt x="21600" y="18767"/>
                </a:cubicBezTo>
                <a:cubicBezTo>
                  <a:pt x="20800" y="19121"/>
                  <a:pt x="19200" y="19121"/>
                  <a:pt x="17600" y="19121"/>
                </a:cubicBezTo>
                <a:cubicBezTo>
                  <a:pt x="15200" y="19121"/>
                  <a:pt x="13600" y="18413"/>
                  <a:pt x="13600" y="17351"/>
                </a:cubicBezTo>
                <a:cubicBezTo>
                  <a:pt x="13600" y="6728"/>
                  <a:pt x="13600" y="6728"/>
                  <a:pt x="13600" y="6728"/>
                </a:cubicBezTo>
                <a:cubicBezTo>
                  <a:pt x="21600" y="6728"/>
                  <a:pt x="21600" y="6728"/>
                  <a:pt x="21600" y="6728"/>
                </a:cubicBezTo>
                <a:cubicBezTo>
                  <a:pt x="21600" y="4603"/>
                  <a:pt x="21600" y="4603"/>
                  <a:pt x="21600" y="4603"/>
                </a:cubicBezTo>
                <a:cubicBezTo>
                  <a:pt x="13600" y="4603"/>
                  <a:pt x="13600" y="4603"/>
                  <a:pt x="13600" y="4603"/>
                </a:cubicBezTo>
                <a:cubicBezTo>
                  <a:pt x="13600" y="0"/>
                  <a:pt x="13600" y="0"/>
                  <a:pt x="13600" y="0"/>
                </a:cubicBezTo>
                <a:cubicBezTo>
                  <a:pt x="6400" y="1062"/>
                  <a:pt x="6400" y="1062"/>
                  <a:pt x="6400" y="1062"/>
                </a:cubicBezTo>
                <a:cubicBezTo>
                  <a:pt x="6400" y="4603"/>
                  <a:pt x="6400" y="4603"/>
                  <a:pt x="6400" y="4603"/>
                </a:cubicBezTo>
                <a:lnTo>
                  <a:pt x="0" y="4603"/>
                </a:lnTo>
                <a:close/>
              </a:path>
            </a:pathLst>
          </a:custGeom>
          <a:solidFill>
            <a:srgbClr val="000000"/>
          </a:solidFill>
          <a:ln w="12700">
            <a:noFill/>
          </a:ln>
        </p:spPr>
        <p:style>
          <a:lnRef idx="0">
            <a:scrgbClr r="0" g="0" b="0"/>
          </a:lnRef>
          <a:fillRef idx="0">
            <a:scrgbClr r="0" g="0" b="0"/>
          </a:fillRef>
          <a:effectRef idx="0">
            <a:scrgbClr r="0" g="0" b="0"/>
          </a:effectRef>
          <a:fontRef idx="minor"/>
        </p:style>
      </p:sp>
      <p:sp>
        <p:nvSpPr>
          <p:cNvPr id="65" name="Freeform 12" hidden="1"/>
          <p:cNvSpPr/>
          <p:nvPr/>
        </p:nvSpPr>
        <p:spPr>
          <a:xfrm>
            <a:off x="5776200" y="3282840"/>
            <a:ext cx="802800" cy="1008720"/>
          </a:xfrm>
          <a:custGeom>
            <a:avLst/>
            <a:gdLst/>
            <a:ahLst/>
            <a:cxnLst/>
            <a:rect l="l" t="t" r="r" b="b"/>
            <a:pathLst>
              <a:path w="21600" h="21600">
                <a:moveTo>
                  <a:pt x="0" y="21600"/>
                </a:moveTo>
                <a:cubicBezTo>
                  <a:pt x="9200" y="21600"/>
                  <a:pt x="9200" y="21600"/>
                  <a:pt x="9200" y="21600"/>
                </a:cubicBezTo>
                <a:cubicBezTo>
                  <a:pt x="20400" y="21600"/>
                  <a:pt x="21600" y="13863"/>
                  <a:pt x="21600" y="10961"/>
                </a:cubicBezTo>
                <a:cubicBezTo>
                  <a:pt x="21600" y="8060"/>
                  <a:pt x="20400" y="0"/>
                  <a:pt x="9200" y="0"/>
                </a:cubicBezTo>
                <a:cubicBezTo>
                  <a:pt x="0" y="0"/>
                  <a:pt x="0" y="0"/>
                  <a:pt x="0" y="0"/>
                </a:cubicBezTo>
                <a:lnTo>
                  <a:pt x="0" y="21600"/>
                </a:lnTo>
                <a:close/>
                <a:moveTo>
                  <a:pt x="3600" y="2579"/>
                </a:moveTo>
                <a:cubicBezTo>
                  <a:pt x="9200" y="2579"/>
                  <a:pt x="9200" y="2579"/>
                  <a:pt x="9200" y="2579"/>
                </a:cubicBezTo>
                <a:cubicBezTo>
                  <a:pt x="15200" y="2579"/>
                  <a:pt x="18000" y="6448"/>
                  <a:pt x="18000" y="10961"/>
                </a:cubicBezTo>
                <a:cubicBezTo>
                  <a:pt x="18000" y="15475"/>
                  <a:pt x="15200" y="19021"/>
                  <a:pt x="9200" y="19021"/>
                </a:cubicBezTo>
                <a:cubicBezTo>
                  <a:pt x="3600" y="19021"/>
                  <a:pt x="3600" y="19021"/>
                  <a:pt x="3600" y="19021"/>
                </a:cubicBezTo>
                <a:lnTo>
                  <a:pt x="3600" y="2579"/>
                </a:lnTo>
                <a:close/>
              </a:path>
            </a:pathLst>
          </a:custGeom>
          <a:solidFill>
            <a:srgbClr val="000000"/>
          </a:solidFill>
          <a:ln w="12700">
            <a:noFill/>
          </a:ln>
        </p:spPr>
        <p:style>
          <a:lnRef idx="0">
            <a:scrgbClr r="0" g="0" b="0"/>
          </a:lnRef>
          <a:fillRef idx="0">
            <a:scrgbClr r="0" g="0" b="0"/>
          </a:fillRef>
          <a:effectRef idx="0">
            <a:scrgbClr r="0" g="0" b="0"/>
          </a:effectRef>
          <a:fontRef idx="minor"/>
        </p:style>
      </p:sp>
      <p:grpSp>
        <p:nvGrpSpPr>
          <p:cNvPr id="66" name="Instructie"/>
          <p:cNvGrpSpPr/>
          <p:nvPr/>
        </p:nvGrpSpPr>
        <p:grpSpPr>
          <a:xfrm>
            <a:off x="-7560" y="7107120"/>
            <a:ext cx="3390840" cy="1776240"/>
            <a:chOff x="-7560" y="7107120"/>
            <a:chExt cx="3390840" cy="1776240"/>
          </a:xfrm>
        </p:grpSpPr>
        <p:sp>
          <p:nvSpPr>
            <p:cNvPr id="67" name="Rechthoek 15"/>
            <p:cNvSpPr/>
            <p:nvPr/>
          </p:nvSpPr>
          <p:spPr>
            <a:xfrm>
              <a:off x="-7560" y="7107120"/>
              <a:ext cx="3390840" cy="1679400"/>
            </a:xfrm>
            <a:prstGeom prst="rect">
              <a:avLst/>
            </a:prstGeom>
            <a:solidFill>
              <a:srgbClr val="F2F2F2"/>
            </a:solidFill>
            <a:ln w="3175">
              <a:solidFill>
                <a:srgbClr val="BFBFBF"/>
              </a:solidFill>
              <a:miter/>
            </a:ln>
          </p:spPr>
          <p:style>
            <a:lnRef idx="0">
              <a:scrgbClr r="0" g="0" b="0"/>
            </a:lnRef>
            <a:fillRef idx="0">
              <a:scrgbClr r="0" g="0" b="0"/>
            </a:fillRef>
            <a:effectRef idx="0">
              <a:scrgbClr r="0" g="0" b="0"/>
            </a:effectRef>
            <a:fontRef idx="minor"/>
          </p:style>
        </p:sp>
        <p:grpSp>
          <p:nvGrpSpPr>
            <p:cNvPr id="68" name="Instructie"/>
            <p:cNvGrpSpPr/>
            <p:nvPr/>
          </p:nvGrpSpPr>
          <p:grpSpPr>
            <a:xfrm>
              <a:off x="90720" y="7143480"/>
              <a:ext cx="3194640" cy="1739880"/>
              <a:chOff x="90720" y="7143480"/>
              <a:chExt cx="3194640" cy="1739880"/>
            </a:xfrm>
          </p:grpSpPr>
          <p:grpSp>
            <p:nvGrpSpPr>
              <p:cNvPr id="69" name="Rechthoek 17"/>
              <p:cNvGrpSpPr/>
              <p:nvPr/>
            </p:nvGrpSpPr>
            <p:grpSpPr>
              <a:xfrm>
                <a:off x="90720" y="7143480"/>
                <a:ext cx="3194280" cy="383760"/>
                <a:chOff x="90720" y="7143480"/>
                <a:chExt cx="3194280" cy="383760"/>
              </a:xfrm>
            </p:grpSpPr>
            <p:sp>
              <p:nvSpPr>
                <p:cNvPr id="70" name="Rectangle"/>
                <p:cNvSpPr/>
                <p:nvPr/>
              </p:nvSpPr>
              <p:spPr>
                <a:xfrm>
                  <a:off x="90720" y="7209720"/>
                  <a:ext cx="3194280" cy="251640"/>
                </a:xfrm>
                <a:prstGeom prst="rect">
                  <a:avLst/>
                </a:prstGeom>
                <a:solidFill>
                  <a:srgbClr val="211F26"/>
                </a:solidFill>
                <a:ln w="12700">
                  <a:noFill/>
                </a:ln>
              </p:spPr>
              <p:style>
                <a:lnRef idx="0">
                  <a:scrgbClr r="0" g="0" b="0"/>
                </a:lnRef>
                <a:fillRef idx="0">
                  <a:scrgbClr r="0" g="0" b="0"/>
                </a:fillRef>
                <a:effectRef idx="0">
                  <a:scrgbClr r="0" g="0" b="0"/>
                </a:effectRef>
                <a:fontRef idx="minor"/>
              </p:style>
            </p:sp>
            <p:sp>
              <p:nvSpPr>
                <p:cNvPr id="71" name="Voettekst wijzigen"/>
                <p:cNvSpPr/>
                <p:nvPr/>
              </p:nvSpPr>
              <p:spPr>
                <a:xfrm>
                  <a:off x="90720" y="7143480"/>
                  <a:ext cx="3194280" cy="383760"/>
                </a:xfrm>
                <a:prstGeom prst="rect">
                  <a:avLst/>
                </a:prstGeom>
                <a:noFill/>
                <a:ln w="12700">
                  <a:noFill/>
                </a:ln>
              </p:spPr>
              <p:style>
                <a:lnRef idx="0">
                  <a:scrgbClr r="0" g="0" b="0"/>
                </a:lnRef>
                <a:fillRef idx="0">
                  <a:scrgbClr r="0" g="0" b="0"/>
                </a:fillRef>
                <a:effectRef idx="0">
                  <a:scrgbClr r="0" g="0" b="0"/>
                </a:effectRef>
                <a:fontRef idx="minor"/>
              </p:style>
              <p:txBody>
                <a:bodyPr lIns="108000" tIns="192960" rIns="108000" bIns="192960" numCol="1" spcCol="0" anchor="ctr">
                  <a:spAutoFit/>
                </a:bodyPr>
                <a:lstStyle/>
                <a:p>
                  <a:pPr>
                    <a:lnSpc>
                      <a:spcPct val="90000"/>
                    </a:lnSpc>
                    <a:spcBef>
                      <a:spcPts val="601"/>
                    </a:spcBef>
                    <a:buNone/>
                    <a:tabLst>
                      <a:tab pos="0" algn="l"/>
                    </a:tabLst>
                  </a:pPr>
                  <a:r>
                    <a:rPr lang="en-US" sz="1400" b="1" strike="noStrike" cap="all" spc="-1">
                      <a:solidFill>
                        <a:srgbClr val="FFFFFF"/>
                      </a:solidFill>
                      <a:latin typeface="Calibri"/>
                      <a:ea typeface="Calibri"/>
                    </a:rPr>
                    <a:t>Voettekst wijzigen</a:t>
                  </a:r>
                  <a:endParaRPr lang="en-US" sz="1400" b="0" strike="noStrike" spc="-1">
                    <a:latin typeface="Arial"/>
                  </a:endParaRPr>
                </a:p>
              </p:txBody>
            </p:sp>
          </p:grpSp>
          <p:grpSp>
            <p:nvGrpSpPr>
              <p:cNvPr id="72" name="Ovaal 18"/>
              <p:cNvGrpSpPr/>
              <p:nvPr/>
            </p:nvGrpSpPr>
            <p:grpSpPr>
              <a:xfrm>
                <a:off x="90720" y="7603560"/>
                <a:ext cx="260640" cy="273240"/>
                <a:chOff x="90720" y="7603560"/>
                <a:chExt cx="260640" cy="273240"/>
              </a:xfrm>
            </p:grpSpPr>
            <p:sp>
              <p:nvSpPr>
                <p:cNvPr id="73" name="Oval"/>
                <p:cNvSpPr/>
                <p:nvPr/>
              </p:nvSpPr>
              <p:spPr>
                <a:xfrm>
                  <a:off x="90720" y="7610400"/>
                  <a:ext cx="260640" cy="259200"/>
                </a:xfrm>
                <a:prstGeom prst="ellipse">
                  <a:avLst/>
                </a:prstGeom>
                <a:solidFill>
                  <a:srgbClr val="211F26"/>
                </a:solidFill>
                <a:ln w="12700">
                  <a:noFill/>
                </a:ln>
              </p:spPr>
              <p:style>
                <a:lnRef idx="0">
                  <a:scrgbClr r="0" g="0" b="0"/>
                </a:lnRef>
                <a:fillRef idx="0">
                  <a:scrgbClr r="0" g="0" b="0"/>
                </a:fillRef>
                <a:effectRef idx="0">
                  <a:scrgbClr r="0" g="0" b="0"/>
                </a:effectRef>
                <a:fontRef idx="minor"/>
              </p:style>
            </p:sp>
            <p:sp>
              <p:nvSpPr>
                <p:cNvPr id="74" name="1"/>
                <p:cNvSpPr/>
                <p:nvPr/>
              </p:nvSpPr>
              <p:spPr>
                <a:xfrm>
                  <a:off x="174600" y="7603560"/>
                  <a:ext cx="92520" cy="273240"/>
                </a:xfrm>
                <a:prstGeom prst="rect">
                  <a:avLst/>
                </a:prstGeom>
                <a:noFill/>
                <a:ln w="12700">
                  <a:noFill/>
                </a:ln>
              </p:spPr>
              <p:style>
                <a:lnRef idx="0">
                  <a:scrgbClr r="0" g="0" b="0"/>
                </a:lnRef>
                <a:fillRef idx="0">
                  <a:scrgbClr r="0" g="0" b="0"/>
                </a:fillRef>
                <a:effectRef idx="0">
                  <a:scrgbClr r="0" g="0" b="0"/>
                </a:effectRef>
                <a:fontRef idx="minor"/>
              </p:style>
              <p:txBody>
                <a:bodyPr lIns="45720" rIns="45720" numCol="1" spcCol="0" anchor="ctr">
                  <a:spAutoFit/>
                </a:bodyPr>
                <a:lstStyle/>
                <a:p>
                  <a:pPr algn="ctr">
                    <a:lnSpc>
                      <a:spcPct val="100000"/>
                    </a:lnSpc>
                    <a:buNone/>
                    <a:tabLst>
                      <a:tab pos="0" algn="l"/>
                    </a:tabLst>
                  </a:pPr>
                  <a:r>
                    <a:rPr lang="en-US" sz="1200" b="1" strike="noStrike" spc="-1">
                      <a:solidFill>
                        <a:srgbClr val="FFFFFF"/>
                      </a:solidFill>
                      <a:latin typeface="Calibri"/>
                      <a:ea typeface="Calibri"/>
                    </a:rPr>
                    <a:t>1</a:t>
                  </a:r>
                  <a:endParaRPr lang="en-US" sz="1200" b="0" strike="noStrike" spc="-1">
                    <a:latin typeface="Arial"/>
                  </a:endParaRPr>
                </a:p>
              </p:txBody>
            </p:sp>
          </p:grpSp>
          <p:sp>
            <p:nvSpPr>
              <p:cNvPr id="75" name="Rechthoek 19"/>
              <p:cNvSpPr/>
              <p:nvPr/>
            </p:nvSpPr>
            <p:spPr>
              <a:xfrm>
                <a:off x="456480" y="7610400"/>
                <a:ext cx="1946520" cy="501840"/>
              </a:xfrm>
              <a:prstGeom prst="rect">
                <a:avLst/>
              </a:prstGeom>
              <a:noFill/>
              <a:ln w="12700">
                <a:noFill/>
              </a:ln>
            </p:spPr>
            <p:style>
              <a:lnRef idx="0">
                <a:scrgbClr r="0" g="0" b="0"/>
              </a:lnRef>
              <a:fillRef idx="0">
                <a:scrgbClr r="0" g="0" b="0"/>
              </a:fillRef>
              <a:effectRef idx="0">
                <a:scrgbClr r="0" g="0" b="0"/>
              </a:effectRef>
              <a:fontRef idx="minor"/>
            </p:style>
            <p:txBody>
              <a:bodyPr lIns="0" tIns="0" rIns="0" bIns="0" numCol="1" spcCol="0" anchor="t">
                <a:spAutoFit/>
              </a:bodyPr>
              <a:lstStyle/>
              <a:p>
                <a:pPr>
                  <a:lnSpc>
                    <a:spcPct val="100000"/>
                  </a:lnSpc>
                  <a:buNone/>
                  <a:tabLst>
                    <a:tab pos="0" algn="l"/>
                  </a:tabLst>
                </a:pPr>
                <a:r>
                  <a:rPr lang="en-US" sz="1100" b="0" strike="noStrike" spc="-1">
                    <a:solidFill>
                      <a:srgbClr val="211F26"/>
                    </a:solidFill>
                    <a:latin typeface="Calibri"/>
                    <a:ea typeface="Calibri"/>
                  </a:rPr>
                  <a:t>Ga naar de tab </a:t>
                </a:r>
                <a:r>
                  <a:rPr lang="en-US" sz="1100" b="1" strike="noStrike" spc="-1">
                    <a:solidFill>
                      <a:srgbClr val="211F26"/>
                    </a:solidFill>
                    <a:latin typeface="Calibri"/>
                    <a:ea typeface="Calibri"/>
                  </a:rPr>
                  <a:t>‘Invoegen’ </a:t>
                </a:r>
                <a:r>
                  <a:rPr lang="en-US" sz="1100" b="0" strike="noStrike" spc="-1">
                    <a:solidFill>
                      <a:srgbClr val="211F26"/>
                    </a:solidFill>
                    <a:latin typeface="Calibri"/>
                    <a:ea typeface="Calibri"/>
                  </a:rPr>
                  <a:t>en klik op </a:t>
                </a:r>
                <a:r>
                  <a:rPr lang="en-US" sz="1100" b="1" strike="noStrike" spc="-1">
                    <a:solidFill>
                      <a:srgbClr val="211F26"/>
                    </a:solidFill>
                    <a:latin typeface="Calibri"/>
                    <a:ea typeface="Calibri"/>
                  </a:rPr>
                  <a:t>‘Kop- en voettekst’</a:t>
                </a:r>
                <a:r>
                  <a:rPr lang="en-US" sz="1100" b="0" strike="noStrike" spc="-1">
                    <a:solidFill>
                      <a:srgbClr val="211F26"/>
                    </a:solidFill>
                    <a:latin typeface="Calibri"/>
                    <a:ea typeface="Calibri"/>
                  </a:rPr>
                  <a:t>.</a:t>
                </a:r>
                <a:endParaRPr lang="en-US" sz="1100" b="0" strike="noStrike" spc="-1">
                  <a:latin typeface="Arial"/>
                </a:endParaRPr>
              </a:p>
            </p:txBody>
          </p:sp>
          <p:grpSp>
            <p:nvGrpSpPr>
              <p:cNvPr id="76" name="Ovaal 20"/>
              <p:cNvGrpSpPr/>
              <p:nvPr/>
            </p:nvGrpSpPr>
            <p:grpSpPr>
              <a:xfrm>
                <a:off x="90720" y="8039880"/>
                <a:ext cx="260640" cy="273240"/>
                <a:chOff x="90720" y="8039880"/>
                <a:chExt cx="260640" cy="273240"/>
              </a:xfrm>
            </p:grpSpPr>
            <p:sp>
              <p:nvSpPr>
                <p:cNvPr id="77" name="Oval"/>
                <p:cNvSpPr/>
                <p:nvPr/>
              </p:nvSpPr>
              <p:spPr>
                <a:xfrm>
                  <a:off x="90720" y="8046720"/>
                  <a:ext cx="260640" cy="259200"/>
                </a:xfrm>
                <a:prstGeom prst="ellipse">
                  <a:avLst/>
                </a:prstGeom>
                <a:solidFill>
                  <a:srgbClr val="211F26"/>
                </a:solidFill>
                <a:ln w="12700">
                  <a:noFill/>
                </a:ln>
              </p:spPr>
              <p:style>
                <a:lnRef idx="0">
                  <a:scrgbClr r="0" g="0" b="0"/>
                </a:lnRef>
                <a:fillRef idx="0">
                  <a:scrgbClr r="0" g="0" b="0"/>
                </a:fillRef>
                <a:effectRef idx="0">
                  <a:scrgbClr r="0" g="0" b="0"/>
                </a:effectRef>
                <a:fontRef idx="minor"/>
              </p:style>
            </p:sp>
            <p:sp>
              <p:nvSpPr>
                <p:cNvPr id="78" name="2"/>
                <p:cNvSpPr/>
                <p:nvPr/>
              </p:nvSpPr>
              <p:spPr>
                <a:xfrm>
                  <a:off x="174600" y="8039880"/>
                  <a:ext cx="92520" cy="273240"/>
                </a:xfrm>
                <a:prstGeom prst="rect">
                  <a:avLst/>
                </a:prstGeom>
                <a:noFill/>
                <a:ln w="12700">
                  <a:noFill/>
                </a:ln>
              </p:spPr>
              <p:style>
                <a:lnRef idx="0">
                  <a:scrgbClr r="0" g="0" b="0"/>
                </a:lnRef>
                <a:fillRef idx="0">
                  <a:scrgbClr r="0" g="0" b="0"/>
                </a:fillRef>
                <a:effectRef idx="0">
                  <a:scrgbClr r="0" g="0" b="0"/>
                </a:effectRef>
                <a:fontRef idx="minor"/>
              </p:style>
              <p:txBody>
                <a:bodyPr lIns="45720" rIns="45720" numCol="1" spcCol="0" anchor="ctr">
                  <a:spAutoFit/>
                </a:bodyPr>
                <a:lstStyle/>
                <a:p>
                  <a:pPr algn="ctr">
                    <a:lnSpc>
                      <a:spcPct val="100000"/>
                    </a:lnSpc>
                    <a:buNone/>
                    <a:tabLst>
                      <a:tab pos="0" algn="l"/>
                    </a:tabLst>
                  </a:pPr>
                  <a:r>
                    <a:rPr lang="en-US" sz="1200" b="1" strike="noStrike" spc="-1">
                      <a:solidFill>
                        <a:srgbClr val="FFFFFF"/>
                      </a:solidFill>
                      <a:latin typeface="Calibri"/>
                      <a:ea typeface="Calibri"/>
                    </a:rPr>
                    <a:t>2</a:t>
                  </a:r>
                  <a:endParaRPr lang="en-US" sz="1200" b="0" strike="noStrike" spc="-1">
                    <a:latin typeface="Arial"/>
                  </a:endParaRPr>
                </a:p>
              </p:txBody>
            </p:sp>
          </p:grpSp>
          <p:sp>
            <p:nvSpPr>
              <p:cNvPr id="79" name="Rechthoek 21"/>
              <p:cNvSpPr/>
              <p:nvPr/>
            </p:nvSpPr>
            <p:spPr>
              <a:xfrm>
                <a:off x="456480" y="8046720"/>
                <a:ext cx="2253960" cy="836640"/>
              </a:xfrm>
              <a:prstGeom prst="rect">
                <a:avLst/>
              </a:prstGeom>
              <a:noFill/>
              <a:ln w="12700">
                <a:noFill/>
              </a:ln>
            </p:spPr>
            <p:style>
              <a:lnRef idx="0">
                <a:scrgbClr r="0" g="0" b="0"/>
              </a:lnRef>
              <a:fillRef idx="0">
                <a:scrgbClr r="0" g="0" b="0"/>
              </a:fillRef>
              <a:effectRef idx="0">
                <a:scrgbClr r="0" g="0" b="0"/>
              </a:effectRef>
              <a:fontRef idx="minor"/>
            </p:style>
            <p:txBody>
              <a:bodyPr lIns="0" tIns="0" rIns="0" bIns="0" numCol="1" spcCol="0" anchor="t">
                <a:spAutoFit/>
              </a:bodyPr>
              <a:lstStyle/>
              <a:p>
                <a:pPr>
                  <a:lnSpc>
                    <a:spcPct val="100000"/>
                  </a:lnSpc>
                  <a:buNone/>
                  <a:tabLst>
                    <a:tab pos="0" algn="l"/>
                  </a:tabLst>
                </a:pPr>
                <a:r>
                  <a:rPr lang="en-US" sz="1100" b="0" strike="noStrike" spc="-1">
                    <a:solidFill>
                      <a:srgbClr val="211F26"/>
                    </a:solidFill>
                    <a:latin typeface="Calibri"/>
                    <a:ea typeface="Calibri"/>
                  </a:rPr>
                  <a:t>Typ de gewenste voettekst in, in het aangegeven tekstkader. Klik vervolgens op </a:t>
                </a:r>
                <a:r>
                  <a:rPr lang="en-US" sz="1100" b="1" strike="noStrike" spc="-1">
                    <a:solidFill>
                      <a:srgbClr val="211F26"/>
                    </a:solidFill>
                    <a:latin typeface="Calibri"/>
                    <a:ea typeface="Calibri"/>
                  </a:rPr>
                  <a:t>‘Overal toepassen’ </a:t>
                </a:r>
                <a:r>
                  <a:rPr lang="en-US" sz="1100" b="0" strike="noStrike" spc="-1">
                    <a:solidFill>
                      <a:srgbClr val="211F26"/>
                    </a:solidFill>
                    <a:latin typeface="Calibri"/>
                    <a:ea typeface="Calibri"/>
                  </a:rPr>
                  <a:t>om de gegevens op  elke slide toe te passen.</a:t>
                </a:r>
                <a:endParaRPr lang="en-US" sz="1100" b="0" strike="noStrike" spc="-1">
                  <a:latin typeface="Arial"/>
                </a:endParaRPr>
              </a:p>
            </p:txBody>
          </p:sp>
          <p:grpSp>
            <p:nvGrpSpPr>
              <p:cNvPr id="80" name="Groep 22"/>
              <p:cNvGrpSpPr/>
              <p:nvPr/>
            </p:nvGrpSpPr>
            <p:grpSpPr>
              <a:xfrm>
                <a:off x="2604600" y="7589880"/>
                <a:ext cx="680760" cy="694080"/>
                <a:chOff x="2604600" y="7589880"/>
                <a:chExt cx="680760" cy="694080"/>
              </a:xfrm>
            </p:grpSpPr>
            <p:grpSp>
              <p:nvGrpSpPr>
                <p:cNvPr id="81" name="Groep 23"/>
                <p:cNvGrpSpPr/>
                <p:nvPr/>
              </p:nvGrpSpPr>
              <p:grpSpPr>
                <a:xfrm>
                  <a:off x="2801520" y="7589880"/>
                  <a:ext cx="286560" cy="378720"/>
                  <a:chOff x="2801520" y="7589880"/>
                  <a:chExt cx="286560" cy="378720"/>
                </a:xfrm>
              </p:grpSpPr>
              <p:sp>
                <p:nvSpPr>
                  <p:cNvPr id="82" name="Rechthoek met één afgeknipte en afgeronde hoek 47"/>
                  <p:cNvSpPr/>
                  <p:nvPr/>
                </p:nvSpPr>
                <p:spPr>
                  <a:xfrm>
                    <a:off x="2801520" y="7589880"/>
                    <a:ext cx="286560" cy="378720"/>
                  </a:xfrm>
                  <a:custGeom>
                    <a:avLst/>
                    <a:gdLst/>
                    <a:ahLst/>
                    <a:cxnLst/>
                    <a:rect l="l" t="t" r="r" b="b"/>
                    <a:pathLst>
                      <a:path w="21600" h="21600">
                        <a:moveTo>
                          <a:pt x="0" y="0"/>
                        </a:moveTo>
                        <a:lnTo>
                          <a:pt x="14309" y="0"/>
                        </a:lnTo>
                        <a:lnTo>
                          <a:pt x="21600" y="5521"/>
                        </a:lnTo>
                        <a:lnTo>
                          <a:pt x="21600" y="21600"/>
                        </a:lnTo>
                        <a:lnTo>
                          <a:pt x="0" y="21600"/>
                        </a:lnTo>
                        <a:lnTo>
                          <a:pt x="0" y="0"/>
                        </a:lnTo>
                        <a:close/>
                      </a:path>
                    </a:pathLst>
                  </a:custGeom>
                  <a:solidFill>
                    <a:srgbClr val="FFFFFF"/>
                  </a:solidFill>
                  <a:ln w="12700">
                    <a:solidFill>
                      <a:srgbClr val="A6A6A6"/>
                    </a:solidFill>
                    <a:round/>
                  </a:ln>
                </p:spPr>
                <p:style>
                  <a:lnRef idx="0">
                    <a:scrgbClr r="0" g="0" b="0"/>
                  </a:lnRef>
                  <a:fillRef idx="0">
                    <a:scrgbClr r="0" g="0" b="0"/>
                  </a:fillRef>
                  <a:effectRef idx="0">
                    <a:scrgbClr r="0" g="0" b="0"/>
                  </a:effectRef>
                  <a:fontRef idx="minor"/>
                </p:style>
              </p:sp>
              <p:sp>
                <p:nvSpPr>
                  <p:cNvPr id="83" name="Rechthoekige driehoek 26"/>
                  <p:cNvSpPr/>
                  <p:nvPr/>
                </p:nvSpPr>
                <p:spPr>
                  <a:xfrm>
                    <a:off x="2994840" y="7593120"/>
                    <a:ext cx="91440" cy="93240"/>
                  </a:xfrm>
                  <a:custGeom>
                    <a:avLst/>
                    <a:gdLst/>
                    <a:ahLst/>
                    <a:cxnLst/>
                    <a:rect l="l" t="t" r="r" b="b"/>
                    <a:pathLst>
                      <a:path w="21600" h="21600">
                        <a:moveTo>
                          <a:pt x="0" y="21600"/>
                        </a:moveTo>
                        <a:lnTo>
                          <a:pt x="21600" y="21600"/>
                        </a:lnTo>
                        <a:lnTo>
                          <a:pt x="0" y="0"/>
                        </a:lnTo>
                        <a:close/>
                      </a:path>
                    </a:pathLst>
                  </a:custGeom>
                  <a:solidFill>
                    <a:srgbClr val="FFFFFF"/>
                  </a:solidFill>
                  <a:ln w="12700">
                    <a:solidFill>
                      <a:srgbClr val="A6A6A6"/>
                    </a:solidFill>
                    <a:round/>
                  </a:ln>
                </p:spPr>
                <p:style>
                  <a:lnRef idx="0">
                    <a:scrgbClr r="0" g="0" b="0"/>
                  </a:lnRef>
                  <a:fillRef idx="0">
                    <a:scrgbClr r="0" g="0" b="0"/>
                  </a:fillRef>
                  <a:effectRef idx="0">
                    <a:scrgbClr r="0" g="0" b="0"/>
                  </a:effectRef>
                  <a:fontRef idx="minor"/>
                </p:style>
              </p:sp>
              <p:sp>
                <p:nvSpPr>
                  <p:cNvPr id="84" name="Rechthoek 27"/>
                  <p:cNvSpPr/>
                  <p:nvPr/>
                </p:nvSpPr>
                <p:spPr>
                  <a:xfrm>
                    <a:off x="2834280" y="7616160"/>
                    <a:ext cx="125280" cy="70200"/>
                  </a:xfrm>
                  <a:prstGeom prst="rect">
                    <a:avLst/>
                  </a:prstGeom>
                  <a:solidFill>
                    <a:srgbClr val="EDC87E"/>
                  </a:solidFill>
                  <a:ln w="12700">
                    <a:noFill/>
                  </a:ln>
                </p:spPr>
                <p:style>
                  <a:lnRef idx="0">
                    <a:scrgbClr r="0" g="0" b="0"/>
                  </a:lnRef>
                  <a:fillRef idx="0">
                    <a:scrgbClr r="0" g="0" b="0"/>
                  </a:fillRef>
                  <a:effectRef idx="0">
                    <a:scrgbClr r="0" g="0" b="0"/>
                  </a:effectRef>
                  <a:fontRef idx="minor"/>
                </p:style>
              </p:sp>
              <p:sp>
                <p:nvSpPr>
                  <p:cNvPr id="85" name="Rechthoek 28"/>
                  <p:cNvSpPr/>
                  <p:nvPr/>
                </p:nvSpPr>
                <p:spPr>
                  <a:xfrm>
                    <a:off x="2828520" y="7887960"/>
                    <a:ext cx="232920" cy="61200"/>
                  </a:xfrm>
                  <a:prstGeom prst="rect">
                    <a:avLst/>
                  </a:prstGeom>
                  <a:solidFill>
                    <a:srgbClr val="EDC87E"/>
                  </a:solidFill>
                  <a:ln w="12700">
                    <a:noFill/>
                  </a:ln>
                </p:spPr>
                <p:style>
                  <a:lnRef idx="0">
                    <a:scrgbClr r="0" g="0" b="0"/>
                  </a:lnRef>
                  <a:fillRef idx="0">
                    <a:scrgbClr r="0" g="0" b="0"/>
                  </a:fillRef>
                  <a:effectRef idx="0">
                    <a:scrgbClr r="0" g="0" b="0"/>
                  </a:effectRef>
                  <a:fontRef idx="minor"/>
                </p:style>
              </p:sp>
            </p:grpSp>
            <p:sp>
              <p:nvSpPr>
                <p:cNvPr id="86" name="Rechthoek 24"/>
                <p:cNvSpPr/>
                <p:nvPr/>
              </p:nvSpPr>
              <p:spPr>
                <a:xfrm>
                  <a:off x="2604600" y="8008920"/>
                  <a:ext cx="680760" cy="275040"/>
                </a:xfrm>
                <a:prstGeom prst="rect">
                  <a:avLst/>
                </a:prstGeom>
                <a:noFill/>
                <a:ln w="12700">
                  <a:noFill/>
                </a:ln>
              </p:spPr>
              <p:style>
                <a:lnRef idx="0">
                  <a:scrgbClr r="0" g="0" b="0"/>
                </a:lnRef>
                <a:fillRef idx="0">
                  <a:scrgbClr r="0" g="0" b="0"/>
                </a:fillRef>
                <a:effectRef idx="0">
                  <a:scrgbClr r="0" g="0" b="0"/>
                </a:effectRef>
                <a:fontRef idx="minor"/>
              </p:style>
              <p:txBody>
                <a:bodyPr lIns="0" tIns="0" rIns="0" bIns="0" numCol="1" spcCol="0" anchor="ctr">
                  <a:spAutoFit/>
                </a:bodyPr>
                <a:lstStyle/>
                <a:p>
                  <a:pPr algn="ctr">
                    <a:lnSpc>
                      <a:spcPct val="100000"/>
                    </a:lnSpc>
                    <a:buNone/>
                    <a:tabLst>
                      <a:tab pos="0" algn="l"/>
                    </a:tabLst>
                  </a:pPr>
                  <a:r>
                    <a:rPr lang="en-US" sz="900" b="0" strike="noStrike" spc="-1">
                      <a:solidFill>
                        <a:srgbClr val="211F26"/>
                      </a:solidFill>
                      <a:latin typeface="Calibri"/>
                      <a:ea typeface="Calibri"/>
                    </a:rPr>
                    <a:t>Koptekst en voettekst</a:t>
                  </a:r>
                  <a:endParaRPr lang="en-US" sz="900" b="0" strike="noStrike" spc="-1">
                    <a:latin typeface="Arial"/>
                  </a:endParaRPr>
                </a:p>
              </p:txBody>
            </p:sp>
          </p:grpSp>
        </p:grpSp>
      </p:grpSp>
      <p:grpSp>
        <p:nvGrpSpPr>
          <p:cNvPr id="87" name="Groep 9"/>
          <p:cNvGrpSpPr/>
          <p:nvPr/>
        </p:nvGrpSpPr>
        <p:grpSpPr>
          <a:xfrm>
            <a:off x="2982600" y="-1228320"/>
            <a:ext cx="6226560" cy="489960"/>
            <a:chOff x="2982600" y="-1228320"/>
            <a:chExt cx="6226560" cy="489960"/>
          </a:xfrm>
        </p:grpSpPr>
        <p:sp>
          <p:nvSpPr>
            <p:cNvPr id="88" name="Rechthoek 36"/>
            <p:cNvSpPr/>
            <p:nvPr/>
          </p:nvSpPr>
          <p:spPr>
            <a:xfrm rot="16200000">
              <a:off x="5990400" y="-3956760"/>
              <a:ext cx="210960" cy="6226560"/>
            </a:xfrm>
            <a:prstGeom prst="rect">
              <a:avLst/>
            </a:prstGeom>
            <a:solidFill>
              <a:schemeClr val="accent1"/>
            </a:solidFill>
            <a:ln w="12700">
              <a:noFill/>
            </a:ln>
          </p:spPr>
          <p:style>
            <a:lnRef idx="0">
              <a:scrgbClr r="0" g="0" b="0"/>
            </a:lnRef>
            <a:fillRef idx="0">
              <a:scrgbClr r="0" g="0" b="0"/>
            </a:fillRef>
            <a:effectRef idx="0">
              <a:scrgbClr r="0" g="0" b="0"/>
            </a:effectRef>
            <a:fontRef idx="minor"/>
          </p:style>
        </p:sp>
        <p:grpSp>
          <p:nvGrpSpPr>
            <p:cNvPr id="89" name="Groep 8"/>
            <p:cNvGrpSpPr/>
            <p:nvPr/>
          </p:nvGrpSpPr>
          <p:grpSpPr>
            <a:xfrm>
              <a:off x="2982600" y="-1228320"/>
              <a:ext cx="6226560" cy="210960"/>
              <a:chOff x="2982600" y="-1228320"/>
              <a:chExt cx="6226560" cy="210960"/>
            </a:xfrm>
          </p:grpSpPr>
          <p:sp>
            <p:nvSpPr>
              <p:cNvPr id="90" name="Rechthoek 6"/>
              <p:cNvSpPr/>
              <p:nvPr/>
            </p:nvSpPr>
            <p:spPr>
              <a:xfrm rot="16200000">
                <a:off x="3150720" y="-1396440"/>
                <a:ext cx="210960" cy="547560"/>
              </a:xfrm>
              <a:prstGeom prst="rect">
                <a:avLst/>
              </a:prstGeom>
              <a:solidFill>
                <a:schemeClr val="accent2"/>
              </a:solidFill>
              <a:ln w="12700">
                <a:noFill/>
              </a:ln>
            </p:spPr>
            <p:style>
              <a:lnRef idx="0">
                <a:scrgbClr r="0" g="0" b="0"/>
              </a:lnRef>
              <a:fillRef idx="0">
                <a:scrgbClr r="0" g="0" b="0"/>
              </a:fillRef>
              <a:effectRef idx="0">
                <a:scrgbClr r="0" g="0" b="0"/>
              </a:effectRef>
              <a:fontRef idx="minor"/>
            </p:style>
          </p:sp>
          <p:sp>
            <p:nvSpPr>
              <p:cNvPr id="91" name="Rechthoek 29"/>
              <p:cNvSpPr/>
              <p:nvPr/>
            </p:nvSpPr>
            <p:spPr>
              <a:xfrm rot="16200000">
                <a:off x="3781800" y="-1396440"/>
                <a:ext cx="210960" cy="547560"/>
              </a:xfrm>
              <a:prstGeom prst="rect">
                <a:avLst/>
              </a:prstGeom>
              <a:solidFill>
                <a:srgbClr val="0066A2"/>
              </a:solidFill>
              <a:ln w="12700">
                <a:noFill/>
              </a:ln>
            </p:spPr>
            <p:style>
              <a:lnRef idx="0">
                <a:scrgbClr r="0" g="0" b="0"/>
              </a:lnRef>
              <a:fillRef idx="0">
                <a:scrgbClr r="0" g="0" b="0"/>
              </a:fillRef>
              <a:effectRef idx="0">
                <a:scrgbClr r="0" g="0" b="0"/>
              </a:effectRef>
              <a:fontRef idx="minor"/>
            </p:style>
          </p:sp>
          <p:sp>
            <p:nvSpPr>
              <p:cNvPr id="92" name="Rechthoek 30"/>
              <p:cNvSpPr/>
              <p:nvPr/>
            </p:nvSpPr>
            <p:spPr>
              <a:xfrm rot="16200000">
                <a:off x="4412520" y="-1396440"/>
                <a:ext cx="210960" cy="547560"/>
              </a:xfrm>
              <a:prstGeom prst="rect">
                <a:avLst/>
              </a:prstGeom>
              <a:solidFill>
                <a:srgbClr val="00B7D3"/>
              </a:solidFill>
              <a:ln w="12700">
                <a:noFill/>
              </a:ln>
            </p:spPr>
            <p:style>
              <a:lnRef idx="0">
                <a:scrgbClr r="0" g="0" b="0"/>
              </a:lnRef>
              <a:fillRef idx="0">
                <a:scrgbClr r="0" g="0" b="0"/>
              </a:fillRef>
              <a:effectRef idx="0">
                <a:scrgbClr r="0" g="0" b="0"/>
              </a:effectRef>
              <a:fontRef idx="minor"/>
            </p:style>
          </p:sp>
          <p:sp>
            <p:nvSpPr>
              <p:cNvPr id="93" name="Rechthoek 31"/>
              <p:cNvSpPr/>
              <p:nvPr/>
            </p:nvSpPr>
            <p:spPr>
              <a:xfrm rot="16200000">
                <a:off x="5043600" y="-1396440"/>
                <a:ext cx="210960" cy="547560"/>
              </a:xfrm>
              <a:prstGeom prst="rect">
                <a:avLst/>
              </a:prstGeom>
              <a:solidFill>
                <a:schemeClr val="accent4"/>
              </a:solidFill>
              <a:ln w="12700">
                <a:noFill/>
              </a:ln>
            </p:spPr>
            <p:style>
              <a:lnRef idx="0">
                <a:scrgbClr r="0" g="0" b="0"/>
              </a:lnRef>
              <a:fillRef idx="0">
                <a:scrgbClr r="0" g="0" b="0"/>
              </a:fillRef>
              <a:effectRef idx="0">
                <a:scrgbClr r="0" g="0" b="0"/>
              </a:effectRef>
              <a:fontRef idx="minor"/>
            </p:style>
          </p:sp>
          <p:sp>
            <p:nvSpPr>
              <p:cNvPr id="94" name="Rechthoek 32"/>
              <p:cNvSpPr/>
              <p:nvPr/>
            </p:nvSpPr>
            <p:spPr>
              <a:xfrm rot="16200000">
                <a:off x="5674680" y="-1396440"/>
                <a:ext cx="210960" cy="547560"/>
              </a:xfrm>
              <a:prstGeom prst="rect">
                <a:avLst/>
              </a:prstGeom>
              <a:solidFill>
                <a:srgbClr val="61A4B4"/>
              </a:solidFill>
              <a:ln w="12700">
                <a:noFill/>
              </a:ln>
            </p:spPr>
            <p:style>
              <a:lnRef idx="0">
                <a:scrgbClr r="0" g="0" b="0"/>
              </a:lnRef>
              <a:fillRef idx="0">
                <a:scrgbClr r="0" g="0" b="0"/>
              </a:fillRef>
              <a:effectRef idx="0">
                <a:scrgbClr r="0" g="0" b="0"/>
              </a:effectRef>
              <a:fontRef idx="minor"/>
            </p:style>
          </p:sp>
          <p:sp>
            <p:nvSpPr>
              <p:cNvPr id="95" name="Rechthoek 33"/>
              <p:cNvSpPr/>
              <p:nvPr/>
            </p:nvSpPr>
            <p:spPr>
              <a:xfrm rot="16200000">
                <a:off x="6305760" y="-1396440"/>
                <a:ext cx="210960" cy="547560"/>
              </a:xfrm>
              <a:prstGeom prst="rect">
                <a:avLst/>
              </a:prstGeom>
              <a:solidFill>
                <a:srgbClr val="82D7C6"/>
              </a:solidFill>
              <a:ln w="12700">
                <a:noFill/>
              </a:ln>
            </p:spPr>
            <p:style>
              <a:lnRef idx="0">
                <a:scrgbClr r="0" g="0" b="0"/>
              </a:lnRef>
              <a:fillRef idx="0">
                <a:scrgbClr r="0" g="0" b="0"/>
              </a:fillRef>
              <a:effectRef idx="0">
                <a:scrgbClr r="0" g="0" b="0"/>
              </a:effectRef>
              <a:fontRef idx="minor"/>
            </p:style>
          </p:sp>
          <p:sp>
            <p:nvSpPr>
              <p:cNvPr id="96" name="Rechthoek 34"/>
              <p:cNvSpPr/>
              <p:nvPr/>
            </p:nvSpPr>
            <p:spPr>
              <a:xfrm rot="16200000">
                <a:off x="6936840" y="-1396440"/>
                <a:ext cx="210960" cy="547560"/>
              </a:xfrm>
              <a:prstGeom prst="rect">
                <a:avLst/>
              </a:prstGeom>
              <a:solidFill>
                <a:schemeClr val="accent6"/>
              </a:solidFill>
              <a:ln w="12700">
                <a:noFill/>
              </a:ln>
            </p:spPr>
            <p:style>
              <a:lnRef idx="0">
                <a:scrgbClr r="0" g="0" b="0"/>
              </a:lnRef>
              <a:fillRef idx="0">
                <a:scrgbClr r="0" g="0" b="0"/>
              </a:fillRef>
              <a:effectRef idx="0">
                <a:scrgbClr r="0" g="0" b="0"/>
              </a:effectRef>
              <a:fontRef idx="minor"/>
            </p:style>
          </p:sp>
          <p:sp>
            <p:nvSpPr>
              <p:cNvPr id="97" name="Rechthoek 37"/>
              <p:cNvSpPr/>
              <p:nvPr/>
            </p:nvSpPr>
            <p:spPr>
              <a:xfrm rot="16200000">
                <a:off x="7567920" y="-1396440"/>
                <a:ext cx="210960" cy="547560"/>
              </a:xfrm>
              <a:prstGeom prst="rect">
                <a:avLst/>
              </a:prstGeom>
              <a:solidFill>
                <a:srgbClr val="99D28C"/>
              </a:solidFill>
              <a:ln w="12700">
                <a:noFill/>
              </a:ln>
            </p:spPr>
            <p:style>
              <a:lnRef idx="0">
                <a:scrgbClr r="0" g="0" b="0"/>
              </a:lnRef>
              <a:fillRef idx="0">
                <a:scrgbClr r="0" g="0" b="0"/>
              </a:fillRef>
              <a:effectRef idx="0">
                <a:scrgbClr r="0" g="0" b="0"/>
              </a:effectRef>
              <a:fontRef idx="minor"/>
            </p:style>
          </p:sp>
          <p:sp>
            <p:nvSpPr>
              <p:cNvPr id="98" name="Rechthoek 38"/>
              <p:cNvSpPr/>
              <p:nvPr/>
            </p:nvSpPr>
            <p:spPr>
              <a:xfrm rot="16200000">
                <a:off x="8199000" y="-1396440"/>
                <a:ext cx="210960" cy="547560"/>
              </a:xfrm>
              <a:prstGeom prst="rect">
                <a:avLst/>
              </a:prstGeom>
              <a:solidFill>
                <a:schemeClr val="accent3"/>
              </a:solidFill>
              <a:ln w="12700">
                <a:noFill/>
              </a:ln>
            </p:spPr>
            <p:style>
              <a:lnRef idx="0">
                <a:scrgbClr r="0" g="0" b="0"/>
              </a:lnRef>
              <a:fillRef idx="0">
                <a:scrgbClr r="0" g="0" b="0"/>
              </a:fillRef>
              <a:effectRef idx="0">
                <a:scrgbClr r="0" g="0" b="0"/>
              </a:effectRef>
              <a:fontRef idx="minor"/>
            </p:style>
          </p:sp>
          <p:sp>
            <p:nvSpPr>
              <p:cNvPr id="99" name="Rechthoek 39"/>
              <p:cNvSpPr/>
              <p:nvPr/>
            </p:nvSpPr>
            <p:spPr>
              <a:xfrm rot="16200000">
                <a:off x="8829720" y="-1396440"/>
                <a:ext cx="210960" cy="547560"/>
              </a:xfrm>
              <a:prstGeom prst="rect">
                <a:avLst/>
              </a:prstGeom>
              <a:solidFill>
                <a:schemeClr val="accent5"/>
              </a:solidFill>
              <a:ln w="12700">
                <a:noFill/>
              </a:ln>
            </p:spPr>
            <p:style>
              <a:lnRef idx="0">
                <a:scrgbClr r="0" g="0" b="0"/>
              </a:lnRef>
              <a:fillRef idx="0">
                <a:scrgbClr r="0" g="0" b="0"/>
              </a:fillRef>
              <a:effectRef idx="0">
                <a:scrgbClr r="0" g="0" b="0"/>
              </a:effectRef>
              <a:fontRef idx="minor"/>
            </p:style>
          </p:sp>
        </p:grpSp>
      </p:grpSp>
      <p:grpSp>
        <p:nvGrpSpPr>
          <p:cNvPr id="100" name="Group 4"/>
          <p:cNvGrpSpPr/>
          <p:nvPr/>
        </p:nvGrpSpPr>
        <p:grpSpPr>
          <a:xfrm>
            <a:off x="698400" y="5884200"/>
            <a:ext cx="1454760" cy="577080"/>
            <a:chOff x="698400" y="5884200"/>
            <a:chExt cx="1454760" cy="577080"/>
          </a:xfrm>
        </p:grpSpPr>
        <p:sp>
          <p:nvSpPr>
            <p:cNvPr id="101" name="Freeform 5"/>
            <p:cNvSpPr/>
            <p:nvPr/>
          </p:nvSpPr>
          <p:spPr>
            <a:xfrm>
              <a:off x="987840" y="6168600"/>
              <a:ext cx="267840" cy="292680"/>
            </a:xfrm>
            <a:custGeom>
              <a:avLst/>
              <a:gdLst/>
              <a:ahLst/>
              <a:cxnLst/>
              <a:rect l="l" t="t" r="r" b="b"/>
              <a:pathLst>
                <a:path w="21600" h="21600">
                  <a:moveTo>
                    <a:pt x="10800" y="17530"/>
                  </a:moveTo>
                  <a:cubicBezTo>
                    <a:pt x="13837" y="17530"/>
                    <a:pt x="15525" y="15652"/>
                    <a:pt x="15525" y="13148"/>
                  </a:cubicBezTo>
                  <a:cubicBezTo>
                    <a:pt x="15525" y="0"/>
                    <a:pt x="15525" y="0"/>
                    <a:pt x="15525" y="0"/>
                  </a:cubicBezTo>
                  <a:cubicBezTo>
                    <a:pt x="21600" y="0"/>
                    <a:pt x="21600" y="0"/>
                    <a:pt x="21600" y="0"/>
                  </a:cubicBezTo>
                  <a:cubicBezTo>
                    <a:pt x="21600" y="13461"/>
                    <a:pt x="21600" y="13461"/>
                    <a:pt x="21600" y="13461"/>
                  </a:cubicBezTo>
                  <a:cubicBezTo>
                    <a:pt x="21600" y="19096"/>
                    <a:pt x="16537" y="21600"/>
                    <a:pt x="10800" y="21600"/>
                  </a:cubicBezTo>
                  <a:cubicBezTo>
                    <a:pt x="5063" y="21600"/>
                    <a:pt x="0" y="19096"/>
                    <a:pt x="0" y="13461"/>
                  </a:cubicBezTo>
                  <a:cubicBezTo>
                    <a:pt x="0" y="0"/>
                    <a:pt x="0" y="0"/>
                    <a:pt x="0" y="0"/>
                  </a:cubicBezTo>
                  <a:cubicBezTo>
                    <a:pt x="6413" y="0"/>
                    <a:pt x="6413" y="0"/>
                    <a:pt x="6413" y="0"/>
                  </a:cubicBezTo>
                  <a:cubicBezTo>
                    <a:pt x="6413" y="13148"/>
                    <a:pt x="6413" y="13148"/>
                    <a:pt x="6413" y="13148"/>
                  </a:cubicBezTo>
                  <a:cubicBezTo>
                    <a:pt x="6413" y="15652"/>
                    <a:pt x="7763" y="17530"/>
                    <a:pt x="10800" y="17530"/>
                  </a:cubicBezTo>
                  <a:close/>
                </a:path>
              </a:pathLst>
            </a:custGeom>
            <a:solidFill>
              <a:schemeClr val="accent1"/>
            </a:solidFill>
            <a:ln w="12700">
              <a:noFill/>
            </a:ln>
          </p:spPr>
          <p:style>
            <a:lnRef idx="0">
              <a:scrgbClr r="0" g="0" b="0"/>
            </a:lnRef>
            <a:fillRef idx="0">
              <a:scrgbClr r="0" g="0" b="0"/>
            </a:fillRef>
            <a:effectRef idx="0">
              <a:scrgbClr r="0" g="0" b="0"/>
            </a:effectRef>
            <a:fontRef idx="minor"/>
          </p:style>
        </p:sp>
        <p:sp>
          <p:nvSpPr>
            <p:cNvPr id="102" name="Freeform 6"/>
            <p:cNvSpPr/>
            <p:nvPr/>
          </p:nvSpPr>
          <p:spPr>
            <a:xfrm>
              <a:off x="698400" y="6168600"/>
              <a:ext cx="251640" cy="284400"/>
            </a:xfrm>
            <a:custGeom>
              <a:avLst/>
              <a:gdLst/>
              <a:ahLst/>
              <a:cxnLst/>
              <a:rect l="l" t="t" r="r" b="b"/>
              <a:pathLst>
                <a:path w="21600" h="21600">
                  <a:moveTo>
                    <a:pt x="7579" y="21600"/>
                  </a:moveTo>
                  <a:lnTo>
                    <a:pt x="14400" y="21600"/>
                  </a:lnTo>
                  <a:lnTo>
                    <a:pt x="14400" y="4215"/>
                  </a:lnTo>
                  <a:lnTo>
                    <a:pt x="21600" y="4215"/>
                  </a:lnTo>
                  <a:lnTo>
                    <a:pt x="21600" y="0"/>
                  </a:lnTo>
                  <a:lnTo>
                    <a:pt x="0" y="0"/>
                  </a:lnTo>
                  <a:lnTo>
                    <a:pt x="0" y="4215"/>
                  </a:lnTo>
                  <a:lnTo>
                    <a:pt x="7579" y="4215"/>
                  </a:lnTo>
                  <a:lnTo>
                    <a:pt x="7579" y="21600"/>
                  </a:lnTo>
                  <a:close/>
                </a:path>
              </a:pathLst>
            </a:custGeom>
            <a:solidFill>
              <a:srgbClr val="000000"/>
            </a:solidFill>
            <a:ln w="12700">
              <a:noFill/>
            </a:ln>
          </p:spPr>
          <p:style>
            <a:lnRef idx="0">
              <a:scrgbClr r="0" g="0" b="0"/>
            </a:lnRef>
            <a:fillRef idx="0">
              <a:scrgbClr r="0" g="0" b="0"/>
            </a:fillRef>
            <a:effectRef idx="0">
              <a:scrgbClr r="0" g="0" b="0"/>
            </a:effectRef>
            <a:fontRef idx="minor"/>
          </p:style>
        </p:sp>
        <p:sp>
          <p:nvSpPr>
            <p:cNvPr id="103" name="Freeform 7"/>
            <p:cNvSpPr/>
            <p:nvPr/>
          </p:nvSpPr>
          <p:spPr>
            <a:xfrm>
              <a:off x="775080" y="5884200"/>
              <a:ext cx="266040" cy="266760"/>
            </a:xfrm>
            <a:custGeom>
              <a:avLst/>
              <a:gdLst/>
              <a:ahLst/>
              <a:cxnLst/>
              <a:rect l="l" t="t" r="r" b="b"/>
              <a:pathLst>
                <a:path w="20165" h="21600">
                  <a:moveTo>
                    <a:pt x="15162" y="12000"/>
                  </a:moveTo>
                  <a:cubicBezTo>
                    <a:pt x="13573" y="12343"/>
                    <a:pt x="11985" y="12000"/>
                    <a:pt x="11985" y="9943"/>
                  </a:cubicBezTo>
                  <a:cubicBezTo>
                    <a:pt x="11985" y="6857"/>
                    <a:pt x="18973" y="4114"/>
                    <a:pt x="19926" y="1371"/>
                  </a:cubicBezTo>
                  <a:cubicBezTo>
                    <a:pt x="20244" y="686"/>
                    <a:pt x="20244" y="0"/>
                    <a:pt x="19926" y="0"/>
                  </a:cubicBezTo>
                  <a:cubicBezTo>
                    <a:pt x="19609" y="0"/>
                    <a:pt x="19926" y="343"/>
                    <a:pt x="19291" y="1029"/>
                  </a:cubicBezTo>
                  <a:cubicBezTo>
                    <a:pt x="16432" y="4114"/>
                    <a:pt x="11668" y="4114"/>
                    <a:pt x="8173" y="5829"/>
                  </a:cubicBezTo>
                  <a:cubicBezTo>
                    <a:pt x="5632" y="6857"/>
                    <a:pt x="-1356" y="10629"/>
                    <a:pt x="232" y="18514"/>
                  </a:cubicBezTo>
                  <a:cubicBezTo>
                    <a:pt x="232" y="18857"/>
                    <a:pt x="550" y="20229"/>
                    <a:pt x="868" y="20229"/>
                  </a:cubicBezTo>
                  <a:cubicBezTo>
                    <a:pt x="868" y="20229"/>
                    <a:pt x="868" y="19543"/>
                    <a:pt x="868" y="18514"/>
                  </a:cubicBezTo>
                  <a:cubicBezTo>
                    <a:pt x="868" y="13714"/>
                    <a:pt x="6268" y="12343"/>
                    <a:pt x="7856" y="9257"/>
                  </a:cubicBezTo>
                  <a:cubicBezTo>
                    <a:pt x="8173" y="8914"/>
                    <a:pt x="8491" y="8571"/>
                    <a:pt x="8491" y="8571"/>
                  </a:cubicBezTo>
                  <a:cubicBezTo>
                    <a:pt x="8491" y="8914"/>
                    <a:pt x="8491" y="8914"/>
                    <a:pt x="8491" y="9257"/>
                  </a:cubicBezTo>
                  <a:cubicBezTo>
                    <a:pt x="7856" y="12000"/>
                    <a:pt x="5315" y="13371"/>
                    <a:pt x="6268" y="15429"/>
                  </a:cubicBezTo>
                  <a:cubicBezTo>
                    <a:pt x="6903" y="17829"/>
                    <a:pt x="9762" y="15771"/>
                    <a:pt x="10397" y="14400"/>
                  </a:cubicBezTo>
                  <a:cubicBezTo>
                    <a:pt x="10715" y="14057"/>
                    <a:pt x="10715" y="13714"/>
                    <a:pt x="11032" y="13714"/>
                  </a:cubicBezTo>
                  <a:cubicBezTo>
                    <a:pt x="11032" y="13714"/>
                    <a:pt x="11032" y="14400"/>
                    <a:pt x="11032" y="14743"/>
                  </a:cubicBezTo>
                  <a:cubicBezTo>
                    <a:pt x="10397" y="17486"/>
                    <a:pt x="10079" y="18857"/>
                    <a:pt x="8173" y="20571"/>
                  </a:cubicBezTo>
                  <a:cubicBezTo>
                    <a:pt x="7538" y="20914"/>
                    <a:pt x="6585" y="21257"/>
                    <a:pt x="6585" y="21600"/>
                  </a:cubicBezTo>
                  <a:cubicBezTo>
                    <a:pt x="6585" y="21600"/>
                    <a:pt x="7220" y="21600"/>
                    <a:pt x="7538" y="21600"/>
                  </a:cubicBezTo>
                  <a:cubicBezTo>
                    <a:pt x="12303" y="21257"/>
                    <a:pt x="16432" y="15086"/>
                    <a:pt x="17703" y="10971"/>
                  </a:cubicBezTo>
                  <a:cubicBezTo>
                    <a:pt x="17703" y="10629"/>
                    <a:pt x="17703" y="10286"/>
                    <a:pt x="17703" y="10286"/>
                  </a:cubicBezTo>
                  <a:cubicBezTo>
                    <a:pt x="17385" y="9943"/>
                    <a:pt x="17385" y="10286"/>
                    <a:pt x="17068" y="10629"/>
                  </a:cubicBezTo>
                  <a:cubicBezTo>
                    <a:pt x="16432" y="10971"/>
                    <a:pt x="15797" y="11657"/>
                    <a:pt x="15162" y="12000"/>
                  </a:cubicBezTo>
                  <a:close/>
                </a:path>
              </a:pathLst>
            </a:custGeom>
            <a:solidFill>
              <a:srgbClr val="000000"/>
            </a:solidFill>
            <a:ln w="12700">
              <a:noFill/>
            </a:ln>
          </p:spPr>
          <p:style>
            <a:lnRef idx="0">
              <a:scrgbClr r="0" g="0" b="0"/>
            </a:lnRef>
            <a:fillRef idx="0">
              <a:scrgbClr r="0" g="0" b="0"/>
            </a:fillRef>
            <a:effectRef idx="0">
              <a:scrgbClr r="0" g="0" b="0"/>
            </a:effectRef>
            <a:fontRef idx="minor"/>
          </p:style>
        </p:sp>
        <p:sp>
          <p:nvSpPr>
            <p:cNvPr id="104" name="Freeform 8"/>
            <p:cNvSpPr/>
            <p:nvPr/>
          </p:nvSpPr>
          <p:spPr>
            <a:xfrm>
              <a:off x="1600200" y="6249240"/>
              <a:ext cx="175680" cy="211680"/>
            </a:xfrm>
            <a:custGeom>
              <a:avLst/>
              <a:gdLst/>
              <a:ahLst/>
              <a:cxnLst/>
              <a:rect l="l" t="t" r="r" b="b"/>
              <a:pathLst>
                <a:path w="21600" h="21600">
                  <a:moveTo>
                    <a:pt x="4629" y="9072"/>
                  </a:moveTo>
                  <a:cubicBezTo>
                    <a:pt x="4629" y="5616"/>
                    <a:pt x="6686" y="3024"/>
                    <a:pt x="10800" y="3024"/>
                  </a:cubicBezTo>
                  <a:cubicBezTo>
                    <a:pt x="14914" y="3024"/>
                    <a:pt x="16971" y="5616"/>
                    <a:pt x="16971" y="9072"/>
                  </a:cubicBezTo>
                  <a:lnTo>
                    <a:pt x="4629" y="9072"/>
                  </a:lnTo>
                  <a:close/>
                  <a:moveTo>
                    <a:pt x="21600" y="11664"/>
                  </a:moveTo>
                  <a:cubicBezTo>
                    <a:pt x="21600" y="9504"/>
                    <a:pt x="21600" y="9504"/>
                    <a:pt x="21600" y="9504"/>
                  </a:cubicBezTo>
                  <a:cubicBezTo>
                    <a:pt x="21600" y="3888"/>
                    <a:pt x="18000" y="0"/>
                    <a:pt x="10800" y="0"/>
                  </a:cubicBezTo>
                  <a:cubicBezTo>
                    <a:pt x="3600" y="0"/>
                    <a:pt x="0" y="5184"/>
                    <a:pt x="0" y="10800"/>
                  </a:cubicBezTo>
                  <a:cubicBezTo>
                    <a:pt x="0" y="16848"/>
                    <a:pt x="3086" y="21600"/>
                    <a:pt x="10800" y="21600"/>
                  </a:cubicBezTo>
                  <a:cubicBezTo>
                    <a:pt x="16457" y="21600"/>
                    <a:pt x="20571" y="19008"/>
                    <a:pt x="21086" y="14688"/>
                  </a:cubicBezTo>
                  <a:cubicBezTo>
                    <a:pt x="16457" y="14688"/>
                    <a:pt x="16457" y="14688"/>
                    <a:pt x="16457" y="14688"/>
                  </a:cubicBezTo>
                  <a:cubicBezTo>
                    <a:pt x="15943" y="17712"/>
                    <a:pt x="14400" y="18576"/>
                    <a:pt x="10800" y="18576"/>
                  </a:cubicBezTo>
                  <a:cubicBezTo>
                    <a:pt x="6171" y="18576"/>
                    <a:pt x="4629" y="15120"/>
                    <a:pt x="4629" y="11664"/>
                  </a:cubicBezTo>
                  <a:lnTo>
                    <a:pt x="21600" y="11664"/>
                  </a:lnTo>
                  <a:close/>
                </a:path>
              </a:pathLst>
            </a:custGeom>
            <a:solidFill>
              <a:srgbClr val="000000"/>
            </a:solidFill>
            <a:ln w="12700">
              <a:noFill/>
            </a:ln>
          </p:spPr>
          <p:style>
            <a:lnRef idx="0">
              <a:scrgbClr r="0" g="0" b="0"/>
            </a:lnRef>
            <a:fillRef idx="0">
              <a:scrgbClr r="0" g="0" b="0"/>
            </a:fillRef>
            <a:effectRef idx="0">
              <a:scrgbClr r="0" g="0" b="0"/>
            </a:effectRef>
            <a:fontRef idx="minor"/>
          </p:style>
        </p:sp>
        <p:sp>
          <p:nvSpPr>
            <p:cNvPr id="105" name="Rectangle 9"/>
            <p:cNvSpPr/>
            <p:nvPr/>
          </p:nvSpPr>
          <p:spPr>
            <a:xfrm>
              <a:off x="1822680" y="6168600"/>
              <a:ext cx="33120" cy="284400"/>
            </a:xfrm>
            <a:prstGeom prst="rect">
              <a:avLst/>
            </a:prstGeom>
            <a:solidFill>
              <a:srgbClr val="000000"/>
            </a:solidFill>
            <a:ln w="12700">
              <a:noFill/>
            </a:ln>
          </p:spPr>
          <p:style>
            <a:lnRef idx="0">
              <a:scrgbClr r="0" g="0" b="0"/>
            </a:lnRef>
            <a:fillRef idx="0">
              <a:scrgbClr r="0" g="0" b="0"/>
            </a:fillRef>
            <a:effectRef idx="0">
              <a:scrgbClr r="0" g="0" b="0"/>
            </a:effectRef>
            <a:fontRef idx="minor"/>
          </p:style>
        </p:sp>
        <p:sp>
          <p:nvSpPr>
            <p:cNvPr id="106" name="Freeform 10"/>
            <p:cNvSpPr/>
            <p:nvPr/>
          </p:nvSpPr>
          <p:spPr>
            <a:xfrm>
              <a:off x="1897560" y="6164640"/>
              <a:ext cx="126000" cy="288360"/>
            </a:xfrm>
            <a:custGeom>
              <a:avLst/>
              <a:gdLst/>
              <a:ahLst/>
              <a:cxnLst/>
              <a:rect l="l" t="t" r="r" b="b"/>
              <a:pathLst>
                <a:path w="21600" h="21600">
                  <a:moveTo>
                    <a:pt x="12960" y="21600"/>
                  </a:moveTo>
                  <a:cubicBezTo>
                    <a:pt x="12960" y="8894"/>
                    <a:pt x="12960" y="8894"/>
                    <a:pt x="12960" y="8894"/>
                  </a:cubicBezTo>
                  <a:cubicBezTo>
                    <a:pt x="20880" y="8894"/>
                    <a:pt x="20880" y="8894"/>
                    <a:pt x="20880" y="8894"/>
                  </a:cubicBezTo>
                  <a:cubicBezTo>
                    <a:pt x="20880" y="6988"/>
                    <a:pt x="20880" y="6988"/>
                    <a:pt x="20880" y="6988"/>
                  </a:cubicBezTo>
                  <a:cubicBezTo>
                    <a:pt x="12960" y="6988"/>
                    <a:pt x="12960" y="6988"/>
                    <a:pt x="12960" y="6988"/>
                  </a:cubicBezTo>
                  <a:cubicBezTo>
                    <a:pt x="12960" y="4447"/>
                    <a:pt x="12960" y="4447"/>
                    <a:pt x="12960" y="4447"/>
                  </a:cubicBezTo>
                  <a:cubicBezTo>
                    <a:pt x="12960" y="2859"/>
                    <a:pt x="15120" y="2541"/>
                    <a:pt x="18720" y="2541"/>
                  </a:cubicBezTo>
                  <a:cubicBezTo>
                    <a:pt x="19440" y="2541"/>
                    <a:pt x="20880" y="2541"/>
                    <a:pt x="21600" y="2541"/>
                  </a:cubicBezTo>
                  <a:cubicBezTo>
                    <a:pt x="21600" y="318"/>
                    <a:pt x="21600" y="318"/>
                    <a:pt x="21600" y="318"/>
                  </a:cubicBezTo>
                  <a:cubicBezTo>
                    <a:pt x="20160" y="0"/>
                    <a:pt x="18720" y="0"/>
                    <a:pt x="17280" y="0"/>
                  </a:cubicBezTo>
                  <a:cubicBezTo>
                    <a:pt x="10800" y="0"/>
                    <a:pt x="6480" y="1271"/>
                    <a:pt x="6480" y="4129"/>
                  </a:cubicBezTo>
                  <a:cubicBezTo>
                    <a:pt x="6480" y="6988"/>
                    <a:pt x="6480" y="6988"/>
                    <a:pt x="6480" y="6988"/>
                  </a:cubicBezTo>
                  <a:cubicBezTo>
                    <a:pt x="0" y="6988"/>
                    <a:pt x="0" y="6988"/>
                    <a:pt x="0" y="6988"/>
                  </a:cubicBezTo>
                  <a:cubicBezTo>
                    <a:pt x="0" y="8894"/>
                    <a:pt x="0" y="8894"/>
                    <a:pt x="0" y="8894"/>
                  </a:cubicBezTo>
                  <a:cubicBezTo>
                    <a:pt x="6480" y="8894"/>
                    <a:pt x="6480" y="8894"/>
                    <a:pt x="6480" y="8894"/>
                  </a:cubicBezTo>
                  <a:cubicBezTo>
                    <a:pt x="6480" y="21600"/>
                    <a:pt x="6480" y="21600"/>
                    <a:pt x="6480" y="21600"/>
                  </a:cubicBezTo>
                  <a:lnTo>
                    <a:pt x="12960" y="21600"/>
                  </a:lnTo>
                  <a:close/>
                </a:path>
              </a:pathLst>
            </a:custGeom>
            <a:solidFill>
              <a:srgbClr val="000000"/>
            </a:solidFill>
            <a:ln w="12700">
              <a:noFill/>
            </a:ln>
          </p:spPr>
          <p:style>
            <a:lnRef idx="0">
              <a:scrgbClr r="0" g="0" b="0"/>
            </a:lnRef>
            <a:fillRef idx="0">
              <a:scrgbClr r="0" g="0" b="0"/>
            </a:fillRef>
            <a:effectRef idx="0">
              <a:scrgbClr r="0" g="0" b="0"/>
            </a:effectRef>
            <a:fontRef idx="minor"/>
          </p:style>
        </p:sp>
        <p:sp>
          <p:nvSpPr>
            <p:cNvPr id="107" name="Freeform 11"/>
            <p:cNvSpPr/>
            <p:nvPr/>
          </p:nvSpPr>
          <p:spPr>
            <a:xfrm>
              <a:off x="2040480" y="6202440"/>
              <a:ext cx="112680" cy="258480"/>
            </a:xfrm>
            <a:custGeom>
              <a:avLst/>
              <a:gdLst/>
              <a:ahLst/>
              <a:cxnLst/>
              <a:rect l="l" t="t" r="r" b="b"/>
              <a:pathLst>
                <a:path w="21600" h="21600">
                  <a:moveTo>
                    <a:pt x="0" y="4603"/>
                  </a:moveTo>
                  <a:cubicBezTo>
                    <a:pt x="0" y="6728"/>
                    <a:pt x="0" y="6728"/>
                    <a:pt x="0" y="6728"/>
                  </a:cubicBezTo>
                  <a:cubicBezTo>
                    <a:pt x="6400" y="6728"/>
                    <a:pt x="6400" y="6728"/>
                    <a:pt x="6400" y="6728"/>
                  </a:cubicBezTo>
                  <a:cubicBezTo>
                    <a:pt x="6400" y="17351"/>
                    <a:pt x="6400" y="17351"/>
                    <a:pt x="6400" y="17351"/>
                  </a:cubicBezTo>
                  <a:cubicBezTo>
                    <a:pt x="6400" y="19475"/>
                    <a:pt x="6400" y="21600"/>
                    <a:pt x="16800" y="21600"/>
                  </a:cubicBezTo>
                  <a:cubicBezTo>
                    <a:pt x="18400" y="21600"/>
                    <a:pt x="20000" y="21246"/>
                    <a:pt x="21600" y="21246"/>
                  </a:cubicBezTo>
                  <a:cubicBezTo>
                    <a:pt x="21600" y="18767"/>
                    <a:pt x="21600" y="18767"/>
                    <a:pt x="21600" y="18767"/>
                  </a:cubicBezTo>
                  <a:cubicBezTo>
                    <a:pt x="20800" y="19121"/>
                    <a:pt x="19200" y="19121"/>
                    <a:pt x="17600" y="19121"/>
                  </a:cubicBezTo>
                  <a:cubicBezTo>
                    <a:pt x="15200" y="19121"/>
                    <a:pt x="13600" y="18413"/>
                    <a:pt x="13600" y="17351"/>
                  </a:cubicBezTo>
                  <a:cubicBezTo>
                    <a:pt x="13600" y="6728"/>
                    <a:pt x="13600" y="6728"/>
                    <a:pt x="13600" y="6728"/>
                  </a:cubicBezTo>
                  <a:cubicBezTo>
                    <a:pt x="21600" y="6728"/>
                    <a:pt x="21600" y="6728"/>
                    <a:pt x="21600" y="6728"/>
                  </a:cubicBezTo>
                  <a:cubicBezTo>
                    <a:pt x="21600" y="4603"/>
                    <a:pt x="21600" y="4603"/>
                    <a:pt x="21600" y="4603"/>
                  </a:cubicBezTo>
                  <a:cubicBezTo>
                    <a:pt x="13600" y="4603"/>
                    <a:pt x="13600" y="4603"/>
                    <a:pt x="13600" y="4603"/>
                  </a:cubicBezTo>
                  <a:cubicBezTo>
                    <a:pt x="13600" y="0"/>
                    <a:pt x="13600" y="0"/>
                    <a:pt x="13600" y="0"/>
                  </a:cubicBezTo>
                  <a:cubicBezTo>
                    <a:pt x="6400" y="1062"/>
                    <a:pt x="6400" y="1062"/>
                    <a:pt x="6400" y="1062"/>
                  </a:cubicBezTo>
                  <a:cubicBezTo>
                    <a:pt x="6400" y="4603"/>
                    <a:pt x="6400" y="4603"/>
                    <a:pt x="6400" y="4603"/>
                  </a:cubicBezTo>
                  <a:lnTo>
                    <a:pt x="0" y="4603"/>
                  </a:lnTo>
                  <a:close/>
                </a:path>
              </a:pathLst>
            </a:custGeom>
            <a:solidFill>
              <a:srgbClr val="000000"/>
            </a:solidFill>
            <a:ln w="12700">
              <a:noFill/>
            </a:ln>
          </p:spPr>
          <p:style>
            <a:lnRef idx="0">
              <a:scrgbClr r="0" g="0" b="0"/>
            </a:lnRef>
            <a:fillRef idx="0">
              <a:scrgbClr r="0" g="0" b="0"/>
            </a:fillRef>
            <a:effectRef idx="0">
              <a:scrgbClr r="0" g="0" b="0"/>
            </a:effectRef>
            <a:fontRef idx="minor"/>
          </p:style>
        </p:sp>
        <p:sp>
          <p:nvSpPr>
            <p:cNvPr id="108" name="Freeform 12"/>
            <p:cNvSpPr/>
            <p:nvPr/>
          </p:nvSpPr>
          <p:spPr>
            <a:xfrm>
              <a:off x="1335600" y="6168600"/>
              <a:ext cx="226440" cy="284400"/>
            </a:xfrm>
            <a:custGeom>
              <a:avLst/>
              <a:gdLst/>
              <a:ahLst/>
              <a:cxnLst/>
              <a:rect l="l" t="t" r="r" b="b"/>
              <a:pathLst>
                <a:path w="21600" h="21600">
                  <a:moveTo>
                    <a:pt x="0" y="21600"/>
                  </a:moveTo>
                  <a:cubicBezTo>
                    <a:pt x="9200" y="21600"/>
                    <a:pt x="9200" y="21600"/>
                    <a:pt x="9200" y="21600"/>
                  </a:cubicBezTo>
                  <a:cubicBezTo>
                    <a:pt x="20400" y="21600"/>
                    <a:pt x="21600" y="13863"/>
                    <a:pt x="21600" y="10961"/>
                  </a:cubicBezTo>
                  <a:cubicBezTo>
                    <a:pt x="21600" y="8060"/>
                    <a:pt x="20400" y="0"/>
                    <a:pt x="9200" y="0"/>
                  </a:cubicBezTo>
                  <a:cubicBezTo>
                    <a:pt x="0" y="0"/>
                    <a:pt x="0" y="0"/>
                    <a:pt x="0" y="0"/>
                  </a:cubicBezTo>
                  <a:lnTo>
                    <a:pt x="0" y="21600"/>
                  </a:lnTo>
                  <a:close/>
                  <a:moveTo>
                    <a:pt x="3600" y="2579"/>
                  </a:moveTo>
                  <a:cubicBezTo>
                    <a:pt x="9200" y="2579"/>
                    <a:pt x="9200" y="2579"/>
                    <a:pt x="9200" y="2579"/>
                  </a:cubicBezTo>
                  <a:cubicBezTo>
                    <a:pt x="15200" y="2579"/>
                    <a:pt x="18000" y="6448"/>
                    <a:pt x="18000" y="10961"/>
                  </a:cubicBezTo>
                  <a:cubicBezTo>
                    <a:pt x="18000" y="15475"/>
                    <a:pt x="15200" y="19021"/>
                    <a:pt x="9200" y="19021"/>
                  </a:cubicBezTo>
                  <a:cubicBezTo>
                    <a:pt x="3600" y="19021"/>
                    <a:pt x="3600" y="19021"/>
                    <a:pt x="3600" y="19021"/>
                  </a:cubicBezTo>
                  <a:lnTo>
                    <a:pt x="3600" y="2579"/>
                  </a:lnTo>
                  <a:close/>
                </a:path>
              </a:pathLst>
            </a:custGeom>
            <a:solidFill>
              <a:srgbClr val="000000"/>
            </a:solidFill>
            <a:ln w="12700">
              <a:noFill/>
            </a:ln>
          </p:spPr>
          <p:style>
            <a:lnRef idx="0">
              <a:scrgbClr r="0" g="0" b="0"/>
            </a:lnRef>
            <a:fillRef idx="0">
              <a:scrgbClr r="0" g="0" b="0"/>
            </a:fillRef>
            <a:effectRef idx="0">
              <a:scrgbClr r="0" g="0" b="0"/>
            </a:effectRef>
            <a:fontRef idx="minor"/>
          </p:style>
        </p:sp>
      </p:grpSp>
      <p:sp>
        <p:nvSpPr>
          <p:cNvPr id="109" name="Rechthoek 6"/>
          <p:cNvSpPr/>
          <p:nvPr/>
        </p:nvSpPr>
        <p:spPr>
          <a:xfrm>
            <a:off x="-11880" y="0"/>
            <a:ext cx="12203640" cy="6857640"/>
          </a:xfrm>
          <a:prstGeom prst="rect">
            <a:avLst/>
          </a:prstGeom>
          <a:solidFill>
            <a:schemeClr val="accent1"/>
          </a:solidFill>
          <a:ln w="12700">
            <a:noFill/>
          </a:ln>
        </p:spPr>
        <p:style>
          <a:lnRef idx="0">
            <a:scrgbClr r="0" g="0" b="0"/>
          </a:lnRef>
          <a:fillRef idx="0">
            <a:scrgbClr r="0" g="0" b="0"/>
          </a:fillRef>
          <a:effectRef idx="0">
            <a:scrgbClr r="0" g="0" b="0"/>
          </a:effectRef>
          <a:fontRef idx="minor"/>
        </p:style>
      </p:sp>
      <p:sp>
        <p:nvSpPr>
          <p:cNvPr id="110" name="Tekstvak 4"/>
          <p:cNvSpPr/>
          <p:nvPr/>
        </p:nvSpPr>
        <p:spPr>
          <a:xfrm>
            <a:off x="34920" y="-662400"/>
            <a:ext cx="12100320" cy="455400"/>
          </a:xfrm>
          <a:prstGeom prst="rect">
            <a:avLst/>
          </a:prstGeom>
          <a:noFill/>
          <a:ln w="12700">
            <a:noFill/>
          </a:ln>
        </p:spPr>
        <p:style>
          <a:lnRef idx="0">
            <a:scrgbClr r="0" g="0" b="0"/>
          </a:lnRef>
          <a:fillRef idx="0">
            <a:scrgbClr r="0" g="0" b="0"/>
          </a:fillRef>
          <a:effectRef idx="0">
            <a:scrgbClr r="0" g="0" b="0"/>
          </a:effectRef>
          <a:fontRef idx="minor"/>
        </p:style>
        <p:txBody>
          <a:bodyPr lIns="45720" tIns="45000" rIns="45720" bIns="45000" anchor="t">
            <a:spAutoFit/>
          </a:bodyPr>
          <a:lstStyle/>
          <a:p>
            <a:pPr algn="ctr">
              <a:lnSpc>
                <a:spcPct val="100000"/>
              </a:lnSpc>
              <a:buNone/>
              <a:tabLst>
                <a:tab pos="0" algn="l"/>
              </a:tabLst>
            </a:pPr>
            <a:r>
              <a:rPr lang="en-US" sz="2400" b="0" strike="noStrike" spc="49">
                <a:solidFill>
                  <a:srgbClr val="017188"/>
                </a:solidFill>
                <a:latin typeface="Roboto Slab Regular Regular"/>
                <a:ea typeface="Roboto Slab Regular Regular"/>
              </a:rPr>
              <a:t>Titelpagina + Beeld</a:t>
            </a:r>
            <a:endParaRPr lang="en-US" sz="2400" b="0" strike="noStrike" spc="-1">
              <a:latin typeface="Arial"/>
            </a:endParaRPr>
          </a:p>
        </p:txBody>
      </p:sp>
      <p:sp>
        <p:nvSpPr>
          <p:cNvPr id="111" name="PlaceHolder 1"/>
          <p:cNvSpPr>
            <a:spLocks noGrp="1"/>
          </p:cNvSpPr>
          <p:nvPr>
            <p:ph type="body"/>
          </p:nvPr>
        </p:nvSpPr>
        <p:spPr>
          <a:xfrm>
            <a:off x="4852440" y="0"/>
            <a:ext cx="7339320" cy="6857640"/>
          </a:xfrm>
          <a:prstGeom prst="rect">
            <a:avLst/>
          </a:prstGeom>
          <a:noFill/>
          <a:ln w="0">
            <a:noFill/>
          </a:ln>
        </p:spPr>
        <p:txBody>
          <a:bodyPr anchor="t">
            <a:noAutofit/>
          </a:bodyPr>
          <a:lstStyle/>
          <a:p>
            <a:pPr marL="432000" indent="-324000">
              <a:lnSpc>
                <a:spcPct val="90000"/>
              </a:lnSpc>
              <a:spcBef>
                <a:spcPts val="1417"/>
              </a:spcBef>
              <a:buClr>
                <a:srgbClr val="000000"/>
              </a:buClr>
              <a:buSzPct val="45000"/>
              <a:buFont typeface="Wingdings" charset="2"/>
              <a:buChar char=""/>
            </a:pPr>
            <a:r>
              <a:rPr lang="en-US" sz="1800" b="0" strike="noStrike" spc="-1">
                <a:solidFill>
                  <a:srgbClr val="000000"/>
                </a:solidFill>
                <a:latin typeface="Arial"/>
              </a:rPr>
              <a:t>Click to edit the outline text format</a:t>
            </a:r>
          </a:p>
          <a:p>
            <a:pPr marL="864000" lvl="1" indent="-324000">
              <a:lnSpc>
                <a:spcPct val="90000"/>
              </a:lnSpc>
              <a:spcBef>
                <a:spcPts val="1134"/>
              </a:spcBef>
              <a:buClr>
                <a:srgbClr val="000000"/>
              </a:buClr>
              <a:buSzPct val="75000"/>
              <a:buFont typeface="Symbol" charset="2"/>
              <a:buChar char=""/>
            </a:pPr>
            <a:r>
              <a:rPr lang="en-US" sz="1800" b="0" strike="noStrike" spc="-1">
                <a:solidFill>
                  <a:srgbClr val="000000"/>
                </a:solidFill>
                <a:latin typeface="Arial"/>
              </a:rPr>
              <a:t>Second Outline Level</a:t>
            </a:r>
          </a:p>
          <a:p>
            <a:pPr marL="1296000" lvl="2" indent="-288000">
              <a:lnSpc>
                <a:spcPct val="90000"/>
              </a:lnSpc>
              <a:spcBef>
                <a:spcPts val="850"/>
              </a:spcBef>
              <a:buClr>
                <a:srgbClr val="000000"/>
              </a:buClr>
              <a:buSzPct val="45000"/>
              <a:buFont typeface="Wingdings" charset="2"/>
              <a:buChar char=""/>
            </a:pPr>
            <a:r>
              <a:rPr lang="en-US" sz="1800" b="0" strike="noStrike" spc="-1">
                <a:solidFill>
                  <a:srgbClr val="000000"/>
                </a:solidFill>
                <a:latin typeface="Arial"/>
              </a:rPr>
              <a:t>Third Outline Level</a:t>
            </a:r>
          </a:p>
          <a:p>
            <a:pPr marL="1728000" lvl="3" indent="-216000">
              <a:lnSpc>
                <a:spcPct val="90000"/>
              </a:lnSpc>
              <a:spcBef>
                <a:spcPts val="567"/>
              </a:spcBef>
              <a:buClr>
                <a:srgbClr val="000000"/>
              </a:buClr>
              <a:buSzPct val="75000"/>
              <a:buFont typeface="Symbol" charset="2"/>
              <a:buChar char=""/>
            </a:pPr>
            <a:r>
              <a:rPr lang="en-US" sz="1800" b="0" strike="noStrike" spc="-1">
                <a:solidFill>
                  <a:srgbClr val="000000"/>
                </a:solidFill>
                <a:latin typeface="Arial"/>
              </a:rPr>
              <a:t>Fourth Outline Level</a:t>
            </a:r>
          </a:p>
          <a:p>
            <a:pPr marL="2160000" lvl="4" indent="-216000">
              <a:lnSpc>
                <a:spcPct val="90000"/>
              </a:lnSpc>
              <a:spcBef>
                <a:spcPts val="283"/>
              </a:spcBef>
              <a:buClr>
                <a:srgbClr val="000000"/>
              </a:buClr>
              <a:buSzPct val="45000"/>
              <a:buFont typeface="Wingdings" charset="2"/>
              <a:buChar char=""/>
            </a:pPr>
            <a:r>
              <a:rPr lang="en-US" sz="1800" b="0" strike="noStrike" spc="-1">
                <a:solidFill>
                  <a:srgbClr val="000000"/>
                </a:solidFill>
                <a:latin typeface="Arial"/>
              </a:rPr>
              <a:t>Fifth Outline Level</a:t>
            </a:r>
          </a:p>
          <a:p>
            <a:pPr marL="2592000" lvl="5" indent="-216000">
              <a:lnSpc>
                <a:spcPct val="90000"/>
              </a:lnSpc>
              <a:spcBef>
                <a:spcPts val="283"/>
              </a:spcBef>
              <a:buClr>
                <a:srgbClr val="000000"/>
              </a:buClr>
              <a:buSzPct val="45000"/>
              <a:buFont typeface="Wingdings" charset="2"/>
              <a:buChar char=""/>
            </a:pPr>
            <a:r>
              <a:rPr lang="en-US" sz="1800" b="0" strike="noStrike" spc="-1">
                <a:solidFill>
                  <a:srgbClr val="000000"/>
                </a:solidFill>
                <a:latin typeface="Arial"/>
              </a:rPr>
              <a:t>Sixth Outline Level</a:t>
            </a:r>
          </a:p>
          <a:p>
            <a:pPr marL="3024000" lvl="6" indent="-216000">
              <a:lnSpc>
                <a:spcPct val="90000"/>
              </a:lnSpc>
              <a:spcBef>
                <a:spcPts val="283"/>
              </a:spcBef>
              <a:buClr>
                <a:srgbClr val="000000"/>
              </a:buClr>
              <a:buSzPct val="45000"/>
              <a:buFont typeface="Wingdings" charset="2"/>
              <a:buChar char=""/>
            </a:pPr>
            <a:r>
              <a:rPr lang="en-US" sz="1800" b="0" strike="noStrike" spc="-1">
                <a:solidFill>
                  <a:srgbClr val="000000"/>
                </a:solidFill>
                <a:latin typeface="Arial"/>
              </a:rPr>
              <a:t>Seventh Outline Level</a:t>
            </a:r>
          </a:p>
        </p:txBody>
      </p:sp>
      <p:sp>
        <p:nvSpPr>
          <p:cNvPr id="112" name="PlaceHolder 2"/>
          <p:cNvSpPr>
            <a:spLocks noGrp="1"/>
          </p:cNvSpPr>
          <p:nvPr>
            <p:ph type="body"/>
          </p:nvPr>
        </p:nvSpPr>
        <p:spPr>
          <a:xfrm>
            <a:off x="698400" y="4883760"/>
            <a:ext cx="3728880" cy="248040"/>
          </a:xfrm>
          <a:prstGeom prst="rect">
            <a:avLst/>
          </a:prstGeom>
          <a:noFill/>
          <a:ln w="12600">
            <a:noFill/>
          </a:ln>
        </p:spPr>
        <p:txBody>
          <a:bodyPr lIns="0" tIns="0" rIns="0" bIns="0" anchor="ctr">
            <a:normAutofit/>
          </a:bodyPr>
          <a:lstStyle/>
          <a:p>
            <a:pPr>
              <a:lnSpc>
                <a:spcPct val="90000"/>
              </a:lnSpc>
              <a:spcBef>
                <a:spcPts val="1199"/>
              </a:spcBef>
              <a:buNone/>
              <a:tabLst>
                <a:tab pos="0" algn="l"/>
              </a:tabLst>
            </a:pPr>
            <a:r>
              <a:rPr lang="en-US" sz="1600" b="1" strike="noStrike" spc="-1">
                <a:solidFill>
                  <a:srgbClr val="FFFFFF"/>
                </a:solidFill>
                <a:latin typeface="Arial"/>
                <a:ea typeface="Arial"/>
              </a:rPr>
              <a:t>Naam van de spreker of datum</a:t>
            </a:r>
            <a:endParaRPr lang="en-US" sz="1600" b="0" strike="noStrike" spc="-1">
              <a:solidFill>
                <a:srgbClr val="000000"/>
              </a:solidFill>
              <a:latin typeface="Arial"/>
            </a:endParaRPr>
          </a:p>
          <a:p>
            <a:pPr>
              <a:lnSpc>
                <a:spcPct val="90000"/>
              </a:lnSpc>
              <a:spcBef>
                <a:spcPts val="1199"/>
              </a:spcBef>
              <a:buNone/>
              <a:tabLst>
                <a:tab pos="0" algn="l"/>
              </a:tabLst>
            </a:pPr>
            <a:endParaRPr lang="en-US" sz="1600" b="0" strike="noStrike" spc="-1">
              <a:solidFill>
                <a:srgbClr val="000000"/>
              </a:solidFill>
              <a:latin typeface="Arial"/>
            </a:endParaRPr>
          </a:p>
          <a:p>
            <a:pPr>
              <a:lnSpc>
                <a:spcPct val="90000"/>
              </a:lnSpc>
              <a:spcBef>
                <a:spcPts val="1199"/>
              </a:spcBef>
              <a:buNone/>
              <a:tabLst>
                <a:tab pos="0" algn="l"/>
              </a:tabLst>
            </a:pPr>
            <a:endParaRPr lang="en-US" sz="1600" b="0" strike="noStrike" spc="-1">
              <a:solidFill>
                <a:srgbClr val="000000"/>
              </a:solidFill>
              <a:latin typeface="Arial"/>
            </a:endParaRPr>
          </a:p>
          <a:p>
            <a:pPr>
              <a:lnSpc>
                <a:spcPct val="90000"/>
              </a:lnSpc>
              <a:spcBef>
                <a:spcPts val="1199"/>
              </a:spcBef>
              <a:buNone/>
              <a:tabLst>
                <a:tab pos="0" algn="l"/>
              </a:tabLst>
            </a:pPr>
            <a:endParaRPr lang="en-US" sz="1600" b="0" strike="noStrike" spc="-1">
              <a:solidFill>
                <a:srgbClr val="000000"/>
              </a:solidFill>
              <a:latin typeface="Arial"/>
            </a:endParaRPr>
          </a:p>
          <a:p>
            <a:pPr>
              <a:lnSpc>
                <a:spcPct val="90000"/>
              </a:lnSpc>
              <a:spcBef>
                <a:spcPts val="1199"/>
              </a:spcBef>
              <a:buNone/>
              <a:tabLst>
                <a:tab pos="0" algn="l"/>
              </a:tabLst>
            </a:pPr>
            <a:endParaRPr lang="en-US" sz="1600" b="0" strike="noStrike" spc="-1">
              <a:solidFill>
                <a:srgbClr val="000000"/>
              </a:solidFill>
              <a:latin typeface="Arial"/>
            </a:endParaRPr>
          </a:p>
        </p:txBody>
      </p:sp>
      <p:sp>
        <p:nvSpPr>
          <p:cNvPr id="113" name="PlaceHolder 3"/>
          <p:cNvSpPr>
            <a:spLocks noGrp="1"/>
          </p:cNvSpPr>
          <p:nvPr>
            <p:ph type="body"/>
          </p:nvPr>
        </p:nvSpPr>
        <p:spPr>
          <a:xfrm>
            <a:off x="698400" y="1712520"/>
            <a:ext cx="3728880" cy="2925000"/>
          </a:xfrm>
          <a:prstGeom prst="rect">
            <a:avLst/>
          </a:prstGeom>
          <a:noFill/>
          <a:ln w="12600">
            <a:noFill/>
          </a:ln>
        </p:spPr>
        <p:txBody>
          <a:bodyPr lIns="0" tIns="0" rIns="0" bIns="0" anchor="b">
            <a:normAutofit/>
          </a:bodyPr>
          <a:lstStyle/>
          <a:p>
            <a:pPr>
              <a:lnSpc>
                <a:spcPct val="100000"/>
              </a:lnSpc>
              <a:spcBef>
                <a:spcPts val="499"/>
              </a:spcBef>
              <a:buNone/>
              <a:tabLst>
                <a:tab pos="0" algn="l"/>
              </a:tabLst>
            </a:pPr>
            <a:r>
              <a:rPr lang="en-US" sz="3800" b="0" strike="noStrike" spc="-1">
                <a:solidFill>
                  <a:srgbClr val="FFFFFF"/>
                </a:solidFill>
                <a:latin typeface="Roboto Slab Regular Regular"/>
                <a:ea typeface="Roboto Slab Regular Regular"/>
              </a:rPr>
              <a:t>Plaats hier de titel van de presentatie</a:t>
            </a:r>
            <a:endParaRPr lang="en-US" sz="3800" b="0" strike="noStrike" spc="-1">
              <a:solidFill>
                <a:srgbClr val="000000"/>
              </a:solidFill>
              <a:latin typeface="Arial"/>
            </a:endParaRPr>
          </a:p>
        </p:txBody>
      </p:sp>
      <p:sp>
        <p:nvSpPr>
          <p:cNvPr id="114" name="PlaceHolder 4"/>
          <p:cNvSpPr>
            <a:spLocks noGrp="1"/>
          </p:cNvSpPr>
          <p:nvPr>
            <p:ph type="body"/>
          </p:nvPr>
        </p:nvSpPr>
        <p:spPr>
          <a:xfrm>
            <a:off x="698400" y="5377680"/>
            <a:ext cx="1454040" cy="6840"/>
          </a:xfrm>
          <a:prstGeom prst="rect">
            <a:avLst/>
          </a:prstGeom>
          <a:solidFill>
            <a:srgbClr val="FFFFFF"/>
          </a:solidFill>
          <a:ln w="12600">
            <a:noFill/>
          </a:ln>
        </p:spPr>
        <p:txBody>
          <a:bodyPr lIns="0" tIns="0" rIns="0" bIns="0" anchor="t">
            <a:normAutofit fontScale="8000"/>
          </a:bodyPr>
          <a:lstStyle/>
          <a:p>
            <a:pPr>
              <a:lnSpc>
                <a:spcPct val="90000"/>
              </a:lnSpc>
              <a:spcBef>
                <a:spcPts val="400"/>
              </a:spcBef>
              <a:buNone/>
              <a:tabLst>
                <a:tab pos="0" algn="l"/>
              </a:tabLst>
            </a:pPr>
            <a:r>
              <a:rPr lang="en-US" sz="640" b="0" strike="noStrike" spc="-1">
                <a:solidFill>
                  <a:srgbClr val="000000"/>
                </a:solidFill>
                <a:latin typeface="Arial"/>
                <a:ea typeface="Arial"/>
              </a:rPr>
              <a:t>  </a:t>
            </a:r>
            <a:endParaRPr lang="en-US" sz="640" b="0" strike="noStrike" spc="-1">
              <a:solidFill>
                <a:srgbClr val="000000"/>
              </a:solidFill>
              <a:latin typeface="Arial"/>
            </a:endParaRPr>
          </a:p>
        </p:txBody>
      </p:sp>
      <p:grpSp>
        <p:nvGrpSpPr>
          <p:cNvPr id="115" name="Groep 62"/>
          <p:cNvGrpSpPr/>
          <p:nvPr/>
        </p:nvGrpSpPr>
        <p:grpSpPr>
          <a:xfrm>
            <a:off x="-7560" y="-1785600"/>
            <a:ext cx="2590920" cy="1608840"/>
            <a:chOff x="-7560" y="-1785600"/>
            <a:chExt cx="2590920" cy="1608840"/>
          </a:xfrm>
        </p:grpSpPr>
        <p:sp>
          <p:nvSpPr>
            <p:cNvPr id="116" name="Rechthoek 63"/>
            <p:cNvSpPr/>
            <p:nvPr/>
          </p:nvSpPr>
          <p:spPr>
            <a:xfrm>
              <a:off x="-7560" y="-1785600"/>
              <a:ext cx="2590920" cy="1583640"/>
            </a:xfrm>
            <a:prstGeom prst="rect">
              <a:avLst/>
            </a:prstGeom>
            <a:solidFill>
              <a:srgbClr val="F2F2F2"/>
            </a:solidFill>
            <a:ln w="3175">
              <a:solidFill>
                <a:srgbClr val="BFBFBF"/>
              </a:solidFill>
              <a:miter/>
            </a:ln>
          </p:spPr>
          <p:style>
            <a:lnRef idx="0">
              <a:scrgbClr r="0" g="0" b="0"/>
            </a:lnRef>
            <a:fillRef idx="0">
              <a:scrgbClr r="0" g="0" b="0"/>
            </a:fillRef>
            <a:effectRef idx="0">
              <a:scrgbClr r="0" g="0" b="0"/>
            </a:effectRef>
            <a:fontRef idx="minor"/>
          </p:style>
        </p:sp>
        <p:grpSp>
          <p:nvGrpSpPr>
            <p:cNvPr id="117" name="Rechthoek 64"/>
            <p:cNvGrpSpPr/>
            <p:nvPr/>
          </p:nvGrpSpPr>
          <p:grpSpPr>
            <a:xfrm>
              <a:off x="90720" y="-1748160"/>
              <a:ext cx="2411640" cy="382320"/>
              <a:chOff x="90720" y="-1748160"/>
              <a:chExt cx="2411640" cy="382320"/>
            </a:xfrm>
          </p:grpSpPr>
          <p:sp>
            <p:nvSpPr>
              <p:cNvPr id="118" name="Rectangle"/>
              <p:cNvSpPr/>
              <p:nvPr/>
            </p:nvSpPr>
            <p:spPr>
              <a:xfrm>
                <a:off x="90720" y="-1683000"/>
                <a:ext cx="2411640" cy="251640"/>
              </a:xfrm>
              <a:prstGeom prst="rect">
                <a:avLst/>
              </a:prstGeom>
              <a:solidFill>
                <a:srgbClr val="211F26"/>
              </a:solidFill>
              <a:ln w="12700">
                <a:noFill/>
              </a:ln>
            </p:spPr>
            <p:style>
              <a:lnRef idx="0">
                <a:scrgbClr r="0" g="0" b="0"/>
              </a:lnRef>
              <a:fillRef idx="0">
                <a:scrgbClr r="0" g="0" b="0"/>
              </a:fillRef>
              <a:effectRef idx="0">
                <a:scrgbClr r="0" g="0" b="0"/>
              </a:effectRef>
              <a:fontRef idx="minor"/>
            </p:style>
          </p:sp>
          <p:sp>
            <p:nvSpPr>
              <p:cNvPr id="119" name="Kleuren aanpassen (vlam)"/>
              <p:cNvSpPr/>
              <p:nvPr/>
            </p:nvSpPr>
            <p:spPr>
              <a:xfrm>
                <a:off x="198720" y="-1748160"/>
                <a:ext cx="2303640" cy="382320"/>
              </a:xfrm>
              <a:prstGeom prst="rect">
                <a:avLst/>
              </a:prstGeom>
              <a:noFill/>
              <a:ln w="12700">
                <a:noFill/>
              </a:ln>
            </p:spPr>
            <p:style>
              <a:lnRef idx="0">
                <a:scrgbClr r="0" g="0" b="0"/>
              </a:lnRef>
              <a:fillRef idx="0">
                <a:scrgbClr r="0" g="0" b="0"/>
              </a:fillRef>
              <a:effectRef idx="0">
                <a:scrgbClr r="0" g="0" b="0"/>
              </a:effectRef>
              <a:fontRef idx="minor"/>
            </p:style>
            <p:txBody>
              <a:bodyPr lIns="0" tIns="0" rIns="0" bIns="0" numCol="1" spcCol="0" anchor="ctr">
                <a:spAutoFit/>
              </a:bodyPr>
              <a:lstStyle/>
              <a:p>
                <a:pPr>
                  <a:lnSpc>
                    <a:spcPct val="90000"/>
                  </a:lnSpc>
                  <a:spcBef>
                    <a:spcPts val="601"/>
                  </a:spcBef>
                  <a:buNone/>
                  <a:tabLst>
                    <a:tab pos="0" algn="l"/>
                  </a:tabLst>
                </a:pPr>
                <a:r>
                  <a:rPr lang="en-US" sz="1400" b="1" strike="noStrike" cap="all" spc="-1">
                    <a:solidFill>
                      <a:srgbClr val="FFFFFF"/>
                    </a:solidFill>
                    <a:latin typeface="Calibri"/>
                    <a:ea typeface="Calibri"/>
                  </a:rPr>
                  <a:t>Kleuren aanpassen (vlam)</a:t>
                </a:r>
                <a:endParaRPr lang="en-US" sz="1400" b="0" strike="noStrike" spc="-1">
                  <a:latin typeface="Arial"/>
                </a:endParaRPr>
              </a:p>
            </p:txBody>
          </p:sp>
        </p:grpSp>
        <p:grpSp>
          <p:nvGrpSpPr>
            <p:cNvPr id="120" name="Ovaal 65"/>
            <p:cNvGrpSpPr/>
            <p:nvPr/>
          </p:nvGrpSpPr>
          <p:grpSpPr>
            <a:xfrm>
              <a:off x="90720" y="-1289160"/>
              <a:ext cx="260640" cy="273240"/>
              <a:chOff x="90720" y="-1289160"/>
              <a:chExt cx="260640" cy="273240"/>
            </a:xfrm>
          </p:grpSpPr>
          <p:sp>
            <p:nvSpPr>
              <p:cNvPr id="121" name="Oval"/>
              <p:cNvSpPr/>
              <p:nvPr/>
            </p:nvSpPr>
            <p:spPr>
              <a:xfrm>
                <a:off x="90720" y="-1282320"/>
                <a:ext cx="260640" cy="259200"/>
              </a:xfrm>
              <a:prstGeom prst="ellipse">
                <a:avLst/>
              </a:prstGeom>
              <a:solidFill>
                <a:srgbClr val="211F26"/>
              </a:solidFill>
              <a:ln w="12700">
                <a:noFill/>
              </a:ln>
            </p:spPr>
            <p:style>
              <a:lnRef idx="0">
                <a:scrgbClr r="0" g="0" b="0"/>
              </a:lnRef>
              <a:fillRef idx="0">
                <a:scrgbClr r="0" g="0" b="0"/>
              </a:fillRef>
              <a:effectRef idx="0">
                <a:scrgbClr r="0" g="0" b="0"/>
              </a:effectRef>
              <a:fontRef idx="minor"/>
            </p:style>
          </p:sp>
          <p:sp>
            <p:nvSpPr>
              <p:cNvPr id="122" name="1"/>
              <p:cNvSpPr/>
              <p:nvPr/>
            </p:nvSpPr>
            <p:spPr>
              <a:xfrm>
                <a:off x="174600" y="-1289160"/>
                <a:ext cx="92520" cy="273240"/>
              </a:xfrm>
              <a:prstGeom prst="rect">
                <a:avLst/>
              </a:prstGeom>
              <a:noFill/>
              <a:ln w="12700">
                <a:noFill/>
              </a:ln>
            </p:spPr>
            <p:style>
              <a:lnRef idx="0">
                <a:scrgbClr r="0" g="0" b="0"/>
              </a:lnRef>
              <a:fillRef idx="0">
                <a:scrgbClr r="0" g="0" b="0"/>
              </a:fillRef>
              <a:effectRef idx="0">
                <a:scrgbClr r="0" g="0" b="0"/>
              </a:effectRef>
              <a:fontRef idx="minor"/>
            </p:style>
            <p:txBody>
              <a:bodyPr lIns="45720" rIns="45720" numCol="1" spcCol="0" anchor="ctr">
                <a:spAutoFit/>
              </a:bodyPr>
              <a:lstStyle/>
              <a:p>
                <a:pPr algn="ctr">
                  <a:lnSpc>
                    <a:spcPct val="100000"/>
                  </a:lnSpc>
                  <a:buNone/>
                  <a:tabLst>
                    <a:tab pos="0" algn="l"/>
                  </a:tabLst>
                </a:pPr>
                <a:r>
                  <a:rPr lang="en-US" sz="1200" b="1" strike="noStrike" spc="-1">
                    <a:solidFill>
                      <a:srgbClr val="FFFFFF"/>
                    </a:solidFill>
                    <a:latin typeface="Calibri"/>
                    <a:ea typeface="Calibri"/>
                  </a:rPr>
                  <a:t>1</a:t>
                </a:r>
                <a:endParaRPr lang="en-US" sz="1200" b="0" strike="noStrike" spc="-1">
                  <a:latin typeface="Arial"/>
                </a:endParaRPr>
              </a:p>
            </p:txBody>
          </p:sp>
        </p:grpSp>
        <p:sp>
          <p:nvSpPr>
            <p:cNvPr id="123" name="Rechthoek 66"/>
            <p:cNvSpPr/>
            <p:nvPr/>
          </p:nvSpPr>
          <p:spPr>
            <a:xfrm>
              <a:off x="456480" y="-1282320"/>
              <a:ext cx="2067120" cy="501840"/>
            </a:xfrm>
            <a:prstGeom prst="rect">
              <a:avLst/>
            </a:prstGeom>
            <a:noFill/>
            <a:ln w="12700">
              <a:noFill/>
            </a:ln>
          </p:spPr>
          <p:style>
            <a:lnRef idx="0">
              <a:scrgbClr r="0" g="0" b="0"/>
            </a:lnRef>
            <a:fillRef idx="0">
              <a:scrgbClr r="0" g="0" b="0"/>
            </a:fillRef>
            <a:effectRef idx="0">
              <a:scrgbClr r="0" g="0" b="0"/>
            </a:effectRef>
            <a:fontRef idx="minor"/>
          </p:style>
          <p:txBody>
            <a:bodyPr lIns="0" tIns="0" rIns="0" bIns="0" numCol="1" spcCol="0" anchor="t">
              <a:spAutoFit/>
            </a:bodyPr>
            <a:lstStyle/>
            <a:p>
              <a:pPr>
                <a:lnSpc>
                  <a:spcPct val="100000"/>
                </a:lnSpc>
                <a:buNone/>
                <a:tabLst>
                  <a:tab pos="0" algn="l"/>
                </a:tabLst>
              </a:pPr>
              <a:r>
                <a:rPr lang="en-US" sz="1100" b="0" strike="noStrike" spc="-1">
                  <a:solidFill>
                    <a:srgbClr val="211F26"/>
                  </a:solidFill>
                  <a:latin typeface="Calibri"/>
                  <a:ea typeface="Calibri"/>
                </a:rPr>
                <a:t>Selecteer de vlam. Klik rechter-muisknop en kies </a:t>
              </a:r>
              <a:r>
                <a:rPr lang="en-US" sz="1100" b="1" strike="noStrike" spc="-1">
                  <a:solidFill>
                    <a:srgbClr val="211F26"/>
                  </a:solidFill>
                  <a:latin typeface="Calibri"/>
                  <a:ea typeface="Calibri"/>
                </a:rPr>
                <a:t>‘Opvulling’</a:t>
              </a:r>
              <a:r>
                <a:rPr lang="en-US" sz="1100" b="0" strike="noStrike" spc="-1">
                  <a:solidFill>
                    <a:srgbClr val="211F26"/>
                  </a:solidFill>
                  <a:latin typeface="Calibri"/>
                  <a:ea typeface="Calibri"/>
                </a:rPr>
                <a:t>. </a:t>
              </a:r>
              <a:endParaRPr lang="en-US" sz="1100" b="0" strike="noStrike" spc="-1">
                <a:latin typeface="Arial"/>
              </a:endParaRPr>
            </a:p>
          </p:txBody>
        </p:sp>
        <p:grpSp>
          <p:nvGrpSpPr>
            <p:cNvPr id="124" name="Ovaal 67"/>
            <p:cNvGrpSpPr/>
            <p:nvPr/>
          </p:nvGrpSpPr>
          <p:grpSpPr>
            <a:xfrm>
              <a:off x="90720" y="-852840"/>
              <a:ext cx="260640" cy="273240"/>
              <a:chOff x="90720" y="-852840"/>
              <a:chExt cx="260640" cy="273240"/>
            </a:xfrm>
          </p:grpSpPr>
          <p:sp>
            <p:nvSpPr>
              <p:cNvPr id="125" name="Oval"/>
              <p:cNvSpPr/>
              <p:nvPr/>
            </p:nvSpPr>
            <p:spPr>
              <a:xfrm>
                <a:off x="90720" y="-846000"/>
                <a:ext cx="260640" cy="259200"/>
              </a:xfrm>
              <a:prstGeom prst="ellipse">
                <a:avLst/>
              </a:prstGeom>
              <a:solidFill>
                <a:srgbClr val="211F26"/>
              </a:solidFill>
              <a:ln w="12700">
                <a:noFill/>
              </a:ln>
            </p:spPr>
            <p:style>
              <a:lnRef idx="0">
                <a:scrgbClr r="0" g="0" b="0"/>
              </a:lnRef>
              <a:fillRef idx="0">
                <a:scrgbClr r="0" g="0" b="0"/>
              </a:fillRef>
              <a:effectRef idx="0">
                <a:scrgbClr r="0" g="0" b="0"/>
              </a:effectRef>
              <a:fontRef idx="minor"/>
            </p:style>
          </p:sp>
          <p:sp>
            <p:nvSpPr>
              <p:cNvPr id="126" name="2"/>
              <p:cNvSpPr/>
              <p:nvPr/>
            </p:nvSpPr>
            <p:spPr>
              <a:xfrm>
                <a:off x="174600" y="-852840"/>
                <a:ext cx="92520" cy="273240"/>
              </a:xfrm>
              <a:prstGeom prst="rect">
                <a:avLst/>
              </a:prstGeom>
              <a:noFill/>
              <a:ln w="12700">
                <a:noFill/>
              </a:ln>
            </p:spPr>
            <p:style>
              <a:lnRef idx="0">
                <a:scrgbClr r="0" g="0" b="0"/>
              </a:lnRef>
              <a:fillRef idx="0">
                <a:scrgbClr r="0" g="0" b="0"/>
              </a:fillRef>
              <a:effectRef idx="0">
                <a:scrgbClr r="0" g="0" b="0"/>
              </a:effectRef>
              <a:fontRef idx="minor"/>
            </p:style>
            <p:txBody>
              <a:bodyPr lIns="45720" rIns="45720" numCol="1" spcCol="0" anchor="ctr">
                <a:spAutoFit/>
              </a:bodyPr>
              <a:lstStyle/>
              <a:p>
                <a:pPr algn="ctr">
                  <a:lnSpc>
                    <a:spcPct val="100000"/>
                  </a:lnSpc>
                  <a:buNone/>
                  <a:tabLst>
                    <a:tab pos="0" algn="l"/>
                  </a:tabLst>
                </a:pPr>
                <a:r>
                  <a:rPr lang="en-US" sz="1200" b="1" strike="noStrike" spc="-1">
                    <a:solidFill>
                      <a:srgbClr val="FFFFFF"/>
                    </a:solidFill>
                    <a:latin typeface="Calibri"/>
                    <a:ea typeface="Calibri"/>
                  </a:rPr>
                  <a:t>2</a:t>
                </a:r>
                <a:endParaRPr lang="en-US" sz="1200" b="0" strike="noStrike" spc="-1">
                  <a:latin typeface="Arial"/>
                </a:endParaRPr>
              </a:p>
            </p:txBody>
          </p:sp>
        </p:grpSp>
        <p:sp>
          <p:nvSpPr>
            <p:cNvPr id="127" name="Rechthoek 68"/>
            <p:cNvSpPr/>
            <p:nvPr/>
          </p:nvSpPr>
          <p:spPr>
            <a:xfrm>
              <a:off x="456480" y="-846000"/>
              <a:ext cx="2067120" cy="669240"/>
            </a:xfrm>
            <a:prstGeom prst="rect">
              <a:avLst/>
            </a:prstGeom>
            <a:noFill/>
            <a:ln w="12700">
              <a:noFill/>
            </a:ln>
          </p:spPr>
          <p:style>
            <a:lnRef idx="0">
              <a:scrgbClr r="0" g="0" b="0"/>
            </a:lnRef>
            <a:fillRef idx="0">
              <a:scrgbClr r="0" g="0" b="0"/>
            </a:fillRef>
            <a:effectRef idx="0">
              <a:scrgbClr r="0" g="0" b="0"/>
            </a:effectRef>
            <a:fontRef idx="minor"/>
          </p:style>
          <p:txBody>
            <a:bodyPr lIns="0" tIns="0" rIns="0" bIns="0" numCol="1" spcCol="0" anchor="t">
              <a:spAutoFit/>
            </a:bodyPr>
            <a:lstStyle/>
            <a:p>
              <a:pPr>
                <a:lnSpc>
                  <a:spcPct val="100000"/>
                </a:lnSpc>
                <a:buNone/>
                <a:tabLst>
                  <a:tab pos="0" algn="l"/>
                </a:tabLst>
              </a:pPr>
              <a:r>
                <a:rPr lang="en-US" sz="1100" b="0" strike="noStrike" spc="-1">
                  <a:solidFill>
                    <a:srgbClr val="211F26"/>
                  </a:solidFill>
                  <a:latin typeface="Calibri"/>
                  <a:ea typeface="Calibri"/>
                </a:rPr>
                <a:t>Kies een van de themakleuren of klik op </a:t>
              </a:r>
              <a:r>
                <a:rPr lang="en-US" sz="1100" b="1" strike="noStrike" spc="-1">
                  <a:solidFill>
                    <a:srgbClr val="211F26"/>
                  </a:solidFill>
                  <a:latin typeface="Calibri"/>
                  <a:ea typeface="Calibri"/>
                </a:rPr>
                <a:t>‘Pipet’</a:t>
              </a:r>
              <a:r>
                <a:rPr lang="en-US" sz="1100" b="0" strike="noStrike" spc="-1">
                  <a:solidFill>
                    <a:srgbClr val="211F26"/>
                  </a:solidFill>
                  <a:latin typeface="Calibri"/>
                  <a:ea typeface="Calibri"/>
                </a:rPr>
                <a:t> en kies een van de kleuren die hiernaast staan. </a:t>
              </a:r>
              <a:endParaRPr lang="en-US" sz="1100" b="0" strike="noStrike" spc="-1">
                <a:latin typeface="Arial"/>
              </a:endParaRPr>
            </a:p>
          </p:txBody>
        </p:sp>
      </p:grpSp>
      <p:sp>
        <p:nvSpPr>
          <p:cNvPr id="128" name="PlaceHolder 5"/>
          <p:cNvSpPr>
            <a:spLocks noGrp="1"/>
          </p:cNvSpPr>
          <p:nvPr>
            <p:ph type="sldNum" idx="1"/>
          </p:nvPr>
        </p:nvSpPr>
        <p:spPr>
          <a:xfrm>
            <a:off x="5892840" y="6172200"/>
            <a:ext cx="2844360" cy="367920"/>
          </a:xfrm>
          <a:prstGeom prst="rect">
            <a:avLst/>
          </a:prstGeom>
          <a:noFill/>
          <a:ln w="12600">
            <a:noFill/>
          </a:ln>
        </p:spPr>
        <p:txBody>
          <a:bodyPr lIns="0" tIns="0" rIns="0" bIns="0" anchor="ctr">
            <a:noAutofit/>
          </a:bodyPr>
          <a:lstStyle>
            <a:lvl1pPr algn="r">
              <a:lnSpc>
                <a:spcPct val="100000"/>
              </a:lnSpc>
              <a:buNone/>
              <a:tabLst>
                <a:tab pos="0" algn="l"/>
              </a:tabLst>
              <a:defRPr lang="en-US" sz="1200" b="0" strike="noStrike" spc="-1">
                <a:solidFill>
                  <a:srgbClr val="A6A6A6"/>
                </a:solidFill>
                <a:latin typeface="Arial"/>
                <a:ea typeface="Arial"/>
              </a:defRPr>
            </a:lvl1pPr>
          </a:lstStyle>
          <a:p>
            <a:pPr algn="r">
              <a:lnSpc>
                <a:spcPct val="100000"/>
              </a:lnSpc>
              <a:buNone/>
              <a:tabLst>
                <a:tab pos="0" algn="l"/>
              </a:tabLst>
            </a:pPr>
            <a:fld id="{FC3E421B-CD66-4B42-A334-5DBD7A5349C6}" type="slidenum">
              <a:rPr lang="en-US" sz="1200" b="0" strike="noStrike" spc="-1">
                <a:solidFill>
                  <a:srgbClr val="A6A6A6"/>
                </a:solidFill>
                <a:latin typeface="Arial"/>
                <a:ea typeface="Arial"/>
              </a:rPr>
              <a:t>‹#›</a:t>
            </a:fld>
            <a:endParaRPr lang="en-US" sz="1200" b="0" strike="noStrike" spc="-1">
              <a:latin typeface="Times New Roman"/>
            </a:endParaRPr>
          </a:p>
        </p:txBody>
      </p:sp>
      <p:pic>
        <p:nvPicPr>
          <p:cNvPr id="129" name="Graphic 65"/>
          <p:cNvPicPr/>
          <p:nvPr/>
        </p:nvPicPr>
        <p:blipFill>
          <a:blip r:embed="rId14"/>
          <a:stretch/>
        </p:blipFill>
        <p:spPr>
          <a:xfrm>
            <a:off x="694800" y="5846400"/>
            <a:ext cx="1461240" cy="1032840"/>
          </a:xfrm>
          <a:prstGeom prst="rect">
            <a:avLst/>
          </a:prstGeom>
          <a:ln w="0">
            <a:noFill/>
          </a:ln>
        </p:spPr>
      </p:pic>
      <p:sp>
        <p:nvSpPr>
          <p:cNvPr id="130" name="PlaceHolder 6"/>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r>
              <a:rPr lang="en-US" sz="1800" b="0" strike="noStrike" spc="-1">
                <a:solidFill>
                  <a:srgbClr val="000000"/>
                </a:solidFill>
                <a:latin typeface="Arial"/>
              </a:rPr>
              <a:t>Click to edit the title text format</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167" name="Instructie"/>
          <p:cNvGrpSpPr/>
          <p:nvPr/>
        </p:nvGrpSpPr>
        <p:grpSpPr>
          <a:xfrm>
            <a:off x="-7560" y="7107120"/>
            <a:ext cx="3390840" cy="1776240"/>
            <a:chOff x="-7560" y="7107120"/>
            <a:chExt cx="3390840" cy="1776240"/>
          </a:xfrm>
        </p:grpSpPr>
        <p:sp>
          <p:nvSpPr>
            <p:cNvPr id="168" name="Rechthoek 15"/>
            <p:cNvSpPr/>
            <p:nvPr/>
          </p:nvSpPr>
          <p:spPr>
            <a:xfrm>
              <a:off x="-7560" y="7107120"/>
              <a:ext cx="3390840" cy="1679400"/>
            </a:xfrm>
            <a:prstGeom prst="rect">
              <a:avLst/>
            </a:prstGeom>
            <a:solidFill>
              <a:srgbClr val="F2F2F2"/>
            </a:solidFill>
            <a:ln w="3175">
              <a:solidFill>
                <a:srgbClr val="BFBFBF"/>
              </a:solidFill>
              <a:miter/>
            </a:ln>
          </p:spPr>
          <p:style>
            <a:lnRef idx="0">
              <a:scrgbClr r="0" g="0" b="0"/>
            </a:lnRef>
            <a:fillRef idx="0">
              <a:scrgbClr r="0" g="0" b="0"/>
            </a:fillRef>
            <a:effectRef idx="0">
              <a:scrgbClr r="0" g="0" b="0"/>
            </a:effectRef>
            <a:fontRef idx="minor"/>
          </p:style>
        </p:sp>
        <p:grpSp>
          <p:nvGrpSpPr>
            <p:cNvPr id="169" name="Instructie"/>
            <p:cNvGrpSpPr/>
            <p:nvPr/>
          </p:nvGrpSpPr>
          <p:grpSpPr>
            <a:xfrm>
              <a:off x="90720" y="7143480"/>
              <a:ext cx="3194640" cy="1739880"/>
              <a:chOff x="90720" y="7143480"/>
              <a:chExt cx="3194640" cy="1739880"/>
            </a:xfrm>
          </p:grpSpPr>
          <p:grpSp>
            <p:nvGrpSpPr>
              <p:cNvPr id="170" name="Rechthoek 17"/>
              <p:cNvGrpSpPr/>
              <p:nvPr/>
            </p:nvGrpSpPr>
            <p:grpSpPr>
              <a:xfrm>
                <a:off x="90720" y="7143480"/>
                <a:ext cx="3194280" cy="383760"/>
                <a:chOff x="90720" y="7143480"/>
                <a:chExt cx="3194280" cy="383760"/>
              </a:xfrm>
            </p:grpSpPr>
            <p:sp>
              <p:nvSpPr>
                <p:cNvPr id="171" name="Rectangle"/>
                <p:cNvSpPr/>
                <p:nvPr/>
              </p:nvSpPr>
              <p:spPr>
                <a:xfrm>
                  <a:off x="90720" y="7209720"/>
                  <a:ext cx="3194280" cy="251640"/>
                </a:xfrm>
                <a:prstGeom prst="rect">
                  <a:avLst/>
                </a:prstGeom>
                <a:solidFill>
                  <a:srgbClr val="211F26"/>
                </a:solidFill>
                <a:ln w="12700">
                  <a:noFill/>
                </a:ln>
              </p:spPr>
              <p:style>
                <a:lnRef idx="0">
                  <a:scrgbClr r="0" g="0" b="0"/>
                </a:lnRef>
                <a:fillRef idx="0">
                  <a:scrgbClr r="0" g="0" b="0"/>
                </a:fillRef>
                <a:effectRef idx="0">
                  <a:scrgbClr r="0" g="0" b="0"/>
                </a:effectRef>
                <a:fontRef idx="minor"/>
              </p:style>
            </p:sp>
            <p:sp>
              <p:nvSpPr>
                <p:cNvPr id="172" name="Voettekst wijzigen"/>
                <p:cNvSpPr/>
                <p:nvPr/>
              </p:nvSpPr>
              <p:spPr>
                <a:xfrm>
                  <a:off x="90720" y="7143480"/>
                  <a:ext cx="3194280" cy="383760"/>
                </a:xfrm>
                <a:prstGeom prst="rect">
                  <a:avLst/>
                </a:prstGeom>
                <a:noFill/>
                <a:ln w="12700">
                  <a:noFill/>
                </a:ln>
              </p:spPr>
              <p:style>
                <a:lnRef idx="0">
                  <a:scrgbClr r="0" g="0" b="0"/>
                </a:lnRef>
                <a:fillRef idx="0">
                  <a:scrgbClr r="0" g="0" b="0"/>
                </a:fillRef>
                <a:effectRef idx="0">
                  <a:scrgbClr r="0" g="0" b="0"/>
                </a:effectRef>
                <a:fontRef idx="minor"/>
              </p:style>
              <p:txBody>
                <a:bodyPr lIns="108000" tIns="192960" rIns="108000" bIns="192960" numCol="1" spcCol="0" anchor="ctr">
                  <a:spAutoFit/>
                </a:bodyPr>
                <a:lstStyle/>
                <a:p>
                  <a:pPr>
                    <a:lnSpc>
                      <a:spcPct val="90000"/>
                    </a:lnSpc>
                    <a:spcBef>
                      <a:spcPts val="601"/>
                    </a:spcBef>
                    <a:buNone/>
                    <a:tabLst>
                      <a:tab pos="0" algn="l"/>
                    </a:tabLst>
                  </a:pPr>
                  <a:r>
                    <a:rPr lang="en-US" sz="1400" b="1" strike="noStrike" cap="all" spc="-1">
                      <a:solidFill>
                        <a:srgbClr val="FFFFFF"/>
                      </a:solidFill>
                      <a:latin typeface="Calibri"/>
                      <a:ea typeface="Calibri"/>
                    </a:rPr>
                    <a:t>Voettekst wijzigen</a:t>
                  </a:r>
                  <a:endParaRPr lang="en-US" sz="1400" b="0" strike="noStrike" spc="-1">
                    <a:latin typeface="Arial"/>
                  </a:endParaRPr>
                </a:p>
              </p:txBody>
            </p:sp>
          </p:grpSp>
          <p:grpSp>
            <p:nvGrpSpPr>
              <p:cNvPr id="173" name="Ovaal 18"/>
              <p:cNvGrpSpPr/>
              <p:nvPr/>
            </p:nvGrpSpPr>
            <p:grpSpPr>
              <a:xfrm>
                <a:off x="90720" y="7603560"/>
                <a:ext cx="260640" cy="273240"/>
                <a:chOff x="90720" y="7603560"/>
                <a:chExt cx="260640" cy="273240"/>
              </a:xfrm>
            </p:grpSpPr>
            <p:sp>
              <p:nvSpPr>
                <p:cNvPr id="174" name="Oval"/>
                <p:cNvSpPr/>
                <p:nvPr/>
              </p:nvSpPr>
              <p:spPr>
                <a:xfrm>
                  <a:off x="90720" y="7610400"/>
                  <a:ext cx="260640" cy="259200"/>
                </a:xfrm>
                <a:prstGeom prst="ellipse">
                  <a:avLst/>
                </a:prstGeom>
                <a:solidFill>
                  <a:srgbClr val="211F26"/>
                </a:solidFill>
                <a:ln w="12700">
                  <a:noFill/>
                </a:ln>
              </p:spPr>
              <p:style>
                <a:lnRef idx="0">
                  <a:scrgbClr r="0" g="0" b="0"/>
                </a:lnRef>
                <a:fillRef idx="0">
                  <a:scrgbClr r="0" g="0" b="0"/>
                </a:fillRef>
                <a:effectRef idx="0">
                  <a:scrgbClr r="0" g="0" b="0"/>
                </a:effectRef>
                <a:fontRef idx="minor"/>
              </p:style>
            </p:sp>
            <p:sp>
              <p:nvSpPr>
                <p:cNvPr id="175" name="1"/>
                <p:cNvSpPr/>
                <p:nvPr/>
              </p:nvSpPr>
              <p:spPr>
                <a:xfrm>
                  <a:off x="174600" y="7603560"/>
                  <a:ext cx="92520" cy="273240"/>
                </a:xfrm>
                <a:prstGeom prst="rect">
                  <a:avLst/>
                </a:prstGeom>
                <a:noFill/>
                <a:ln w="12700">
                  <a:noFill/>
                </a:ln>
              </p:spPr>
              <p:style>
                <a:lnRef idx="0">
                  <a:scrgbClr r="0" g="0" b="0"/>
                </a:lnRef>
                <a:fillRef idx="0">
                  <a:scrgbClr r="0" g="0" b="0"/>
                </a:fillRef>
                <a:effectRef idx="0">
                  <a:scrgbClr r="0" g="0" b="0"/>
                </a:effectRef>
                <a:fontRef idx="minor"/>
              </p:style>
              <p:txBody>
                <a:bodyPr lIns="45720" rIns="45720" numCol="1" spcCol="0" anchor="ctr">
                  <a:spAutoFit/>
                </a:bodyPr>
                <a:lstStyle/>
                <a:p>
                  <a:pPr algn="ctr">
                    <a:lnSpc>
                      <a:spcPct val="100000"/>
                    </a:lnSpc>
                    <a:buNone/>
                    <a:tabLst>
                      <a:tab pos="0" algn="l"/>
                    </a:tabLst>
                  </a:pPr>
                  <a:r>
                    <a:rPr lang="en-US" sz="1200" b="1" strike="noStrike" spc="-1">
                      <a:solidFill>
                        <a:srgbClr val="FFFFFF"/>
                      </a:solidFill>
                      <a:latin typeface="Calibri"/>
                      <a:ea typeface="Calibri"/>
                    </a:rPr>
                    <a:t>1</a:t>
                  </a:r>
                  <a:endParaRPr lang="en-US" sz="1200" b="0" strike="noStrike" spc="-1">
                    <a:latin typeface="Arial"/>
                  </a:endParaRPr>
                </a:p>
              </p:txBody>
            </p:sp>
          </p:grpSp>
          <p:sp>
            <p:nvSpPr>
              <p:cNvPr id="176" name="Rechthoek 19"/>
              <p:cNvSpPr/>
              <p:nvPr/>
            </p:nvSpPr>
            <p:spPr>
              <a:xfrm>
                <a:off x="456480" y="7610400"/>
                <a:ext cx="1946520" cy="501840"/>
              </a:xfrm>
              <a:prstGeom prst="rect">
                <a:avLst/>
              </a:prstGeom>
              <a:noFill/>
              <a:ln w="12700">
                <a:noFill/>
              </a:ln>
            </p:spPr>
            <p:style>
              <a:lnRef idx="0">
                <a:scrgbClr r="0" g="0" b="0"/>
              </a:lnRef>
              <a:fillRef idx="0">
                <a:scrgbClr r="0" g="0" b="0"/>
              </a:fillRef>
              <a:effectRef idx="0">
                <a:scrgbClr r="0" g="0" b="0"/>
              </a:effectRef>
              <a:fontRef idx="minor"/>
            </p:style>
            <p:txBody>
              <a:bodyPr lIns="0" tIns="0" rIns="0" bIns="0" numCol="1" spcCol="0" anchor="t">
                <a:spAutoFit/>
              </a:bodyPr>
              <a:lstStyle/>
              <a:p>
                <a:pPr>
                  <a:lnSpc>
                    <a:spcPct val="100000"/>
                  </a:lnSpc>
                  <a:buNone/>
                  <a:tabLst>
                    <a:tab pos="0" algn="l"/>
                  </a:tabLst>
                </a:pPr>
                <a:r>
                  <a:rPr lang="en-US" sz="1100" b="0" strike="noStrike" spc="-1">
                    <a:solidFill>
                      <a:srgbClr val="211F26"/>
                    </a:solidFill>
                    <a:latin typeface="Calibri"/>
                    <a:ea typeface="Calibri"/>
                  </a:rPr>
                  <a:t>Ga naar de tab </a:t>
                </a:r>
                <a:r>
                  <a:rPr lang="en-US" sz="1100" b="1" strike="noStrike" spc="-1">
                    <a:solidFill>
                      <a:srgbClr val="211F26"/>
                    </a:solidFill>
                    <a:latin typeface="Calibri"/>
                    <a:ea typeface="Calibri"/>
                  </a:rPr>
                  <a:t>‘Invoegen’ </a:t>
                </a:r>
                <a:r>
                  <a:rPr lang="en-US" sz="1100" b="0" strike="noStrike" spc="-1">
                    <a:solidFill>
                      <a:srgbClr val="211F26"/>
                    </a:solidFill>
                    <a:latin typeface="Calibri"/>
                    <a:ea typeface="Calibri"/>
                  </a:rPr>
                  <a:t>en klik op </a:t>
                </a:r>
                <a:r>
                  <a:rPr lang="en-US" sz="1100" b="1" strike="noStrike" spc="-1">
                    <a:solidFill>
                      <a:srgbClr val="211F26"/>
                    </a:solidFill>
                    <a:latin typeface="Calibri"/>
                    <a:ea typeface="Calibri"/>
                  </a:rPr>
                  <a:t>‘Kop- en voettekst’</a:t>
                </a:r>
                <a:r>
                  <a:rPr lang="en-US" sz="1100" b="0" strike="noStrike" spc="-1">
                    <a:solidFill>
                      <a:srgbClr val="211F26"/>
                    </a:solidFill>
                    <a:latin typeface="Calibri"/>
                    <a:ea typeface="Calibri"/>
                  </a:rPr>
                  <a:t>.</a:t>
                </a:r>
                <a:endParaRPr lang="en-US" sz="1100" b="0" strike="noStrike" spc="-1">
                  <a:latin typeface="Arial"/>
                </a:endParaRPr>
              </a:p>
            </p:txBody>
          </p:sp>
          <p:grpSp>
            <p:nvGrpSpPr>
              <p:cNvPr id="177" name="Ovaal 20"/>
              <p:cNvGrpSpPr/>
              <p:nvPr/>
            </p:nvGrpSpPr>
            <p:grpSpPr>
              <a:xfrm>
                <a:off x="90720" y="8039880"/>
                <a:ext cx="260640" cy="273240"/>
                <a:chOff x="90720" y="8039880"/>
                <a:chExt cx="260640" cy="273240"/>
              </a:xfrm>
            </p:grpSpPr>
            <p:sp>
              <p:nvSpPr>
                <p:cNvPr id="178" name="Oval"/>
                <p:cNvSpPr/>
                <p:nvPr/>
              </p:nvSpPr>
              <p:spPr>
                <a:xfrm>
                  <a:off x="90720" y="8046720"/>
                  <a:ext cx="260640" cy="259200"/>
                </a:xfrm>
                <a:prstGeom prst="ellipse">
                  <a:avLst/>
                </a:prstGeom>
                <a:solidFill>
                  <a:srgbClr val="211F26"/>
                </a:solidFill>
                <a:ln w="12700">
                  <a:noFill/>
                </a:ln>
              </p:spPr>
              <p:style>
                <a:lnRef idx="0">
                  <a:scrgbClr r="0" g="0" b="0"/>
                </a:lnRef>
                <a:fillRef idx="0">
                  <a:scrgbClr r="0" g="0" b="0"/>
                </a:fillRef>
                <a:effectRef idx="0">
                  <a:scrgbClr r="0" g="0" b="0"/>
                </a:effectRef>
                <a:fontRef idx="minor"/>
              </p:style>
            </p:sp>
            <p:sp>
              <p:nvSpPr>
                <p:cNvPr id="179" name="2"/>
                <p:cNvSpPr/>
                <p:nvPr/>
              </p:nvSpPr>
              <p:spPr>
                <a:xfrm>
                  <a:off x="174600" y="8039880"/>
                  <a:ext cx="92520" cy="273240"/>
                </a:xfrm>
                <a:prstGeom prst="rect">
                  <a:avLst/>
                </a:prstGeom>
                <a:noFill/>
                <a:ln w="12700">
                  <a:noFill/>
                </a:ln>
              </p:spPr>
              <p:style>
                <a:lnRef idx="0">
                  <a:scrgbClr r="0" g="0" b="0"/>
                </a:lnRef>
                <a:fillRef idx="0">
                  <a:scrgbClr r="0" g="0" b="0"/>
                </a:fillRef>
                <a:effectRef idx="0">
                  <a:scrgbClr r="0" g="0" b="0"/>
                </a:effectRef>
                <a:fontRef idx="minor"/>
              </p:style>
              <p:txBody>
                <a:bodyPr lIns="45720" rIns="45720" numCol="1" spcCol="0" anchor="ctr">
                  <a:spAutoFit/>
                </a:bodyPr>
                <a:lstStyle/>
                <a:p>
                  <a:pPr algn="ctr">
                    <a:lnSpc>
                      <a:spcPct val="100000"/>
                    </a:lnSpc>
                    <a:buNone/>
                    <a:tabLst>
                      <a:tab pos="0" algn="l"/>
                    </a:tabLst>
                  </a:pPr>
                  <a:r>
                    <a:rPr lang="en-US" sz="1200" b="1" strike="noStrike" spc="-1">
                      <a:solidFill>
                        <a:srgbClr val="FFFFFF"/>
                      </a:solidFill>
                      <a:latin typeface="Calibri"/>
                      <a:ea typeface="Calibri"/>
                    </a:rPr>
                    <a:t>2</a:t>
                  </a:r>
                  <a:endParaRPr lang="en-US" sz="1200" b="0" strike="noStrike" spc="-1">
                    <a:latin typeface="Arial"/>
                  </a:endParaRPr>
                </a:p>
              </p:txBody>
            </p:sp>
          </p:grpSp>
          <p:sp>
            <p:nvSpPr>
              <p:cNvPr id="180" name="Rechthoek 21"/>
              <p:cNvSpPr/>
              <p:nvPr/>
            </p:nvSpPr>
            <p:spPr>
              <a:xfrm>
                <a:off x="456480" y="8046720"/>
                <a:ext cx="2253960" cy="836640"/>
              </a:xfrm>
              <a:prstGeom prst="rect">
                <a:avLst/>
              </a:prstGeom>
              <a:noFill/>
              <a:ln w="12700">
                <a:noFill/>
              </a:ln>
            </p:spPr>
            <p:style>
              <a:lnRef idx="0">
                <a:scrgbClr r="0" g="0" b="0"/>
              </a:lnRef>
              <a:fillRef idx="0">
                <a:scrgbClr r="0" g="0" b="0"/>
              </a:fillRef>
              <a:effectRef idx="0">
                <a:scrgbClr r="0" g="0" b="0"/>
              </a:effectRef>
              <a:fontRef idx="minor"/>
            </p:style>
            <p:txBody>
              <a:bodyPr lIns="0" tIns="0" rIns="0" bIns="0" numCol="1" spcCol="0" anchor="t">
                <a:spAutoFit/>
              </a:bodyPr>
              <a:lstStyle/>
              <a:p>
                <a:pPr>
                  <a:lnSpc>
                    <a:spcPct val="100000"/>
                  </a:lnSpc>
                  <a:buNone/>
                  <a:tabLst>
                    <a:tab pos="0" algn="l"/>
                  </a:tabLst>
                </a:pPr>
                <a:r>
                  <a:rPr lang="en-US" sz="1100" b="0" strike="noStrike" spc="-1">
                    <a:solidFill>
                      <a:srgbClr val="211F26"/>
                    </a:solidFill>
                    <a:latin typeface="Calibri"/>
                    <a:ea typeface="Calibri"/>
                  </a:rPr>
                  <a:t>Typ de gewenste voettekst in, in het aangegeven tekstkader. Klik vervolgens op </a:t>
                </a:r>
                <a:r>
                  <a:rPr lang="en-US" sz="1100" b="1" strike="noStrike" spc="-1">
                    <a:solidFill>
                      <a:srgbClr val="211F26"/>
                    </a:solidFill>
                    <a:latin typeface="Calibri"/>
                    <a:ea typeface="Calibri"/>
                  </a:rPr>
                  <a:t>‘Overal toepassen’ </a:t>
                </a:r>
                <a:r>
                  <a:rPr lang="en-US" sz="1100" b="0" strike="noStrike" spc="-1">
                    <a:solidFill>
                      <a:srgbClr val="211F26"/>
                    </a:solidFill>
                    <a:latin typeface="Calibri"/>
                    <a:ea typeface="Calibri"/>
                  </a:rPr>
                  <a:t>om de gegevens op  elke slide toe te passen.</a:t>
                </a:r>
                <a:endParaRPr lang="en-US" sz="1100" b="0" strike="noStrike" spc="-1">
                  <a:latin typeface="Arial"/>
                </a:endParaRPr>
              </a:p>
            </p:txBody>
          </p:sp>
          <p:grpSp>
            <p:nvGrpSpPr>
              <p:cNvPr id="181" name="Groep 22"/>
              <p:cNvGrpSpPr/>
              <p:nvPr/>
            </p:nvGrpSpPr>
            <p:grpSpPr>
              <a:xfrm>
                <a:off x="2604600" y="7589880"/>
                <a:ext cx="680760" cy="694080"/>
                <a:chOff x="2604600" y="7589880"/>
                <a:chExt cx="680760" cy="694080"/>
              </a:xfrm>
            </p:grpSpPr>
            <p:grpSp>
              <p:nvGrpSpPr>
                <p:cNvPr id="182" name="Groep 23"/>
                <p:cNvGrpSpPr/>
                <p:nvPr/>
              </p:nvGrpSpPr>
              <p:grpSpPr>
                <a:xfrm>
                  <a:off x="2801520" y="7589880"/>
                  <a:ext cx="286560" cy="378720"/>
                  <a:chOff x="2801520" y="7589880"/>
                  <a:chExt cx="286560" cy="378720"/>
                </a:xfrm>
              </p:grpSpPr>
              <p:sp>
                <p:nvSpPr>
                  <p:cNvPr id="183" name="Rechthoek met één afgeknipte en afgeronde hoek 47"/>
                  <p:cNvSpPr/>
                  <p:nvPr/>
                </p:nvSpPr>
                <p:spPr>
                  <a:xfrm>
                    <a:off x="2801520" y="7589880"/>
                    <a:ext cx="286560" cy="378720"/>
                  </a:xfrm>
                  <a:custGeom>
                    <a:avLst/>
                    <a:gdLst/>
                    <a:ahLst/>
                    <a:cxnLst/>
                    <a:rect l="l" t="t" r="r" b="b"/>
                    <a:pathLst>
                      <a:path w="21600" h="21600">
                        <a:moveTo>
                          <a:pt x="0" y="0"/>
                        </a:moveTo>
                        <a:lnTo>
                          <a:pt x="14309" y="0"/>
                        </a:lnTo>
                        <a:lnTo>
                          <a:pt x="21600" y="5521"/>
                        </a:lnTo>
                        <a:lnTo>
                          <a:pt x="21600" y="21600"/>
                        </a:lnTo>
                        <a:lnTo>
                          <a:pt x="0" y="21600"/>
                        </a:lnTo>
                        <a:lnTo>
                          <a:pt x="0" y="0"/>
                        </a:lnTo>
                        <a:close/>
                      </a:path>
                    </a:pathLst>
                  </a:custGeom>
                  <a:solidFill>
                    <a:srgbClr val="FFFFFF"/>
                  </a:solidFill>
                  <a:ln w="12700">
                    <a:solidFill>
                      <a:srgbClr val="A6A6A6"/>
                    </a:solidFill>
                    <a:round/>
                  </a:ln>
                </p:spPr>
                <p:style>
                  <a:lnRef idx="0">
                    <a:scrgbClr r="0" g="0" b="0"/>
                  </a:lnRef>
                  <a:fillRef idx="0">
                    <a:scrgbClr r="0" g="0" b="0"/>
                  </a:fillRef>
                  <a:effectRef idx="0">
                    <a:scrgbClr r="0" g="0" b="0"/>
                  </a:effectRef>
                  <a:fontRef idx="minor"/>
                </p:style>
              </p:sp>
              <p:sp>
                <p:nvSpPr>
                  <p:cNvPr id="184" name="Rechthoekige driehoek 26"/>
                  <p:cNvSpPr/>
                  <p:nvPr/>
                </p:nvSpPr>
                <p:spPr>
                  <a:xfrm>
                    <a:off x="2994840" y="7593120"/>
                    <a:ext cx="91440" cy="93240"/>
                  </a:xfrm>
                  <a:custGeom>
                    <a:avLst/>
                    <a:gdLst/>
                    <a:ahLst/>
                    <a:cxnLst/>
                    <a:rect l="l" t="t" r="r" b="b"/>
                    <a:pathLst>
                      <a:path w="21600" h="21600">
                        <a:moveTo>
                          <a:pt x="0" y="21600"/>
                        </a:moveTo>
                        <a:lnTo>
                          <a:pt x="21600" y="21600"/>
                        </a:lnTo>
                        <a:lnTo>
                          <a:pt x="0" y="0"/>
                        </a:lnTo>
                        <a:close/>
                      </a:path>
                    </a:pathLst>
                  </a:custGeom>
                  <a:solidFill>
                    <a:srgbClr val="FFFFFF"/>
                  </a:solidFill>
                  <a:ln w="12700">
                    <a:solidFill>
                      <a:srgbClr val="A6A6A6"/>
                    </a:solidFill>
                    <a:round/>
                  </a:ln>
                </p:spPr>
                <p:style>
                  <a:lnRef idx="0">
                    <a:scrgbClr r="0" g="0" b="0"/>
                  </a:lnRef>
                  <a:fillRef idx="0">
                    <a:scrgbClr r="0" g="0" b="0"/>
                  </a:fillRef>
                  <a:effectRef idx="0">
                    <a:scrgbClr r="0" g="0" b="0"/>
                  </a:effectRef>
                  <a:fontRef idx="minor"/>
                </p:style>
              </p:sp>
              <p:sp>
                <p:nvSpPr>
                  <p:cNvPr id="185" name="Rechthoek 27"/>
                  <p:cNvSpPr/>
                  <p:nvPr/>
                </p:nvSpPr>
                <p:spPr>
                  <a:xfrm>
                    <a:off x="2834280" y="7616160"/>
                    <a:ext cx="125280" cy="70200"/>
                  </a:xfrm>
                  <a:prstGeom prst="rect">
                    <a:avLst/>
                  </a:prstGeom>
                  <a:solidFill>
                    <a:srgbClr val="EDC87E"/>
                  </a:solidFill>
                  <a:ln w="12700">
                    <a:noFill/>
                  </a:ln>
                </p:spPr>
                <p:style>
                  <a:lnRef idx="0">
                    <a:scrgbClr r="0" g="0" b="0"/>
                  </a:lnRef>
                  <a:fillRef idx="0">
                    <a:scrgbClr r="0" g="0" b="0"/>
                  </a:fillRef>
                  <a:effectRef idx="0">
                    <a:scrgbClr r="0" g="0" b="0"/>
                  </a:effectRef>
                  <a:fontRef idx="minor"/>
                </p:style>
              </p:sp>
              <p:sp>
                <p:nvSpPr>
                  <p:cNvPr id="186" name="Rechthoek 28"/>
                  <p:cNvSpPr/>
                  <p:nvPr/>
                </p:nvSpPr>
                <p:spPr>
                  <a:xfrm>
                    <a:off x="2828520" y="7887960"/>
                    <a:ext cx="232920" cy="61200"/>
                  </a:xfrm>
                  <a:prstGeom prst="rect">
                    <a:avLst/>
                  </a:prstGeom>
                  <a:solidFill>
                    <a:srgbClr val="EDC87E"/>
                  </a:solidFill>
                  <a:ln w="12700">
                    <a:noFill/>
                  </a:ln>
                </p:spPr>
                <p:style>
                  <a:lnRef idx="0">
                    <a:scrgbClr r="0" g="0" b="0"/>
                  </a:lnRef>
                  <a:fillRef idx="0">
                    <a:scrgbClr r="0" g="0" b="0"/>
                  </a:fillRef>
                  <a:effectRef idx="0">
                    <a:scrgbClr r="0" g="0" b="0"/>
                  </a:effectRef>
                  <a:fontRef idx="minor"/>
                </p:style>
              </p:sp>
            </p:grpSp>
            <p:sp>
              <p:nvSpPr>
                <p:cNvPr id="187" name="Rechthoek 24"/>
                <p:cNvSpPr/>
                <p:nvPr/>
              </p:nvSpPr>
              <p:spPr>
                <a:xfrm>
                  <a:off x="2604600" y="8008920"/>
                  <a:ext cx="680760" cy="275040"/>
                </a:xfrm>
                <a:prstGeom prst="rect">
                  <a:avLst/>
                </a:prstGeom>
                <a:noFill/>
                <a:ln w="12700">
                  <a:noFill/>
                </a:ln>
              </p:spPr>
              <p:style>
                <a:lnRef idx="0">
                  <a:scrgbClr r="0" g="0" b="0"/>
                </a:lnRef>
                <a:fillRef idx="0">
                  <a:scrgbClr r="0" g="0" b="0"/>
                </a:fillRef>
                <a:effectRef idx="0">
                  <a:scrgbClr r="0" g="0" b="0"/>
                </a:effectRef>
                <a:fontRef idx="minor"/>
              </p:style>
              <p:txBody>
                <a:bodyPr lIns="0" tIns="0" rIns="0" bIns="0" numCol="1" spcCol="0" anchor="ctr">
                  <a:spAutoFit/>
                </a:bodyPr>
                <a:lstStyle/>
                <a:p>
                  <a:pPr algn="ctr">
                    <a:lnSpc>
                      <a:spcPct val="100000"/>
                    </a:lnSpc>
                    <a:buNone/>
                    <a:tabLst>
                      <a:tab pos="0" algn="l"/>
                    </a:tabLst>
                  </a:pPr>
                  <a:r>
                    <a:rPr lang="en-US" sz="900" b="0" strike="noStrike" spc="-1">
                      <a:solidFill>
                        <a:srgbClr val="211F26"/>
                      </a:solidFill>
                      <a:latin typeface="Calibri"/>
                      <a:ea typeface="Calibri"/>
                    </a:rPr>
                    <a:t>Koptekst en voettekst</a:t>
                  </a:r>
                  <a:endParaRPr lang="en-US" sz="900" b="0" strike="noStrike" spc="-1">
                    <a:latin typeface="Arial"/>
                  </a:endParaRPr>
                </a:p>
              </p:txBody>
            </p:sp>
          </p:grpSp>
        </p:grpSp>
      </p:grpSp>
      <p:grpSp>
        <p:nvGrpSpPr>
          <p:cNvPr id="188" name="Groep 9"/>
          <p:cNvGrpSpPr/>
          <p:nvPr/>
        </p:nvGrpSpPr>
        <p:grpSpPr>
          <a:xfrm>
            <a:off x="2982600" y="-1228320"/>
            <a:ext cx="6226560" cy="489960"/>
            <a:chOff x="2982600" y="-1228320"/>
            <a:chExt cx="6226560" cy="489960"/>
          </a:xfrm>
        </p:grpSpPr>
        <p:sp>
          <p:nvSpPr>
            <p:cNvPr id="189" name="Rechthoek 36"/>
            <p:cNvSpPr/>
            <p:nvPr/>
          </p:nvSpPr>
          <p:spPr>
            <a:xfrm rot="16200000">
              <a:off x="5990400" y="-3956760"/>
              <a:ext cx="210960" cy="6226560"/>
            </a:xfrm>
            <a:prstGeom prst="rect">
              <a:avLst/>
            </a:prstGeom>
            <a:solidFill>
              <a:schemeClr val="accent1"/>
            </a:solidFill>
            <a:ln w="12700">
              <a:noFill/>
            </a:ln>
          </p:spPr>
          <p:style>
            <a:lnRef idx="0">
              <a:scrgbClr r="0" g="0" b="0"/>
            </a:lnRef>
            <a:fillRef idx="0">
              <a:scrgbClr r="0" g="0" b="0"/>
            </a:fillRef>
            <a:effectRef idx="0">
              <a:scrgbClr r="0" g="0" b="0"/>
            </a:effectRef>
            <a:fontRef idx="minor"/>
          </p:style>
        </p:sp>
        <p:grpSp>
          <p:nvGrpSpPr>
            <p:cNvPr id="190" name="Groep 8"/>
            <p:cNvGrpSpPr/>
            <p:nvPr/>
          </p:nvGrpSpPr>
          <p:grpSpPr>
            <a:xfrm>
              <a:off x="2982600" y="-1228320"/>
              <a:ext cx="6226560" cy="210960"/>
              <a:chOff x="2982600" y="-1228320"/>
              <a:chExt cx="6226560" cy="210960"/>
            </a:xfrm>
          </p:grpSpPr>
          <p:sp>
            <p:nvSpPr>
              <p:cNvPr id="191" name="Rechthoek 6"/>
              <p:cNvSpPr/>
              <p:nvPr/>
            </p:nvSpPr>
            <p:spPr>
              <a:xfrm rot="16200000">
                <a:off x="3150720" y="-1396440"/>
                <a:ext cx="210960" cy="547560"/>
              </a:xfrm>
              <a:prstGeom prst="rect">
                <a:avLst/>
              </a:prstGeom>
              <a:solidFill>
                <a:schemeClr val="accent2"/>
              </a:solidFill>
              <a:ln w="12700">
                <a:noFill/>
              </a:ln>
            </p:spPr>
            <p:style>
              <a:lnRef idx="0">
                <a:scrgbClr r="0" g="0" b="0"/>
              </a:lnRef>
              <a:fillRef idx="0">
                <a:scrgbClr r="0" g="0" b="0"/>
              </a:fillRef>
              <a:effectRef idx="0">
                <a:scrgbClr r="0" g="0" b="0"/>
              </a:effectRef>
              <a:fontRef idx="minor"/>
            </p:style>
          </p:sp>
          <p:sp>
            <p:nvSpPr>
              <p:cNvPr id="192" name="Rechthoek 29"/>
              <p:cNvSpPr/>
              <p:nvPr/>
            </p:nvSpPr>
            <p:spPr>
              <a:xfrm rot="16200000">
                <a:off x="3781800" y="-1396440"/>
                <a:ext cx="210960" cy="547560"/>
              </a:xfrm>
              <a:prstGeom prst="rect">
                <a:avLst/>
              </a:prstGeom>
              <a:solidFill>
                <a:srgbClr val="0066A2"/>
              </a:solidFill>
              <a:ln w="12700">
                <a:noFill/>
              </a:ln>
            </p:spPr>
            <p:style>
              <a:lnRef idx="0">
                <a:scrgbClr r="0" g="0" b="0"/>
              </a:lnRef>
              <a:fillRef idx="0">
                <a:scrgbClr r="0" g="0" b="0"/>
              </a:fillRef>
              <a:effectRef idx="0">
                <a:scrgbClr r="0" g="0" b="0"/>
              </a:effectRef>
              <a:fontRef idx="minor"/>
            </p:style>
          </p:sp>
          <p:sp>
            <p:nvSpPr>
              <p:cNvPr id="193" name="Rechthoek 30"/>
              <p:cNvSpPr/>
              <p:nvPr/>
            </p:nvSpPr>
            <p:spPr>
              <a:xfrm rot="16200000">
                <a:off x="4412520" y="-1396440"/>
                <a:ext cx="210960" cy="547560"/>
              </a:xfrm>
              <a:prstGeom prst="rect">
                <a:avLst/>
              </a:prstGeom>
              <a:solidFill>
                <a:srgbClr val="00B7D3"/>
              </a:solidFill>
              <a:ln w="12700">
                <a:noFill/>
              </a:ln>
            </p:spPr>
            <p:style>
              <a:lnRef idx="0">
                <a:scrgbClr r="0" g="0" b="0"/>
              </a:lnRef>
              <a:fillRef idx="0">
                <a:scrgbClr r="0" g="0" b="0"/>
              </a:fillRef>
              <a:effectRef idx="0">
                <a:scrgbClr r="0" g="0" b="0"/>
              </a:effectRef>
              <a:fontRef idx="minor"/>
            </p:style>
          </p:sp>
          <p:sp>
            <p:nvSpPr>
              <p:cNvPr id="194" name="Rechthoek 31"/>
              <p:cNvSpPr/>
              <p:nvPr/>
            </p:nvSpPr>
            <p:spPr>
              <a:xfrm rot="16200000">
                <a:off x="5043600" y="-1396440"/>
                <a:ext cx="210960" cy="547560"/>
              </a:xfrm>
              <a:prstGeom prst="rect">
                <a:avLst/>
              </a:prstGeom>
              <a:solidFill>
                <a:schemeClr val="accent4"/>
              </a:solidFill>
              <a:ln w="12700">
                <a:noFill/>
              </a:ln>
            </p:spPr>
            <p:style>
              <a:lnRef idx="0">
                <a:scrgbClr r="0" g="0" b="0"/>
              </a:lnRef>
              <a:fillRef idx="0">
                <a:scrgbClr r="0" g="0" b="0"/>
              </a:fillRef>
              <a:effectRef idx="0">
                <a:scrgbClr r="0" g="0" b="0"/>
              </a:effectRef>
              <a:fontRef idx="minor"/>
            </p:style>
          </p:sp>
          <p:sp>
            <p:nvSpPr>
              <p:cNvPr id="195" name="Rechthoek 32"/>
              <p:cNvSpPr/>
              <p:nvPr/>
            </p:nvSpPr>
            <p:spPr>
              <a:xfrm rot="16200000">
                <a:off x="5674680" y="-1396440"/>
                <a:ext cx="210960" cy="547560"/>
              </a:xfrm>
              <a:prstGeom prst="rect">
                <a:avLst/>
              </a:prstGeom>
              <a:solidFill>
                <a:srgbClr val="61A4B4"/>
              </a:solidFill>
              <a:ln w="12700">
                <a:noFill/>
              </a:ln>
            </p:spPr>
            <p:style>
              <a:lnRef idx="0">
                <a:scrgbClr r="0" g="0" b="0"/>
              </a:lnRef>
              <a:fillRef idx="0">
                <a:scrgbClr r="0" g="0" b="0"/>
              </a:fillRef>
              <a:effectRef idx="0">
                <a:scrgbClr r="0" g="0" b="0"/>
              </a:effectRef>
              <a:fontRef idx="minor"/>
            </p:style>
          </p:sp>
          <p:sp>
            <p:nvSpPr>
              <p:cNvPr id="196" name="Rechthoek 33"/>
              <p:cNvSpPr/>
              <p:nvPr/>
            </p:nvSpPr>
            <p:spPr>
              <a:xfrm rot="16200000">
                <a:off x="6305760" y="-1396440"/>
                <a:ext cx="210960" cy="547560"/>
              </a:xfrm>
              <a:prstGeom prst="rect">
                <a:avLst/>
              </a:prstGeom>
              <a:solidFill>
                <a:srgbClr val="82D7C6"/>
              </a:solidFill>
              <a:ln w="12700">
                <a:noFill/>
              </a:ln>
            </p:spPr>
            <p:style>
              <a:lnRef idx="0">
                <a:scrgbClr r="0" g="0" b="0"/>
              </a:lnRef>
              <a:fillRef idx="0">
                <a:scrgbClr r="0" g="0" b="0"/>
              </a:fillRef>
              <a:effectRef idx="0">
                <a:scrgbClr r="0" g="0" b="0"/>
              </a:effectRef>
              <a:fontRef idx="minor"/>
            </p:style>
          </p:sp>
          <p:sp>
            <p:nvSpPr>
              <p:cNvPr id="197" name="Rechthoek 34"/>
              <p:cNvSpPr/>
              <p:nvPr/>
            </p:nvSpPr>
            <p:spPr>
              <a:xfrm rot="16200000">
                <a:off x="6936840" y="-1396440"/>
                <a:ext cx="210960" cy="547560"/>
              </a:xfrm>
              <a:prstGeom prst="rect">
                <a:avLst/>
              </a:prstGeom>
              <a:solidFill>
                <a:schemeClr val="accent6"/>
              </a:solidFill>
              <a:ln w="12700">
                <a:noFill/>
              </a:ln>
            </p:spPr>
            <p:style>
              <a:lnRef idx="0">
                <a:scrgbClr r="0" g="0" b="0"/>
              </a:lnRef>
              <a:fillRef idx="0">
                <a:scrgbClr r="0" g="0" b="0"/>
              </a:fillRef>
              <a:effectRef idx="0">
                <a:scrgbClr r="0" g="0" b="0"/>
              </a:effectRef>
              <a:fontRef idx="minor"/>
            </p:style>
          </p:sp>
          <p:sp>
            <p:nvSpPr>
              <p:cNvPr id="198" name="Rechthoek 37"/>
              <p:cNvSpPr/>
              <p:nvPr/>
            </p:nvSpPr>
            <p:spPr>
              <a:xfrm rot="16200000">
                <a:off x="7567920" y="-1396440"/>
                <a:ext cx="210960" cy="547560"/>
              </a:xfrm>
              <a:prstGeom prst="rect">
                <a:avLst/>
              </a:prstGeom>
              <a:solidFill>
                <a:srgbClr val="99D28C"/>
              </a:solidFill>
              <a:ln w="12700">
                <a:noFill/>
              </a:ln>
            </p:spPr>
            <p:style>
              <a:lnRef idx="0">
                <a:scrgbClr r="0" g="0" b="0"/>
              </a:lnRef>
              <a:fillRef idx="0">
                <a:scrgbClr r="0" g="0" b="0"/>
              </a:fillRef>
              <a:effectRef idx="0">
                <a:scrgbClr r="0" g="0" b="0"/>
              </a:effectRef>
              <a:fontRef idx="minor"/>
            </p:style>
          </p:sp>
          <p:sp>
            <p:nvSpPr>
              <p:cNvPr id="199" name="Rechthoek 38"/>
              <p:cNvSpPr/>
              <p:nvPr/>
            </p:nvSpPr>
            <p:spPr>
              <a:xfrm rot="16200000">
                <a:off x="8199000" y="-1396440"/>
                <a:ext cx="210960" cy="547560"/>
              </a:xfrm>
              <a:prstGeom prst="rect">
                <a:avLst/>
              </a:prstGeom>
              <a:solidFill>
                <a:schemeClr val="accent3"/>
              </a:solidFill>
              <a:ln w="12700">
                <a:noFill/>
              </a:ln>
            </p:spPr>
            <p:style>
              <a:lnRef idx="0">
                <a:scrgbClr r="0" g="0" b="0"/>
              </a:lnRef>
              <a:fillRef idx="0">
                <a:scrgbClr r="0" g="0" b="0"/>
              </a:fillRef>
              <a:effectRef idx="0">
                <a:scrgbClr r="0" g="0" b="0"/>
              </a:effectRef>
              <a:fontRef idx="minor"/>
            </p:style>
          </p:sp>
          <p:sp>
            <p:nvSpPr>
              <p:cNvPr id="200" name="Rechthoek 39"/>
              <p:cNvSpPr/>
              <p:nvPr/>
            </p:nvSpPr>
            <p:spPr>
              <a:xfrm rot="16200000">
                <a:off x="8829720" y="-1396440"/>
                <a:ext cx="210960" cy="547560"/>
              </a:xfrm>
              <a:prstGeom prst="rect">
                <a:avLst/>
              </a:prstGeom>
              <a:solidFill>
                <a:schemeClr val="accent5"/>
              </a:solidFill>
              <a:ln w="12700">
                <a:noFill/>
              </a:ln>
            </p:spPr>
            <p:style>
              <a:lnRef idx="0">
                <a:scrgbClr r="0" g="0" b="0"/>
              </a:lnRef>
              <a:fillRef idx="0">
                <a:scrgbClr r="0" g="0" b="0"/>
              </a:fillRef>
              <a:effectRef idx="0">
                <a:scrgbClr r="0" g="0" b="0"/>
              </a:effectRef>
              <a:fontRef idx="minor"/>
            </p:style>
          </p:sp>
        </p:grpSp>
      </p:grpSp>
      <p:grpSp>
        <p:nvGrpSpPr>
          <p:cNvPr id="201" name="Group 4"/>
          <p:cNvGrpSpPr/>
          <p:nvPr/>
        </p:nvGrpSpPr>
        <p:grpSpPr>
          <a:xfrm>
            <a:off x="698400" y="5884200"/>
            <a:ext cx="1454760" cy="577080"/>
            <a:chOff x="698400" y="5884200"/>
            <a:chExt cx="1454760" cy="577080"/>
          </a:xfrm>
        </p:grpSpPr>
        <p:sp>
          <p:nvSpPr>
            <p:cNvPr id="202" name="Freeform 5"/>
            <p:cNvSpPr/>
            <p:nvPr/>
          </p:nvSpPr>
          <p:spPr>
            <a:xfrm>
              <a:off x="987840" y="6168600"/>
              <a:ext cx="267840" cy="292680"/>
            </a:xfrm>
            <a:custGeom>
              <a:avLst/>
              <a:gdLst/>
              <a:ahLst/>
              <a:cxnLst/>
              <a:rect l="l" t="t" r="r" b="b"/>
              <a:pathLst>
                <a:path w="21600" h="21600">
                  <a:moveTo>
                    <a:pt x="10800" y="17530"/>
                  </a:moveTo>
                  <a:cubicBezTo>
                    <a:pt x="13837" y="17530"/>
                    <a:pt x="15525" y="15652"/>
                    <a:pt x="15525" y="13148"/>
                  </a:cubicBezTo>
                  <a:cubicBezTo>
                    <a:pt x="15525" y="0"/>
                    <a:pt x="15525" y="0"/>
                    <a:pt x="15525" y="0"/>
                  </a:cubicBezTo>
                  <a:cubicBezTo>
                    <a:pt x="21600" y="0"/>
                    <a:pt x="21600" y="0"/>
                    <a:pt x="21600" y="0"/>
                  </a:cubicBezTo>
                  <a:cubicBezTo>
                    <a:pt x="21600" y="13461"/>
                    <a:pt x="21600" y="13461"/>
                    <a:pt x="21600" y="13461"/>
                  </a:cubicBezTo>
                  <a:cubicBezTo>
                    <a:pt x="21600" y="19096"/>
                    <a:pt x="16537" y="21600"/>
                    <a:pt x="10800" y="21600"/>
                  </a:cubicBezTo>
                  <a:cubicBezTo>
                    <a:pt x="5063" y="21600"/>
                    <a:pt x="0" y="19096"/>
                    <a:pt x="0" y="13461"/>
                  </a:cubicBezTo>
                  <a:cubicBezTo>
                    <a:pt x="0" y="0"/>
                    <a:pt x="0" y="0"/>
                    <a:pt x="0" y="0"/>
                  </a:cubicBezTo>
                  <a:cubicBezTo>
                    <a:pt x="6413" y="0"/>
                    <a:pt x="6413" y="0"/>
                    <a:pt x="6413" y="0"/>
                  </a:cubicBezTo>
                  <a:cubicBezTo>
                    <a:pt x="6413" y="13148"/>
                    <a:pt x="6413" y="13148"/>
                    <a:pt x="6413" y="13148"/>
                  </a:cubicBezTo>
                  <a:cubicBezTo>
                    <a:pt x="6413" y="15652"/>
                    <a:pt x="7763" y="17530"/>
                    <a:pt x="10800" y="17530"/>
                  </a:cubicBezTo>
                  <a:close/>
                </a:path>
              </a:pathLst>
            </a:custGeom>
            <a:solidFill>
              <a:schemeClr val="accent1"/>
            </a:solidFill>
            <a:ln w="12700">
              <a:noFill/>
            </a:ln>
          </p:spPr>
          <p:style>
            <a:lnRef idx="0">
              <a:scrgbClr r="0" g="0" b="0"/>
            </a:lnRef>
            <a:fillRef idx="0">
              <a:scrgbClr r="0" g="0" b="0"/>
            </a:fillRef>
            <a:effectRef idx="0">
              <a:scrgbClr r="0" g="0" b="0"/>
            </a:effectRef>
            <a:fontRef idx="minor"/>
          </p:style>
        </p:sp>
        <p:sp>
          <p:nvSpPr>
            <p:cNvPr id="203" name="Freeform 6"/>
            <p:cNvSpPr/>
            <p:nvPr/>
          </p:nvSpPr>
          <p:spPr>
            <a:xfrm>
              <a:off x="698400" y="6168600"/>
              <a:ext cx="251640" cy="284400"/>
            </a:xfrm>
            <a:custGeom>
              <a:avLst/>
              <a:gdLst/>
              <a:ahLst/>
              <a:cxnLst/>
              <a:rect l="l" t="t" r="r" b="b"/>
              <a:pathLst>
                <a:path w="21600" h="21600">
                  <a:moveTo>
                    <a:pt x="7579" y="21600"/>
                  </a:moveTo>
                  <a:lnTo>
                    <a:pt x="14400" y="21600"/>
                  </a:lnTo>
                  <a:lnTo>
                    <a:pt x="14400" y="4215"/>
                  </a:lnTo>
                  <a:lnTo>
                    <a:pt x="21600" y="4215"/>
                  </a:lnTo>
                  <a:lnTo>
                    <a:pt x="21600" y="0"/>
                  </a:lnTo>
                  <a:lnTo>
                    <a:pt x="0" y="0"/>
                  </a:lnTo>
                  <a:lnTo>
                    <a:pt x="0" y="4215"/>
                  </a:lnTo>
                  <a:lnTo>
                    <a:pt x="7579" y="4215"/>
                  </a:lnTo>
                  <a:lnTo>
                    <a:pt x="7579" y="21600"/>
                  </a:lnTo>
                  <a:close/>
                </a:path>
              </a:pathLst>
            </a:custGeom>
            <a:solidFill>
              <a:srgbClr val="000000"/>
            </a:solidFill>
            <a:ln w="12700">
              <a:noFill/>
            </a:ln>
          </p:spPr>
          <p:style>
            <a:lnRef idx="0">
              <a:scrgbClr r="0" g="0" b="0"/>
            </a:lnRef>
            <a:fillRef idx="0">
              <a:scrgbClr r="0" g="0" b="0"/>
            </a:fillRef>
            <a:effectRef idx="0">
              <a:scrgbClr r="0" g="0" b="0"/>
            </a:effectRef>
            <a:fontRef idx="minor"/>
          </p:style>
        </p:sp>
        <p:sp>
          <p:nvSpPr>
            <p:cNvPr id="204" name="Freeform 7"/>
            <p:cNvSpPr/>
            <p:nvPr/>
          </p:nvSpPr>
          <p:spPr>
            <a:xfrm>
              <a:off x="775080" y="5884200"/>
              <a:ext cx="266040" cy="266760"/>
            </a:xfrm>
            <a:custGeom>
              <a:avLst/>
              <a:gdLst/>
              <a:ahLst/>
              <a:cxnLst/>
              <a:rect l="l" t="t" r="r" b="b"/>
              <a:pathLst>
                <a:path w="20165" h="21600">
                  <a:moveTo>
                    <a:pt x="15162" y="12000"/>
                  </a:moveTo>
                  <a:cubicBezTo>
                    <a:pt x="13573" y="12343"/>
                    <a:pt x="11985" y="12000"/>
                    <a:pt x="11985" y="9943"/>
                  </a:cubicBezTo>
                  <a:cubicBezTo>
                    <a:pt x="11985" y="6857"/>
                    <a:pt x="18973" y="4114"/>
                    <a:pt x="19926" y="1371"/>
                  </a:cubicBezTo>
                  <a:cubicBezTo>
                    <a:pt x="20244" y="686"/>
                    <a:pt x="20244" y="0"/>
                    <a:pt x="19926" y="0"/>
                  </a:cubicBezTo>
                  <a:cubicBezTo>
                    <a:pt x="19609" y="0"/>
                    <a:pt x="19926" y="343"/>
                    <a:pt x="19291" y="1029"/>
                  </a:cubicBezTo>
                  <a:cubicBezTo>
                    <a:pt x="16432" y="4114"/>
                    <a:pt x="11668" y="4114"/>
                    <a:pt x="8173" y="5829"/>
                  </a:cubicBezTo>
                  <a:cubicBezTo>
                    <a:pt x="5632" y="6857"/>
                    <a:pt x="-1356" y="10629"/>
                    <a:pt x="232" y="18514"/>
                  </a:cubicBezTo>
                  <a:cubicBezTo>
                    <a:pt x="232" y="18857"/>
                    <a:pt x="550" y="20229"/>
                    <a:pt x="868" y="20229"/>
                  </a:cubicBezTo>
                  <a:cubicBezTo>
                    <a:pt x="868" y="20229"/>
                    <a:pt x="868" y="19543"/>
                    <a:pt x="868" y="18514"/>
                  </a:cubicBezTo>
                  <a:cubicBezTo>
                    <a:pt x="868" y="13714"/>
                    <a:pt x="6268" y="12343"/>
                    <a:pt x="7856" y="9257"/>
                  </a:cubicBezTo>
                  <a:cubicBezTo>
                    <a:pt x="8173" y="8914"/>
                    <a:pt x="8491" y="8571"/>
                    <a:pt x="8491" y="8571"/>
                  </a:cubicBezTo>
                  <a:cubicBezTo>
                    <a:pt x="8491" y="8914"/>
                    <a:pt x="8491" y="8914"/>
                    <a:pt x="8491" y="9257"/>
                  </a:cubicBezTo>
                  <a:cubicBezTo>
                    <a:pt x="7856" y="12000"/>
                    <a:pt x="5315" y="13371"/>
                    <a:pt x="6268" y="15429"/>
                  </a:cubicBezTo>
                  <a:cubicBezTo>
                    <a:pt x="6903" y="17829"/>
                    <a:pt x="9762" y="15771"/>
                    <a:pt x="10397" y="14400"/>
                  </a:cubicBezTo>
                  <a:cubicBezTo>
                    <a:pt x="10715" y="14057"/>
                    <a:pt x="10715" y="13714"/>
                    <a:pt x="11032" y="13714"/>
                  </a:cubicBezTo>
                  <a:cubicBezTo>
                    <a:pt x="11032" y="13714"/>
                    <a:pt x="11032" y="14400"/>
                    <a:pt x="11032" y="14743"/>
                  </a:cubicBezTo>
                  <a:cubicBezTo>
                    <a:pt x="10397" y="17486"/>
                    <a:pt x="10079" y="18857"/>
                    <a:pt x="8173" y="20571"/>
                  </a:cubicBezTo>
                  <a:cubicBezTo>
                    <a:pt x="7538" y="20914"/>
                    <a:pt x="6585" y="21257"/>
                    <a:pt x="6585" y="21600"/>
                  </a:cubicBezTo>
                  <a:cubicBezTo>
                    <a:pt x="6585" y="21600"/>
                    <a:pt x="7220" y="21600"/>
                    <a:pt x="7538" y="21600"/>
                  </a:cubicBezTo>
                  <a:cubicBezTo>
                    <a:pt x="12303" y="21257"/>
                    <a:pt x="16432" y="15086"/>
                    <a:pt x="17703" y="10971"/>
                  </a:cubicBezTo>
                  <a:cubicBezTo>
                    <a:pt x="17703" y="10629"/>
                    <a:pt x="17703" y="10286"/>
                    <a:pt x="17703" y="10286"/>
                  </a:cubicBezTo>
                  <a:cubicBezTo>
                    <a:pt x="17385" y="9943"/>
                    <a:pt x="17385" y="10286"/>
                    <a:pt x="17068" y="10629"/>
                  </a:cubicBezTo>
                  <a:cubicBezTo>
                    <a:pt x="16432" y="10971"/>
                    <a:pt x="15797" y="11657"/>
                    <a:pt x="15162" y="12000"/>
                  </a:cubicBezTo>
                  <a:close/>
                </a:path>
              </a:pathLst>
            </a:custGeom>
            <a:solidFill>
              <a:srgbClr val="000000"/>
            </a:solidFill>
            <a:ln w="12700">
              <a:noFill/>
            </a:ln>
          </p:spPr>
          <p:style>
            <a:lnRef idx="0">
              <a:scrgbClr r="0" g="0" b="0"/>
            </a:lnRef>
            <a:fillRef idx="0">
              <a:scrgbClr r="0" g="0" b="0"/>
            </a:fillRef>
            <a:effectRef idx="0">
              <a:scrgbClr r="0" g="0" b="0"/>
            </a:effectRef>
            <a:fontRef idx="minor"/>
          </p:style>
        </p:sp>
        <p:sp>
          <p:nvSpPr>
            <p:cNvPr id="205" name="Freeform 8"/>
            <p:cNvSpPr/>
            <p:nvPr/>
          </p:nvSpPr>
          <p:spPr>
            <a:xfrm>
              <a:off x="1600200" y="6249240"/>
              <a:ext cx="175680" cy="211680"/>
            </a:xfrm>
            <a:custGeom>
              <a:avLst/>
              <a:gdLst/>
              <a:ahLst/>
              <a:cxnLst/>
              <a:rect l="l" t="t" r="r" b="b"/>
              <a:pathLst>
                <a:path w="21600" h="21600">
                  <a:moveTo>
                    <a:pt x="4629" y="9072"/>
                  </a:moveTo>
                  <a:cubicBezTo>
                    <a:pt x="4629" y="5616"/>
                    <a:pt x="6686" y="3024"/>
                    <a:pt x="10800" y="3024"/>
                  </a:cubicBezTo>
                  <a:cubicBezTo>
                    <a:pt x="14914" y="3024"/>
                    <a:pt x="16971" y="5616"/>
                    <a:pt x="16971" y="9072"/>
                  </a:cubicBezTo>
                  <a:lnTo>
                    <a:pt x="4629" y="9072"/>
                  </a:lnTo>
                  <a:close/>
                  <a:moveTo>
                    <a:pt x="21600" y="11664"/>
                  </a:moveTo>
                  <a:cubicBezTo>
                    <a:pt x="21600" y="9504"/>
                    <a:pt x="21600" y="9504"/>
                    <a:pt x="21600" y="9504"/>
                  </a:cubicBezTo>
                  <a:cubicBezTo>
                    <a:pt x="21600" y="3888"/>
                    <a:pt x="18000" y="0"/>
                    <a:pt x="10800" y="0"/>
                  </a:cubicBezTo>
                  <a:cubicBezTo>
                    <a:pt x="3600" y="0"/>
                    <a:pt x="0" y="5184"/>
                    <a:pt x="0" y="10800"/>
                  </a:cubicBezTo>
                  <a:cubicBezTo>
                    <a:pt x="0" y="16848"/>
                    <a:pt x="3086" y="21600"/>
                    <a:pt x="10800" y="21600"/>
                  </a:cubicBezTo>
                  <a:cubicBezTo>
                    <a:pt x="16457" y="21600"/>
                    <a:pt x="20571" y="19008"/>
                    <a:pt x="21086" y="14688"/>
                  </a:cubicBezTo>
                  <a:cubicBezTo>
                    <a:pt x="16457" y="14688"/>
                    <a:pt x="16457" y="14688"/>
                    <a:pt x="16457" y="14688"/>
                  </a:cubicBezTo>
                  <a:cubicBezTo>
                    <a:pt x="15943" y="17712"/>
                    <a:pt x="14400" y="18576"/>
                    <a:pt x="10800" y="18576"/>
                  </a:cubicBezTo>
                  <a:cubicBezTo>
                    <a:pt x="6171" y="18576"/>
                    <a:pt x="4629" y="15120"/>
                    <a:pt x="4629" y="11664"/>
                  </a:cubicBezTo>
                  <a:lnTo>
                    <a:pt x="21600" y="11664"/>
                  </a:lnTo>
                  <a:close/>
                </a:path>
              </a:pathLst>
            </a:custGeom>
            <a:solidFill>
              <a:srgbClr val="000000"/>
            </a:solidFill>
            <a:ln w="12700">
              <a:noFill/>
            </a:ln>
          </p:spPr>
          <p:style>
            <a:lnRef idx="0">
              <a:scrgbClr r="0" g="0" b="0"/>
            </a:lnRef>
            <a:fillRef idx="0">
              <a:scrgbClr r="0" g="0" b="0"/>
            </a:fillRef>
            <a:effectRef idx="0">
              <a:scrgbClr r="0" g="0" b="0"/>
            </a:effectRef>
            <a:fontRef idx="minor"/>
          </p:style>
        </p:sp>
        <p:sp>
          <p:nvSpPr>
            <p:cNvPr id="206" name="Rectangle 9"/>
            <p:cNvSpPr/>
            <p:nvPr/>
          </p:nvSpPr>
          <p:spPr>
            <a:xfrm>
              <a:off x="1822680" y="6168600"/>
              <a:ext cx="33120" cy="284400"/>
            </a:xfrm>
            <a:prstGeom prst="rect">
              <a:avLst/>
            </a:prstGeom>
            <a:solidFill>
              <a:srgbClr val="000000"/>
            </a:solidFill>
            <a:ln w="12700">
              <a:noFill/>
            </a:ln>
          </p:spPr>
          <p:style>
            <a:lnRef idx="0">
              <a:scrgbClr r="0" g="0" b="0"/>
            </a:lnRef>
            <a:fillRef idx="0">
              <a:scrgbClr r="0" g="0" b="0"/>
            </a:fillRef>
            <a:effectRef idx="0">
              <a:scrgbClr r="0" g="0" b="0"/>
            </a:effectRef>
            <a:fontRef idx="minor"/>
          </p:style>
        </p:sp>
        <p:sp>
          <p:nvSpPr>
            <p:cNvPr id="207" name="Freeform 10"/>
            <p:cNvSpPr/>
            <p:nvPr/>
          </p:nvSpPr>
          <p:spPr>
            <a:xfrm>
              <a:off x="1897560" y="6164640"/>
              <a:ext cx="126000" cy="288360"/>
            </a:xfrm>
            <a:custGeom>
              <a:avLst/>
              <a:gdLst/>
              <a:ahLst/>
              <a:cxnLst/>
              <a:rect l="l" t="t" r="r" b="b"/>
              <a:pathLst>
                <a:path w="21600" h="21600">
                  <a:moveTo>
                    <a:pt x="12960" y="21600"/>
                  </a:moveTo>
                  <a:cubicBezTo>
                    <a:pt x="12960" y="8894"/>
                    <a:pt x="12960" y="8894"/>
                    <a:pt x="12960" y="8894"/>
                  </a:cubicBezTo>
                  <a:cubicBezTo>
                    <a:pt x="20880" y="8894"/>
                    <a:pt x="20880" y="8894"/>
                    <a:pt x="20880" y="8894"/>
                  </a:cubicBezTo>
                  <a:cubicBezTo>
                    <a:pt x="20880" y="6988"/>
                    <a:pt x="20880" y="6988"/>
                    <a:pt x="20880" y="6988"/>
                  </a:cubicBezTo>
                  <a:cubicBezTo>
                    <a:pt x="12960" y="6988"/>
                    <a:pt x="12960" y="6988"/>
                    <a:pt x="12960" y="6988"/>
                  </a:cubicBezTo>
                  <a:cubicBezTo>
                    <a:pt x="12960" y="4447"/>
                    <a:pt x="12960" y="4447"/>
                    <a:pt x="12960" y="4447"/>
                  </a:cubicBezTo>
                  <a:cubicBezTo>
                    <a:pt x="12960" y="2859"/>
                    <a:pt x="15120" y="2541"/>
                    <a:pt x="18720" y="2541"/>
                  </a:cubicBezTo>
                  <a:cubicBezTo>
                    <a:pt x="19440" y="2541"/>
                    <a:pt x="20880" y="2541"/>
                    <a:pt x="21600" y="2541"/>
                  </a:cubicBezTo>
                  <a:cubicBezTo>
                    <a:pt x="21600" y="318"/>
                    <a:pt x="21600" y="318"/>
                    <a:pt x="21600" y="318"/>
                  </a:cubicBezTo>
                  <a:cubicBezTo>
                    <a:pt x="20160" y="0"/>
                    <a:pt x="18720" y="0"/>
                    <a:pt x="17280" y="0"/>
                  </a:cubicBezTo>
                  <a:cubicBezTo>
                    <a:pt x="10800" y="0"/>
                    <a:pt x="6480" y="1271"/>
                    <a:pt x="6480" y="4129"/>
                  </a:cubicBezTo>
                  <a:cubicBezTo>
                    <a:pt x="6480" y="6988"/>
                    <a:pt x="6480" y="6988"/>
                    <a:pt x="6480" y="6988"/>
                  </a:cubicBezTo>
                  <a:cubicBezTo>
                    <a:pt x="0" y="6988"/>
                    <a:pt x="0" y="6988"/>
                    <a:pt x="0" y="6988"/>
                  </a:cubicBezTo>
                  <a:cubicBezTo>
                    <a:pt x="0" y="8894"/>
                    <a:pt x="0" y="8894"/>
                    <a:pt x="0" y="8894"/>
                  </a:cubicBezTo>
                  <a:cubicBezTo>
                    <a:pt x="6480" y="8894"/>
                    <a:pt x="6480" y="8894"/>
                    <a:pt x="6480" y="8894"/>
                  </a:cubicBezTo>
                  <a:cubicBezTo>
                    <a:pt x="6480" y="21600"/>
                    <a:pt x="6480" y="21600"/>
                    <a:pt x="6480" y="21600"/>
                  </a:cubicBezTo>
                  <a:lnTo>
                    <a:pt x="12960" y="21600"/>
                  </a:lnTo>
                  <a:close/>
                </a:path>
              </a:pathLst>
            </a:custGeom>
            <a:solidFill>
              <a:srgbClr val="000000"/>
            </a:solidFill>
            <a:ln w="12700">
              <a:noFill/>
            </a:ln>
          </p:spPr>
          <p:style>
            <a:lnRef idx="0">
              <a:scrgbClr r="0" g="0" b="0"/>
            </a:lnRef>
            <a:fillRef idx="0">
              <a:scrgbClr r="0" g="0" b="0"/>
            </a:fillRef>
            <a:effectRef idx="0">
              <a:scrgbClr r="0" g="0" b="0"/>
            </a:effectRef>
            <a:fontRef idx="minor"/>
          </p:style>
        </p:sp>
        <p:sp>
          <p:nvSpPr>
            <p:cNvPr id="208" name="Freeform 11"/>
            <p:cNvSpPr/>
            <p:nvPr/>
          </p:nvSpPr>
          <p:spPr>
            <a:xfrm>
              <a:off x="2040480" y="6202440"/>
              <a:ext cx="112680" cy="258480"/>
            </a:xfrm>
            <a:custGeom>
              <a:avLst/>
              <a:gdLst/>
              <a:ahLst/>
              <a:cxnLst/>
              <a:rect l="l" t="t" r="r" b="b"/>
              <a:pathLst>
                <a:path w="21600" h="21600">
                  <a:moveTo>
                    <a:pt x="0" y="4603"/>
                  </a:moveTo>
                  <a:cubicBezTo>
                    <a:pt x="0" y="6728"/>
                    <a:pt x="0" y="6728"/>
                    <a:pt x="0" y="6728"/>
                  </a:cubicBezTo>
                  <a:cubicBezTo>
                    <a:pt x="6400" y="6728"/>
                    <a:pt x="6400" y="6728"/>
                    <a:pt x="6400" y="6728"/>
                  </a:cubicBezTo>
                  <a:cubicBezTo>
                    <a:pt x="6400" y="17351"/>
                    <a:pt x="6400" y="17351"/>
                    <a:pt x="6400" y="17351"/>
                  </a:cubicBezTo>
                  <a:cubicBezTo>
                    <a:pt x="6400" y="19475"/>
                    <a:pt x="6400" y="21600"/>
                    <a:pt x="16800" y="21600"/>
                  </a:cubicBezTo>
                  <a:cubicBezTo>
                    <a:pt x="18400" y="21600"/>
                    <a:pt x="20000" y="21246"/>
                    <a:pt x="21600" y="21246"/>
                  </a:cubicBezTo>
                  <a:cubicBezTo>
                    <a:pt x="21600" y="18767"/>
                    <a:pt x="21600" y="18767"/>
                    <a:pt x="21600" y="18767"/>
                  </a:cubicBezTo>
                  <a:cubicBezTo>
                    <a:pt x="20800" y="19121"/>
                    <a:pt x="19200" y="19121"/>
                    <a:pt x="17600" y="19121"/>
                  </a:cubicBezTo>
                  <a:cubicBezTo>
                    <a:pt x="15200" y="19121"/>
                    <a:pt x="13600" y="18413"/>
                    <a:pt x="13600" y="17351"/>
                  </a:cubicBezTo>
                  <a:cubicBezTo>
                    <a:pt x="13600" y="6728"/>
                    <a:pt x="13600" y="6728"/>
                    <a:pt x="13600" y="6728"/>
                  </a:cubicBezTo>
                  <a:cubicBezTo>
                    <a:pt x="21600" y="6728"/>
                    <a:pt x="21600" y="6728"/>
                    <a:pt x="21600" y="6728"/>
                  </a:cubicBezTo>
                  <a:cubicBezTo>
                    <a:pt x="21600" y="4603"/>
                    <a:pt x="21600" y="4603"/>
                    <a:pt x="21600" y="4603"/>
                  </a:cubicBezTo>
                  <a:cubicBezTo>
                    <a:pt x="13600" y="4603"/>
                    <a:pt x="13600" y="4603"/>
                    <a:pt x="13600" y="4603"/>
                  </a:cubicBezTo>
                  <a:cubicBezTo>
                    <a:pt x="13600" y="0"/>
                    <a:pt x="13600" y="0"/>
                    <a:pt x="13600" y="0"/>
                  </a:cubicBezTo>
                  <a:cubicBezTo>
                    <a:pt x="6400" y="1062"/>
                    <a:pt x="6400" y="1062"/>
                    <a:pt x="6400" y="1062"/>
                  </a:cubicBezTo>
                  <a:cubicBezTo>
                    <a:pt x="6400" y="4603"/>
                    <a:pt x="6400" y="4603"/>
                    <a:pt x="6400" y="4603"/>
                  </a:cubicBezTo>
                  <a:lnTo>
                    <a:pt x="0" y="4603"/>
                  </a:lnTo>
                  <a:close/>
                </a:path>
              </a:pathLst>
            </a:custGeom>
            <a:solidFill>
              <a:srgbClr val="000000"/>
            </a:solidFill>
            <a:ln w="12700">
              <a:noFill/>
            </a:ln>
          </p:spPr>
          <p:style>
            <a:lnRef idx="0">
              <a:scrgbClr r="0" g="0" b="0"/>
            </a:lnRef>
            <a:fillRef idx="0">
              <a:scrgbClr r="0" g="0" b="0"/>
            </a:fillRef>
            <a:effectRef idx="0">
              <a:scrgbClr r="0" g="0" b="0"/>
            </a:effectRef>
            <a:fontRef idx="minor"/>
          </p:style>
        </p:sp>
        <p:sp>
          <p:nvSpPr>
            <p:cNvPr id="209" name="Freeform 12"/>
            <p:cNvSpPr/>
            <p:nvPr/>
          </p:nvSpPr>
          <p:spPr>
            <a:xfrm>
              <a:off x="1335600" y="6168600"/>
              <a:ext cx="226440" cy="284400"/>
            </a:xfrm>
            <a:custGeom>
              <a:avLst/>
              <a:gdLst/>
              <a:ahLst/>
              <a:cxnLst/>
              <a:rect l="l" t="t" r="r" b="b"/>
              <a:pathLst>
                <a:path w="21600" h="21600">
                  <a:moveTo>
                    <a:pt x="0" y="21600"/>
                  </a:moveTo>
                  <a:cubicBezTo>
                    <a:pt x="9200" y="21600"/>
                    <a:pt x="9200" y="21600"/>
                    <a:pt x="9200" y="21600"/>
                  </a:cubicBezTo>
                  <a:cubicBezTo>
                    <a:pt x="20400" y="21600"/>
                    <a:pt x="21600" y="13863"/>
                    <a:pt x="21600" y="10961"/>
                  </a:cubicBezTo>
                  <a:cubicBezTo>
                    <a:pt x="21600" y="8060"/>
                    <a:pt x="20400" y="0"/>
                    <a:pt x="9200" y="0"/>
                  </a:cubicBezTo>
                  <a:cubicBezTo>
                    <a:pt x="0" y="0"/>
                    <a:pt x="0" y="0"/>
                    <a:pt x="0" y="0"/>
                  </a:cubicBezTo>
                  <a:lnTo>
                    <a:pt x="0" y="21600"/>
                  </a:lnTo>
                  <a:close/>
                  <a:moveTo>
                    <a:pt x="3600" y="2579"/>
                  </a:moveTo>
                  <a:cubicBezTo>
                    <a:pt x="9200" y="2579"/>
                    <a:pt x="9200" y="2579"/>
                    <a:pt x="9200" y="2579"/>
                  </a:cubicBezTo>
                  <a:cubicBezTo>
                    <a:pt x="15200" y="2579"/>
                    <a:pt x="18000" y="6448"/>
                    <a:pt x="18000" y="10961"/>
                  </a:cubicBezTo>
                  <a:cubicBezTo>
                    <a:pt x="18000" y="15475"/>
                    <a:pt x="15200" y="19021"/>
                    <a:pt x="9200" y="19021"/>
                  </a:cubicBezTo>
                  <a:cubicBezTo>
                    <a:pt x="3600" y="19021"/>
                    <a:pt x="3600" y="19021"/>
                    <a:pt x="3600" y="19021"/>
                  </a:cubicBezTo>
                  <a:lnTo>
                    <a:pt x="3600" y="2579"/>
                  </a:lnTo>
                  <a:close/>
                </a:path>
              </a:pathLst>
            </a:custGeom>
            <a:solidFill>
              <a:srgbClr val="000000"/>
            </a:solidFill>
            <a:ln w="12700">
              <a:noFill/>
            </a:ln>
          </p:spPr>
          <p:style>
            <a:lnRef idx="0">
              <a:scrgbClr r="0" g="0" b="0"/>
            </a:lnRef>
            <a:fillRef idx="0">
              <a:scrgbClr r="0" g="0" b="0"/>
            </a:fillRef>
            <a:effectRef idx="0">
              <a:scrgbClr r="0" g="0" b="0"/>
            </a:effectRef>
            <a:fontRef idx="minor"/>
          </p:style>
        </p:sp>
      </p:grpSp>
      <p:sp>
        <p:nvSpPr>
          <p:cNvPr id="210" name="Rechthoek 6" hidden="1"/>
          <p:cNvSpPr/>
          <p:nvPr/>
        </p:nvSpPr>
        <p:spPr>
          <a:xfrm>
            <a:off x="161640" y="119160"/>
            <a:ext cx="11868480" cy="6408000"/>
          </a:xfrm>
          <a:prstGeom prst="rect">
            <a:avLst/>
          </a:prstGeom>
          <a:solidFill>
            <a:srgbClr val="FFFFFF"/>
          </a:solidFill>
          <a:ln w="12700">
            <a:noFill/>
          </a:ln>
        </p:spPr>
        <p:style>
          <a:lnRef idx="0">
            <a:scrgbClr r="0" g="0" b="0"/>
          </a:lnRef>
          <a:fillRef idx="0">
            <a:scrgbClr r="0" g="0" b="0"/>
          </a:fillRef>
          <a:effectRef idx="0">
            <a:scrgbClr r="0" g="0" b="0"/>
          </a:effectRef>
          <a:fontRef idx="minor"/>
        </p:style>
      </p:sp>
      <p:sp>
        <p:nvSpPr>
          <p:cNvPr id="211" name="Tekstvak 4" hidden="1"/>
          <p:cNvSpPr/>
          <p:nvPr/>
        </p:nvSpPr>
        <p:spPr>
          <a:xfrm>
            <a:off x="34920" y="-662400"/>
            <a:ext cx="12100320" cy="455400"/>
          </a:xfrm>
          <a:prstGeom prst="rect">
            <a:avLst/>
          </a:prstGeom>
          <a:noFill/>
          <a:ln w="12700">
            <a:noFill/>
          </a:ln>
        </p:spPr>
        <p:style>
          <a:lnRef idx="0">
            <a:scrgbClr r="0" g="0" b="0"/>
          </a:lnRef>
          <a:fillRef idx="0">
            <a:scrgbClr r="0" g="0" b="0"/>
          </a:fillRef>
          <a:effectRef idx="0">
            <a:scrgbClr r="0" g="0" b="0"/>
          </a:effectRef>
          <a:fontRef idx="minor"/>
        </p:style>
        <p:txBody>
          <a:bodyPr lIns="45720" tIns="45000" rIns="45720" bIns="45000" anchor="t">
            <a:spAutoFit/>
          </a:bodyPr>
          <a:lstStyle/>
          <a:p>
            <a:pPr algn="ctr">
              <a:lnSpc>
                <a:spcPct val="100000"/>
              </a:lnSpc>
              <a:buNone/>
              <a:tabLst>
                <a:tab pos="0" algn="l"/>
              </a:tabLst>
            </a:pPr>
            <a:r>
              <a:rPr lang="en-US" sz="2400" b="0" strike="noStrike" spc="49">
                <a:solidFill>
                  <a:srgbClr val="017188"/>
                </a:solidFill>
                <a:latin typeface="Roboto Slab Regular Regular"/>
                <a:ea typeface="Roboto Slab Regular Regular"/>
              </a:rPr>
              <a:t>Logo (Animatie)</a:t>
            </a:r>
            <a:endParaRPr lang="en-US" sz="2400" b="0" strike="noStrike" spc="-1">
              <a:latin typeface="Arial"/>
            </a:endParaRPr>
          </a:p>
        </p:txBody>
      </p:sp>
      <p:grpSp>
        <p:nvGrpSpPr>
          <p:cNvPr id="212" name="Groep 70"/>
          <p:cNvGrpSpPr/>
          <p:nvPr/>
        </p:nvGrpSpPr>
        <p:grpSpPr>
          <a:xfrm>
            <a:off x="-7560" y="-1785600"/>
            <a:ext cx="2590920" cy="1608840"/>
            <a:chOff x="-7560" y="-1785600"/>
            <a:chExt cx="2590920" cy="1608840"/>
          </a:xfrm>
        </p:grpSpPr>
        <p:sp>
          <p:nvSpPr>
            <p:cNvPr id="213" name="Rechthoek 71"/>
            <p:cNvSpPr/>
            <p:nvPr/>
          </p:nvSpPr>
          <p:spPr>
            <a:xfrm>
              <a:off x="-7560" y="-1785600"/>
              <a:ext cx="2590920" cy="1583640"/>
            </a:xfrm>
            <a:prstGeom prst="rect">
              <a:avLst/>
            </a:prstGeom>
            <a:solidFill>
              <a:srgbClr val="F2F2F2"/>
            </a:solidFill>
            <a:ln w="3175">
              <a:solidFill>
                <a:srgbClr val="BFBFBF"/>
              </a:solidFill>
              <a:miter/>
            </a:ln>
          </p:spPr>
          <p:style>
            <a:lnRef idx="0">
              <a:scrgbClr r="0" g="0" b="0"/>
            </a:lnRef>
            <a:fillRef idx="0">
              <a:scrgbClr r="0" g="0" b="0"/>
            </a:fillRef>
            <a:effectRef idx="0">
              <a:scrgbClr r="0" g="0" b="0"/>
            </a:effectRef>
            <a:fontRef idx="minor"/>
          </p:style>
        </p:sp>
        <p:grpSp>
          <p:nvGrpSpPr>
            <p:cNvPr id="214" name="Rechthoek 72"/>
            <p:cNvGrpSpPr/>
            <p:nvPr/>
          </p:nvGrpSpPr>
          <p:grpSpPr>
            <a:xfrm>
              <a:off x="90720" y="-1748160"/>
              <a:ext cx="2411640" cy="382320"/>
              <a:chOff x="90720" y="-1748160"/>
              <a:chExt cx="2411640" cy="382320"/>
            </a:xfrm>
          </p:grpSpPr>
          <p:sp>
            <p:nvSpPr>
              <p:cNvPr id="215" name="Rectangle"/>
              <p:cNvSpPr/>
              <p:nvPr/>
            </p:nvSpPr>
            <p:spPr>
              <a:xfrm>
                <a:off x="90720" y="-1683000"/>
                <a:ext cx="2411640" cy="251640"/>
              </a:xfrm>
              <a:prstGeom prst="rect">
                <a:avLst/>
              </a:prstGeom>
              <a:solidFill>
                <a:srgbClr val="211F26"/>
              </a:solidFill>
              <a:ln w="12700">
                <a:noFill/>
              </a:ln>
            </p:spPr>
            <p:style>
              <a:lnRef idx="0">
                <a:scrgbClr r="0" g="0" b="0"/>
              </a:lnRef>
              <a:fillRef idx="0">
                <a:scrgbClr r="0" g="0" b="0"/>
              </a:fillRef>
              <a:effectRef idx="0">
                <a:scrgbClr r="0" g="0" b="0"/>
              </a:effectRef>
              <a:fontRef idx="minor"/>
            </p:style>
          </p:sp>
          <p:sp>
            <p:nvSpPr>
              <p:cNvPr id="216" name="Kleuren aanpassen (vlam)"/>
              <p:cNvSpPr/>
              <p:nvPr/>
            </p:nvSpPr>
            <p:spPr>
              <a:xfrm>
                <a:off x="198720" y="-1748160"/>
                <a:ext cx="2303640" cy="382320"/>
              </a:xfrm>
              <a:prstGeom prst="rect">
                <a:avLst/>
              </a:prstGeom>
              <a:noFill/>
              <a:ln w="12700">
                <a:noFill/>
              </a:ln>
            </p:spPr>
            <p:style>
              <a:lnRef idx="0">
                <a:scrgbClr r="0" g="0" b="0"/>
              </a:lnRef>
              <a:fillRef idx="0">
                <a:scrgbClr r="0" g="0" b="0"/>
              </a:fillRef>
              <a:effectRef idx="0">
                <a:scrgbClr r="0" g="0" b="0"/>
              </a:effectRef>
              <a:fontRef idx="minor"/>
            </p:style>
            <p:txBody>
              <a:bodyPr lIns="0" tIns="0" rIns="0" bIns="0" numCol="1" spcCol="0" anchor="ctr">
                <a:spAutoFit/>
              </a:bodyPr>
              <a:lstStyle/>
              <a:p>
                <a:pPr>
                  <a:lnSpc>
                    <a:spcPct val="90000"/>
                  </a:lnSpc>
                  <a:spcBef>
                    <a:spcPts val="601"/>
                  </a:spcBef>
                  <a:buNone/>
                  <a:tabLst>
                    <a:tab pos="0" algn="l"/>
                  </a:tabLst>
                </a:pPr>
                <a:r>
                  <a:rPr lang="en-US" sz="1400" b="1" strike="noStrike" cap="all" spc="-1">
                    <a:solidFill>
                      <a:srgbClr val="FFFFFF"/>
                    </a:solidFill>
                    <a:latin typeface="Calibri"/>
                    <a:ea typeface="Calibri"/>
                  </a:rPr>
                  <a:t>Kleuren aanpassen (vlam)</a:t>
                </a:r>
                <a:endParaRPr lang="en-US" sz="1400" b="0" strike="noStrike" spc="-1">
                  <a:latin typeface="Arial"/>
                </a:endParaRPr>
              </a:p>
            </p:txBody>
          </p:sp>
        </p:grpSp>
        <p:grpSp>
          <p:nvGrpSpPr>
            <p:cNvPr id="217" name="Ovaal 73"/>
            <p:cNvGrpSpPr/>
            <p:nvPr/>
          </p:nvGrpSpPr>
          <p:grpSpPr>
            <a:xfrm>
              <a:off x="90720" y="-1289160"/>
              <a:ext cx="260640" cy="273240"/>
              <a:chOff x="90720" y="-1289160"/>
              <a:chExt cx="260640" cy="273240"/>
            </a:xfrm>
          </p:grpSpPr>
          <p:sp>
            <p:nvSpPr>
              <p:cNvPr id="218" name="Oval"/>
              <p:cNvSpPr/>
              <p:nvPr/>
            </p:nvSpPr>
            <p:spPr>
              <a:xfrm>
                <a:off x="90720" y="-1282320"/>
                <a:ext cx="260640" cy="259200"/>
              </a:xfrm>
              <a:prstGeom prst="ellipse">
                <a:avLst/>
              </a:prstGeom>
              <a:solidFill>
                <a:srgbClr val="211F26"/>
              </a:solidFill>
              <a:ln w="12700">
                <a:noFill/>
              </a:ln>
            </p:spPr>
            <p:style>
              <a:lnRef idx="0">
                <a:scrgbClr r="0" g="0" b="0"/>
              </a:lnRef>
              <a:fillRef idx="0">
                <a:scrgbClr r="0" g="0" b="0"/>
              </a:fillRef>
              <a:effectRef idx="0">
                <a:scrgbClr r="0" g="0" b="0"/>
              </a:effectRef>
              <a:fontRef idx="minor"/>
            </p:style>
          </p:sp>
          <p:sp>
            <p:nvSpPr>
              <p:cNvPr id="219" name="1"/>
              <p:cNvSpPr/>
              <p:nvPr/>
            </p:nvSpPr>
            <p:spPr>
              <a:xfrm>
                <a:off x="174600" y="-1289160"/>
                <a:ext cx="92520" cy="273240"/>
              </a:xfrm>
              <a:prstGeom prst="rect">
                <a:avLst/>
              </a:prstGeom>
              <a:noFill/>
              <a:ln w="12700">
                <a:noFill/>
              </a:ln>
            </p:spPr>
            <p:style>
              <a:lnRef idx="0">
                <a:scrgbClr r="0" g="0" b="0"/>
              </a:lnRef>
              <a:fillRef idx="0">
                <a:scrgbClr r="0" g="0" b="0"/>
              </a:fillRef>
              <a:effectRef idx="0">
                <a:scrgbClr r="0" g="0" b="0"/>
              </a:effectRef>
              <a:fontRef idx="minor"/>
            </p:style>
            <p:txBody>
              <a:bodyPr lIns="45720" rIns="45720" numCol="1" spcCol="0" anchor="ctr">
                <a:spAutoFit/>
              </a:bodyPr>
              <a:lstStyle/>
              <a:p>
                <a:pPr algn="ctr">
                  <a:lnSpc>
                    <a:spcPct val="100000"/>
                  </a:lnSpc>
                  <a:buNone/>
                  <a:tabLst>
                    <a:tab pos="0" algn="l"/>
                  </a:tabLst>
                </a:pPr>
                <a:r>
                  <a:rPr lang="en-US" sz="1200" b="1" strike="noStrike" spc="-1">
                    <a:solidFill>
                      <a:srgbClr val="FFFFFF"/>
                    </a:solidFill>
                    <a:latin typeface="Calibri"/>
                    <a:ea typeface="Calibri"/>
                  </a:rPr>
                  <a:t>1</a:t>
                </a:r>
                <a:endParaRPr lang="en-US" sz="1200" b="0" strike="noStrike" spc="-1">
                  <a:latin typeface="Arial"/>
                </a:endParaRPr>
              </a:p>
            </p:txBody>
          </p:sp>
        </p:grpSp>
        <p:sp>
          <p:nvSpPr>
            <p:cNvPr id="220" name="Rechthoek 74"/>
            <p:cNvSpPr/>
            <p:nvPr/>
          </p:nvSpPr>
          <p:spPr>
            <a:xfrm>
              <a:off x="456480" y="-1282320"/>
              <a:ext cx="2067120" cy="501840"/>
            </a:xfrm>
            <a:prstGeom prst="rect">
              <a:avLst/>
            </a:prstGeom>
            <a:noFill/>
            <a:ln w="12700">
              <a:noFill/>
            </a:ln>
          </p:spPr>
          <p:style>
            <a:lnRef idx="0">
              <a:scrgbClr r="0" g="0" b="0"/>
            </a:lnRef>
            <a:fillRef idx="0">
              <a:scrgbClr r="0" g="0" b="0"/>
            </a:fillRef>
            <a:effectRef idx="0">
              <a:scrgbClr r="0" g="0" b="0"/>
            </a:effectRef>
            <a:fontRef idx="minor"/>
          </p:style>
          <p:txBody>
            <a:bodyPr lIns="0" tIns="0" rIns="0" bIns="0" numCol="1" spcCol="0" anchor="t">
              <a:spAutoFit/>
            </a:bodyPr>
            <a:lstStyle/>
            <a:p>
              <a:pPr>
                <a:lnSpc>
                  <a:spcPct val="100000"/>
                </a:lnSpc>
                <a:buNone/>
                <a:tabLst>
                  <a:tab pos="0" algn="l"/>
                </a:tabLst>
              </a:pPr>
              <a:r>
                <a:rPr lang="en-US" sz="1100" b="0" strike="noStrike" spc="-1">
                  <a:solidFill>
                    <a:srgbClr val="211F26"/>
                  </a:solidFill>
                  <a:latin typeface="Calibri"/>
                  <a:ea typeface="Calibri"/>
                </a:rPr>
                <a:t>Selecteer de vlam. Klik rechter-muisknop en kies </a:t>
              </a:r>
              <a:r>
                <a:rPr lang="en-US" sz="1100" b="1" strike="noStrike" spc="-1">
                  <a:solidFill>
                    <a:srgbClr val="211F26"/>
                  </a:solidFill>
                  <a:latin typeface="Calibri"/>
                  <a:ea typeface="Calibri"/>
                </a:rPr>
                <a:t>‘Opvulling’</a:t>
              </a:r>
              <a:r>
                <a:rPr lang="en-US" sz="1100" b="0" strike="noStrike" spc="-1">
                  <a:solidFill>
                    <a:srgbClr val="211F26"/>
                  </a:solidFill>
                  <a:latin typeface="Calibri"/>
                  <a:ea typeface="Calibri"/>
                </a:rPr>
                <a:t>. </a:t>
              </a:r>
              <a:endParaRPr lang="en-US" sz="1100" b="0" strike="noStrike" spc="-1">
                <a:latin typeface="Arial"/>
              </a:endParaRPr>
            </a:p>
          </p:txBody>
        </p:sp>
        <p:grpSp>
          <p:nvGrpSpPr>
            <p:cNvPr id="221" name="Ovaal 75"/>
            <p:cNvGrpSpPr/>
            <p:nvPr/>
          </p:nvGrpSpPr>
          <p:grpSpPr>
            <a:xfrm>
              <a:off x="90720" y="-852840"/>
              <a:ext cx="260640" cy="273240"/>
              <a:chOff x="90720" y="-852840"/>
              <a:chExt cx="260640" cy="273240"/>
            </a:xfrm>
          </p:grpSpPr>
          <p:sp>
            <p:nvSpPr>
              <p:cNvPr id="222" name="Oval"/>
              <p:cNvSpPr/>
              <p:nvPr/>
            </p:nvSpPr>
            <p:spPr>
              <a:xfrm>
                <a:off x="90720" y="-846000"/>
                <a:ext cx="260640" cy="259200"/>
              </a:xfrm>
              <a:prstGeom prst="ellipse">
                <a:avLst/>
              </a:prstGeom>
              <a:solidFill>
                <a:srgbClr val="211F26"/>
              </a:solidFill>
              <a:ln w="12700">
                <a:noFill/>
              </a:ln>
            </p:spPr>
            <p:style>
              <a:lnRef idx="0">
                <a:scrgbClr r="0" g="0" b="0"/>
              </a:lnRef>
              <a:fillRef idx="0">
                <a:scrgbClr r="0" g="0" b="0"/>
              </a:fillRef>
              <a:effectRef idx="0">
                <a:scrgbClr r="0" g="0" b="0"/>
              </a:effectRef>
              <a:fontRef idx="minor"/>
            </p:style>
          </p:sp>
          <p:sp>
            <p:nvSpPr>
              <p:cNvPr id="223" name="2"/>
              <p:cNvSpPr/>
              <p:nvPr/>
            </p:nvSpPr>
            <p:spPr>
              <a:xfrm>
                <a:off x="174600" y="-852840"/>
                <a:ext cx="92520" cy="273240"/>
              </a:xfrm>
              <a:prstGeom prst="rect">
                <a:avLst/>
              </a:prstGeom>
              <a:noFill/>
              <a:ln w="12700">
                <a:noFill/>
              </a:ln>
            </p:spPr>
            <p:style>
              <a:lnRef idx="0">
                <a:scrgbClr r="0" g="0" b="0"/>
              </a:lnRef>
              <a:fillRef idx="0">
                <a:scrgbClr r="0" g="0" b="0"/>
              </a:fillRef>
              <a:effectRef idx="0">
                <a:scrgbClr r="0" g="0" b="0"/>
              </a:effectRef>
              <a:fontRef idx="minor"/>
            </p:style>
            <p:txBody>
              <a:bodyPr lIns="45720" rIns="45720" numCol="1" spcCol="0" anchor="ctr">
                <a:spAutoFit/>
              </a:bodyPr>
              <a:lstStyle/>
              <a:p>
                <a:pPr algn="ctr">
                  <a:lnSpc>
                    <a:spcPct val="100000"/>
                  </a:lnSpc>
                  <a:buNone/>
                  <a:tabLst>
                    <a:tab pos="0" algn="l"/>
                  </a:tabLst>
                </a:pPr>
                <a:r>
                  <a:rPr lang="en-US" sz="1200" b="1" strike="noStrike" spc="-1">
                    <a:solidFill>
                      <a:srgbClr val="FFFFFF"/>
                    </a:solidFill>
                    <a:latin typeface="Calibri"/>
                    <a:ea typeface="Calibri"/>
                  </a:rPr>
                  <a:t>2</a:t>
                </a:r>
                <a:endParaRPr lang="en-US" sz="1200" b="0" strike="noStrike" spc="-1">
                  <a:latin typeface="Arial"/>
                </a:endParaRPr>
              </a:p>
            </p:txBody>
          </p:sp>
        </p:grpSp>
        <p:sp>
          <p:nvSpPr>
            <p:cNvPr id="224" name="Rechthoek 76"/>
            <p:cNvSpPr/>
            <p:nvPr/>
          </p:nvSpPr>
          <p:spPr>
            <a:xfrm>
              <a:off x="456480" y="-846000"/>
              <a:ext cx="2067120" cy="669240"/>
            </a:xfrm>
            <a:prstGeom prst="rect">
              <a:avLst/>
            </a:prstGeom>
            <a:noFill/>
            <a:ln w="12700">
              <a:noFill/>
            </a:ln>
          </p:spPr>
          <p:style>
            <a:lnRef idx="0">
              <a:scrgbClr r="0" g="0" b="0"/>
            </a:lnRef>
            <a:fillRef idx="0">
              <a:scrgbClr r="0" g="0" b="0"/>
            </a:fillRef>
            <a:effectRef idx="0">
              <a:scrgbClr r="0" g="0" b="0"/>
            </a:effectRef>
            <a:fontRef idx="minor"/>
          </p:style>
          <p:txBody>
            <a:bodyPr lIns="0" tIns="0" rIns="0" bIns="0" numCol="1" spcCol="0" anchor="t">
              <a:spAutoFit/>
            </a:bodyPr>
            <a:lstStyle/>
            <a:p>
              <a:pPr>
                <a:lnSpc>
                  <a:spcPct val="100000"/>
                </a:lnSpc>
                <a:buNone/>
                <a:tabLst>
                  <a:tab pos="0" algn="l"/>
                </a:tabLst>
              </a:pPr>
              <a:r>
                <a:rPr lang="en-US" sz="1100" b="0" strike="noStrike" spc="-1">
                  <a:solidFill>
                    <a:srgbClr val="211F26"/>
                  </a:solidFill>
                  <a:latin typeface="Calibri"/>
                  <a:ea typeface="Calibri"/>
                </a:rPr>
                <a:t>Kies een van de themakleuren of klik op </a:t>
              </a:r>
              <a:r>
                <a:rPr lang="en-US" sz="1100" b="1" strike="noStrike" spc="-1">
                  <a:solidFill>
                    <a:srgbClr val="211F26"/>
                  </a:solidFill>
                  <a:latin typeface="Calibri"/>
                  <a:ea typeface="Calibri"/>
                </a:rPr>
                <a:t>‘Pipet’</a:t>
              </a:r>
              <a:r>
                <a:rPr lang="en-US" sz="1100" b="0" strike="noStrike" spc="-1">
                  <a:solidFill>
                    <a:srgbClr val="211F26"/>
                  </a:solidFill>
                  <a:latin typeface="Calibri"/>
                  <a:ea typeface="Calibri"/>
                </a:rPr>
                <a:t> en kies een van de kleuren die hiernaast staan. </a:t>
              </a:r>
              <a:endParaRPr lang="en-US" sz="1100" b="0" strike="noStrike" spc="-1">
                <a:latin typeface="Arial"/>
              </a:endParaRPr>
            </a:p>
          </p:txBody>
        </p:sp>
      </p:grpSp>
      <p:sp>
        <p:nvSpPr>
          <p:cNvPr id="225" name="Freeform 5" hidden="1"/>
          <p:cNvSpPr/>
          <p:nvPr/>
        </p:nvSpPr>
        <p:spPr>
          <a:xfrm>
            <a:off x="4543560" y="3282840"/>
            <a:ext cx="950400" cy="1037520"/>
          </a:xfrm>
          <a:custGeom>
            <a:avLst/>
            <a:gdLst/>
            <a:ahLst/>
            <a:cxnLst/>
            <a:rect l="l" t="t" r="r" b="b"/>
            <a:pathLst>
              <a:path w="21600" h="21600">
                <a:moveTo>
                  <a:pt x="10800" y="17530"/>
                </a:moveTo>
                <a:cubicBezTo>
                  <a:pt x="13838" y="17530"/>
                  <a:pt x="15525" y="15652"/>
                  <a:pt x="15525" y="13148"/>
                </a:cubicBezTo>
                <a:cubicBezTo>
                  <a:pt x="15525" y="0"/>
                  <a:pt x="15525" y="0"/>
                  <a:pt x="15525" y="0"/>
                </a:cubicBezTo>
                <a:cubicBezTo>
                  <a:pt x="21600" y="0"/>
                  <a:pt x="21600" y="0"/>
                  <a:pt x="21600" y="0"/>
                </a:cubicBezTo>
                <a:cubicBezTo>
                  <a:pt x="21600" y="13461"/>
                  <a:pt x="21600" y="13461"/>
                  <a:pt x="21600" y="13461"/>
                </a:cubicBezTo>
                <a:cubicBezTo>
                  <a:pt x="21600" y="19096"/>
                  <a:pt x="16538" y="21600"/>
                  <a:pt x="10800" y="21600"/>
                </a:cubicBezTo>
                <a:cubicBezTo>
                  <a:pt x="5062" y="21600"/>
                  <a:pt x="0" y="19096"/>
                  <a:pt x="0" y="13461"/>
                </a:cubicBezTo>
                <a:cubicBezTo>
                  <a:pt x="0" y="0"/>
                  <a:pt x="0" y="0"/>
                  <a:pt x="0" y="0"/>
                </a:cubicBezTo>
                <a:cubicBezTo>
                  <a:pt x="6412" y="0"/>
                  <a:pt x="6412" y="0"/>
                  <a:pt x="6412" y="0"/>
                </a:cubicBezTo>
                <a:cubicBezTo>
                  <a:pt x="6412" y="13148"/>
                  <a:pt x="6412" y="13148"/>
                  <a:pt x="6412" y="13148"/>
                </a:cubicBezTo>
                <a:cubicBezTo>
                  <a:pt x="6412" y="15652"/>
                  <a:pt x="7762" y="17530"/>
                  <a:pt x="10800" y="17530"/>
                </a:cubicBezTo>
                <a:close/>
              </a:path>
            </a:pathLst>
          </a:custGeom>
          <a:solidFill>
            <a:schemeClr val="accent1"/>
          </a:solidFill>
          <a:ln w="12700">
            <a:noFill/>
          </a:ln>
        </p:spPr>
        <p:style>
          <a:lnRef idx="0">
            <a:scrgbClr r="0" g="0" b="0"/>
          </a:lnRef>
          <a:fillRef idx="0">
            <a:scrgbClr r="0" g="0" b="0"/>
          </a:fillRef>
          <a:effectRef idx="0">
            <a:scrgbClr r="0" g="0" b="0"/>
          </a:effectRef>
          <a:fontRef idx="minor"/>
        </p:style>
      </p:sp>
      <p:sp>
        <p:nvSpPr>
          <p:cNvPr id="226" name="Freeform 6" hidden="1"/>
          <p:cNvSpPr/>
          <p:nvPr/>
        </p:nvSpPr>
        <p:spPr>
          <a:xfrm>
            <a:off x="3519000" y="3282840"/>
            <a:ext cx="892080" cy="1008720"/>
          </a:xfrm>
          <a:custGeom>
            <a:avLst/>
            <a:gdLst/>
            <a:ahLst/>
            <a:cxnLst/>
            <a:rect l="l" t="t" r="r" b="b"/>
            <a:pathLst>
              <a:path w="21600" h="21600">
                <a:moveTo>
                  <a:pt x="7579" y="21600"/>
                </a:moveTo>
                <a:lnTo>
                  <a:pt x="14400" y="21600"/>
                </a:lnTo>
                <a:lnTo>
                  <a:pt x="14400" y="4215"/>
                </a:lnTo>
                <a:lnTo>
                  <a:pt x="21600" y="4215"/>
                </a:lnTo>
                <a:lnTo>
                  <a:pt x="21600" y="0"/>
                </a:lnTo>
                <a:lnTo>
                  <a:pt x="0" y="0"/>
                </a:lnTo>
                <a:lnTo>
                  <a:pt x="0" y="4215"/>
                </a:lnTo>
                <a:lnTo>
                  <a:pt x="7579" y="4215"/>
                </a:lnTo>
                <a:lnTo>
                  <a:pt x="7579" y="21600"/>
                </a:lnTo>
                <a:close/>
              </a:path>
            </a:pathLst>
          </a:custGeom>
          <a:solidFill>
            <a:srgbClr val="000000"/>
          </a:solidFill>
          <a:ln w="12700">
            <a:noFill/>
          </a:ln>
        </p:spPr>
        <p:style>
          <a:lnRef idx="0">
            <a:scrgbClr r="0" g="0" b="0"/>
          </a:lnRef>
          <a:fillRef idx="0">
            <a:scrgbClr r="0" g="0" b="0"/>
          </a:fillRef>
          <a:effectRef idx="0">
            <a:scrgbClr r="0" g="0" b="0"/>
          </a:effectRef>
          <a:fontRef idx="minor"/>
        </p:style>
      </p:sp>
      <p:sp>
        <p:nvSpPr>
          <p:cNvPr id="227" name="Freeform 7" hidden="1"/>
          <p:cNvSpPr/>
          <p:nvPr/>
        </p:nvSpPr>
        <p:spPr>
          <a:xfrm>
            <a:off x="3790440" y="2275920"/>
            <a:ext cx="943560" cy="946080"/>
          </a:xfrm>
          <a:custGeom>
            <a:avLst/>
            <a:gdLst/>
            <a:ahLst/>
            <a:cxnLst/>
            <a:rect l="l" t="t" r="r" b="b"/>
            <a:pathLst>
              <a:path w="20165" h="21600">
                <a:moveTo>
                  <a:pt x="15162" y="12000"/>
                </a:moveTo>
                <a:cubicBezTo>
                  <a:pt x="13573" y="12343"/>
                  <a:pt x="11985" y="12000"/>
                  <a:pt x="11985" y="9943"/>
                </a:cubicBezTo>
                <a:cubicBezTo>
                  <a:pt x="11985" y="6857"/>
                  <a:pt x="18973" y="4114"/>
                  <a:pt x="19926" y="1371"/>
                </a:cubicBezTo>
                <a:cubicBezTo>
                  <a:pt x="20244" y="686"/>
                  <a:pt x="20244" y="0"/>
                  <a:pt x="19926" y="0"/>
                </a:cubicBezTo>
                <a:cubicBezTo>
                  <a:pt x="19609" y="0"/>
                  <a:pt x="19926" y="343"/>
                  <a:pt x="19291" y="1029"/>
                </a:cubicBezTo>
                <a:cubicBezTo>
                  <a:pt x="16432" y="4114"/>
                  <a:pt x="11668" y="4114"/>
                  <a:pt x="8173" y="5829"/>
                </a:cubicBezTo>
                <a:cubicBezTo>
                  <a:pt x="5632" y="6857"/>
                  <a:pt x="-1356" y="10629"/>
                  <a:pt x="232" y="18514"/>
                </a:cubicBezTo>
                <a:cubicBezTo>
                  <a:pt x="232" y="18857"/>
                  <a:pt x="550" y="20229"/>
                  <a:pt x="868" y="20229"/>
                </a:cubicBezTo>
                <a:cubicBezTo>
                  <a:pt x="868" y="20229"/>
                  <a:pt x="868" y="19543"/>
                  <a:pt x="868" y="18514"/>
                </a:cubicBezTo>
                <a:cubicBezTo>
                  <a:pt x="868" y="13714"/>
                  <a:pt x="6268" y="12343"/>
                  <a:pt x="7856" y="9257"/>
                </a:cubicBezTo>
                <a:cubicBezTo>
                  <a:pt x="8173" y="8914"/>
                  <a:pt x="8491" y="8571"/>
                  <a:pt x="8491" y="8571"/>
                </a:cubicBezTo>
                <a:cubicBezTo>
                  <a:pt x="8491" y="8914"/>
                  <a:pt x="8491" y="8914"/>
                  <a:pt x="8491" y="9257"/>
                </a:cubicBezTo>
                <a:cubicBezTo>
                  <a:pt x="7856" y="12000"/>
                  <a:pt x="5315" y="13371"/>
                  <a:pt x="6268" y="15429"/>
                </a:cubicBezTo>
                <a:cubicBezTo>
                  <a:pt x="6903" y="17829"/>
                  <a:pt x="9762" y="15771"/>
                  <a:pt x="10397" y="14400"/>
                </a:cubicBezTo>
                <a:cubicBezTo>
                  <a:pt x="10715" y="14057"/>
                  <a:pt x="10715" y="13714"/>
                  <a:pt x="11032" y="13714"/>
                </a:cubicBezTo>
                <a:cubicBezTo>
                  <a:pt x="11032" y="13714"/>
                  <a:pt x="11032" y="14400"/>
                  <a:pt x="11032" y="14743"/>
                </a:cubicBezTo>
                <a:cubicBezTo>
                  <a:pt x="10397" y="17486"/>
                  <a:pt x="10079" y="18857"/>
                  <a:pt x="8173" y="20571"/>
                </a:cubicBezTo>
                <a:cubicBezTo>
                  <a:pt x="7538" y="20914"/>
                  <a:pt x="6585" y="21257"/>
                  <a:pt x="6585" y="21600"/>
                </a:cubicBezTo>
                <a:cubicBezTo>
                  <a:pt x="6585" y="21600"/>
                  <a:pt x="7220" y="21600"/>
                  <a:pt x="7538" y="21600"/>
                </a:cubicBezTo>
                <a:cubicBezTo>
                  <a:pt x="12303" y="21257"/>
                  <a:pt x="16432" y="15086"/>
                  <a:pt x="17703" y="10971"/>
                </a:cubicBezTo>
                <a:cubicBezTo>
                  <a:pt x="17703" y="10629"/>
                  <a:pt x="17703" y="10286"/>
                  <a:pt x="17703" y="10286"/>
                </a:cubicBezTo>
                <a:cubicBezTo>
                  <a:pt x="17385" y="9943"/>
                  <a:pt x="17385" y="10286"/>
                  <a:pt x="17068" y="10629"/>
                </a:cubicBezTo>
                <a:cubicBezTo>
                  <a:pt x="16432" y="10971"/>
                  <a:pt x="15797" y="11657"/>
                  <a:pt x="15162" y="12000"/>
                </a:cubicBezTo>
                <a:close/>
              </a:path>
            </a:pathLst>
          </a:custGeom>
          <a:solidFill>
            <a:srgbClr val="000000"/>
          </a:solidFill>
          <a:ln w="12700">
            <a:noFill/>
          </a:ln>
        </p:spPr>
        <p:style>
          <a:lnRef idx="0">
            <a:scrgbClr r="0" g="0" b="0"/>
          </a:lnRef>
          <a:fillRef idx="0">
            <a:scrgbClr r="0" g="0" b="0"/>
          </a:fillRef>
          <a:effectRef idx="0">
            <a:scrgbClr r="0" g="0" b="0"/>
          </a:effectRef>
          <a:fontRef idx="minor"/>
        </p:style>
      </p:sp>
      <p:sp>
        <p:nvSpPr>
          <p:cNvPr id="228" name="Freeform 8" hidden="1"/>
          <p:cNvSpPr/>
          <p:nvPr/>
        </p:nvSpPr>
        <p:spPr>
          <a:xfrm>
            <a:off x="6713280" y="3569040"/>
            <a:ext cx="623880" cy="751320"/>
          </a:xfrm>
          <a:custGeom>
            <a:avLst/>
            <a:gdLst/>
            <a:ahLst/>
            <a:cxnLst/>
            <a:rect l="l" t="t" r="r" b="b"/>
            <a:pathLst>
              <a:path w="21600" h="21600">
                <a:moveTo>
                  <a:pt x="4629" y="9072"/>
                </a:moveTo>
                <a:cubicBezTo>
                  <a:pt x="4629" y="5616"/>
                  <a:pt x="6686" y="3024"/>
                  <a:pt x="10800" y="3024"/>
                </a:cubicBezTo>
                <a:cubicBezTo>
                  <a:pt x="14914" y="3024"/>
                  <a:pt x="16971" y="5616"/>
                  <a:pt x="16971" y="9072"/>
                </a:cubicBezTo>
                <a:lnTo>
                  <a:pt x="4629" y="9072"/>
                </a:lnTo>
                <a:close/>
                <a:moveTo>
                  <a:pt x="21600" y="11664"/>
                </a:moveTo>
                <a:cubicBezTo>
                  <a:pt x="21600" y="9504"/>
                  <a:pt x="21600" y="9504"/>
                  <a:pt x="21600" y="9504"/>
                </a:cubicBezTo>
                <a:cubicBezTo>
                  <a:pt x="21600" y="3888"/>
                  <a:pt x="18000" y="0"/>
                  <a:pt x="10800" y="0"/>
                </a:cubicBezTo>
                <a:cubicBezTo>
                  <a:pt x="3600" y="0"/>
                  <a:pt x="0" y="5184"/>
                  <a:pt x="0" y="10800"/>
                </a:cubicBezTo>
                <a:cubicBezTo>
                  <a:pt x="0" y="16848"/>
                  <a:pt x="3086" y="21600"/>
                  <a:pt x="10800" y="21600"/>
                </a:cubicBezTo>
                <a:cubicBezTo>
                  <a:pt x="16457" y="21600"/>
                  <a:pt x="20571" y="19008"/>
                  <a:pt x="21086" y="14688"/>
                </a:cubicBezTo>
                <a:cubicBezTo>
                  <a:pt x="16457" y="14688"/>
                  <a:pt x="16457" y="14688"/>
                  <a:pt x="16457" y="14688"/>
                </a:cubicBezTo>
                <a:cubicBezTo>
                  <a:pt x="15943" y="17712"/>
                  <a:pt x="14400" y="18576"/>
                  <a:pt x="10800" y="18576"/>
                </a:cubicBezTo>
                <a:cubicBezTo>
                  <a:pt x="6171" y="18576"/>
                  <a:pt x="4629" y="15120"/>
                  <a:pt x="4629" y="11664"/>
                </a:cubicBezTo>
                <a:lnTo>
                  <a:pt x="21600" y="11664"/>
                </a:lnTo>
                <a:close/>
              </a:path>
            </a:pathLst>
          </a:custGeom>
          <a:solidFill>
            <a:srgbClr val="000000"/>
          </a:solidFill>
          <a:ln w="12700">
            <a:noFill/>
          </a:ln>
        </p:spPr>
        <p:style>
          <a:lnRef idx="0">
            <a:scrgbClr r="0" g="0" b="0"/>
          </a:lnRef>
          <a:fillRef idx="0">
            <a:scrgbClr r="0" g="0" b="0"/>
          </a:fillRef>
          <a:effectRef idx="0">
            <a:scrgbClr r="0" g="0" b="0"/>
          </a:effectRef>
          <a:fontRef idx="minor"/>
        </p:style>
      </p:sp>
      <p:sp>
        <p:nvSpPr>
          <p:cNvPr id="229" name="Rectangle 9" hidden="1"/>
          <p:cNvSpPr/>
          <p:nvPr/>
        </p:nvSpPr>
        <p:spPr>
          <a:xfrm>
            <a:off x="7500960" y="3282840"/>
            <a:ext cx="118080" cy="1008720"/>
          </a:xfrm>
          <a:prstGeom prst="rect">
            <a:avLst/>
          </a:prstGeom>
          <a:solidFill>
            <a:srgbClr val="000000"/>
          </a:solidFill>
          <a:ln w="12700">
            <a:noFill/>
          </a:ln>
        </p:spPr>
        <p:style>
          <a:lnRef idx="0">
            <a:scrgbClr r="0" g="0" b="0"/>
          </a:lnRef>
          <a:fillRef idx="0">
            <a:scrgbClr r="0" g="0" b="0"/>
          </a:fillRef>
          <a:effectRef idx="0">
            <a:scrgbClr r="0" g="0" b="0"/>
          </a:effectRef>
          <a:fontRef idx="minor"/>
        </p:style>
      </p:sp>
      <p:sp>
        <p:nvSpPr>
          <p:cNvPr id="230" name="Freeform 10" hidden="1"/>
          <p:cNvSpPr/>
          <p:nvPr/>
        </p:nvSpPr>
        <p:spPr>
          <a:xfrm>
            <a:off x="7767000" y="3269160"/>
            <a:ext cx="447120" cy="1022040"/>
          </a:xfrm>
          <a:custGeom>
            <a:avLst/>
            <a:gdLst/>
            <a:ahLst/>
            <a:cxnLst/>
            <a:rect l="l" t="t" r="r" b="b"/>
            <a:pathLst>
              <a:path w="21600" h="21600">
                <a:moveTo>
                  <a:pt x="12960" y="21600"/>
                </a:moveTo>
                <a:cubicBezTo>
                  <a:pt x="12960" y="8894"/>
                  <a:pt x="12960" y="8894"/>
                  <a:pt x="12960" y="8894"/>
                </a:cubicBezTo>
                <a:cubicBezTo>
                  <a:pt x="20880" y="8894"/>
                  <a:pt x="20880" y="8894"/>
                  <a:pt x="20880" y="8894"/>
                </a:cubicBezTo>
                <a:cubicBezTo>
                  <a:pt x="20880" y="6988"/>
                  <a:pt x="20880" y="6988"/>
                  <a:pt x="20880" y="6988"/>
                </a:cubicBezTo>
                <a:cubicBezTo>
                  <a:pt x="12960" y="6988"/>
                  <a:pt x="12960" y="6988"/>
                  <a:pt x="12960" y="6988"/>
                </a:cubicBezTo>
                <a:cubicBezTo>
                  <a:pt x="12960" y="4447"/>
                  <a:pt x="12960" y="4447"/>
                  <a:pt x="12960" y="4447"/>
                </a:cubicBezTo>
                <a:cubicBezTo>
                  <a:pt x="12960" y="2859"/>
                  <a:pt x="15120" y="2541"/>
                  <a:pt x="18720" y="2541"/>
                </a:cubicBezTo>
                <a:cubicBezTo>
                  <a:pt x="19440" y="2541"/>
                  <a:pt x="20880" y="2541"/>
                  <a:pt x="21600" y="2541"/>
                </a:cubicBezTo>
                <a:cubicBezTo>
                  <a:pt x="21600" y="318"/>
                  <a:pt x="21600" y="318"/>
                  <a:pt x="21600" y="318"/>
                </a:cubicBezTo>
                <a:cubicBezTo>
                  <a:pt x="20160" y="0"/>
                  <a:pt x="18720" y="0"/>
                  <a:pt x="17280" y="0"/>
                </a:cubicBezTo>
                <a:cubicBezTo>
                  <a:pt x="10800" y="0"/>
                  <a:pt x="6480" y="1271"/>
                  <a:pt x="6480" y="4129"/>
                </a:cubicBezTo>
                <a:cubicBezTo>
                  <a:pt x="6480" y="6988"/>
                  <a:pt x="6480" y="6988"/>
                  <a:pt x="6480" y="6988"/>
                </a:cubicBezTo>
                <a:cubicBezTo>
                  <a:pt x="0" y="6988"/>
                  <a:pt x="0" y="6988"/>
                  <a:pt x="0" y="6988"/>
                </a:cubicBezTo>
                <a:cubicBezTo>
                  <a:pt x="0" y="8894"/>
                  <a:pt x="0" y="8894"/>
                  <a:pt x="0" y="8894"/>
                </a:cubicBezTo>
                <a:cubicBezTo>
                  <a:pt x="6480" y="8894"/>
                  <a:pt x="6480" y="8894"/>
                  <a:pt x="6480" y="8894"/>
                </a:cubicBezTo>
                <a:cubicBezTo>
                  <a:pt x="6480" y="21600"/>
                  <a:pt x="6480" y="21600"/>
                  <a:pt x="6480" y="21600"/>
                </a:cubicBezTo>
                <a:lnTo>
                  <a:pt x="12960" y="21600"/>
                </a:lnTo>
                <a:close/>
              </a:path>
            </a:pathLst>
          </a:custGeom>
          <a:solidFill>
            <a:srgbClr val="000000"/>
          </a:solidFill>
          <a:ln w="12700">
            <a:noFill/>
          </a:ln>
        </p:spPr>
        <p:style>
          <a:lnRef idx="0">
            <a:scrgbClr r="0" g="0" b="0"/>
          </a:lnRef>
          <a:fillRef idx="0">
            <a:scrgbClr r="0" g="0" b="0"/>
          </a:fillRef>
          <a:effectRef idx="0">
            <a:scrgbClr r="0" g="0" b="0"/>
          </a:effectRef>
          <a:fontRef idx="minor"/>
        </p:style>
      </p:sp>
      <p:sp>
        <p:nvSpPr>
          <p:cNvPr id="231" name="Freeform 11" hidden="1"/>
          <p:cNvSpPr/>
          <p:nvPr/>
        </p:nvSpPr>
        <p:spPr>
          <a:xfrm>
            <a:off x="8272800" y="3403440"/>
            <a:ext cx="399960" cy="916920"/>
          </a:xfrm>
          <a:custGeom>
            <a:avLst/>
            <a:gdLst/>
            <a:ahLst/>
            <a:cxnLst/>
            <a:rect l="l" t="t" r="r" b="b"/>
            <a:pathLst>
              <a:path w="21600" h="21600">
                <a:moveTo>
                  <a:pt x="0" y="4603"/>
                </a:moveTo>
                <a:cubicBezTo>
                  <a:pt x="0" y="6728"/>
                  <a:pt x="0" y="6728"/>
                  <a:pt x="0" y="6728"/>
                </a:cubicBezTo>
                <a:cubicBezTo>
                  <a:pt x="6400" y="6728"/>
                  <a:pt x="6400" y="6728"/>
                  <a:pt x="6400" y="6728"/>
                </a:cubicBezTo>
                <a:cubicBezTo>
                  <a:pt x="6400" y="17351"/>
                  <a:pt x="6400" y="17351"/>
                  <a:pt x="6400" y="17351"/>
                </a:cubicBezTo>
                <a:cubicBezTo>
                  <a:pt x="6400" y="19475"/>
                  <a:pt x="6400" y="21600"/>
                  <a:pt x="16800" y="21600"/>
                </a:cubicBezTo>
                <a:cubicBezTo>
                  <a:pt x="18400" y="21600"/>
                  <a:pt x="20000" y="21246"/>
                  <a:pt x="21600" y="21246"/>
                </a:cubicBezTo>
                <a:cubicBezTo>
                  <a:pt x="21600" y="18767"/>
                  <a:pt x="21600" y="18767"/>
                  <a:pt x="21600" y="18767"/>
                </a:cubicBezTo>
                <a:cubicBezTo>
                  <a:pt x="20800" y="19121"/>
                  <a:pt x="19200" y="19121"/>
                  <a:pt x="17600" y="19121"/>
                </a:cubicBezTo>
                <a:cubicBezTo>
                  <a:pt x="15200" y="19121"/>
                  <a:pt x="13600" y="18413"/>
                  <a:pt x="13600" y="17351"/>
                </a:cubicBezTo>
                <a:cubicBezTo>
                  <a:pt x="13600" y="6728"/>
                  <a:pt x="13600" y="6728"/>
                  <a:pt x="13600" y="6728"/>
                </a:cubicBezTo>
                <a:cubicBezTo>
                  <a:pt x="21600" y="6728"/>
                  <a:pt x="21600" y="6728"/>
                  <a:pt x="21600" y="6728"/>
                </a:cubicBezTo>
                <a:cubicBezTo>
                  <a:pt x="21600" y="4603"/>
                  <a:pt x="21600" y="4603"/>
                  <a:pt x="21600" y="4603"/>
                </a:cubicBezTo>
                <a:cubicBezTo>
                  <a:pt x="13600" y="4603"/>
                  <a:pt x="13600" y="4603"/>
                  <a:pt x="13600" y="4603"/>
                </a:cubicBezTo>
                <a:cubicBezTo>
                  <a:pt x="13600" y="0"/>
                  <a:pt x="13600" y="0"/>
                  <a:pt x="13600" y="0"/>
                </a:cubicBezTo>
                <a:cubicBezTo>
                  <a:pt x="6400" y="1062"/>
                  <a:pt x="6400" y="1062"/>
                  <a:pt x="6400" y="1062"/>
                </a:cubicBezTo>
                <a:cubicBezTo>
                  <a:pt x="6400" y="4603"/>
                  <a:pt x="6400" y="4603"/>
                  <a:pt x="6400" y="4603"/>
                </a:cubicBezTo>
                <a:lnTo>
                  <a:pt x="0" y="4603"/>
                </a:lnTo>
                <a:close/>
              </a:path>
            </a:pathLst>
          </a:custGeom>
          <a:solidFill>
            <a:srgbClr val="000000"/>
          </a:solidFill>
          <a:ln w="12700">
            <a:noFill/>
          </a:ln>
        </p:spPr>
        <p:style>
          <a:lnRef idx="0">
            <a:scrgbClr r="0" g="0" b="0"/>
          </a:lnRef>
          <a:fillRef idx="0">
            <a:scrgbClr r="0" g="0" b="0"/>
          </a:fillRef>
          <a:effectRef idx="0">
            <a:scrgbClr r="0" g="0" b="0"/>
          </a:effectRef>
          <a:fontRef idx="minor"/>
        </p:style>
      </p:sp>
      <p:sp>
        <p:nvSpPr>
          <p:cNvPr id="232" name="Freeform 12" hidden="1"/>
          <p:cNvSpPr/>
          <p:nvPr/>
        </p:nvSpPr>
        <p:spPr>
          <a:xfrm>
            <a:off x="5776200" y="3282840"/>
            <a:ext cx="802800" cy="1008720"/>
          </a:xfrm>
          <a:custGeom>
            <a:avLst/>
            <a:gdLst/>
            <a:ahLst/>
            <a:cxnLst/>
            <a:rect l="l" t="t" r="r" b="b"/>
            <a:pathLst>
              <a:path w="21600" h="21600">
                <a:moveTo>
                  <a:pt x="0" y="21600"/>
                </a:moveTo>
                <a:cubicBezTo>
                  <a:pt x="9200" y="21600"/>
                  <a:pt x="9200" y="21600"/>
                  <a:pt x="9200" y="21600"/>
                </a:cubicBezTo>
                <a:cubicBezTo>
                  <a:pt x="20400" y="21600"/>
                  <a:pt x="21600" y="13863"/>
                  <a:pt x="21600" y="10961"/>
                </a:cubicBezTo>
                <a:cubicBezTo>
                  <a:pt x="21600" y="8060"/>
                  <a:pt x="20400" y="0"/>
                  <a:pt x="9200" y="0"/>
                </a:cubicBezTo>
                <a:cubicBezTo>
                  <a:pt x="0" y="0"/>
                  <a:pt x="0" y="0"/>
                  <a:pt x="0" y="0"/>
                </a:cubicBezTo>
                <a:lnTo>
                  <a:pt x="0" y="21600"/>
                </a:lnTo>
                <a:close/>
                <a:moveTo>
                  <a:pt x="3600" y="2579"/>
                </a:moveTo>
                <a:cubicBezTo>
                  <a:pt x="9200" y="2579"/>
                  <a:pt x="9200" y="2579"/>
                  <a:pt x="9200" y="2579"/>
                </a:cubicBezTo>
                <a:cubicBezTo>
                  <a:pt x="15200" y="2579"/>
                  <a:pt x="18000" y="6448"/>
                  <a:pt x="18000" y="10961"/>
                </a:cubicBezTo>
                <a:cubicBezTo>
                  <a:pt x="18000" y="15475"/>
                  <a:pt x="15200" y="19021"/>
                  <a:pt x="9200" y="19021"/>
                </a:cubicBezTo>
                <a:cubicBezTo>
                  <a:pt x="3600" y="19021"/>
                  <a:pt x="3600" y="19021"/>
                  <a:pt x="3600" y="19021"/>
                </a:cubicBezTo>
                <a:lnTo>
                  <a:pt x="3600" y="2579"/>
                </a:lnTo>
                <a:close/>
              </a:path>
            </a:pathLst>
          </a:custGeom>
          <a:solidFill>
            <a:srgbClr val="000000"/>
          </a:solidFill>
          <a:ln w="12700">
            <a:noFill/>
          </a:ln>
        </p:spPr>
        <p:style>
          <a:lnRef idx="0">
            <a:scrgbClr r="0" g="0" b="0"/>
          </a:lnRef>
          <a:fillRef idx="0">
            <a:scrgbClr r="0" g="0" b="0"/>
          </a:fillRef>
          <a:effectRef idx="0">
            <a:scrgbClr r="0" g="0" b="0"/>
          </a:effectRef>
          <a:fontRef idx="minor"/>
        </p:style>
      </p:sp>
      <p:grpSp>
        <p:nvGrpSpPr>
          <p:cNvPr id="233" name="Instructie"/>
          <p:cNvGrpSpPr/>
          <p:nvPr/>
        </p:nvGrpSpPr>
        <p:grpSpPr>
          <a:xfrm>
            <a:off x="-7560" y="7107120"/>
            <a:ext cx="3390840" cy="1776240"/>
            <a:chOff x="-7560" y="7107120"/>
            <a:chExt cx="3390840" cy="1776240"/>
          </a:xfrm>
        </p:grpSpPr>
        <p:sp>
          <p:nvSpPr>
            <p:cNvPr id="234" name="Rechthoek 15"/>
            <p:cNvSpPr/>
            <p:nvPr/>
          </p:nvSpPr>
          <p:spPr>
            <a:xfrm>
              <a:off x="-7560" y="7107120"/>
              <a:ext cx="3390840" cy="1679400"/>
            </a:xfrm>
            <a:prstGeom prst="rect">
              <a:avLst/>
            </a:prstGeom>
            <a:solidFill>
              <a:srgbClr val="F2F2F2"/>
            </a:solidFill>
            <a:ln w="3175">
              <a:solidFill>
                <a:srgbClr val="BFBFBF"/>
              </a:solidFill>
              <a:miter/>
            </a:ln>
          </p:spPr>
          <p:style>
            <a:lnRef idx="0">
              <a:scrgbClr r="0" g="0" b="0"/>
            </a:lnRef>
            <a:fillRef idx="0">
              <a:scrgbClr r="0" g="0" b="0"/>
            </a:fillRef>
            <a:effectRef idx="0">
              <a:scrgbClr r="0" g="0" b="0"/>
            </a:effectRef>
            <a:fontRef idx="minor"/>
          </p:style>
        </p:sp>
        <p:grpSp>
          <p:nvGrpSpPr>
            <p:cNvPr id="235" name="Instructie"/>
            <p:cNvGrpSpPr/>
            <p:nvPr/>
          </p:nvGrpSpPr>
          <p:grpSpPr>
            <a:xfrm>
              <a:off x="90720" y="7143480"/>
              <a:ext cx="3194640" cy="1739880"/>
              <a:chOff x="90720" y="7143480"/>
              <a:chExt cx="3194640" cy="1739880"/>
            </a:xfrm>
          </p:grpSpPr>
          <p:grpSp>
            <p:nvGrpSpPr>
              <p:cNvPr id="236" name="Rechthoek 17"/>
              <p:cNvGrpSpPr/>
              <p:nvPr/>
            </p:nvGrpSpPr>
            <p:grpSpPr>
              <a:xfrm>
                <a:off x="90720" y="7143480"/>
                <a:ext cx="3194280" cy="383760"/>
                <a:chOff x="90720" y="7143480"/>
                <a:chExt cx="3194280" cy="383760"/>
              </a:xfrm>
            </p:grpSpPr>
            <p:sp>
              <p:nvSpPr>
                <p:cNvPr id="237" name="Rectangle"/>
                <p:cNvSpPr/>
                <p:nvPr/>
              </p:nvSpPr>
              <p:spPr>
                <a:xfrm>
                  <a:off x="90720" y="7209720"/>
                  <a:ext cx="3194280" cy="251640"/>
                </a:xfrm>
                <a:prstGeom prst="rect">
                  <a:avLst/>
                </a:prstGeom>
                <a:solidFill>
                  <a:srgbClr val="211F26"/>
                </a:solidFill>
                <a:ln w="12700">
                  <a:noFill/>
                </a:ln>
              </p:spPr>
              <p:style>
                <a:lnRef idx="0">
                  <a:scrgbClr r="0" g="0" b="0"/>
                </a:lnRef>
                <a:fillRef idx="0">
                  <a:scrgbClr r="0" g="0" b="0"/>
                </a:fillRef>
                <a:effectRef idx="0">
                  <a:scrgbClr r="0" g="0" b="0"/>
                </a:effectRef>
                <a:fontRef idx="minor"/>
              </p:style>
            </p:sp>
            <p:sp>
              <p:nvSpPr>
                <p:cNvPr id="238" name="Voettekst wijzigen"/>
                <p:cNvSpPr/>
                <p:nvPr/>
              </p:nvSpPr>
              <p:spPr>
                <a:xfrm>
                  <a:off x="90720" y="7143480"/>
                  <a:ext cx="3194280" cy="383760"/>
                </a:xfrm>
                <a:prstGeom prst="rect">
                  <a:avLst/>
                </a:prstGeom>
                <a:noFill/>
                <a:ln w="12700">
                  <a:noFill/>
                </a:ln>
              </p:spPr>
              <p:style>
                <a:lnRef idx="0">
                  <a:scrgbClr r="0" g="0" b="0"/>
                </a:lnRef>
                <a:fillRef idx="0">
                  <a:scrgbClr r="0" g="0" b="0"/>
                </a:fillRef>
                <a:effectRef idx="0">
                  <a:scrgbClr r="0" g="0" b="0"/>
                </a:effectRef>
                <a:fontRef idx="minor"/>
              </p:style>
              <p:txBody>
                <a:bodyPr lIns="108000" tIns="192960" rIns="108000" bIns="192960" numCol="1" spcCol="0" anchor="ctr">
                  <a:spAutoFit/>
                </a:bodyPr>
                <a:lstStyle/>
                <a:p>
                  <a:pPr>
                    <a:lnSpc>
                      <a:spcPct val="90000"/>
                    </a:lnSpc>
                    <a:spcBef>
                      <a:spcPts val="601"/>
                    </a:spcBef>
                    <a:buNone/>
                    <a:tabLst>
                      <a:tab pos="0" algn="l"/>
                    </a:tabLst>
                  </a:pPr>
                  <a:r>
                    <a:rPr lang="en-US" sz="1400" b="1" strike="noStrike" cap="all" spc="-1">
                      <a:solidFill>
                        <a:srgbClr val="FFFFFF"/>
                      </a:solidFill>
                      <a:latin typeface="Calibri"/>
                      <a:ea typeface="Calibri"/>
                    </a:rPr>
                    <a:t>Voettekst wijzigen</a:t>
                  </a:r>
                  <a:endParaRPr lang="en-US" sz="1400" b="0" strike="noStrike" spc="-1">
                    <a:latin typeface="Arial"/>
                  </a:endParaRPr>
                </a:p>
              </p:txBody>
            </p:sp>
          </p:grpSp>
          <p:grpSp>
            <p:nvGrpSpPr>
              <p:cNvPr id="239" name="Ovaal 18"/>
              <p:cNvGrpSpPr/>
              <p:nvPr/>
            </p:nvGrpSpPr>
            <p:grpSpPr>
              <a:xfrm>
                <a:off x="90720" y="7603560"/>
                <a:ext cx="260640" cy="273240"/>
                <a:chOff x="90720" y="7603560"/>
                <a:chExt cx="260640" cy="273240"/>
              </a:xfrm>
            </p:grpSpPr>
            <p:sp>
              <p:nvSpPr>
                <p:cNvPr id="240" name="Oval"/>
                <p:cNvSpPr/>
                <p:nvPr/>
              </p:nvSpPr>
              <p:spPr>
                <a:xfrm>
                  <a:off x="90720" y="7610400"/>
                  <a:ext cx="260640" cy="259200"/>
                </a:xfrm>
                <a:prstGeom prst="ellipse">
                  <a:avLst/>
                </a:prstGeom>
                <a:solidFill>
                  <a:srgbClr val="211F26"/>
                </a:solidFill>
                <a:ln w="12700">
                  <a:noFill/>
                </a:ln>
              </p:spPr>
              <p:style>
                <a:lnRef idx="0">
                  <a:scrgbClr r="0" g="0" b="0"/>
                </a:lnRef>
                <a:fillRef idx="0">
                  <a:scrgbClr r="0" g="0" b="0"/>
                </a:fillRef>
                <a:effectRef idx="0">
                  <a:scrgbClr r="0" g="0" b="0"/>
                </a:effectRef>
                <a:fontRef idx="minor"/>
              </p:style>
            </p:sp>
            <p:sp>
              <p:nvSpPr>
                <p:cNvPr id="241" name="1"/>
                <p:cNvSpPr/>
                <p:nvPr/>
              </p:nvSpPr>
              <p:spPr>
                <a:xfrm>
                  <a:off x="174600" y="7603560"/>
                  <a:ext cx="92520" cy="273240"/>
                </a:xfrm>
                <a:prstGeom prst="rect">
                  <a:avLst/>
                </a:prstGeom>
                <a:noFill/>
                <a:ln w="12700">
                  <a:noFill/>
                </a:ln>
              </p:spPr>
              <p:style>
                <a:lnRef idx="0">
                  <a:scrgbClr r="0" g="0" b="0"/>
                </a:lnRef>
                <a:fillRef idx="0">
                  <a:scrgbClr r="0" g="0" b="0"/>
                </a:fillRef>
                <a:effectRef idx="0">
                  <a:scrgbClr r="0" g="0" b="0"/>
                </a:effectRef>
                <a:fontRef idx="minor"/>
              </p:style>
              <p:txBody>
                <a:bodyPr lIns="45720" rIns="45720" numCol="1" spcCol="0" anchor="ctr">
                  <a:spAutoFit/>
                </a:bodyPr>
                <a:lstStyle/>
                <a:p>
                  <a:pPr algn="ctr">
                    <a:lnSpc>
                      <a:spcPct val="100000"/>
                    </a:lnSpc>
                    <a:buNone/>
                    <a:tabLst>
                      <a:tab pos="0" algn="l"/>
                    </a:tabLst>
                  </a:pPr>
                  <a:r>
                    <a:rPr lang="en-US" sz="1200" b="1" strike="noStrike" spc="-1">
                      <a:solidFill>
                        <a:srgbClr val="FFFFFF"/>
                      </a:solidFill>
                      <a:latin typeface="Calibri"/>
                      <a:ea typeface="Calibri"/>
                    </a:rPr>
                    <a:t>1</a:t>
                  </a:r>
                  <a:endParaRPr lang="en-US" sz="1200" b="0" strike="noStrike" spc="-1">
                    <a:latin typeface="Arial"/>
                  </a:endParaRPr>
                </a:p>
              </p:txBody>
            </p:sp>
          </p:grpSp>
          <p:sp>
            <p:nvSpPr>
              <p:cNvPr id="242" name="Rechthoek 19"/>
              <p:cNvSpPr/>
              <p:nvPr/>
            </p:nvSpPr>
            <p:spPr>
              <a:xfrm>
                <a:off x="456480" y="7610400"/>
                <a:ext cx="1946520" cy="501840"/>
              </a:xfrm>
              <a:prstGeom prst="rect">
                <a:avLst/>
              </a:prstGeom>
              <a:noFill/>
              <a:ln w="12700">
                <a:noFill/>
              </a:ln>
            </p:spPr>
            <p:style>
              <a:lnRef idx="0">
                <a:scrgbClr r="0" g="0" b="0"/>
              </a:lnRef>
              <a:fillRef idx="0">
                <a:scrgbClr r="0" g="0" b="0"/>
              </a:fillRef>
              <a:effectRef idx="0">
                <a:scrgbClr r="0" g="0" b="0"/>
              </a:effectRef>
              <a:fontRef idx="minor"/>
            </p:style>
            <p:txBody>
              <a:bodyPr lIns="0" tIns="0" rIns="0" bIns="0" numCol="1" spcCol="0" anchor="t">
                <a:spAutoFit/>
              </a:bodyPr>
              <a:lstStyle/>
              <a:p>
                <a:pPr>
                  <a:lnSpc>
                    <a:spcPct val="100000"/>
                  </a:lnSpc>
                  <a:buNone/>
                  <a:tabLst>
                    <a:tab pos="0" algn="l"/>
                  </a:tabLst>
                </a:pPr>
                <a:r>
                  <a:rPr lang="en-US" sz="1100" b="0" strike="noStrike" spc="-1">
                    <a:solidFill>
                      <a:srgbClr val="211F26"/>
                    </a:solidFill>
                    <a:latin typeface="Calibri"/>
                    <a:ea typeface="Calibri"/>
                  </a:rPr>
                  <a:t>Ga naar de tab </a:t>
                </a:r>
                <a:r>
                  <a:rPr lang="en-US" sz="1100" b="1" strike="noStrike" spc="-1">
                    <a:solidFill>
                      <a:srgbClr val="211F26"/>
                    </a:solidFill>
                    <a:latin typeface="Calibri"/>
                    <a:ea typeface="Calibri"/>
                  </a:rPr>
                  <a:t>‘Invoegen’ </a:t>
                </a:r>
                <a:r>
                  <a:rPr lang="en-US" sz="1100" b="0" strike="noStrike" spc="-1">
                    <a:solidFill>
                      <a:srgbClr val="211F26"/>
                    </a:solidFill>
                    <a:latin typeface="Calibri"/>
                    <a:ea typeface="Calibri"/>
                  </a:rPr>
                  <a:t>en klik op </a:t>
                </a:r>
                <a:r>
                  <a:rPr lang="en-US" sz="1100" b="1" strike="noStrike" spc="-1">
                    <a:solidFill>
                      <a:srgbClr val="211F26"/>
                    </a:solidFill>
                    <a:latin typeface="Calibri"/>
                    <a:ea typeface="Calibri"/>
                  </a:rPr>
                  <a:t>‘Kop- en voettekst’</a:t>
                </a:r>
                <a:r>
                  <a:rPr lang="en-US" sz="1100" b="0" strike="noStrike" spc="-1">
                    <a:solidFill>
                      <a:srgbClr val="211F26"/>
                    </a:solidFill>
                    <a:latin typeface="Calibri"/>
                    <a:ea typeface="Calibri"/>
                  </a:rPr>
                  <a:t>.</a:t>
                </a:r>
                <a:endParaRPr lang="en-US" sz="1100" b="0" strike="noStrike" spc="-1">
                  <a:latin typeface="Arial"/>
                </a:endParaRPr>
              </a:p>
            </p:txBody>
          </p:sp>
          <p:grpSp>
            <p:nvGrpSpPr>
              <p:cNvPr id="243" name="Ovaal 20"/>
              <p:cNvGrpSpPr/>
              <p:nvPr/>
            </p:nvGrpSpPr>
            <p:grpSpPr>
              <a:xfrm>
                <a:off x="90720" y="8039880"/>
                <a:ext cx="260640" cy="273240"/>
                <a:chOff x="90720" y="8039880"/>
                <a:chExt cx="260640" cy="273240"/>
              </a:xfrm>
            </p:grpSpPr>
            <p:sp>
              <p:nvSpPr>
                <p:cNvPr id="244" name="Oval"/>
                <p:cNvSpPr/>
                <p:nvPr/>
              </p:nvSpPr>
              <p:spPr>
                <a:xfrm>
                  <a:off x="90720" y="8046720"/>
                  <a:ext cx="260640" cy="259200"/>
                </a:xfrm>
                <a:prstGeom prst="ellipse">
                  <a:avLst/>
                </a:prstGeom>
                <a:solidFill>
                  <a:srgbClr val="211F26"/>
                </a:solidFill>
                <a:ln w="12700">
                  <a:noFill/>
                </a:ln>
              </p:spPr>
              <p:style>
                <a:lnRef idx="0">
                  <a:scrgbClr r="0" g="0" b="0"/>
                </a:lnRef>
                <a:fillRef idx="0">
                  <a:scrgbClr r="0" g="0" b="0"/>
                </a:fillRef>
                <a:effectRef idx="0">
                  <a:scrgbClr r="0" g="0" b="0"/>
                </a:effectRef>
                <a:fontRef idx="minor"/>
              </p:style>
            </p:sp>
            <p:sp>
              <p:nvSpPr>
                <p:cNvPr id="245" name="2"/>
                <p:cNvSpPr/>
                <p:nvPr/>
              </p:nvSpPr>
              <p:spPr>
                <a:xfrm>
                  <a:off x="174600" y="8039880"/>
                  <a:ext cx="92520" cy="273240"/>
                </a:xfrm>
                <a:prstGeom prst="rect">
                  <a:avLst/>
                </a:prstGeom>
                <a:noFill/>
                <a:ln w="12700">
                  <a:noFill/>
                </a:ln>
              </p:spPr>
              <p:style>
                <a:lnRef idx="0">
                  <a:scrgbClr r="0" g="0" b="0"/>
                </a:lnRef>
                <a:fillRef idx="0">
                  <a:scrgbClr r="0" g="0" b="0"/>
                </a:fillRef>
                <a:effectRef idx="0">
                  <a:scrgbClr r="0" g="0" b="0"/>
                </a:effectRef>
                <a:fontRef idx="minor"/>
              </p:style>
              <p:txBody>
                <a:bodyPr lIns="45720" rIns="45720" numCol="1" spcCol="0" anchor="ctr">
                  <a:spAutoFit/>
                </a:bodyPr>
                <a:lstStyle/>
                <a:p>
                  <a:pPr algn="ctr">
                    <a:lnSpc>
                      <a:spcPct val="100000"/>
                    </a:lnSpc>
                    <a:buNone/>
                    <a:tabLst>
                      <a:tab pos="0" algn="l"/>
                    </a:tabLst>
                  </a:pPr>
                  <a:r>
                    <a:rPr lang="en-US" sz="1200" b="1" strike="noStrike" spc="-1">
                      <a:solidFill>
                        <a:srgbClr val="FFFFFF"/>
                      </a:solidFill>
                      <a:latin typeface="Calibri"/>
                      <a:ea typeface="Calibri"/>
                    </a:rPr>
                    <a:t>2</a:t>
                  </a:r>
                  <a:endParaRPr lang="en-US" sz="1200" b="0" strike="noStrike" spc="-1">
                    <a:latin typeface="Arial"/>
                  </a:endParaRPr>
                </a:p>
              </p:txBody>
            </p:sp>
          </p:grpSp>
          <p:sp>
            <p:nvSpPr>
              <p:cNvPr id="246" name="Rechthoek 21"/>
              <p:cNvSpPr/>
              <p:nvPr/>
            </p:nvSpPr>
            <p:spPr>
              <a:xfrm>
                <a:off x="456480" y="8046720"/>
                <a:ext cx="2253960" cy="836640"/>
              </a:xfrm>
              <a:prstGeom prst="rect">
                <a:avLst/>
              </a:prstGeom>
              <a:noFill/>
              <a:ln w="12700">
                <a:noFill/>
              </a:ln>
            </p:spPr>
            <p:style>
              <a:lnRef idx="0">
                <a:scrgbClr r="0" g="0" b="0"/>
              </a:lnRef>
              <a:fillRef idx="0">
                <a:scrgbClr r="0" g="0" b="0"/>
              </a:fillRef>
              <a:effectRef idx="0">
                <a:scrgbClr r="0" g="0" b="0"/>
              </a:effectRef>
              <a:fontRef idx="minor"/>
            </p:style>
            <p:txBody>
              <a:bodyPr lIns="0" tIns="0" rIns="0" bIns="0" numCol="1" spcCol="0" anchor="t">
                <a:spAutoFit/>
              </a:bodyPr>
              <a:lstStyle/>
              <a:p>
                <a:pPr>
                  <a:lnSpc>
                    <a:spcPct val="100000"/>
                  </a:lnSpc>
                  <a:buNone/>
                  <a:tabLst>
                    <a:tab pos="0" algn="l"/>
                  </a:tabLst>
                </a:pPr>
                <a:r>
                  <a:rPr lang="en-US" sz="1100" b="0" strike="noStrike" spc="-1">
                    <a:solidFill>
                      <a:srgbClr val="211F26"/>
                    </a:solidFill>
                    <a:latin typeface="Calibri"/>
                    <a:ea typeface="Calibri"/>
                  </a:rPr>
                  <a:t>Typ de gewenste voettekst in, in het aangegeven tekstkader. Klik vervolgens op </a:t>
                </a:r>
                <a:r>
                  <a:rPr lang="en-US" sz="1100" b="1" strike="noStrike" spc="-1">
                    <a:solidFill>
                      <a:srgbClr val="211F26"/>
                    </a:solidFill>
                    <a:latin typeface="Calibri"/>
                    <a:ea typeface="Calibri"/>
                  </a:rPr>
                  <a:t>‘Overal toepassen’ </a:t>
                </a:r>
                <a:r>
                  <a:rPr lang="en-US" sz="1100" b="0" strike="noStrike" spc="-1">
                    <a:solidFill>
                      <a:srgbClr val="211F26"/>
                    </a:solidFill>
                    <a:latin typeface="Calibri"/>
                    <a:ea typeface="Calibri"/>
                  </a:rPr>
                  <a:t>om de gegevens op  elke slide toe te passen.</a:t>
                </a:r>
                <a:endParaRPr lang="en-US" sz="1100" b="0" strike="noStrike" spc="-1">
                  <a:latin typeface="Arial"/>
                </a:endParaRPr>
              </a:p>
            </p:txBody>
          </p:sp>
          <p:grpSp>
            <p:nvGrpSpPr>
              <p:cNvPr id="247" name="Groep 22"/>
              <p:cNvGrpSpPr/>
              <p:nvPr/>
            </p:nvGrpSpPr>
            <p:grpSpPr>
              <a:xfrm>
                <a:off x="2604600" y="7589880"/>
                <a:ext cx="680760" cy="694080"/>
                <a:chOff x="2604600" y="7589880"/>
                <a:chExt cx="680760" cy="694080"/>
              </a:xfrm>
            </p:grpSpPr>
            <p:grpSp>
              <p:nvGrpSpPr>
                <p:cNvPr id="248" name="Groep 23"/>
                <p:cNvGrpSpPr/>
                <p:nvPr/>
              </p:nvGrpSpPr>
              <p:grpSpPr>
                <a:xfrm>
                  <a:off x="2801520" y="7589880"/>
                  <a:ext cx="286560" cy="378720"/>
                  <a:chOff x="2801520" y="7589880"/>
                  <a:chExt cx="286560" cy="378720"/>
                </a:xfrm>
              </p:grpSpPr>
              <p:sp>
                <p:nvSpPr>
                  <p:cNvPr id="249" name="Rechthoek met één afgeknipte en afgeronde hoek 47"/>
                  <p:cNvSpPr/>
                  <p:nvPr/>
                </p:nvSpPr>
                <p:spPr>
                  <a:xfrm>
                    <a:off x="2801520" y="7589880"/>
                    <a:ext cx="286560" cy="378720"/>
                  </a:xfrm>
                  <a:custGeom>
                    <a:avLst/>
                    <a:gdLst/>
                    <a:ahLst/>
                    <a:cxnLst/>
                    <a:rect l="l" t="t" r="r" b="b"/>
                    <a:pathLst>
                      <a:path w="21600" h="21600">
                        <a:moveTo>
                          <a:pt x="0" y="0"/>
                        </a:moveTo>
                        <a:lnTo>
                          <a:pt x="14309" y="0"/>
                        </a:lnTo>
                        <a:lnTo>
                          <a:pt x="21600" y="5521"/>
                        </a:lnTo>
                        <a:lnTo>
                          <a:pt x="21600" y="21600"/>
                        </a:lnTo>
                        <a:lnTo>
                          <a:pt x="0" y="21600"/>
                        </a:lnTo>
                        <a:lnTo>
                          <a:pt x="0" y="0"/>
                        </a:lnTo>
                        <a:close/>
                      </a:path>
                    </a:pathLst>
                  </a:custGeom>
                  <a:solidFill>
                    <a:srgbClr val="FFFFFF"/>
                  </a:solidFill>
                  <a:ln w="12700">
                    <a:solidFill>
                      <a:srgbClr val="A6A6A6"/>
                    </a:solidFill>
                    <a:round/>
                  </a:ln>
                </p:spPr>
                <p:style>
                  <a:lnRef idx="0">
                    <a:scrgbClr r="0" g="0" b="0"/>
                  </a:lnRef>
                  <a:fillRef idx="0">
                    <a:scrgbClr r="0" g="0" b="0"/>
                  </a:fillRef>
                  <a:effectRef idx="0">
                    <a:scrgbClr r="0" g="0" b="0"/>
                  </a:effectRef>
                  <a:fontRef idx="minor"/>
                </p:style>
              </p:sp>
              <p:sp>
                <p:nvSpPr>
                  <p:cNvPr id="250" name="Rechthoekige driehoek 26"/>
                  <p:cNvSpPr/>
                  <p:nvPr/>
                </p:nvSpPr>
                <p:spPr>
                  <a:xfrm>
                    <a:off x="2994840" y="7593120"/>
                    <a:ext cx="91440" cy="93240"/>
                  </a:xfrm>
                  <a:custGeom>
                    <a:avLst/>
                    <a:gdLst/>
                    <a:ahLst/>
                    <a:cxnLst/>
                    <a:rect l="l" t="t" r="r" b="b"/>
                    <a:pathLst>
                      <a:path w="21600" h="21600">
                        <a:moveTo>
                          <a:pt x="0" y="21600"/>
                        </a:moveTo>
                        <a:lnTo>
                          <a:pt x="21600" y="21600"/>
                        </a:lnTo>
                        <a:lnTo>
                          <a:pt x="0" y="0"/>
                        </a:lnTo>
                        <a:close/>
                      </a:path>
                    </a:pathLst>
                  </a:custGeom>
                  <a:solidFill>
                    <a:srgbClr val="FFFFFF"/>
                  </a:solidFill>
                  <a:ln w="12700">
                    <a:solidFill>
                      <a:srgbClr val="A6A6A6"/>
                    </a:solidFill>
                    <a:round/>
                  </a:ln>
                </p:spPr>
                <p:style>
                  <a:lnRef idx="0">
                    <a:scrgbClr r="0" g="0" b="0"/>
                  </a:lnRef>
                  <a:fillRef idx="0">
                    <a:scrgbClr r="0" g="0" b="0"/>
                  </a:fillRef>
                  <a:effectRef idx="0">
                    <a:scrgbClr r="0" g="0" b="0"/>
                  </a:effectRef>
                  <a:fontRef idx="minor"/>
                </p:style>
              </p:sp>
              <p:sp>
                <p:nvSpPr>
                  <p:cNvPr id="251" name="Rechthoek 27"/>
                  <p:cNvSpPr/>
                  <p:nvPr/>
                </p:nvSpPr>
                <p:spPr>
                  <a:xfrm>
                    <a:off x="2834280" y="7616160"/>
                    <a:ext cx="125280" cy="70200"/>
                  </a:xfrm>
                  <a:prstGeom prst="rect">
                    <a:avLst/>
                  </a:prstGeom>
                  <a:solidFill>
                    <a:srgbClr val="EDC87E"/>
                  </a:solidFill>
                  <a:ln w="12700">
                    <a:noFill/>
                  </a:ln>
                </p:spPr>
                <p:style>
                  <a:lnRef idx="0">
                    <a:scrgbClr r="0" g="0" b="0"/>
                  </a:lnRef>
                  <a:fillRef idx="0">
                    <a:scrgbClr r="0" g="0" b="0"/>
                  </a:fillRef>
                  <a:effectRef idx="0">
                    <a:scrgbClr r="0" g="0" b="0"/>
                  </a:effectRef>
                  <a:fontRef idx="minor"/>
                </p:style>
              </p:sp>
              <p:sp>
                <p:nvSpPr>
                  <p:cNvPr id="252" name="Rechthoek 28"/>
                  <p:cNvSpPr/>
                  <p:nvPr/>
                </p:nvSpPr>
                <p:spPr>
                  <a:xfrm>
                    <a:off x="2828520" y="7887960"/>
                    <a:ext cx="232920" cy="61200"/>
                  </a:xfrm>
                  <a:prstGeom prst="rect">
                    <a:avLst/>
                  </a:prstGeom>
                  <a:solidFill>
                    <a:srgbClr val="EDC87E"/>
                  </a:solidFill>
                  <a:ln w="12700">
                    <a:noFill/>
                  </a:ln>
                </p:spPr>
                <p:style>
                  <a:lnRef idx="0">
                    <a:scrgbClr r="0" g="0" b="0"/>
                  </a:lnRef>
                  <a:fillRef idx="0">
                    <a:scrgbClr r="0" g="0" b="0"/>
                  </a:fillRef>
                  <a:effectRef idx="0">
                    <a:scrgbClr r="0" g="0" b="0"/>
                  </a:effectRef>
                  <a:fontRef idx="minor"/>
                </p:style>
              </p:sp>
            </p:grpSp>
            <p:sp>
              <p:nvSpPr>
                <p:cNvPr id="253" name="Rechthoek 24"/>
                <p:cNvSpPr/>
                <p:nvPr/>
              </p:nvSpPr>
              <p:spPr>
                <a:xfrm>
                  <a:off x="2604600" y="8008920"/>
                  <a:ext cx="680760" cy="275040"/>
                </a:xfrm>
                <a:prstGeom prst="rect">
                  <a:avLst/>
                </a:prstGeom>
                <a:noFill/>
                <a:ln w="12700">
                  <a:noFill/>
                </a:ln>
              </p:spPr>
              <p:style>
                <a:lnRef idx="0">
                  <a:scrgbClr r="0" g="0" b="0"/>
                </a:lnRef>
                <a:fillRef idx="0">
                  <a:scrgbClr r="0" g="0" b="0"/>
                </a:fillRef>
                <a:effectRef idx="0">
                  <a:scrgbClr r="0" g="0" b="0"/>
                </a:effectRef>
                <a:fontRef idx="minor"/>
              </p:style>
              <p:txBody>
                <a:bodyPr lIns="0" tIns="0" rIns="0" bIns="0" numCol="1" spcCol="0" anchor="ctr">
                  <a:spAutoFit/>
                </a:bodyPr>
                <a:lstStyle/>
                <a:p>
                  <a:pPr algn="ctr">
                    <a:lnSpc>
                      <a:spcPct val="100000"/>
                    </a:lnSpc>
                    <a:buNone/>
                    <a:tabLst>
                      <a:tab pos="0" algn="l"/>
                    </a:tabLst>
                  </a:pPr>
                  <a:r>
                    <a:rPr lang="en-US" sz="900" b="0" strike="noStrike" spc="-1">
                      <a:solidFill>
                        <a:srgbClr val="211F26"/>
                      </a:solidFill>
                      <a:latin typeface="Calibri"/>
                      <a:ea typeface="Calibri"/>
                    </a:rPr>
                    <a:t>Koptekst en voettekst</a:t>
                  </a:r>
                  <a:endParaRPr lang="en-US" sz="900" b="0" strike="noStrike" spc="-1">
                    <a:latin typeface="Arial"/>
                  </a:endParaRPr>
                </a:p>
              </p:txBody>
            </p:sp>
          </p:grpSp>
        </p:grpSp>
      </p:grpSp>
      <p:grpSp>
        <p:nvGrpSpPr>
          <p:cNvPr id="254" name="Groep 9"/>
          <p:cNvGrpSpPr/>
          <p:nvPr/>
        </p:nvGrpSpPr>
        <p:grpSpPr>
          <a:xfrm>
            <a:off x="2982600" y="-1228320"/>
            <a:ext cx="6226560" cy="489960"/>
            <a:chOff x="2982600" y="-1228320"/>
            <a:chExt cx="6226560" cy="489960"/>
          </a:xfrm>
        </p:grpSpPr>
        <p:sp>
          <p:nvSpPr>
            <p:cNvPr id="255" name="Rechthoek 36"/>
            <p:cNvSpPr/>
            <p:nvPr/>
          </p:nvSpPr>
          <p:spPr>
            <a:xfrm rot="16200000">
              <a:off x="5990400" y="-3956760"/>
              <a:ext cx="210960" cy="6226560"/>
            </a:xfrm>
            <a:prstGeom prst="rect">
              <a:avLst/>
            </a:prstGeom>
            <a:solidFill>
              <a:schemeClr val="accent1"/>
            </a:solidFill>
            <a:ln w="12700">
              <a:noFill/>
            </a:ln>
          </p:spPr>
          <p:style>
            <a:lnRef idx="0">
              <a:scrgbClr r="0" g="0" b="0"/>
            </a:lnRef>
            <a:fillRef idx="0">
              <a:scrgbClr r="0" g="0" b="0"/>
            </a:fillRef>
            <a:effectRef idx="0">
              <a:scrgbClr r="0" g="0" b="0"/>
            </a:effectRef>
            <a:fontRef idx="minor"/>
          </p:style>
        </p:sp>
        <p:grpSp>
          <p:nvGrpSpPr>
            <p:cNvPr id="256" name="Groep 8"/>
            <p:cNvGrpSpPr/>
            <p:nvPr/>
          </p:nvGrpSpPr>
          <p:grpSpPr>
            <a:xfrm>
              <a:off x="2982600" y="-1228320"/>
              <a:ext cx="6226560" cy="210960"/>
              <a:chOff x="2982600" y="-1228320"/>
              <a:chExt cx="6226560" cy="210960"/>
            </a:xfrm>
          </p:grpSpPr>
          <p:sp>
            <p:nvSpPr>
              <p:cNvPr id="257" name="Rechthoek 6"/>
              <p:cNvSpPr/>
              <p:nvPr/>
            </p:nvSpPr>
            <p:spPr>
              <a:xfrm rot="16200000">
                <a:off x="3150720" y="-1396440"/>
                <a:ext cx="210960" cy="547560"/>
              </a:xfrm>
              <a:prstGeom prst="rect">
                <a:avLst/>
              </a:prstGeom>
              <a:solidFill>
                <a:schemeClr val="accent2"/>
              </a:solidFill>
              <a:ln w="12700">
                <a:noFill/>
              </a:ln>
            </p:spPr>
            <p:style>
              <a:lnRef idx="0">
                <a:scrgbClr r="0" g="0" b="0"/>
              </a:lnRef>
              <a:fillRef idx="0">
                <a:scrgbClr r="0" g="0" b="0"/>
              </a:fillRef>
              <a:effectRef idx="0">
                <a:scrgbClr r="0" g="0" b="0"/>
              </a:effectRef>
              <a:fontRef idx="minor"/>
            </p:style>
          </p:sp>
          <p:sp>
            <p:nvSpPr>
              <p:cNvPr id="258" name="Rechthoek 29"/>
              <p:cNvSpPr/>
              <p:nvPr/>
            </p:nvSpPr>
            <p:spPr>
              <a:xfrm rot="16200000">
                <a:off x="3781800" y="-1396440"/>
                <a:ext cx="210960" cy="547560"/>
              </a:xfrm>
              <a:prstGeom prst="rect">
                <a:avLst/>
              </a:prstGeom>
              <a:solidFill>
                <a:srgbClr val="0066A2"/>
              </a:solidFill>
              <a:ln w="12700">
                <a:noFill/>
              </a:ln>
            </p:spPr>
            <p:style>
              <a:lnRef idx="0">
                <a:scrgbClr r="0" g="0" b="0"/>
              </a:lnRef>
              <a:fillRef idx="0">
                <a:scrgbClr r="0" g="0" b="0"/>
              </a:fillRef>
              <a:effectRef idx="0">
                <a:scrgbClr r="0" g="0" b="0"/>
              </a:effectRef>
              <a:fontRef idx="minor"/>
            </p:style>
          </p:sp>
          <p:sp>
            <p:nvSpPr>
              <p:cNvPr id="259" name="Rechthoek 30"/>
              <p:cNvSpPr/>
              <p:nvPr/>
            </p:nvSpPr>
            <p:spPr>
              <a:xfrm rot="16200000">
                <a:off x="4412520" y="-1396440"/>
                <a:ext cx="210960" cy="547560"/>
              </a:xfrm>
              <a:prstGeom prst="rect">
                <a:avLst/>
              </a:prstGeom>
              <a:solidFill>
                <a:srgbClr val="00B7D3"/>
              </a:solidFill>
              <a:ln w="12700">
                <a:noFill/>
              </a:ln>
            </p:spPr>
            <p:style>
              <a:lnRef idx="0">
                <a:scrgbClr r="0" g="0" b="0"/>
              </a:lnRef>
              <a:fillRef idx="0">
                <a:scrgbClr r="0" g="0" b="0"/>
              </a:fillRef>
              <a:effectRef idx="0">
                <a:scrgbClr r="0" g="0" b="0"/>
              </a:effectRef>
              <a:fontRef idx="minor"/>
            </p:style>
          </p:sp>
          <p:sp>
            <p:nvSpPr>
              <p:cNvPr id="260" name="Rechthoek 31"/>
              <p:cNvSpPr/>
              <p:nvPr/>
            </p:nvSpPr>
            <p:spPr>
              <a:xfrm rot="16200000">
                <a:off x="5043600" y="-1396440"/>
                <a:ext cx="210960" cy="547560"/>
              </a:xfrm>
              <a:prstGeom prst="rect">
                <a:avLst/>
              </a:prstGeom>
              <a:solidFill>
                <a:schemeClr val="accent4"/>
              </a:solidFill>
              <a:ln w="12700">
                <a:noFill/>
              </a:ln>
            </p:spPr>
            <p:style>
              <a:lnRef idx="0">
                <a:scrgbClr r="0" g="0" b="0"/>
              </a:lnRef>
              <a:fillRef idx="0">
                <a:scrgbClr r="0" g="0" b="0"/>
              </a:fillRef>
              <a:effectRef idx="0">
                <a:scrgbClr r="0" g="0" b="0"/>
              </a:effectRef>
              <a:fontRef idx="minor"/>
            </p:style>
          </p:sp>
          <p:sp>
            <p:nvSpPr>
              <p:cNvPr id="261" name="Rechthoek 32"/>
              <p:cNvSpPr/>
              <p:nvPr/>
            </p:nvSpPr>
            <p:spPr>
              <a:xfrm rot="16200000">
                <a:off x="5674680" y="-1396440"/>
                <a:ext cx="210960" cy="547560"/>
              </a:xfrm>
              <a:prstGeom prst="rect">
                <a:avLst/>
              </a:prstGeom>
              <a:solidFill>
                <a:srgbClr val="61A4B4"/>
              </a:solidFill>
              <a:ln w="12700">
                <a:noFill/>
              </a:ln>
            </p:spPr>
            <p:style>
              <a:lnRef idx="0">
                <a:scrgbClr r="0" g="0" b="0"/>
              </a:lnRef>
              <a:fillRef idx="0">
                <a:scrgbClr r="0" g="0" b="0"/>
              </a:fillRef>
              <a:effectRef idx="0">
                <a:scrgbClr r="0" g="0" b="0"/>
              </a:effectRef>
              <a:fontRef idx="minor"/>
            </p:style>
          </p:sp>
          <p:sp>
            <p:nvSpPr>
              <p:cNvPr id="262" name="Rechthoek 33"/>
              <p:cNvSpPr/>
              <p:nvPr/>
            </p:nvSpPr>
            <p:spPr>
              <a:xfrm rot="16200000">
                <a:off x="6305760" y="-1396440"/>
                <a:ext cx="210960" cy="547560"/>
              </a:xfrm>
              <a:prstGeom prst="rect">
                <a:avLst/>
              </a:prstGeom>
              <a:solidFill>
                <a:srgbClr val="82D7C6"/>
              </a:solidFill>
              <a:ln w="12700">
                <a:noFill/>
              </a:ln>
            </p:spPr>
            <p:style>
              <a:lnRef idx="0">
                <a:scrgbClr r="0" g="0" b="0"/>
              </a:lnRef>
              <a:fillRef idx="0">
                <a:scrgbClr r="0" g="0" b="0"/>
              </a:fillRef>
              <a:effectRef idx="0">
                <a:scrgbClr r="0" g="0" b="0"/>
              </a:effectRef>
              <a:fontRef idx="minor"/>
            </p:style>
          </p:sp>
          <p:sp>
            <p:nvSpPr>
              <p:cNvPr id="263" name="Rechthoek 34"/>
              <p:cNvSpPr/>
              <p:nvPr/>
            </p:nvSpPr>
            <p:spPr>
              <a:xfrm rot="16200000">
                <a:off x="6936840" y="-1396440"/>
                <a:ext cx="210960" cy="547560"/>
              </a:xfrm>
              <a:prstGeom prst="rect">
                <a:avLst/>
              </a:prstGeom>
              <a:solidFill>
                <a:schemeClr val="accent6"/>
              </a:solidFill>
              <a:ln w="12700">
                <a:noFill/>
              </a:ln>
            </p:spPr>
            <p:style>
              <a:lnRef idx="0">
                <a:scrgbClr r="0" g="0" b="0"/>
              </a:lnRef>
              <a:fillRef idx="0">
                <a:scrgbClr r="0" g="0" b="0"/>
              </a:fillRef>
              <a:effectRef idx="0">
                <a:scrgbClr r="0" g="0" b="0"/>
              </a:effectRef>
              <a:fontRef idx="minor"/>
            </p:style>
          </p:sp>
          <p:sp>
            <p:nvSpPr>
              <p:cNvPr id="264" name="Rechthoek 37"/>
              <p:cNvSpPr/>
              <p:nvPr/>
            </p:nvSpPr>
            <p:spPr>
              <a:xfrm rot="16200000">
                <a:off x="7567920" y="-1396440"/>
                <a:ext cx="210960" cy="547560"/>
              </a:xfrm>
              <a:prstGeom prst="rect">
                <a:avLst/>
              </a:prstGeom>
              <a:solidFill>
                <a:srgbClr val="99D28C"/>
              </a:solidFill>
              <a:ln w="12700">
                <a:noFill/>
              </a:ln>
            </p:spPr>
            <p:style>
              <a:lnRef idx="0">
                <a:scrgbClr r="0" g="0" b="0"/>
              </a:lnRef>
              <a:fillRef idx="0">
                <a:scrgbClr r="0" g="0" b="0"/>
              </a:fillRef>
              <a:effectRef idx="0">
                <a:scrgbClr r="0" g="0" b="0"/>
              </a:effectRef>
              <a:fontRef idx="minor"/>
            </p:style>
          </p:sp>
          <p:sp>
            <p:nvSpPr>
              <p:cNvPr id="265" name="Rechthoek 38"/>
              <p:cNvSpPr/>
              <p:nvPr/>
            </p:nvSpPr>
            <p:spPr>
              <a:xfrm rot="16200000">
                <a:off x="8199000" y="-1396440"/>
                <a:ext cx="210960" cy="547560"/>
              </a:xfrm>
              <a:prstGeom prst="rect">
                <a:avLst/>
              </a:prstGeom>
              <a:solidFill>
                <a:schemeClr val="accent3"/>
              </a:solidFill>
              <a:ln w="12700">
                <a:noFill/>
              </a:ln>
            </p:spPr>
            <p:style>
              <a:lnRef idx="0">
                <a:scrgbClr r="0" g="0" b="0"/>
              </a:lnRef>
              <a:fillRef idx="0">
                <a:scrgbClr r="0" g="0" b="0"/>
              </a:fillRef>
              <a:effectRef idx="0">
                <a:scrgbClr r="0" g="0" b="0"/>
              </a:effectRef>
              <a:fontRef idx="minor"/>
            </p:style>
          </p:sp>
          <p:sp>
            <p:nvSpPr>
              <p:cNvPr id="266" name="Rechthoek 39"/>
              <p:cNvSpPr/>
              <p:nvPr/>
            </p:nvSpPr>
            <p:spPr>
              <a:xfrm rot="16200000">
                <a:off x="8829720" y="-1396440"/>
                <a:ext cx="210960" cy="547560"/>
              </a:xfrm>
              <a:prstGeom prst="rect">
                <a:avLst/>
              </a:prstGeom>
              <a:solidFill>
                <a:schemeClr val="accent5"/>
              </a:solidFill>
              <a:ln w="12700">
                <a:noFill/>
              </a:ln>
            </p:spPr>
            <p:style>
              <a:lnRef idx="0">
                <a:scrgbClr r="0" g="0" b="0"/>
              </a:lnRef>
              <a:fillRef idx="0">
                <a:scrgbClr r="0" g="0" b="0"/>
              </a:fillRef>
              <a:effectRef idx="0">
                <a:scrgbClr r="0" g="0" b="0"/>
              </a:effectRef>
              <a:fontRef idx="minor"/>
            </p:style>
          </p:sp>
        </p:grpSp>
      </p:grpSp>
      <p:sp>
        <p:nvSpPr>
          <p:cNvPr id="267" name="PlaceHolder 1"/>
          <p:cNvSpPr>
            <a:spLocks noGrp="1"/>
          </p:cNvSpPr>
          <p:nvPr>
            <p:ph type="title"/>
          </p:nvPr>
        </p:nvSpPr>
        <p:spPr>
          <a:xfrm>
            <a:off x="698400" y="741600"/>
            <a:ext cx="10774800" cy="489960"/>
          </a:xfrm>
          <a:prstGeom prst="rect">
            <a:avLst/>
          </a:prstGeom>
          <a:noFill/>
          <a:ln w="12600">
            <a:noFill/>
          </a:ln>
        </p:spPr>
        <p:txBody>
          <a:bodyPr lIns="0" tIns="0" rIns="0" bIns="0" anchor="t">
            <a:normAutofit/>
          </a:bodyPr>
          <a:lstStyle/>
          <a:p>
            <a:pPr>
              <a:lnSpc>
                <a:spcPct val="90000"/>
              </a:lnSpc>
              <a:buNone/>
              <a:tabLst>
                <a:tab pos="0" algn="l"/>
              </a:tabLst>
            </a:pPr>
            <a:r>
              <a:rPr lang="en-US" sz="3200" b="0" strike="noStrike" spc="-1">
                <a:solidFill>
                  <a:srgbClr val="00A6D6"/>
                </a:solidFill>
                <a:latin typeface="Roboto Slab Regular Regular"/>
                <a:ea typeface="Roboto Slab Regular Regular"/>
              </a:rPr>
              <a:t>Plaats hier je titel</a:t>
            </a:r>
            <a:endParaRPr lang="en-US" sz="3200" b="0" strike="noStrike" spc="-1">
              <a:solidFill>
                <a:srgbClr val="000000"/>
              </a:solidFill>
              <a:latin typeface="Arial"/>
            </a:endParaRPr>
          </a:p>
        </p:txBody>
      </p:sp>
      <p:sp>
        <p:nvSpPr>
          <p:cNvPr id="268" name="PlaceHolder 2"/>
          <p:cNvSpPr>
            <a:spLocks noGrp="1"/>
          </p:cNvSpPr>
          <p:nvPr>
            <p:ph type="sldNum" idx="2"/>
          </p:nvPr>
        </p:nvSpPr>
        <p:spPr>
          <a:xfrm>
            <a:off x="11289960" y="6246000"/>
            <a:ext cx="181800" cy="172440"/>
          </a:xfrm>
          <a:prstGeom prst="rect">
            <a:avLst/>
          </a:prstGeom>
          <a:noFill/>
          <a:ln w="12600">
            <a:noFill/>
          </a:ln>
        </p:spPr>
        <p:txBody>
          <a:bodyPr lIns="0" tIns="0" rIns="0" bIns="0" anchor="ctr">
            <a:noAutofit/>
          </a:bodyPr>
          <a:lstStyle>
            <a:lvl1pPr algn="r">
              <a:lnSpc>
                <a:spcPct val="100000"/>
              </a:lnSpc>
              <a:buNone/>
              <a:tabLst>
                <a:tab pos="0" algn="l"/>
              </a:tabLst>
              <a:defRPr lang="en-US" sz="1200" b="0" strike="noStrike" spc="-1">
                <a:solidFill>
                  <a:srgbClr val="A6A6A6"/>
                </a:solidFill>
                <a:latin typeface="Arial"/>
                <a:ea typeface="Arial"/>
              </a:defRPr>
            </a:lvl1pPr>
          </a:lstStyle>
          <a:p>
            <a:pPr algn="r">
              <a:lnSpc>
                <a:spcPct val="100000"/>
              </a:lnSpc>
              <a:buNone/>
              <a:tabLst>
                <a:tab pos="0" algn="l"/>
              </a:tabLst>
            </a:pPr>
            <a:fld id="{74ED100A-5A46-41AC-8096-E9CA90A90856}" type="slidenum">
              <a:rPr lang="en-US" sz="1200" b="0" strike="noStrike" spc="-1">
                <a:solidFill>
                  <a:srgbClr val="A6A6A6"/>
                </a:solidFill>
                <a:latin typeface="Arial"/>
                <a:ea typeface="Arial"/>
              </a:rPr>
              <a:t>‹#›</a:t>
            </a:fld>
            <a:endParaRPr lang="en-US" sz="1200" b="0" strike="noStrike" spc="-1">
              <a:latin typeface="Times New Roman"/>
            </a:endParaRPr>
          </a:p>
        </p:txBody>
      </p:sp>
      <p:sp>
        <p:nvSpPr>
          <p:cNvPr id="269" name="Tekstvak 4"/>
          <p:cNvSpPr/>
          <p:nvPr/>
        </p:nvSpPr>
        <p:spPr>
          <a:xfrm>
            <a:off x="34920" y="-662400"/>
            <a:ext cx="12100320" cy="455400"/>
          </a:xfrm>
          <a:prstGeom prst="rect">
            <a:avLst/>
          </a:prstGeom>
          <a:noFill/>
          <a:ln w="12700">
            <a:noFill/>
          </a:ln>
        </p:spPr>
        <p:style>
          <a:lnRef idx="0">
            <a:scrgbClr r="0" g="0" b="0"/>
          </a:lnRef>
          <a:fillRef idx="0">
            <a:scrgbClr r="0" g="0" b="0"/>
          </a:fillRef>
          <a:effectRef idx="0">
            <a:scrgbClr r="0" g="0" b="0"/>
          </a:effectRef>
          <a:fontRef idx="minor"/>
        </p:style>
        <p:txBody>
          <a:bodyPr lIns="45720" tIns="45000" rIns="45720" bIns="45000" anchor="t">
            <a:spAutoFit/>
          </a:bodyPr>
          <a:lstStyle/>
          <a:p>
            <a:pPr algn="ctr">
              <a:lnSpc>
                <a:spcPct val="100000"/>
              </a:lnSpc>
              <a:buNone/>
              <a:tabLst>
                <a:tab pos="0" algn="l"/>
              </a:tabLst>
            </a:pPr>
            <a:r>
              <a:rPr lang="en-US" sz="2400" b="0" strike="noStrike" spc="49">
                <a:solidFill>
                  <a:srgbClr val="017188"/>
                </a:solidFill>
                <a:latin typeface="Roboto Slab Regular Regular"/>
                <a:ea typeface="Roboto Slab Regular Regular"/>
              </a:rPr>
              <a:t>Alleen titel</a:t>
            </a:r>
            <a:endParaRPr lang="en-US" sz="2400" b="0" strike="noStrike" spc="-1">
              <a:latin typeface="Arial"/>
            </a:endParaRPr>
          </a:p>
        </p:txBody>
      </p:sp>
      <p:sp>
        <p:nvSpPr>
          <p:cNvPr id="270" name="PlaceHolder 3"/>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lnSpc>
                <a:spcPct val="90000"/>
              </a:lnSpc>
              <a:spcBef>
                <a:spcPts val="1417"/>
              </a:spcBef>
              <a:buClr>
                <a:srgbClr val="000000"/>
              </a:buClr>
              <a:buSzPct val="45000"/>
              <a:buFont typeface="Wingdings" charset="2"/>
              <a:buChar char=""/>
            </a:pPr>
            <a:r>
              <a:rPr lang="en-US" sz="1600" b="0" strike="noStrike" spc="-1">
                <a:solidFill>
                  <a:srgbClr val="000000"/>
                </a:solidFill>
                <a:latin typeface="Arial"/>
              </a:rPr>
              <a:t>Click to edit the outline text format</a:t>
            </a:r>
          </a:p>
          <a:p>
            <a:pPr marL="864000" lvl="1" indent="-324000">
              <a:lnSpc>
                <a:spcPct val="90000"/>
              </a:lnSpc>
              <a:spcBef>
                <a:spcPts val="1134"/>
              </a:spcBef>
              <a:buClr>
                <a:srgbClr val="000000"/>
              </a:buClr>
              <a:buSzPct val="75000"/>
              <a:buFont typeface="Symbol" charset="2"/>
              <a:buChar char=""/>
            </a:pPr>
            <a:r>
              <a:rPr lang="en-US" sz="1600" b="0" strike="noStrike" spc="-1">
                <a:solidFill>
                  <a:srgbClr val="000000"/>
                </a:solidFill>
                <a:latin typeface="Arial"/>
              </a:rPr>
              <a:t>Second Outline Level</a:t>
            </a:r>
          </a:p>
          <a:p>
            <a:pPr marL="1296000" lvl="2" indent="-288000">
              <a:lnSpc>
                <a:spcPct val="90000"/>
              </a:lnSpc>
              <a:spcBef>
                <a:spcPts val="850"/>
              </a:spcBef>
              <a:buClr>
                <a:srgbClr val="000000"/>
              </a:buClr>
              <a:buSzPct val="45000"/>
              <a:buFont typeface="Wingdings" charset="2"/>
              <a:buChar char=""/>
            </a:pPr>
            <a:r>
              <a:rPr lang="en-US" sz="1600" b="0" strike="noStrike" spc="-1">
                <a:solidFill>
                  <a:srgbClr val="000000"/>
                </a:solidFill>
                <a:latin typeface="Arial"/>
              </a:rPr>
              <a:t>Third Outline Level</a:t>
            </a:r>
          </a:p>
          <a:p>
            <a:pPr marL="1728000" lvl="3" indent="-216000">
              <a:lnSpc>
                <a:spcPct val="90000"/>
              </a:lnSpc>
              <a:spcBef>
                <a:spcPts val="567"/>
              </a:spcBef>
              <a:buClr>
                <a:srgbClr val="000000"/>
              </a:buClr>
              <a:buSzPct val="75000"/>
              <a:buFont typeface="Symbol" charset="2"/>
              <a:buChar char=""/>
            </a:pPr>
            <a:r>
              <a:rPr lang="en-US" sz="1600" b="0" strike="noStrike" spc="-1">
                <a:solidFill>
                  <a:srgbClr val="000000"/>
                </a:solidFill>
                <a:latin typeface="Arial"/>
              </a:rPr>
              <a:t>Fourth Outline Level</a:t>
            </a:r>
          </a:p>
          <a:p>
            <a:pPr marL="2160000" lvl="4" indent="-216000">
              <a:lnSpc>
                <a:spcPct val="90000"/>
              </a:lnSpc>
              <a:spcBef>
                <a:spcPts val="283"/>
              </a:spcBef>
              <a:buClr>
                <a:srgbClr val="000000"/>
              </a:buClr>
              <a:buSzPct val="45000"/>
              <a:buFont typeface="Wingdings" charset="2"/>
              <a:buChar char=""/>
            </a:pPr>
            <a:r>
              <a:rPr lang="en-US" sz="2000" b="0" strike="noStrike" spc="-1">
                <a:solidFill>
                  <a:srgbClr val="000000"/>
                </a:solidFill>
                <a:latin typeface="Arial"/>
              </a:rPr>
              <a:t>Fifth Outline Level</a:t>
            </a:r>
          </a:p>
          <a:p>
            <a:pPr marL="2592000" lvl="5" indent="-216000">
              <a:lnSpc>
                <a:spcPct val="90000"/>
              </a:lnSpc>
              <a:spcBef>
                <a:spcPts val="283"/>
              </a:spcBef>
              <a:buClr>
                <a:srgbClr val="000000"/>
              </a:buClr>
              <a:buSzPct val="45000"/>
              <a:buFont typeface="Wingdings" charset="2"/>
              <a:buChar char=""/>
            </a:pPr>
            <a:r>
              <a:rPr lang="en-US" sz="2000" b="0" strike="noStrike" spc="-1">
                <a:solidFill>
                  <a:srgbClr val="000000"/>
                </a:solidFill>
                <a:latin typeface="Arial"/>
              </a:rPr>
              <a:t>Sixth Outline Level</a:t>
            </a:r>
          </a:p>
          <a:p>
            <a:pPr marL="3024000" lvl="6" indent="-216000">
              <a:lnSpc>
                <a:spcPct val="90000"/>
              </a:lnSpc>
              <a:spcBef>
                <a:spcPts val="283"/>
              </a:spcBef>
              <a:buClr>
                <a:srgbClr val="000000"/>
              </a:buClr>
              <a:buSzPct val="45000"/>
              <a:buFont typeface="Wingdings" charset="2"/>
              <a:buChar char=""/>
            </a:pPr>
            <a:r>
              <a:rPr lang="en-US" sz="2000" b="0" strike="noStrike" spc="-1">
                <a:solidFill>
                  <a:srgbClr val="000000"/>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307" name="Instructie"/>
          <p:cNvGrpSpPr/>
          <p:nvPr/>
        </p:nvGrpSpPr>
        <p:grpSpPr>
          <a:xfrm>
            <a:off x="-7560" y="7107120"/>
            <a:ext cx="3390840" cy="1776240"/>
            <a:chOff x="-7560" y="7107120"/>
            <a:chExt cx="3390840" cy="1776240"/>
          </a:xfrm>
        </p:grpSpPr>
        <p:sp>
          <p:nvSpPr>
            <p:cNvPr id="308" name="Rechthoek 15"/>
            <p:cNvSpPr/>
            <p:nvPr/>
          </p:nvSpPr>
          <p:spPr>
            <a:xfrm>
              <a:off x="-7560" y="7107120"/>
              <a:ext cx="3390840" cy="1679400"/>
            </a:xfrm>
            <a:prstGeom prst="rect">
              <a:avLst/>
            </a:prstGeom>
            <a:solidFill>
              <a:srgbClr val="F2F2F2"/>
            </a:solidFill>
            <a:ln w="3175">
              <a:solidFill>
                <a:srgbClr val="BFBFBF"/>
              </a:solidFill>
              <a:miter/>
            </a:ln>
          </p:spPr>
          <p:style>
            <a:lnRef idx="0">
              <a:scrgbClr r="0" g="0" b="0"/>
            </a:lnRef>
            <a:fillRef idx="0">
              <a:scrgbClr r="0" g="0" b="0"/>
            </a:fillRef>
            <a:effectRef idx="0">
              <a:scrgbClr r="0" g="0" b="0"/>
            </a:effectRef>
            <a:fontRef idx="minor"/>
          </p:style>
        </p:sp>
        <p:grpSp>
          <p:nvGrpSpPr>
            <p:cNvPr id="309" name="Instructie"/>
            <p:cNvGrpSpPr/>
            <p:nvPr/>
          </p:nvGrpSpPr>
          <p:grpSpPr>
            <a:xfrm>
              <a:off x="90720" y="7143480"/>
              <a:ext cx="3194640" cy="1739880"/>
              <a:chOff x="90720" y="7143480"/>
              <a:chExt cx="3194640" cy="1739880"/>
            </a:xfrm>
          </p:grpSpPr>
          <p:grpSp>
            <p:nvGrpSpPr>
              <p:cNvPr id="310" name="Rechthoek 17"/>
              <p:cNvGrpSpPr/>
              <p:nvPr/>
            </p:nvGrpSpPr>
            <p:grpSpPr>
              <a:xfrm>
                <a:off x="90720" y="7143480"/>
                <a:ext cx="3194280" cy="383760"/>
                <a:chOff x="90720" y="7143480"/>
                <a:chExt cx="3194280" cy="383760"/>
              </a:xfrm>
            </p:grpSpPr>
            <p:sp>
              <p:nvSpPr>
                <p:cNvPr id="311" name="Rectangle"/>
                <p:cNvSpPr/>
                <p:nvPr/>
              </p:nvSpPr>
              <p:spPr>
                <a:xfrm>
                  <a:off x="90720" y="7209720"/>
                  <a:ext cx="3194280" cy="251640"/>
                </a:xfrm>
                <a:prstGeom prst="rect">
                  <a:avLst/>
                </a:prstGeom>
                <a:solidFill>
                  <a:srgbClr val="211F26"/>
                </a:solidFill>
                <a:ln w="12700">
                  <a:noFill/>
                </a:ln>
              </p:spPr>
              <p:style>
                <a:lnRef idx="0">
                  <a:scrgbClr r="0" g="0" b="0"/>
                </a:lnRef>
                <a:fillRef idx="0">
                  <a:scrgbClr r="0" g="0" b="0"/>
                </a:fillRef>
                <a:effectRef idx="0">
                  <a:scrgbClr r="0" g="0" b="0"/>
                </a:effectRef>
                <a:fontRef idx="minor"/>
              </p:style>
            </p:sp>
            <p:sp>
              <p:nvSpPr>
                <p:cNvPr id="312" name="Voettekst wijzigen"/>
                <p:cNvSpPr/>
                <p:nvPr/>
              </p:nvSpPr>
              <p:spPr>
                <a:xfrm>
                  <a:off x="90720" y="7143480"/>
                  <a:ext cx="3194280" cy="383760"/>
                </a:xfrm>
                <a:prstGeom prst="rect">
                  <a:avLst/>
                </a:prstGeom>
                <a:noFill/>
                <a:ln w="12700">
                  <a:noFill/>
                </a:ln>
              </p:spPr>
              <p:style>
                <a:lnRef idx="0">
                  <a:scrgbClr r="0" g="0" b="0"/>
                </a:lnRef>
                <a:fillRef idx="0">
                  <a:scrgbClr r="0" g="0" b="0"/>
                </a:fillRef>
                <a:effectRef idx="0">
                  <a:scrgbClr r="0" g="0" b="0"/>
                </a:effectRef>
                <a:fontRef idx="minor"/>
              </p:style>
              <p:txBody>
                <a:bodyPr lIns="108000" tIns="192960" rIns="108000" bIns="192960" numCol="1" spcCol="0" anchor="ctr">
                  <a:spAutoFit/>
                </a:bodyPr>
                <a:lstStyle/>
                <a:p>
                  <a:pPr>
                    <a:lnSpc>
                      <a:spcPct val="90000"/>
                    </a:lnSpc>
                    <a:spcBef>
                      <a:spcPts val="601"/>
                    </a:spcBef>
                    <a:buNone/>
                    <a:tabLst>
                      <a:tab pos="0" algn="l"/>
                    </a:tabLst>
                  </a:pPr>
                  <a:r>
                    <a:rPr lang="en-US" sz="1400" b="1" strike="noStrike" cap="all" spc="-1">
                      <a:solidFill>
                        <a:srgbClr val="FFFFFF"/>
                      </a:solidFill>
                      <a:latin typeface="Calibri"/>
                      <a:ea typeface="Calibri"/>
                    </a:rPr>
                    <a:t>Voettekst wijzigen</a:t>
                  </a:r>
                  <a:endParaRPr lang="en-US" sz="1400" b="0" strike="noStrike" spc="-1">
                    <a:latin typeface="Arial"/>
                  </a:endParaRPr>
                </a:p>
              </p:txBody>
            </p:sp>
          </p:grpSp>
          <p:grpSp>
            <p:nvGrpSpPr>
              <p:cNvPr id="313" name="Ovaal 18"/>
              <p:cNvGrpSpPr/>
              <p:nvPr/>
            </p:nvGrpSpPr>
            <p:grpSpPr>
              <a:xfrm>
                <a:off x="90720" y="7603560"/>
                <a:ext cx="260640" cy="273240"/>
                <a:chOff x="90720" y="7603560"/>
                <a:chExt cx="260640" cy="273240"/>
              </a:xfrm>
            </p:grpSpPr>
            <p:sp>
              <p:nvSpPr>
                <p:cNvPr id="314" name="Oval"/>
                <p:cNvSpPr/>
                <p:nvPr/>
              </p:nvSpPr>
              <p:spPr>
                <a:xfrm>
                  <a:off x="90720" y="7610400"/>
                  <a:ext cx="260640" cy="259200"/>
                </a:xfrm>
                <a:prstGeom prst="ellipse">
                  <a:avLst/>
                </a:prstGeom>
                <a:solidFill>
                  <a:srgbClr val="211F26"/>
                </a:solidFill>
                <a:ln w="12700">
                  <a:noFill/>
                </a:ln>
              </p:spPr>
              <p:style>
                <a:lnRef idx="0">
                  <a:scrgbClr r="0" g="0" b="0"/>
                </a:lnRef>
                <a:fillRef idx="0">
                  <a:scrgbClr r="0" g="0" b="0"/>
                </a:fillRef>
                <a:effectRef idx="0">
                  <a:scrgbClr r="0" g="0" b="0"/>
                </a:effectRef>
                <a:fontRef idx="minor"/>
              </p:style>
            </p:sp>
            <p:sp>
              <p:nvSpPr>
                <p:cNvPr id="315" name="1"/>
                <p:cNvSpPr/>
                <p:nvPr/>
              </p:nvSpPr>
              <p:spPr>
                <a:xfrm>
                  <a:off x="174600" y="7603560"/>
                  <a:ext cx="92520" cy="273240"/>
                </a:xfrm>
                <a:prstGeom prst="rect">
                  <a:avLst/>
                </a:prstGeom>
                <a:noFill/>
                <a:ln w="12700">
                  <a:noFill/>
                </a:ln>
              </p:spPr>
              <p:style>
                <a:lnRef idx="0">
                  <a:scrgbClr r="0" g="0" b="0"/>
                </a:lnRef>
                <a:fillRef idx="0">
                  <a:scrgbClr r="0" g="0" b="0"/>
                </a:fillRef>
                <a:effectRef idx="0">
                  <a:scrgbClr r="0" g="0" b="0"/>
                </a:effectRef>
                <a:fontRef idx="minor"/>
              </p:style>
              <p:txBody>
                <a:bodyPr lIns="45720" rIns="45720" numCol="1" spcCol="0" anchor="ctr">
                  <a:spAutoFit/>
                </a:bodyPr>
                <a:lstStyle/>
                <a:p>
                  <a:pPr algn="ctr">
                    <a:lnSpc>
                      <a:spcPct val="100000"/>
                    </a:lnSpc>
                    <a:buNone/>
                    <a:tabLst>
                      <a:tab pos="0" algn="l"/>
                    </a:tabLst>
                  </a:pPr>
                  <a:r>
                    <a:rPr lang="en-US" sz="1200" b="1" strike="noStrike" spc="-1">
                      <a:solidFill>
                        <a:srgbClr val="FFFFFF"/>
                      </a:solidFill>
                      <a:latin typeface="Calibri"/>
                      <a:ea typeface="Calibri"/>
                    </a:rPr>
                    <a:t>1</a:t>
                  </a:r>
                  <a:endParaRPr lang="en-US" sz="1200" b="0" strike="noStrike" spc="-1">
                    <a:latin typeface="Arial"/>
                  </a:endParaRPr>
                </a:p>
              </p:txBody>
            </p:sp>
          </p:grpSp>
          <p:sp>
            <p:nvSpPr>
              <p:cNvPr id="316" name="Rechthoek 19"/>
              <p:cNvSpPr/>
              <p:nvPr/>
            </p:nvSpPr>
            <p:spPr>
              <a:xfrm>
                <a:off x="456480" y="7610400"/>
                <a:ext cx="1946520" cy="501840"/>
              </a:xfrm>
              <a:prstGeom prst="rect">
                <a:avLst/>
              </a:prstGeom>
              <a:noFill/>
              <a:ln w="12700">
                <a:noFill/>
              </a:ln>
            </p:spPr>
            <p:style>
              <a:lnRef idx="0">
                <a:scrgbClr r="0" g="0" b="0"/>
              </a:lnRef>
              <a:fillRef idx="0">
                <a:scrgbClr r="0" g="0" b="0"/>
              </a:fillRef>
              <a:effectRef idx="0">
                <a:scrgbClr r="0" g="0" b="0"/>
              </a:effectRef>
              <a:fontRef idx="minor"/>
            </p:style>
            <p:txBody>
              <a:bodyPr lIns="0" tIns="0" rIns="0" bIns="0" numCol="1" spcCol="0" anchor="t">
                <a:spAutoFit/>
              </a:bodyPr>
              <a:lstStyle/>
              <a:p>
                <a:pPr>
                  <a:lnSpc>
                    <a:spcPct val="100000"/>
                  </a:lnSpc>
                  <a:buNone/>
                  <a:tabLst>
                    <a:tab pos="0" algn="l"/>
                  </a:tabLst>
                </a:pPr>
                <a:r>
                  <a:rPr lang="en-US" sz="1100" b="0" strike="noStrike" spc="-1">
                    <a:solidFill>
                      <a:srgbClr val="211F26"/>
                    </a:solidFill>
                    <a:latin typeface="Calibri"/>
                    <a:ea typeface="Calibri"/>
                  </a:rPr>
                  <a:t>Ga naar de tab </a:t>
                </a:r>
                <a:r>
                  <a:rPr lang="en-US" sz="1100" b="1" strike="noStrike" spc="-1">
                    <a:solidFill>
                      <a:srgbClr val="211F26"/>
                    </a:solidFill>
                    <a:latin typeface="Calibri"/>
                    <a:ea typeface="Calibri"/>
                  </a:rPr>
                  <a:t>‘Invoegen’ </a:t>
                </a:r>
                <a:r>
                  <a:rPr lang="en-US" sz="1100" b="0" strike="noStrike" spc="-1">
                    <a:solidFill>
                      <a:srgbClr val="211F26"/>
                    </a:solidFill>
                    <a:latin typeface="Calibri"/>
                    <a:ea typeface="Calibri"/>
                  </a:rPr>
                  <a:t>en klik op </a:t>
                </a:r>
                <a:r>
                  <a:rPr lang="en-US" sz="1100" b="1" strike="noStrike" spc="-1">
                    <a:solidFill>
                      <a:srgbClr val="211F26"/>
                    </a:solidFill>
                    <a:latin typeface="Calibri"/>
                    <a:ea typeface="Calibri"/>
                  </a:rPr>
                  <a:t>‘Kop- en voettekst’</a:t>
                </a:r>
                <a:r>
                  <a:rPr lang="en-US" sz="1100" b="0" strike="noStrike" spc="-1">
                    <a:solidFill>
                      <a:srgbClr val="211F26"/>
                    </a:solidFill>
                    <a:latin typeface="Calibri"/>
                    <a:ea typeface="Calibri"/>
                  </a:rPr>
                  <a:t>.</a:t>
                </a:r>
                <a:endParaRPr lang="en-US" sz="1100" b="0" strike="noStrike" spc="-1">
                  <a:latin typeface="Arial"/>
                </a:endParaRPr>
              </a:p>
            </p:txBody>
          </p:sp>
          <p:grpSp>
            <p:nvGrpSpPr>
              <p:cNvPr id="317" name="Ovaal 20"/>
              <p:cNvGrpSpPr/>
              <p:nvPr/>
            </p:nvGrpSpPr>
            <p:grpSpPr>
              <a:xfrm>
                <a:off x="90720" y="8039880"/>
                <a:ext cx="260640" cy="273240"/>
                <a:chOff x="90720" y="8039880"/>
                <a:chExt cx="260640" cy="273240"/>
              </a:xfrm>
            </p:grpSpPr>
            <p:sp>
              <p:nvSpPr>
                <p:cNvPr id="318" name="Oval"/>
                <p:cNvSpPr/>
                <p:nvPr/>
              </p:nvSpPr>
              <p:spPr>
                <a:xfrm>
                  <a:off x="90720" y="8046720"/>
                  <a:ext cx="260640" cy="259200"/>
                </a:xfrm>
                <a:prstGeom prst="ellipse">
                  <a:avLst/>
                </a:prstGeom>
                <a:solidFill>
                  <a:srgbClr val="211F26"/>
                </a:solidFill>
                <a:ln w="12700">
                  <a:noFill/>
                </a:ln>
              </p:spPr>
              <p:style>
                <a:lnRef idx="0">
                  <a:scrgbClr r="0" g="0" b="0"/>
                </a:lnRef>
                <a:fillRef idx="0">
                  <a:scrgbClr r="0" g="0" b="0"/>
                </a:fillRef>
                <a:effectRef idx="0">
                  <a:scrgbClr r="0" g="0" b="0"/>
                </a:effectRef>
                <a:fontRef idx="minor"/>
              </p:style>
            </p:sp>
            <p:sp>
              <p:nvSpPr>
                <p:cNvPr id="319" name="2"/>
                <p:cNvSpPr/>
                <p:nvPr/>
              </p:nvSpPr>
              <p:spPr>
                <a:xfrm>
                  <a:off x="174600" y="8039880"/>
                  <a:ext cx="92520" cy="273240"/>
                </a:xfrm>
                <a:prstGeom prst="rect">
                  <a:avLst/>
                </a:prstGeom>
                <a:noFill/>
                <a:ln w="12700">
                  <a:noFill/>
                </a:ln>
              </p:spPr>
              <p:style>
                <a:lnRef idx="0">
                  <a:scrgbClr r="0" g="0" b="0"/>
                </a:lnRef>
                <a:fillRef idx="0">
                  <a:scrgbClr r="0" g="0" b="0"/>
                </a:fillRef>
                <a:effectRef idx="0">
                  <a:scrgbClr r="0" g="0" b="0"/>
                </a:effectRef>
                <a:fontRef idx="minor"/>
              </p:style>
              <p:txBody>
                <a:bodyPr lIns="45720" rIns="45720" numCol="1" spcCol="0" anchor="ctr">
                  <a:spAutoFit/>
                </a:bodyPr>
                <a:lstStyle/>
                <a:p>
                  <a:pPr algn="ctr">
                    <a:lnSpc>
                      <a:spcPct val="100000"/>
                    </a:lnSpc>
                    <a:buNone/>
                    <a:tabLst>
                      <a:tab pos="0" algn="l"/>
                    </a:tabLst>
                  </a:pPr>
                  <a:r>
                    <a:rPr lang="en-US" sz="1200" b="1" strike="noStrike" spc="-1">
                      <a:solidFill>
                        <a:srgbClr val="FFFFFF"/>
                      </a:solidFill>
                      <a:latin typeface="Calibri"/>
                      <a:ea typeface="Calibri"/>
                    </a:rPr>
                    <a:t>2</a:t>
                  </a:r>
                  <a:endParaRPr lang="en-US" sz="1200" b="0" strike="noStrike" spc="-1">
                    <a:latin typeface="Arial"/>
                  </a:endParaRPr>
                </a:p>
              </p:txBody>
            </p:sp>
          </p:grpSp>
          <p:sp>
            <p:nvSpPr>
              <p:cNvPr id="320" name="Rechthoek 21"/>
              <p:cNvSpPr/>
              <p:nvPr/>
            </p:nvSpPr>
            <p:spPr>
              <a:xfrm>
                <a:off x="456480" y="8046720"/>
                <a:ext cx="2253960" cy="836640"/>
              </a:xfrm>
              <a:prstGeom prst="rect">
                <a:avLst/>
              </a:prstGeom>
              <a:noFill/>
              <a:ln w="12700">
                <a:noFill/>
              </a:ln>
            </p:spPr>
            <p:style>
              <a:lnRef idx="0">
                <a:scrgbClr r="0" g="0" b="0"/>
              </a:lnRef>
              <a:fillRef idx="0">
                <a:scrgbClr r="0" g="0" b="0"/>
              </a:fillRef>
              <a:effectRef idx="0">
                <a:scrgbClr r="0" g="0" b="0"/>
              </a:effectRef>
              <a:fontRef idx="minor"/>
            </p:style>
            <p:txBody>
              <a:bodyPr lIns="0" tIns="0" rIns="0" bIns="0" numCol="1" spcCol="0" anchor="t">
                <a:spAutoFit/>
              </a:bodyPr>
              <a:lstStyle/>
              <a:p>
                <a:pPr>
                  <a:lnSpc>
                    <a:spcPct val="100000"/>
                  </a:lnSpc>
                  <a:buNone/>
                  <a:tabLst>
                    <a:tab pos="0" algn="l"/>
                  </a:tabLst>
                </a:pPr>
                <a:r>
                  <a:rPr lang="en-US" sz="1100" b="0" strike="noStrike" spc="-1">
                    <a:solidFill>
                      <a:srgbClr val="211F26"/>
                    </a:solidFill>
                    <a:latin typeface="Calibri"/>
                    <a:ea typeface="Calibri"/>
                  </a:rPr>
                  <a:t>Typ de gewenste voettekst in, in het aangegeven tekstkader. Klik vervolgens op </a:t>
                </a:r>
                <a:r>
                  <a:rPr lang="en-US" sz="1100" b="1" strike="noStrike" spc="-1">
                    <a:solidFill>
                      <a:srgbClr val="211F26"/>
                    </a:solidFill>
                    <a:latin typeface="Calibri"/>
                    <a:ea typeface="Calibri"/>
                  </a:rPr>
                  <a:t>‘Overal toepassen’ </a:t>
                </a:r>
                <a:r>
                  <a:rPr lang="en-US" sz="1100" b="0" strike="noStrike" spc="-1">
                    <a:solidFill>
                      <a:srgbClr val="211F26"/>
                    </a:solidFill>
                    <a:latin typeface="Calibri"/>
                    <a:ea typeface="Calibri"/>
                  </a:rPr>
                  <a:t>om de gegevens op  elke slide toe te passen.</a:t>
                </a:r>
                <a:endParaRPr lang="en-US" sz="1100" b="0" strike="noStrike" spc="-1">
                  <a:latin typeface="Arial"/>
                </a:endParaRPr>
              </a:p>
            </p:txBody>
          </p:sp>
          <p:grpSp>
            <p:nvGrpSpPr>
              <p:cNvPr id="321" name="Groep 22"/>
              <p:cNvGrpSpPr/>
              <p:nvPr/>
            </p:nvGrpSpPr>
            <p:grpSpPr>
              <a:xfrm>
                <a:off x="2604600" y="7589880"/>
                <a:ext cx="680760" cy="694080"/>
                <a:chOff x="2604600" y="7589880"/>
                <a:chExt cx="680760" cy="694080"/>
              </a:xfrm>
            </p:grpSpPr>
            <p:grpSp>
              <p:nvGrpSpPr>
                <p:cNvPr id="322" name="Groep 23"/>
                <p:cNvGrpSpPr/>
                <p:nvPr/>
              </p:nvGrpSpPr>
              <p:grpSpPr>
                <a:xfrm>
                  <a:off x="2801520" y="7589880"/>
                  <a:ext cx="286560" cy="378720"/>
                  <a:chOff x="2801520" y="7589880"/>
                  <a:chExt cx="286560" cy="378720"/>
                </a:xfrm>
              </p:grpSpPr>
              <p:sp>
                <p:nvSpPr>
                  <p:cNvPr id="323" name="Rechthoek met één afgeknipte en afgeronde hoek 47"/>
                  <p:cNvSpPr/>
                  <p:nvPr/>
                </p:nvSpPr>
                <p:spPr>
                  <a:xfrm>
                    <a:off x="2801520" y="7589880"/>
                    <a:ext cx="286560" cy="378720"/>
                  </a:xfrm>
                  <a:custGeom>
                    <a:avLst/>
                    <a:gdLst/>
                    <a:ahLst/>
                    <a:cxnLst/>
                    <a:rect l="l" t="t" r="r" b="b"/>
                    <a:pathLst>
                      <a:path w="21600" h="21600">
                        <a:moveTo>
                          <a:pt x="0" y="0"/>
                        </a:moveTo>
                        <a:lnTo>
                          <a:pt x="14309" y="0"/>
                        </a:lnTo>
                        <a:lnTo>
                          <a:pt x="21600" y="5521"/>
                        </a:lnTo>
                        <a:lnTo>
                          <a:pt x="21600" y="21600"/>
                        </a:lnTo>
                        <a:lnTo>
                          <a:pt x="0" y="21600"/>
                        </a:lnTo>
                        <a:lnTo>
                          <a:pt x="0" y="0"/>
                        </a:lnTo>
                        <a:close/>
                      </a:path>
                    </a:pathLst>
                  </a:custGeom>
                  <a:solidFill>
                    <a:srgbClr val="FFFFFF"/>
                  </a:solidFill>
                  <a:ln w="12700">
                    <a:solidFill>
                      <a:srgbClr val="A6A6A6"/>
                    </a:solidFill>
                    <a:round/>
                  </a:ln>
                </p:spPr>
                <p:style>
                  <a:lnRef idx="0">
                    <a:scrgbClr r="0" g="0" b="0"/>
                  </a:lnRef>
                  <a:fillRef idx="0">
                    <a:scrgbClr r="0" g="0" b="0"/>
                  </a:fillRef>
                  <a:effectRef idx="0">
                    <a:scrgbClr r="0" g="0" b="0"/>
                  </a:effectRef>
                  <a:fontRef idx="minor"/>
                </p:style>
              </p:sp>
              <p:sp>
                <p:nvSpPr>
                  <p:cNvPr id="324" name="Rechthoekige driehoek 26"/>
                  <p:cNvSpPr/>
                  <p:nvPr/>
                </p:nvSpPr>
                <p:spPr>
                  <a:xfrm>
                    <a:off x="2994840" y="7593120"/>
                    <a:ext cx="91440" cy="93240"/>
                  </a:xfrm>
                  <a:custGeom>
                    <a:avLst/>
                    <a:gdLst/>
                    <a:ahLst/>
                    <a:cxnLst/>
                    <a:rect l="l" t="t" r="r" b="b"/>
                    <a:pathLst>
                      <a:path w="21600" h="21600">
                        <a:moveTo>
                          <a:pt x="0" y="21600"/>
                        </a:moveTo>
                        <a:lnTo>
                          <a:pt x="21600" y="21600"/>
                        </a:lnTo>
                        <a:lnTo>
                          <a:pt x="0" y="0"/>
                        </a:lnTo>
                        <a:close/>
                      </a:path>
                    </a:pathLst>
                  </a:custGeom>
                  <a:solidFill>
                    <a:srgbClr val="FFFFFF"/>
                  </a:solidFill>
                  <a:ln w="12700">
                    <a:solidFill>
                      <a:srgbClr val="A6A6A6"/>
                    </a:solidFill>
                    <a:round/>
                  </a:ln>
                </p:spPr>
                <p:style>
                  <a:lnRef idx="0">
                    <a:scrgbClr r="0" g="0" b="0"/>
                  </a:lnRef>
                  <a:fillRef idx="0">
                    <a:scrgbClr r="0" g="0" b="0"/>
                  </a:fillRef>
                  <a:effectRef idx="0">
                    <a:scrgbClr r="0" g="0" b="0"/>
                  </a:effectRef>
                  <a:fontRef idx="minor"/>
                </p:style>
              </p:sp>
              <p:sp>
                <p:nvSpPr>
                  <p:cNvPr id="325" name="Rechthoek 27"/>
                  <p:cNvSpPr/>
                  <p:nvPr/>
                </p:nvSpPr>
                <p:spPr>
                  <a:xfrm>
                    <a:off x="2834280" y="7616160"/>
                    <a:ext cx="125280" cy="70200"/>
                  </a:xfrm>
                  <a:prstGeom prst="rect">
                    <a:avLst/>
                  </a:prstGeom>
                  <a:solidFill>
                    <a:srgbClr val="EDC87E"/>
                  </a:solidFill>
                  <a:ln w="12700">
                    <a:noFill/>
                  </a:ln>
                </p:spPr>
                <p:style>
                  <a:lnRef idx="0">
                    <a:scrgbClr r="0" g="0" b="0"/>
                  </a:lnRef>
                  <a:fillRef idx="0">
                    <a:scrgbClr r="0" g="0" b="0"/>
                  </a:fillRef>
                  <a:effectRef idx="0">
                    <a:scrgbClr r="0" g="0" b="0"/>
                  </a:effectRef>
                  <a:fontRef idx="minor"/>
                </p:style>
              </p:sp>
              <p:sp>
                <p:nvSpPr>
                  <p:cNvPr id="326" name="Rechthoek 28"/>
                  <p:cNvSpPr/>
                  <p:nvPr/>
                </p:nvSpPr>
                <p:spPr>
                  <a:xfrm>
                    <a:off x="2828520" y="7887960"/>
                    <a:ext cx="232920" cy="61200"/>
                  </a:xfrm>
                  <a:prstGeom prst="rect">
                    <a:avLst/>
                  </a:prstGeom>
                  <a:solidFill>
                    <a:srgbClr val="EDC87E"/>
                  </a:solidFill>
                  <a:ln w="12700">
                    <a:noFill/>
                  </a:ln>
                </p:spPr>
                <p:style>
                  <a:lnRef idx="0">
                    <a:scrgbClr r="0" g="0" b="0"/>
                  </a:lnRef>
                  <a:fillRef idx="0">
                    <a:scrgbClr r="0" g="0" b="0"/>
                  </a:fillRef>
                  <a:effectRef idx="0">
                    <a:scrgbClr r="0" g="0" b="0"/>
                  </a:effectRef>
                  <a:fontRef idx="minor"/>
                </p:style>
              </p:sp>
            </p:grpSp>
            <p:sp>
              <p:nvSpPr>
                <p:cNvPr id="327" name="Rechthoek 24"/>
                <p:cNvSpPr/>
                <p:nvPr/>
              </p:nvSpPr>
              <p:spPr>
                <a:xfrm>
                  <a:off x="2604600" y="8008920"/>
                  <a:ext cx="680760" cy="275040"/>
                </a:xfrm>
                <a:prstGeom prst="rect">
                  <a:avLst/>
                </a:prstGeom>
                <a:noFill/>
                <a:ln w="12700">
                  <a:noFill/>
                </a:ln>
              </p:spPr>
              <p:style>
                <a:lnRef idx="0">
                  <a:scrgbClr r="0" g="0" b="0"/>
                </a:lnRef>
                <a:fillRef idx="0">
                  <a:scrgbClr r="0" g="0" b="0"/>
                </a:fillRef>
                <a:effectRef idx="0">
                  <a:scrgbClr r="0" g="0" b="0"/>
                </a:effectRef>
                <a:fontRef idx="minor"/>
              </p:style>
              <p:txBody>
                <a:bodyPr lIns="0" tIns="0" rIns="0" bIns="0" numCol="1" spcCol="0" anchor="ctr">
                  <a:spAutoFit/>
                </a:bodyPr>
                <a:lstStyle/>
                <a:p>
                  <a:pPr algn="ctr">
                    <a:lnSpc>
                      <a:spcPct val="100000"/>
                    </a:lnSpc>
                    <a:buNone/>
                    <a:tabLst>
                      <a:tab pos="0" algn="l"/>
                    </a:tabLst>
                  </a:pPr>
                  <a:r>
                    <a:rPr lang="en-US" sz="900" b="0" strike="noStrike" spc="-1">
                      <a:solidFill>
                        <a:srgbClr val="211F26"/>
                      </a:solidFill>
                      <a:latin typeface="Calibri"/>
                      <a:ea typeface="Calibri"/>
                    </a:rPr>
                    <a:t>Koptekst en voettekst</a:t>
                  </a:r>
                  <a:endParaRPr lang="en-US" sz="900" b="0" strike="noStrike" spc="-1">
                    <a:latin typeface="Arial"/>
                  </a:endParaRPr>
                </a:p>
              </p:txBody>
            </p:sp>
          </p:grpSp>
        </p:grpSp>
      </p:grpSp>
      <p:grpSp>
        <p:nvGrpSpPr>
          <p:cNvPr id="328" name="Groep 9"/>
          <p:cNvGrpSpPr/>
          <p:nvPr/>
        </p:nvGrpSpPr>
        <p:grpSpPr>
          <a:xfrm>
            <a:off x="2982600" y="-1228320"/>
            <a:ext cx="6226560" cy="489960"/>
            <a:chOff x="2982600" y="-1228320"/>
            <a:chExt cx="6226560" cy="489960"/>
          </a:xfrm>
        </p:grpSpPr>
        <p:sp>
          <p:nvSpPr>
            <p:cNvPr id="329" name="Rechthoek 36"/>
            <p:cNvSpPr/>
            <p:nvPr/>
          </p:nvSpPr>
          <p:spPr>
            <a:xfrm rot="16200000">
              <a:off x="5990400" y="-3956760"/>
              <a:ext cx="210960" cy="6226560"/>
            </a:xfrm>
            <a:prstGeom prst="rect">
              <a:avLst/>
            </a:prstGeom>
            <a:solidFill>
              <a:schemeClr val="accent1"/>
            </a:solidFill>
            <a:ln w="12700">
              <a:noFill/>
            </a:ln>
          </p:spPr>
          <p:style>
            <a:lnRef idx="0">
              <a:scrgbClr r="0" g="0" b="0"/>
            </a:lnRef>
            <a:fillRef idx="0">
              <a:scrgbClr r="0" g="0" b="0"/>
            </a:fillRef>
            <a:effectRef idx="0">
              <a:scrgbClr r="0" g="0" b="0"/>
            </a:effectRef>
            <a:fontRef idx="minor"/>
          </p:style>
        </p:sp>
        <p:grpSp>
          <p:nvGrpSpPr>
            <p:cNvPr id="330" name="Groep 8"/>
            <p:cNvGrpSpPr/>
            <p:nvPr/>
          </p:nvGrpSpPr>
          <p:grpSpPr>
            <a:xfrm>
              <a:off x="2982600" y="-1228320"/>
              <a:ext cx="6226560" cy="210960"/>
              <a:chOff x="2982600" y="-1228320"/>
              <a:chExt cx="6226560" cy="210960"/>
            </a:xfrm>
          </p:grpSpPr>
          <p:sp>
            <p:nvSpPr>
              <p:cNvPr id="331" name="Rechthoek 6"/>
              <p:cNvSpPr/>
              <p:nvPr/>
            </p:nvSpPr>
            <p:spPr>
              <a:xfrm rot="16200000">
                <a:off x="3150720" y="-1396440"/>
                <a:ext cx="210960" cy="547560"/>
              </a:xfrm>
              <a:prstGeom prst="rect">
                <a:avLst/>
              </a:prstGeom>
              <a:solidFill>
                <a:schemeClr val="accent2"/>
              </a:solidFill>
              <a:ln w="12700">
                <a:noFill/>
              </a:ln>
            </p:spPr>
            <p:style>
              <a:lnRef idx="0">
                <a:scrgbClr r="0" g="0" b="0"/>
              </a:lnRef>
              <a:fillRef idx="0">
                <a:scrgbClr r="0" g="0" b="0"/>
              </a:fillRef>
              <a:effectRef idx="0">
                <a:scrgbClr r="0" g="0" b="0"/>
              </a:effectRef>
              <a:fontRef idx="minor"/>
            </p:style>
          </p:sp>
          <p:sp>
            <p:nvSpPr>
              <p:cNvPr id="332" name="Rechthoek 29"/>
              <p:cNvSpPr/>
              <p:nvPr/>
            </p:nvSpPr>
            <p:spPr>
              <a:xfrm rot="16200000">
                <a:off x="3781800" y="-1396440"/>
                <a:ext cx="210960" cy="547560"/>
              </a:xfrm>
              <a:prstGeom prst="rect">
                <a:avLst/>
              </a:prstGeom>
              <a:solidFill>
                <a:srgbClr val="0066A2"/>
              </a:solidFill>
              <a:ln w="12700">
                <a:noFill/>
              </a:ln>
            </p:spPr>
            <p:style>
              <a:lnRef idx="0">
                <a:scrgbClr r="0" g="0" b="0"/>
              </a:lnRef>
              <a:fillRef idx="0">
                <a:scrgbClr r="0" g="0" b="0"/>
              </a:fillRef>
              <a:effectRef idx="0">
                <a:scrgbClr r="0" g="0" b="0"/>
              </a:effectRef>
              <a:fontRef idx="minor"/>
            </p:style>
          </p:sp>
          <p:sp>
            <p:nvSpPr>
              <p:cNvPr id="333" name="Rechthoek 30"/>
              <p:cNvSpPr/>
              <p:nvPr/>
            </p:nvSpPr>
            <p:spPr>
              <a:xfrm rot="16200000">
                <a:off x="4412520" y="-1396440"/>
                <a:ext cx="210960" cy="547560"/>
              </a:xfrm>
              <a:prstGeom prst="rect">
                <a:avLst/>
              </a:prstGeom>
              <a:solidFill>
                <a:srgbClr val="00B7D3"/>
              </a:solidFill>
              <a:ln w="12700">
                <a:noFill/>
              </a:ln>
            </p:spPr>
            <p:style>
              <a:lnRef idx="0">
                <a:scrgbClr r="0" g="0" b="0"/>
              </a:lnRef>
              <a:fillRef idx="0">
                <a:scrgbClr r="0" g="0" b="0"/>
              </a:fillRef>
              <a:effectRef idx="0">
                <a:scrgbClr r="0" g="0" b="0"/>
              </a:effectRef>
              <a:fontRef idx="minor"/>
            </p:style>
          </p:sp>
          <p:sp>
            <p:nvSpPr>
              <p:cNvPr id="334" name="Rechthoek 31"/>
              <p:cNvSpPr/>
              <p:nvPr/>
            </p:nvSpPr>
            <p:spPr>
              <a:xfrm rot="16200000">
                <a:off x="5043600" y="-1396440"/>
                <a:ext cx="210960" cy="547560"/>
              </a:xfrm>
              <a:prstGeom prst="rect">
                <a:avLst/>
              </a:prstGeom>
              <a:solidFill>
                <a:schemeClr val="accent4"/>
              </a:solidFill>
              <a:ln w="12700">
                <a:noFill/>
              </a:ln>
            </p:spPr>
            <p:style>
              <a:lnRef idx="0">
                <a:scrgbClr r="0" g="0" b="0"/>
              </a:lnRef>
              <a:fillRef idx="0">
                <a:scrgbClr r="0" g="0" b="0"/>
              </a:fillRef>
              <a:effectRef idx="0">
                <a:scrgbClr r="0" g="0" b="0"/>
              </a:effectRef>
              <a:fontRef idx="minor"/>
            </p:style>
          </p:sp>
          <p:sp>
            <p:nvSpPr>
              <p:cNvPr id="335" name="Rechthoek 32"/>
              <p:cNvSpPr/>
              <p:nvPr/>
            </p:nvSpPr>
            <p:spPr>
              <a:xfrm rot="16200000">
                <a:off x="5674680" y="-1396440"/>
                <a:ext cx="210960" cy="547560"/>
              </a:xfrm>
              <a:prstGeom prst="rect">
                <a:avLst/>
              </a:prstGeom>
              <a:solidFill>
                <a:srgbClr val="61A4B4"/>
              </a:solidFill>
              <a:ln w="12700">
                <a:noFill/>
              </a:ln>
            </p:spPr>
            <p:style>
              <a:lnRef idx="0">
                <a:scrgbClr r="0" g="0" b="0"/>
              </a:lnRef>
              <a:fillRef idx="0">
                <a:scrgbClr r="0" g="0" b="0"/>
              </a:fillRef>
              <a:effectRef idx="0">
                <a:scrgbClr r="0" g="0" b="0"/>
              </a:effectRef>
              <a:fontRef idx="minor"/>
            </p:style>
          </p:sp>
          <p:sp>
            <p:nvSpPr>
              <p:cNvPr id="336" name="Rechthoek 33"/>
              <p:cNvSpPr/>
              <p:nvPr/>
            </p:nvSpPr>
            <p:spPr>
              <a:xfrm rot="16200000">
                <a:off x="6305760" y="-1396440"/>
                <a:ext cx="210960" cy="547560"/>
              </a:xfrm>
              <a:prstGeom prst="rect">
                <a:avLst/>
              </a:prstGeom>
              <a:solidFill>
                <a:srgbClr val="82D7C6"/>
              </a:solidFill>
              <a:ln w="12700">
                <a:noFill/>
              </a:ln>
            </p:spPr>
            <p:style>
              <a:lnRef idx="0">
                <a:scrgbClr r="0" g="0" b="0"/>
              </a:lnRef>
              <a:fillRef idx="0">
                <a:scrgbClr r="0" g="0" b="0"/>
              </a:fillRef>
              <a:effectRef idx="0">
                <a:scrgbClr r="0" g="0" b="0"/>
              </a:effectRef>
              <a:fontRef idx="minor"/>
            </p:style>
          </p:sp>
          <p:sp>
            <p:nvSpPr>
              <p:cNvPr id="337" name="Rechthoek 34"/>
              <p:cNvSpPr/>
              <p:nvPr/>
            </p:nvSpPr>
            <p:spPr>
              <a:xfrm rot="16200000">
                <a:off x="6936840" y="-1396440"/>
                <a:ext cx="210960" cy="547560"/>
              </a:xfrm>
              <a:prstGeom prst="rect">
                <a:avLst/>
              </a:prstGeom>
              <a:solidFill>
                <a:schemeClr val="accent6"/>
              </a:solidFill>
              <a:ln w="12700">
                <a:noFill/>
              </a:ln>
            </p:spPr>
            <p:style>
              <a:lnRef idx="0">
                <a:scrgbClr r="0" g="0" b="0"/>
              </a:lnRef>
              <a:fillRef idx="0">
                <a:scrgbClr r="0" g="0" b="0"/>
              </a:fillRef>
              <a:effectRef idx="0">
                <a:scrgbClr r="0" g="0" b="0"/>
              </a:effectRef>
              <a:fontRef idx="minor"/>
            </p:style>
          </p:sp>
          <p:sp>
            <p:nvSpPr>
              <p:cNvPr id="338" name="Rechthoek 37"/>
              <p:cNvSpPr/>
              <p:nvPr/>
            </p:nvSpPr>
            <p:spPr>
              <a:xfrm rot="16200000">
                <a:off x="7567920" y="-1396440"/>
                <a:ext cx="210960" cy="547560"/>
              </a:xfrm>
              <a:prstGeom prst="rect">
                <a:avLst/>
              </a:prstGeom>
              <a:solidFill>
                <a:srgbClr val="99D28C"/>
              </a:solidFill>
              <a:ln w="12700">
                <a:noFill/>
              </a:ln>
            </p:spPr>
            <p:style>
              <a:lnRef idx="0">
                <a:scrgbClr r="0" g="0" b="0"/>
              </a:lnRef>
              <a:fillRef idx="0">
                <a:scrgbClr r="0" g="0" b="0"/>
              </a:fillRef>
              <a:effectRef idx="0">
                <a:scrgbClr r="0" g="0" b="0"/>
              </a:effectRef>
              <a:fontRef idx="minor"/>
            </p:style>
          </p:sp>
          <p:sp>
            <p:nvSpPr>
              <p:cNvPr id="339" name="Rechthoek 38"/>
              <p:cNvSpPr/>
              <p:nvPr/>
            </p:nvSpPr>
            <p:spPr>
              <a:xfrm rot="16200000">
                <a:off x="8199000" y="-1396440"/>
                <a:ext cx="210960" cy="547560"/>
              </a:xfrm>
              <a:prstGeom prst="rect">
                <a:avLst/>
              </a:prstGeom>
              <a:solidFill>
                <a:schemeClr val="accent3"/>
              </a:solidFill>
              <a:ln w="12700">
                <a:noFill/>
              </a:ln>
            </p:spPr>
            <p:style>
              <a:lnRef idx="0">
                <a:scrgbClr r="0" g="0" b="0"/>
              </a:lnRef>
              <a:fillRef idx="0">
                <a:scrgbClr r="0" g="0" b="0"/>
              </a:fillRef>
              <a:effectRef idx="0">
                <a:scrgbClr r="0" g="0" b="0"/>
              </a:effectRef>
              <a:fontRef idx="minor"/>
            </p:style>
          </p:sp>
          <p:sp>
            <p:nvSpPr>
              <p:cNvPr id="340" name="Rechthoek 39"/>
              <p:cNvSpPr/>
              <p:nvPr/>
            </p:nvSpPr>
            <p:spPr>
              <a:xfrm rot="16200000">
                <a:off x="8829720" y="-1396440"/>
                <a:ext cx="210960" cy="547560"/>
              </a:xfrm>
              <a:prstGeom prst="rect">
                <a:avLst/>
              </a:prstGeom>
              <a:solidFill>
                <a:schemeClr val="accent5"/>
              </a:solidFill>
              <a:ln w="12700">
                <a:noFill/>
              </a:ln>
            </p:spPr>
            <p:style>
              <a:lnRef idx="0">
                <a:scrgbClr r="0" g="0" b="0"/>
              </a:lnRef>
              <a:fillRef idx="0">
                <a:scrgbClr r="0" g="0" b="0"/>
              </a:fillRef>
              <a:effectRef idx="0">
                <a:scrgbClr r="0" g="0" b="0"/>
              </a:effectRef>
              <a:fontRef idx="minor"/>
            </p:style>
          </p:sp>
        </p:grpSp>
      </p:grpSp>
      <p:grpSp>
        <p:nvGrpSpPr>
          <p:cNvPr id="341" name="Group 4"/>
          <p:cNvGrpSpPr/>
          <p:nvPr/>
        </p:nvGrpSpPr>
        <p:grpSpPr>
          <a:xfrm>
            <a:off x="698400" y="5884200"/>
            <a:ext cx="1454760" cy="577080"/>
            <a:chOff x="698400" y="5884200"/>
            <a:chExt cx="1454760" cy="577080"/>
          </a:xfrm>
        </p:grpSpPr>
        <p:sp>
          <p:nvSpPr>
            <p:cNvPr id="342" name="Freeform 5"/>
            <p:cNvSpPr/>
            <p:nvPr/>
          </p:nvSpPr>
          <p:spPr>
            <a:xfrm>
              <a:off x="987840" y="6168600"/>
              <a:ext cx="267840" cy="292680"/>
            </a:xfrm>
            <a:custGeom>
              <a:avLst/>
              <a:gdLst/>
              <a:ahLst/>
              <a:cxnLst/>
              <a:rect l="l" t="t" r="r" b="b"/>
              <a:pathLst>
                <a:path w="21600" h="21600">
                  <a:moveTo>
                    <a:pt x="10800" y="17530"/>
                  </a:moveTo>
                  <a:cubicBezTo>
                    <a:pt x="13837" y="17530"/>
                    <a:pt x="15525" y="15652"/>
                    <a:pt x="15525" y="13148"/>
                  </a:cubicBezTo>
                  <a:cubicBezTo>
                    <a:pt x="15525" y="0"/>
                    <a:pt x="15525" y="0"/>
                    <a:pt x="15525" y="0"/>
                  </a:cubicBezTo>
                  <a:cubicBezTo>
                    <a:pt x="21600" y="0"/>
                    <a:pt x="21600" y="0"/>
                    <a:pt x="21600" y="0"/>
                  </a:cubicBezTo>
                  <a:cubicBezTo>
                    <a:pt x="21600" y="13461"/>
                    <a:pt x="21600" y="13461"/>
                    <a:pt x="21600" y="13461"/>
                  </a:cubicBezTo>
                  <a:cubicBezTo>
                    <a:pt x="21600" y="19096"/>
                    <a:pt x="16537" y="21600"/>
                    <a:pt x="10800" y="21600"/>
                  </a:cubicBezTo>
                  <a:cubicBezTo>
                    <a:pt x="5063" y="21600"/>
                    <a:pt x="0" y="19096"/>
                    <a:pt x="0" y="13461"/>
                  </a:cubicBezTo>
                  <a:cubicBezTo>
                    <a:pt x="0" y="0"/>
                    <a:pt x="0" y="0"/>
                    <a:pt x="0" y="0"/>
                  </a:cubicBezTo>
                  <a:cubicBezTo>
                    <a:pt x="6413" y="0"/>
                    <a:pt x="6413" y="0"/>
                    <a:pt x="6413" y="0"/>
                  </a:cubicBezTo>
                  <a:cubicBezTo>
                    <a:pt x="6413" y="13148"/>
                    <a:pt x="6413" y="13148"/>
                    <a:pt x="6413" y="13148"/>
                  </a:cubicBezTo>
                  <a:cubicBezTo>
                    <a:pt x="6413" y="15652"/>
                    <a:pt x="7763" y="17530"/>
                    <a:pt x="10800" y="17530"/>
                  </a:cubicBezTo>
                  <a:close/>
                </a:path>
              </a:pathLst>
            </a:custGeom>
            <a:solidFill>
              <a:schemeClr val="accent1"/>
            </a:solidFill>
            <a:ln w="12700">
              <a:noFill/>
            </a:ln>
          </p:spPr>
          <p:style>
            <a:lnRef idx="0">
              <a:scrgbClr r="0" g="0" b="0"/>
            </a:lnRef>
            <a:fillRef idx="0">
              <a:scrgbClr r="0" g="0" b="0"/>
            </a:fillRef>
            <a:effectRef idx="0">
              <a:scrgbClr r="0" g="0" b="0"/>
            </a:effectRef>
            <a:fontRef idx="minor"/>
          </p:style>
        </p:sp>
        <p:sp>
          <p:nvSpPr>
            <p:cNvPr id="343" name="Freeform 6"/>
            <p:cNvSpPr/>
            <p:nvPr/>
          </p:nvSpPr>
          <p:spPr>
            <a:xfrm>
              <a:off x="698400" y="6168600"/>
              <a:ext cx="251640" cy="284400"/>
            </a:xfrm>
            <a:custGeom>
              <a:avLst/>
              <a:gdLst/>
              <a:ahLst/>
              <a:cxnLst/>
              <a:rect l="l" t="t" r="r" b="b"/>
              <a:pathLst>
                <a:path w="21600" h="21600">
                  <a:moveTo>
                    <a:pt x="7579" y="21600"/>
                  </a:moveTo>
                  <a:lnTo>
                    <a:pt x="14400" y="21600"/>
                  </a:lnTo>
                  <a:lnTo>
                    <a:pt x="14400" y="4215"/>
                  </a:lnTo>
                  <a:lnTo>
                    <a:pt x="21600" y="4215"/>
                  </a:lnTo>
                  <a:lnTo>
                    <a:pt x="21600" y="0"/>
                  </a:lnTo>
                  <a:lnTo>
                    <a:pt x="0" y="0"/>
                  </a:lnTo>
                  <a:lnTo>
                    <a:pt x="0" y="4215"/>
                  </a:lnTo>
                  <a:lnTo>
                    <a:pt x="7579" y="4215"/>
                  </a:lnTo>
                  <a:lnTo>
                    <a:pt x="7579" y="21600"/>
                  </a:lnTo>
                  <a:close/>
                </a:path>
              </a:pathLst>
            </a:custGeom>
            <a:solidFill>
              <a:srgbClr val="000000"/>
            </a:solidFill>
            <a:ln w="12700">
              <a:noFill/>
            </a:ln>
          </p:spPr>
          <p:style>
            <a:lnRef idx="0">
              <a:scrgbClr r="0" g="0" b="0"/>
            </a:lnRef>
            <a:fillRef idx="0">
              <a:scrgbClr r="0" g="0" b="0"/>
            </a:fillRef>
            <a:effectRef idx="0">
              <a:scrgbClr r="0" g="0" b="0"/>
            </a:effectRef>
            <a:fontRef idx="minor"/>
          </p:style>
        </p:sp>
        <p:sp>
          <p:nvSpPr>
            <p:cNvPr id="344" name="Freeform 7"/>
            <p:cNvSpPr/>
            <p:nvPr/>
          </p:nvSpPr>
          <p:spPr>
            <a:xfrm>
              <a:off x="775080" y="5884200"/>
              <a:ext cx="266040" cy="266760"/>
            </a:xfrm>
            <a:custGeom>
              <a:avLst/>
              <a:gdLst/>
              <a:ahLst/>
              <a:cxnLst/>
              <a:rect l="l" t="t" r="r" b="b"/>
              <a:pathLst>
                <a:path w="20165" h="21600">
                  <a:moveTo>
                    <a:pt x="15162" y="12000"/>
                  </a:moveTo>
                  <a:cubicBezTo>
                    <a:pt x="13573" y="12343"/>
                    <a:pt x="11985" y="12000"/>
                    <a:pt x="11985" y="9943"/>
                  </a:cubicBezTo>
                  <a:cubicBezTo>
                    <a:pt x="11985" y="6857"/>
                    <a:pt x="18973" y="4114"/>
                    <a:pt x="19926" y="1371"/>
                  </a:cubicBezTo>
                  <a:cubicBezTo>
                    <a:pt x="20244" y="686"/>
                    <a:pt x="20244" y="0"/>
                    <a:pt x="19926" y="0"/>
                  </a:cubicBezTo>
                  <a:cubicBezTo>
                    <a:pt x="19609" y="0"/>
                    <a:pt x="19926" y="343"/>
                    <a:pt x="19291" y="1029"/>
                  </a:cubicBezTo>
                  <a:cubicBezTo>
                    <a:pt x="16432" y="4114"/>
                    <a:pt x="11668" y="4114"/>
                    <a:pt x="8173" y="5829"/>
                  </a:cubicBezTo>
                  <a:cubicBezTo>
                    <a:pt x="5632" y="6857"/>
                    <a:pt x="-1356" y="10629"/>
                    <a:pt x="232" y="18514"/>
                  </a:cubicBezTo>
                  <a:cubicBezTo>
                    <a:pt x="232" y="18857"/>
                    <a:pt x="550" y="20229"/>
                    <a:pt x="868" y="20229"/>
                  </a:cubicBezTo>
                  <a:cubicBezTo>
                    <a:pt x="868" y="20229"/>
                    <a:pt x="868" y="19543"/>
                    <a:pt x="868" y="18514"/>
                  </a:cubicBezTo>
                  <a:cubicBezTo>
                    <a:pt x="868" y="13714"/>
                    <a:pt x="6268" y="12343"/>
                    <a:pt x="7856" y="9257"/>
                  </a:cubicBezTo>
                  <a:cubicBezTo>
                    <a:pt x="8173" y="8914"/>
                    <a:pt x="8491" y="8571"/>
                    <a:pt x="8491" y="8571"/>
                  </a:cubicBezTo>
                  <a:cubicBezTo>
                    <a:pt x="8491" y="8914"/>
                    <a:pt x="8491" y="8914"/>
                    <a:pt x="8491" y="9257"/>
                  </a:cubicBezTo>
                  <a:cubicBezTo>
                    <a:pt x="7856" y="12000"/>
                    <a:pt x="5315" y="13371"/>
                    <a:pt x="6268" y="15429"/>
                  </a:cubicBezTo>
                  <a:cubicBezTo>
                    <a:pt x="6903" y="17829"/>
                    <a:pt x="9762" y="15771"/>
                    <a:pt x="10397" y="14400"/>
                  </a:cubicBezTo>
                  <a:cubicBezTo>
                    <a:pt x="10715" y="14057"/>
                    <a:pt x="10715" y="13714"/>
                    <a:pt x="11032" y="13714"/>
                  </a:cubicBezTo>
                  <a:cubicBezTo>
                    <a:pt x="11032" y="13714"/>
                    <a:pt x="11032" y="14400"/>
                    <a:pt x="11032" y="14743"/>
                  </a:cubicBezTo>
                  <a:cubicBezTo>
                    <a:pt x="10397" y="17486"/>
                    <a:pt x="10079" y="18857"/>
                    <a:pt x="8173" y="20571"/>
                  </a:cubicBezTo>
                  <a:cubicBezTo>
                    <a:pt x="7538" y="20914"/>
                    <a:pt x="6585" y="21257"/>
                    <a:pt x="6585" y="21600"/>
                  </a:cubicBezTo>
                  <a:cubicBezTo>
                    <a:pt x="6585" y="21600"/>
                    <a:pt x="7220" y="21600"/>
                    <a:pt x="7538" y="21600"/>
                  </a:cubicBezTo>
                  <a:cubicBezTo>
                    <a:pt x="12303" y="21257"/>
                    <a:pt x="16432" y="15086"/>
                    <a:pt x="17703" y="10971"/>
                  </a:cubicBezTo>
                  <a:cubicBezTo>
                    <a:pt x="17703" y="10629"/>
                    <a:pt x="17703" y="10286"/>
                    <a:pt x="17703" y="10286"/>
                  </a:cubicBezTo>
                  <a:cubicBezTo>
                    <a:pt x="17385" y="9943"/>
                    <a:pt x="17385" y="10286"/>
                    <a:pt x="17068" y="10629"/>
                  </a:cubicBezTo>
                  <a:cubicBezTo>
                    <a:pt x="16432" y="10971"/>
                    <a:pt x="15797" y="11657"/>
                    <a:pt x="15162" y="12000"/>
                  </a:cubicBezTo>
                  <a:close/>
                </a:path>
              </a:pathLst>
            </a:custGeom>
            <a:solidFill>
              <a:srgbClr val="000000"/>
            </a:solidFill>
            <a:ln w="12700">
              <a:noFill/>
            </a:ln>
          </p:spPr>
          <p:style>
            <a:lnRef idx="0">
              <a:scrgbClr r="0" g="0" b="0"/>
            </a:lnRef>
            <a:fillRef idx="0">
              <a:scrgbClr r="0" g="0" b="0"/>
            </a:fillRef>
            <a:effectRef idx="0">
              <a:scrgbClr r="0" g="0" b="0"/>
            </a:effectRef>
            <a:fontRef idx="minor"/>
          </p:style>
        </p:sp>
        <p:sp>
          <p:nvSpPr>
            <p:cNvPr id="345" name="Freeform 8"/>
            <p:cNvSpPr/>
            <p:nvPr/>
          </p:nvSpPr>
          <p:spPr>
            <a:xfrm>
              <a:off x="1600200" y="6249240"/>
              <a:ext cx="175680" cy="211680"/>
            </a:xfrm>
            <a:custGeom>
              <a:avLst/>
              <a:gdLst/>
              <a:ahLst/>
              <a:cxnLst/>
              <a:rect l="l" t="t" r="r" b="b"/>
              <a:pathLst>
                <a:path w="21600" h="21600">
                  <a:moveTo>
                    <a:pt x="4629" y="9072"/>
                  </a:moveTo>
                  <a:cubicBezTo>
                    <a:pt x="4629" y="5616"/>
                    <a:pt x="6686" y="3024"/>
                    <a:pt x="10800" y="3024"/>
                  </a:cubicBezTo>
                  <a:cubicBezTo>
                    <a:pt x="14914" y="3024"/>
                    <a:pt x="16971" y="5616"/>
                    <a:pt x="16971" y="9072"/>
                  </a:cubicBezTo>
                  <a:lnTo>
                    <a:pt x="4629" y="9072"/>
                  </a:lnTo>
                  <a:close/>
                  <a:moveTo>
                    <a:pt x="21600" y="11664"/>
                  </a:moveTo>
                  <a:cubicBezTo>
                    <a:pt x="21600" y="9504"/>
                    <a:pt x="21600" y="9504"/>
                    <a:pt x="21600" y="9504"/>
                  </a:cubicBezTo>
                  <a:cubicBezTo>
                    <a:pt x="21600" y="3888"/>
                    <a:pt x="18000" y="0"/>
                    <a:pt x="10800" y="0"/>
                  </a:cubicBezTo>
                  <a:cubicBezTo>
                    <a:pt x="3600" y="0"/>
                    <a:pt x="0" y="5184"/>
                    <a:pt x="0" y="10800"/>
                  </a:cubicBezTo>
                  <a:cubicBezTo>
                    <a:pt x="0" y="16848"/>
                    <a:pt x="3086" y="21600"/>
                    <a:pt x="10800" y="21600"/>
                  </a:cubicBezTo>
                  <a:cubicBezTo>
                    <a:pt x="16457" y="21600"/>
                    <a:pt x="20571" y="19008"/>
                    <a:pt x="21086" y="14688"/>
                  </a:cubicBezTo>
                  <a:cubicBezTo>
                    <a:pt x="16457" y="14688"/>
                    <a:pt x="16457" y="14688"/>
                    <a:pt x="16457" y="14688"/>
                  </a:cubicBezTo>
                  <a:cubicBezTo>
                    <a:pt x="15943" y="17712"/>
                    <a:pt x="14400" y="18576"/>
                    <a:pt x="10800" y="18576"/>
                  </a:cubicBezTo>
                  <a:cubicBezTo>
                    <a:pt x="6171" y="18576"/>
                    <a:pt x="4629" y="15120"/>
                    <a:pt x="4629" y="11664"/>
                  </a:cubicBezTo>
                  <a:lnTo>
                    <a:pt x="21600" y="11664"/>
                  </a:lnTo>
                  <a:close/>
                </a:path>
              </a:pathLst>
            </a:custGeom>
            <a:solidFill>
              <a:srgbClr val="000000"/>
            </a:solidFill>
            <a:ln w="12700">
              <a:noFill/>
            </a:ln>
          </p:spPr>
          <p:style>
            <a:lnRef idx="0">
              <a:scrgbClr r="0" g="0" b="0"/>
            </a:lnRef>
            <a:fillRef idx="0">
              <a:scrgbClr r="0" g="0" b="0"/>
            </a:fillRef>
            <a:effectRef idx="0">
              <a:scrgbClr r="0" g="0" b="0"/>
            </a:effectRef>
            <a:fontRef idx="minor"/>
          </p:style>
        </p:sp>
        <p:sp>
          <p:nvSpPr>
            <p:cNvPr id="346" name="Rectangle 9"/>
            <p:cNvSpPr/>
            <p:nvPr/>
          </p:nvSpPr>
          <p:spPr>
            <a:xfrm>
              <a:off x="1822680" y="6168600"/>
              <a:ext cx="33120" cy="284400"/>
            </a:xfrm>
            <a:prstGeom prst="rect">
              <a:avLst/>
            </a:prstGeom>
            <a:solidFill>
              <a:srgbClr val="000000"/>
            </a:solidFill>
            <a:ln w="12700">
              <a:noFill/>
            </a:ln>
          </p:spPr>
          <p:style>
            <a:lnRef idx="0">
              <a:scrgbClr r="0" g="0" b="0"/>
            </a:lnRef>
            <a:fillRef idx="0">
              <a:scrgbClr r="0" g="0" b="0"/>
            </a:fillRef>
            <a:effectRef idx="0">
              <a:scrgbClr r="0" g="0" b="0"/>
            </a:effectRef>
            <a:fontRef idx="minor"/>
          </p:style>
        </p:sp>
        <p:sp>
          <p:nvSpPr>
            <p:cNvPr id="347" name="Freeform 10"/>
            <p:cNvSpPr/>
            <p:nvPr/>
          </p:nvSpPr>
          <p:spPr>
            <a:xfrm>
              <a:off x="1897560" y="6164640"/>
              <a:ext cx="126000" cy="288360"/>
            </a:xfrm>
            <a:custGeom>
              <a:avLst/>
              <a:gdLst/>
              <a:ahLst/>
              <a:cxnLst/>
              <a:rect l="l" t="t" r="r" b="b"/>
              <a:pathLst>
                <a:path w="21600" h="21600">
                  <a:moveTo>
                    <a:pt x="12960" y="21600"/>
                  </a:moveTo>
                  <a:cubicBezTo>
                    <a:pt x="12960" y="8894"/>
                    <a:pt x="12960" y="8894"/>
                    <a:pt x="12960" y="8894"/>
                  </a:cubicBezTo>
                  <a:cubicBezTo>
                    <a:pt x="20880" y="8894"/>
                    <a:pt x="20880" y="8894"/>
                    <a:pt x="20880" y="8894"/>
                  </a:cubicBezTo>
                  <a:cubicBezTo>
                    <a:pt x="20880" y="6988"/>
                    <a:pt x="20880" y="6988"/>
                    <a:pt x="20880" y="6988"/>
                  </a:cubicBezTo>
                  <a:cubicBezTo>
                    <a:pt x="12960" y="6988"/>
                    <a:pt x="12960" y="6988"/>
                    <a:pt x="12960" y="6988"/>
                  </a:cubicBezTo>
                  <a:cubicBezTo>
                    <a:pt x="12960" y="4447"/>
                    <a:pt x="12960" y="4447"/>
                    <a:pt x="12960" y="4447"/>
                  </a:cubicBezTo>
                  <a:cubicBezTo>
                    <a:pt x="12960" y="2859"/>
                    <a:pt x="15120" y="2541"/>
                    <a:pt x="18720" y="2541"/>
                  </a:cubicBezTo>
                  <a:cubicBezTo>
                    <a:pt x="19440" y="2541"/>
                    <a:pt x="20880" y="2541"/>
                    <a:pt x="21600" y="2541"/>
                  </a:cubicBezTo>
                  <a:cubicBezTo>
                    <a:pt x="21600" y="318"/>
                    <a:pt x="21600" y="318"/>
                    <a:pt x="21600" y="318"/>
                  </a:cubicBezTo>
                  <a:cubicBezTo>
                    <a:pt x="20160" y="0"/>
                    <a:pt x="18720" y="0"/>
                    <a:pt x="17280" y="0"/>
                  </a:cubicBezTo>
                  <a:cubicBezTo>
                    <a:pt x="10800" y="0"/>
                    <a:pt x="6480" y="1271"/>
                    <a:pt x="6480" y="4129"/>
                  </a:cubicBezTo>
                  <a:cubicBezTo>
                    <a:pt x="6480" y="6988"/>
                    <a:pt x="6480" y="6988"/>
                    <a:pt x="6480" y="6988"/>
                  </a:cubicBezTo>
                  <a:cubicBezTo>
                    <a:pt x="0" y="6988"/>
                    <a:pt x="0" y="6988"/>
                    <a:pt x="0" y="6988"/>
                  </a:cubicBezTo>
                  <a:cubicBezTo>
                    <a:pt x="0" y="8894"/>
                    <a:pt x="0" y="8894"/>
                    <a:pt x="0" y="8894"/>
                  </a:cubicBezTo>
                  <a:cubicBezTo>
                    <a:pt x="6480" y="8894"/>
                    <a:pt x="6480" y="8894"/>
                    <a:pt x="6480" y="8894"/>
                  </a:cubicBezTo>
                  <a:cubicBezTo>
                    <a:pt x="6480" y="21600"/>
                    <a:pt x="6480" y="21600"/>
                    <a:pt x="6480" y="21600"/>
                  </a:cubicBezTo>
                  <a:lnTo>
                    <a:pt x="12960" y="21600"/>
                  </a:lnTo>
                  <a:close/>
                </a:path>
              </a:pathLst>
            </a:custGeom>
            <a:solidFill>
              <a:srgbClr val="000000"/>
            </a:solidFill>
            <a:ln w="12700">
              <a:noFill/>
            </a:ln>
          </p:spPr>
          <p:style>
            <a:lnRef idx="0">
              <a:scrgbClr r="0" g="0" b="0"/>
            </a:lnRef>
            <a:fillRef idx="0">
              <a:scrgbClr r="0" g="0" b="0"/>
            </a:fillRef>
            <a:effectRef idx="0">
              <a:scrgbClr r="0" g="0" b="0"/>
            </a:effectRef>
            <a:fontRef idx="minor"/>
          </p:style>
        </p:sp>
        <p:sp>
          <p:nvSpPr>
            <p:cNvPr id="348" name="Freeform 11"/>
            <p:cNvSpPr/>
            <p:nvPr/>
          </p:nvSpPr>
          <p:spPr>
            <a:xfrm>
              <a:off x="2040480" y="6202440"/>
              <a:ext cx="112680" cy="258480"/>
            </a:xfrm>
            <a:custGeom>
              <a:avLst/>
              <a:gdLst/>
              <a:ahLst/>
              <a:cxnLst/>
              <a:rect l="l" t="t" r="r" b="b"/>
              <a:pathLst>
                <a:path w="21600" h="21600">
                  <a:moveTo>
                    <a:pt x="0" y="4603"/>
                  </a:moveTo>
                  <a:cubicBezTo>
                    <a:pt x="0" y="6728"/>
                    <a:pt x="0" y="6728"/>
                    <a:pt x="0" y="6728"/>
                  </a:cubicBezTo>
                  <a:cubicBezTo>
                    <a:pt x="6400" y="6728"/>
                    <a:pt x="6400" y="6728"/>
                    <a:pt x="6400" y="6728"/>
                  </a:cubicBezTo>
                  <a:cubicBezTo>
                    <a:pt x="6400" y="17351"/>
                    <a:pt x="6400" y="17351"/>
                    <a:pt x="6400" y="17351"/>
                  </a:cubicBezTo>
                  <a:cubicBezTo>
                    <a:pt x="6400" y="19475"/>
                    <a:pt x="6400" y="21600"/>
                    <a:pt x="16800" y="21600"/>
                  </a:cubicBezTo>
                  <a:cubicBezTo>
                    <a:pt x="18400" y="21600"/>
                    <a:pt x="20000" y="21246"/>
                    <a:pt x="21600" y="21246"/>
                  </a:cubicBezTo>
                  <a:cubicBezTo>
                    <a:pt x="21600" y="18767"/>
                    <a:pt x="21600" y="18767"/>
                    <a:pt x="21600" y="18767"/>
                  </a:cubicBezTo>
                  <a:cubicBezTo>
                    <a:pt x="20800" y="19121"/>
                    <a:pt x="19200" y="19121"/>
                    <a:pt x="17600" y="19121"/>
                  </a:cubicBezTo>
                  <a:cubicBezTo>
                    <a:pt x="15200" y="19121"/>
                    <a:pt x="13600" y="18413"/>
                    <a:pt x="13600" y="17351"/>
                  </a:cubicBezTo>
                  <a:cubicBezTo>
                    <a:pt x="13600" y="6728"/>
                    <a:pt x="13600" y="6728"/>
                    <a:pt x="13600" y="6728"/>
                  </a:cubicBezTo>
                  <a:cubicBezTo>
                    <a:pt x="21600" y="6728"/>
                    <a:pt x="21600" y="6728"/>
                    <a:pt x="21600" y="6728"/>
                  </a:cubicBezTo>
                  <a:cubicBezTo>
                    <a:pt x="21600" y="4603"/>
                    <a:pt x="21600" y="4603"/>
                    <a:pt x="21600" y="4603"/>
                  </a:cubicBezTo>
                  <a:cubicBezTo>
                    <a:pt x="13600" y="4603"/>
                    <a:pt x="13600" y="4603"/>
                    <a:pt x="13600" y="4603"/>
                  </a:cubicBezTo>
                  <a:cubicBezTo>
                    <a:pt x="13600" y="0"/>
                    <a:pt x="13600" y="0"/>
                    <a:pt x="13600" y="0"/>
                  </a:cubicBezTo>
                  <a:cubicBezTo>
                    <a:pt x="6400" y="1062"/>
                    <a:pt x="6400" y="1062"/>
                    <a:pt x="6400" y="1062"/>
                  </a:cubicBezTo>
                  <a:cubicBezTo>
                    <a:pt x="6400" y="4603"/>
                    <a:pt x="6400" y="4603"/>
                    <a:pt x="6400" y="4603"/>
                  </a:cubicBezTo>
                  <a:lnTo>
                    <a:pt x="0" y="4603"/>
                  </a:lnTo>
                  <a:close/>
                </a:path>
              </a:pathLst>
            </a:custGeom>
            <a:solidFill>
              <a:srgbClr val="000000"/>
            </a:solidFill>
            <a:ln w="12700">
              <a:noFill/>
            </a:ln>
          </p:spPr>
          <p:style>
            <a:lnRef idx="0">
              <a:scrgbClr r="0" g="0" b="0"/>
            </a:lnRef>
            <a:fillRef idx="0">
              <a:scrgbClr r="0" g="0" b="0"/>
            </a:fillRef>
            <a:effectRef idx="0">
              <a:scrgbClr r="0" g="0" b="0"/>
            </a:effectRef>
            <a:fontRef idx="minor"/>
          </p:style>
        </p:sp>
        <p:sp>
          <p:nvSpPr>
            <p:cNvPr id="349" name="Freeform 12"/>
            <p:cNvSpPr/>
            <p:nvPr/>
          </p:nvSpPr>
          <p:spPr>
            <a:xfrm>
              <a:off x="1335600" y="6168600"/>
              <a:ext cx="226440" cy="284400"/>
            </a:xfrm>
            <a:custGeom>
              <a:avLst/>
              <a:gdLst/>
              <a:ahLst/>
              <a:cxnLst/>
              <a:rect l="l" t="t" r="r" b="b"/>
              <a:pathLst>
                <a:path w="21600" h="21600">
                  <a:moveTo>
                    <a:pt x="0" y="21600"/>
                  </a:moveTo>
                  <a:cubicBezTo>
                    <a:pt x="9200" y="21600"/>
                    <a:pt x="9200" y="21600"/>
                    <a:pt x="9200" y="21600"/>
                  </a:cubicBezTo>
                  <a:cubicBezTo>
                    <a:pt x="20400" y="21600"/>
                    <a:pt x="21600" y="13863"/>
                    <a:pt x="21600" y="10961"/>
                  </a:cubicBezTo>
                  <a:cubicBezTo>
                    <a:pt x="21600" y="8060"/>
                    <a:pt x="20400" y="0"/>
                    <a:pt x="9200" y="0"/>
                  </a:cubicBezTo>
                  <a:cubicBezTo>
                    <a:pt x="0" y="0"/>
                    <a:pt x="0" y="0"/>
                    <a:pt x="0" y="0"/>
                  </a:cubicBezTo>
                  <a:lnTo>
                    <a:pt x="0" y="21600"/>
                  </a:lnTo>
                  <a:close/>
                  <a:moveTo>
                    <a:pt x="3600" y="2579"/>
                  </a:moveTo>
                  <a:cubicBezTo>
                    <a:pt x="9200" y="2579"/>
                    <a:pt x="9200" y="2579"/>
                    <a:pt x="9200" y="2579"/>
                  </a:cubicBezTo>
                  <a:cubicBezTo>
                    <a:pt x="15200" y="2579"/>
                    <a:pt x="18000" y="6448"/>
                    <a:pt x="18000" y="10961"/>
                  </a:cubicBezTo>
                  <a:cubicBezTo>
                    <a:pt x="18000" y="15475"/>
                    <a:pt x="15200" y="19021"/>
                    <a:pt x="9200" y="19021"/>
                  </a:cubicBezTo>
                  <a:cubicBezTo>
                    <a:pt x="3600" y="19021"/>
                    <a:pt x="3600" y="19021"/>
                    <a:pt x="3600" y="19021"/>
                  </a:cubicBezTo>
                  <a:lnTo>
                    <a:pt x="3600" y="2579"/>
                  </a:lnTo>
                  <a:close/>
                </a:path>
              </a:pathLst>
            </a:custGeom>
            <a:solidFill>
              <a:srgbClr val="000000"/>
            </a:solidFill>
            <a:ln w="12700">
              <a:noFill/>
            </a:ln>
          </p:spPr>
          <p:style>
            <a:lnRef idx="0">
              <a:scrgbClr r="0" g="0" b="0"/>
            </a:lnRef>
            <a:fillRef idx="0">
              <a:scrgbClr r="0" g="0" b="0"/>
            </a:fillRef>
            <a:effectRef idx="0">
              <a:scrgbClr r="0" g="0" b="0"/>
            </a:effectRef>
            <a:fontRef idx="minor"/>
          </p:style>
        </p:sp>
      </p:grpSp>
      <p:sp>
        <p:nvSpPr>
          <p:cNvPr id="350" name="Rechthoek 6" hidden="1"/>
          <p:cNvSpPr/>
          <p:nvPr/>
        </p:nvSpPr>
        <p:spPr>
          <a:xfrm>
            <a:off x="161640" y="119160"/>
            <a:ext cx="11868480" cy="6408000"/>
          </a:xfrm>
          <a:prstGeom prst="rect">
            <a:avLst/>
          </a:prstGeom>
          <a:solidFill>
            <a:srgbClr val="FFFFFF"/>
          </a:solidFill>
          <a:ln w="12700">
            <a:noFill/>
          </a:ln>
        </p:spPr>
        <p:style>
          <a:lnRef idx="0">
            <a:scrgbClr r="0" g="0" b="0"/>
          </a:lnRef>
          <a:fillRef idx="0">
            <a:scrgbClr r="0" g="0" b="0"/>
          </a:fillRef>
          <a:effectRef idx="0">
            <a:scrgbClr r="0" g="0" b="0"/>
          </a:effectRef>
          <a:fontRef idx="minor"/>
        </p:style>
      </p:sp>
      <p:sp>
        <p:nvSpPr>
          <p:cNvPr id="351" name="Tekstvak 4" hidden="1"/>
          <p:cNvSpPr/>
          <p:nvPr/>
        </p:nvSpPr>
        <p:spPr>
          <a:xfrm>
            <a:off x="34920" y="-662400"/>
            <a:ext cx="12100320" cy="455400"/>
          </a:xfrm>
          <a:prstGeom prst="rect">
            <a:avLst/>
          </a:prstGeom>
          <a:noFill/>
          <a:ln w="12700">
            <a:noFill/>
          </a:ln>
        </p:spPr>
        <p:style>
          <a:lnRef idx="0">
            <a:scrgbClr r="0" g="0" b="0"/>
          </a:lnRef>
          <a:fillRef idx="0">
            <a:scrgbClr r="0" g="0" b="0"/>
          </a:fillRef>
          <a:effectRef idx="0">
            <a:scrgbClr r="0" g="0" b="0"/>
          </a:effectRef>
          <a:fontRef idx="minor"/>
        </p:style>
        <p:txBody>
          <a:bodyPr lIns="45720" tIns="45000" rIns="45720" bIns="45000" anchor="t">
            <a:spAutoFit/>
          </a:bodyPr>
          <a:lstStyle/>
          <a:p>
            <a:pPr algn="ctr">
              <a:lnSpc>
                <a:spcPct val="100000"/>
              </a:lnSpc>
              <a:buNone/>
              <a:tabLst>
                <a:tab pos="0" algn="l"/>
              </a:tabLst>
            </a:pPr>
            <a:r>
              <a:rPr lang="en-US" sz="2400" b="0" strike="noStrike" spc="49">
                <a:solidFill>
                  <a:srgbClr val="017188"/>
                </a:solidFill>
                <a:latin typeface="Roboto Slab Regular Regular"/>
                <a:ea typeface="Roboto Slab Regular Regular"/>
              </a:rPr>
              <a:t>Logo (Animatie)</a:t>
            </a:r>
            <a:endParaRPr lang="en-US" sz="2400" b="0" strike="noStrike" spc="-1">
              <a:latin typeface="Arial"/>
            </a:endParaRPr>
          </a:p>
        </p:txBody>
      </p:sp>
      <p:grpSp>
        <p:nvGrpSpPr>
          <p:cNvPr id="352" name="Groep 70"/>
          <p:cNvGrpSpPr/>
          <p:nvPr/>
        </p:nvGrpSpPr>
        <p:grpSpPr>
          <a:xfrm>
            <a:off x="-7560" y="-1785600"/>
            <a:ext cx="2590920" cy="1608840"/>
            <a:chOff x="-7560" y="-1785600"/>
            <a:chExt cx="2590920" cy="1608840"/>
          </a:xfrm>
        </p:grpSpPr>
        <p:sp>
          <p:nvSpPr>
            <p:cNvPr id="353" name="Rechthoek 71"/>
            <p:cNvSpPr/>
            <p:nvPr/>
          </p:nvSpPr>
          <p:spPr>
            <a:xfrm>
              <a:off x="-7560" y="-1785600"/>
              <a:ext cx="2590920" cy="1583640"/>
            </a:xfrm>
            <a:prstGeom prst="rect">
              <a:avLst/>
            </a:prstGeom>
            <a:solidFill>
              <a:srgbClr val="F2F2F2"/>
            </a:solidFill>
            <a:ln w="3175">
              <a:solidFill>
                <a:srgbClr val="BFBFBF"/>
              </a:solidFill>
              <a:miter/>
            </a:ln>
          </p:spPr>
          <p:style>
            <a:lnRef idx="0">
              <a:scrgbClr r="0" g="0" b="0"/>
            </a:lnRef>
            <a:fillRef idx="0">
              <a:scrgbClr r="0" g="0" b="0"/>
            </a:fillRef>
            <a:effectRef idx="0">
              <a:scrgbClr r="0" g="0" b="0"/>
            </a:effectRef>
            <a:fontRef idx="minor"/>
          </p:style>
        </p:sp>
        <p:grpSp>
          <p:nvGrpSpPr>
            <p:cNvPr id="354" name="Rechthoek 72"/>
            <p:cNvGrpSpPr/>
            <p:nvPr/>
          </p:nvGrpSpPr>
          <p:grpSpPr>
            <a:xfrm>
              <a:off x="90720" y="-1748160"/>
              <a:ext cx="2411640" cy="382320"/>
              <a:chOff x="90720" y="-1748160"/>
              <a:chExt cx="2411640" cy="382320"/>
            </a:xfrm>
          </p:grpSpPr>
          <p:sp>
            <p:nvSpPr>
              <p:cNvPr id="355" name="Rectangle"/>
              <p:cNvSpPr/>
              <p:nvPr/>
            </p:nvSpPr>
            <p:spPr>
              <a:xfrm>
                <a:off x="90720" y="-1683000"/>
                <a:ext cx="2411640" cy="251640"/>
              </a:xfrm>
              <a:prstGeom prst="rect">
                <a:avLst/>
              </a:prstGeom>
              <a:solidFill>
                <a:srgbClr val="211F26"/>
              </a:solidFill>
              <a:ln w="12700">
                <a:noFill/>
              </a:ln>
            </p:spPr>
            <p:style>
              <a:lnRef idx="0">
                <a:scrgbClr r="0" g="0" b="0"/>
              </a:lnRef>
              <a:fillRef idx="0">
                <a:scrgbClr r="0" g="0" b="0"/>
              </a:fillRef>
              <a:effectRef idx="0">
                <a:scrgbClr r="0" g="0" b="0"/>
              </a:effectRef>
              <a:fontRef idx="minor"/>
            </p:style>
          </p:sp>
          <p:sp>
            <p:nvSpPr>
              <p:cNvPr id="356" name="Kleuren aanpassen (vlam)"/>
              <p:cNvSpPr/>
              <p:nvPr/>
            </p:nvSpPr>
            <p:spPr>
              <a:xfrm>
                <a:off x="198720" y="-1748160"/>
                <a:ext cx="2303640" cy="382320"/>
              </a:xfrm>
              <a:prstGeom prst="rect">
                <a:avLst/>
              </a:prstGeom>
              <a:noFill/>
              <a:ln w="12700">
                <a:noFill/>
              </a:ln>
            </p:spPr>
            <p:style>
              <a:lnRef idx="0">
                <a:scrgbClr r="0" g="0" b="0"/>
              </a:lnRef>
              <a:fillRef idx="0">
                <a:scrgbClr r="0" g="0" b="0"/>
              </a:fillRef>
              <a:effectRef idx="0">
                <a:scrgbClr r="0" g="0" b="0"/>
              </a:effectRef>
              <a:fontRef idx="minor"/>
            </p:style>
            <p:txBody>
              <a:bodyPr lIns="0" tIns="0" rIns="0" bIns="0" numCol="1" spcCol="0" anchor="ctr">
                <a:spAutoFit/>
              </a:bodyPr>
              <a:lstStyle/>
              <a:p>
                <a:pPr>
                  <a:lnSpc>
                    <a:spcPct val="90000"/>
                  </a:lnSpc>
                  <a:spcBef>
                    <a:spcPts val="601"/>
                  </a:spcBef>
                  <a:buNone/>
                  <a:tabLst>
                    <a:tab pos="0" algn="l"/>
                  </a:tabLst>
                </a:pPr>
                <a:r>
                  <a:rPr lang="en-US" sz="1400" b="1" strike="noStrike" cap="all" spc="-1">
                    <a:solidFill>
                      <a:srgbClr val="FFFFFF"/>
                    </a:solidFill>
                    <a:latin typeface="Calibri"/>
                    <a:ea typeface="Calibri"/>
                  </a:rPr>
                  <a:t>Kleuren aanpassen (vlam)</a:t>
                </a:r>
                <a:endParaRPr lang="en-US" sz="1400" b="0" strike="noStrike" spc="-1">
                  <a:latin typeface="Arial"/>
                </a:endParaRPr>
              </a:p>
            </p:txBody>
          </p:sp>
        </p:grpSp>
        <p:grpSp>
          <p:nvGrpSpPr>
            <p:cNvPr id="357" name="Ovaal 73"/>
            <p:cNvGrpSpPr/>
            <p:nvPr/>
          </p:nvGrpSpPr>
          <p:grpSpPr>
            <a:xfrm>
              <a:off x="90720" y="-1289160"/>
              <a:ext cx="260640" cy="273240"/>
              <a:chOff x="90720" y="-1289160"/>
              <a:chExt cx="260640" cy="273240"/>
            </a:xfrm>
          </p:grpSpPr>
          <p:sp>
            <p:nvSpPr>
              <p:cNvPr id="358" name="Oval"/>
              <p:cNvSpPr/>
              <p:nvPr/>
            </p:nvSpPr>
            <p:spPr>
              <a:xfrm>
                <a:off x="90720" y="-1282320"/>
                <a:ext cx="260640" cy="259200"/>
              </a:xfrm>
              <a:prstGeom prst="ellipse">
                <a:avLst/>
              </a:prstGeom>
              <a:solidFill>
                <a:srgbClr val="211F26"/>
              </a:solidFill>
              <a:ln w="12700">
                <a:noFill/>
              </a:ln>
            </p:spPr>
            <p:style>
              <a:lnRef idx="0">
                <a:scrgbClr r="0" g="0" b="0"/>
              </a:lnRef>
              <a:fillRef idx="0">
                <a:scrgbClr r="0" g="0" b="0"/>
              </a:fillRef>
              <a:effectRef idx="0">
                <a:scrgbClr r="0" g="0" b="0"/>
              </a:effectRef>
              <a:fontRef idx="minor"/>
            </p:style>
          </p:sp>
          <p:sp>
            <p:nvSpPr>
              <p:cNvPr id="359" name="1"/>
              <p:cNvSpPr/>
              <p:nvPr/>
            </p:nvSpPr>
            <p:spPr>
              <a:xfrm>
                <a:off x="174600" y="-1289160"/>
                <a:ext cx="92520" cy="273240"/>
              </a:xfrm>
              <a:prstGeom prst="rect">
                <a:avLst/>
              </a:prstGeom>
              <a:noFill/>
              <a:ln w="12700">
                <a:noFill/>
              </a:ln>
            </p:spPr>
            <p:style>
              <a:lnRef idx="0">
                <a:scrgbClr r="0" g="0" b="0"/>
              </a:lnRef>
              <a:fillRef idx="0">
                <a:scrgbClr r="0" g="0" b="0"/>
              </a:fillRef>
              <a:effectRef idx="0">
                <a:scrgbClr r="0" g="0" b="0"/>
              </a:effectRef>
              <a:fontRef idx="minor"/>
            </p:style>
            <p:txBody>
              <a:bodyPr lIns="45720" rIns="45720" numCol="1" spcCol="0" anchor="ctr">
                <a:spAutoFit/>
              </a:bodyPr>
              <a:lstStyle/>
              <a:p>
                <a:pPr algn="ctr">
                  <a:lnSpc>
                    <a:spcPct val="100000"/>
                  </a:lnSpc>
                  <a:buNone/>
                  <a:tabLst>
                    <a:tab pos="0" algn="l"/>
                  </a:tabLst>
                </a:pPr>
                <a:r>
                  <a:rPr lang="en-US" sz="1200" b="1" strike="noStrike" spc="-1">
                    <a:solidFill>
                      <a:srgbClr val="FFFFFF"/>
                    </a:solidFill>
                    <a:latin typeface="Calibri"/>
                    <a:ea typeface="Calibri"/>
                  </a:rPr>
                  <a:t>1</a:t>
                </a:r>
                <a:endParaRPr lang="en-US" sz="1200" b="0" strike="noStrike" spc="-1">
                  <a:latin typeface="Arial"/>
                </a:endParaRPr>
              </a:p>
            </p:txBody>
          </p:sp>
        </p:grpSp>
        <p:sp>
          <p:nvSpPr>
            <p:cNvPr id="360" name="Rechthoek 74"/>
            <p:cNvSpPr/>
            <p:nvPr/>
          </p:nvSpPr>
          <p:spPr>
            <a:xfrm>
              <a:off x="456480" y="-1282320"/>
              <a:ext cx="2067120" cy="501840"/>
            </a:xfrm>
            <a:prstGeom prst="rect">
              <a:avLst/>
            </a:prstGeom>
            <a:noFill/>
            <a:ln w="12700">
              <a:noFill/>
            </a:ln>
          </p:spPr>
          <p:style>
            <a:lnRef idx="0">
              <a:scrgbClr r="0" g="0" b="0"/>
            </a:lnRef>
            <a:fillRef idx="0">
              <a:scrgbClr r="0" g="0" b="0"/>
            </a:fillRef>
            <a:effectRef idx="0">
              <a:scrgbClr r="0" g="0" b="0"/>
            </a:effectRef>
            <a:fontRef idx="minor"/>
          </p:style>
          <p:txBody>
            <a:bodyPr lIns="0" tIns="0" rIns="0" bIns="0" numCol="1" spcCol="0" anchor="t">
              <a:spAutoFit/>
            </a:bodyPr>
            <a:lstStyle/>
            <a:p>
              <a:pPr>
                <a:lnSpc>
                  <a:spcPct val="100000"/>
                </a:lnSpc>
                <a:buNone/>
                <a:tabLst>
                  <a:tab pos="0" algn="l"/>
                </a:tabLst>
              </a:pPr>
              <a:r>
                <a:rPr lang="en-US" sz="1100" b="0" strike="noStrike" spc="-1">
                  <a:solidFill>
                    <a:srgbClr val="211F26"/>
                  </a:solidFill>
                  <a:latin typeface="Calibri"/>
                  <a:ea typeface="Calibri"/>
                </a:rPr>
                <a:t>Selecteer de vlam. Klik rechter-muisknop en kies </a:t>
              </a:r>
              <a:r>
                <a:rPr lang="en-US" sz="1100" b="1" strike="noStrike" spc="-1">
                  <a:solidFill>
                    <a:srgbClr val="211F26"/>
                  </a:solidFill>
                  <a:latin typeface="Calibri"/>
                  <a:ea typeface="Calibri"/>
                </a:rPr>
                <a:t>‘Opvulling’</a:t>
              </a:r>
              <a:r>
                <a:rPr lang="en-US" sz="1100" b="0" strike="noStrike" spc="-1">
                  <a:solidFill>
                    <a:srgbClr val="211F26"/>
                  </a:solidFill>
                  <a:latin typeface="Calibri"/>
                  <a:ea typeface="Calibri"/>
                </a:rPr>
                <a:t>. </a:t>
              </a:r>
              <a:endParaRPr lang="en-US" sz="1100" b="0" strike="noStrike" spc="-1">
                <a:latin typeface="Arial"/>
              </a:endParaRPr>
            </a:p>
          </p:txBody>
        </p:sp>
        <p:grpSp>
          <p:nvGrpSpPr>
            <p:cNvPr id="361" name="Ovaal 75"/>
            <p:cNvGrpSpPr/>
            <p:nvPr/>
          </p:nvGrpSpPr>
          <p:grpSpPr>
            <a:xfrm>
              <a:off x="90720" y="-852840"/>
              <a:ext cx="260640" cy="273240"/>
              <a:chOff x="90720" y="-852840"/>
              <a:chExt cx="260640" cy="273240"/>
            </a:xfrm>
          </p:grpSpPr>
          <p:sp>
            <p:nvSpPr>
              <p:cNvPr id="362" name="Oval"/>
              <p:cNvSpPr/>
              <p:nvPr/>
            </p:nvSpPr>
            <p:spPr>
              <a:xfrm>
                <a:off x="90720" y="-846000"/>
                <a:ext cx="260640" cy="259200"/>
              </a:xfrm>
              <a:prstGeom prst="ellipse">
                <a:avLst/>
              </a:prstGeom>
              <a:solidFill>
                <a:srgbClr val="211F26"/>
              </a:solidFill>
              <a:ln w="12700">
                <a:noFill/>
              </a:ln>
            </p:spPr>
            <p:style>
              <a:lnRef idx="0">
                <a:scrgbClr r="0" g="0" b="0"/>
              </a:lnRef>
              <a:fillRef idx="0">
                <a:scrgbClr r="0" g="0" b="0"/>
              </a:fillRef>
              <a:effectRef idx="0">
                <a:scrgbClr r="0" g="0" b="0"/>
              </a:effectRef>
              <a:fontRef idx="minor"/>
            </p:style>
          </p:sp>
          <p:sp>
            <p:nvSpPr>
              <p:cNvPr id="363" name="2"/>
              <p:cNvSpPr/>
              <p:nvPr/>
            </p:nvSpPr>
            <p:spPr>
              <a:xfrm>
                <a:off x="174600" y="-852840"/>
                <a:ext cx="92520" cy="273240"/>
              </a:xfrm>
              <a:prstGeom prst="rect">
                <a:avLst/>
              </a:prstGeom>
              <a:noFill/>
              <a:ln w="12700">
                <a:noFill/>
              </a:ln>
            </p:spPr>
            <p:style>
              <a:lnRef idx="0">
                <a:scrgbClr r="0" g="0" b="0"/>
              </a:lnRef>
              <a:fillRef idx="0">
                <a:scrgbClr r="0" g="0" b="0"/>
              </a:fillRef>
              <a:effectRef idx="0">
                <a:scrgbClr r="0" g="0" b="0"/>
              </a:effectRef>
              <a:fontRef idx="minor"/>
            </p:style>
            <p:txBody>
              <a:bodyPr lIns="45720" rIns="45720" numCol="1" spcCol="0" anchor="ctr">
                <a:spAutoFit/>
              </a:bodyPr>
              <a:lstStyle/>
              <a:p>
                <a:pPr algn="ctr">
                  <a:lnSpc>
                    <a:spcPct val="100000"/>
                  </a:lnSpc>
                  <a:buNone/>
                  <a:tabLst>
                    <a:tab pos="0" algn="l"/>
                  </a:tabLst>
                </a:pPr>
                <a:r>
                  <a:rPr lang="en-US" sz="1200" b="1" strike="noStrike" spc="-1">
                    <a:solidFill>
                      <a:srgbClr val="FFFFFF"/>
                    </a:solidFill>
                    <a:latin typeface="Calibri"/>
                    <a:ea typeface="Calibri"/>
                  </a:rPr>
                  <a:t>2</a:t>
                </a:r>
                <a:endParaRPr lang="en-US" sz="1200" b="0" strike="noStrike" spc="-1">
                  <a:latin typeface="Arial"/>
                </a:endParaRPr>
              </a:p>
            </p:txBody>
          </p:sp>
        </p:grpSp>
        <p:sp>
          <p:nvSpPr>
            <p:cNvPr id="364" name="Rechthoek 76"/>
            <p:cNvSpPr/>
            <p:nvPr/>
          </p:nvSpPr>
          <p:spPr>
            <a:xfrm>
              <a:off x="456480" y="-846000"/>
              <a:ext cx="2067120" cy="669240"/>
            </a:xfrm>
            <a:prstGeom prst="rect">
              <a:avLst/>
            </a:prstGeom>
            <a:noFill/>
            <a:ln w="12700">
              <a:noFill/>
            </a:ln>
          </p:spPr>
          <p:style>
            <a:lnRef idx="0">
              <a:scrgbClr r="0" g="0" b="0"/>
            </a:lnRef>
            <a:fillRef idx="0">
              <a:scrgbClr r="0" g="0" b="0"/>
            </a:fillRef>
            <a:effectRef idx="0">
              <a:scrgbClr r="0" g="0" b="0"/>
            </a:effectRef>
            <a:fontRef idx="minor"/>
          </p:style>
          <p:txBody>
            <a:bodyPr lIns="0" tIns="0" rIns="0" bIns="0" numCol="1" spcCol="0" anchor="t">
              <a:spAutoFit/>
            </a:bodyPr>
            <a:lstStyle/>
            <a:p>
              <a:pPr>
                <a:lnSpc>
                  <a:spcPct val="100000"/>
                </a:lnSpc>
                <a:buNone/>
                <a:tabLst>
                  <a:tab pos="0" algn="l"/>
                </a:tabLst>
              </a:pPr>
              <a:r>
                <a:rPr lang="en-US" sz="1100" b="0" strike="noStrike" spc="-1">
                  <a:solidFill>
                    <a:srgbClr val="211F26"/>
                  </a:solidFill>
                  <a:latin typeface="Calibri"/>
                  <a:ea typeface="Calibri"/>
                </a:rPr>
                <a:t>Kies een van de themakleuren of klik op </a:t>
              </a:r>
              <a:r>
                <a:rPr lang="en-US" sz="1100" b="1" strike="noStrike" spc="-1">
                  <a:solidFill>
                    <a:srgbClr val="211F26"/>
                  </a:solidFill>
                  <a:latin typeface="Calibri"/>
                  <a:ea typeface="Calibri"/>
                </a:rPr>
                <a:t>‘Pipet’</a:t>
              </a:r>
              <a:r>
                <a:rPr lang="en-US" sz="1100" b="0" strike="noStrike" spc="-1">
                  <a:solidFill>
                    <a:srgbClr val="211F26"/>
                  </a:solidFill>
                  <a:latin typeface="Calibri"/>
                  <a:ea typeface="Calibri"/>
                </a:rPr>
                <a:t> en kies een van de kleuren die hiernaast staan. </a:t>
              </a:r>
              <a:endParaRPr lang="en-US" sz="1100" b="0" strike="noStrike" spc="-1">
                <a:latin typeface="Arial"/>
              </a:endParaRPr>
            </a:p>
          </p:txBody>
        </p:sp>
      </p:grpSp>
      <p:sp>
        <p:nvSpPr>
          <p:cNvPr id="365" name="Freeform 5" hidden="1"/>
          <p:cNvSpPr/>
          <p:nvPr/>
        </p:nvSpPr>
        <p:spPr>
          <a:xfrm>
            <a:off x="4543560" y="3282840"/>
            <a:ext cx="950400" cy="1037520"/>
          </a:xfrm>
          <a:custGeom>
            <a:avLst/>
            <a:gdLst/>
            <a:ahLst/>
            <a:cxnLst/>
            <a:rect l="l" t="t" r="r" b="b"/>
            <a:pathLst>
              <a:path w="21600" h="21600">
                <a:moveTo>
                  <a:pt x="10800" y="17530"/>
                </a:moveTo>
                <a:cubicBezTo>
                  <a:pt x="13838" y="17530"/>
                  <a:pt x="15525" y="15652"/>
                  <a:pt x="15525" y="13148"/>
                </a:cubicBezTo>
                <a:cubicBezTo>
                  <a:pt x="15525" y="0"/>
                  <a:pt x="15525" y="0"/>
                  <a:pt x="15525" y="0"/>
                </a:cubicBezTo>
                <a:cubicBezTo>
                  <a:pt x="21600" y="0"/>
                  <a:pt x="21600" y="0"/>
                  <a:pt x="21600" y="0"/>
                </a:cubicBezTo>
                <a:cubicBezTo>
                  <a:pt x="21600" y="13461"/>
                  <a:pt x="21600" y="13461"/>
                  <a:pt x="21600" y="13461"/>
                </a:cubicBezTo>
                <a:cubicBezTo>
                  <a:pt x="21600" y="19096"/>
                  <a:pt x="16538" y="21600"/>
                  <a:pt x="10800" y="21600"/>
                </a:cubicBezTo>
                <a:cubicBezTo>
                  <a:pt x="5062" y="21600"/>
                  <a:pt x="0" y="19096"/>
                  <a:pt x="0" y="13461"/>
                </a:cubicBezTo>
                <a:cubicBezTo>
                  <a:pt x="0" y="0"/>
                  <a:pt x="0" y="0"/>
                  <a:pt x="0" y="0"/>
                </a:cubicBezTo>
                <a:cubicBezTo>
                  <a:pt x="6412" y="0"/>
                  <a:pt x="6412" y="0"/>
                  <a:pt x="6412" y="0"/>
                </a:cubicBezTo>
                <a:cubicBezTo>
                  <a:pt x="6412" y="13148"/>
                  <a:pt x="6412" y="13148"/>
                  <a:pt x="6412" y="13148"/>
                </a:cubicBezTo>
                <a:cubicBezTo>
                  <a:pt x="6412" y="15652"/>
                  <a:pt x="7762" y="17530"/>
                  <a:pt x="10800" y="17530"/>
                </a:cubicBezTo>
                <a:close/>
              </a:path>
            </a:pathLst>
          </a:custGeom>
          <a:solidFill>
            <a:schemeClr val="accent1"/>
          </a:solidFill>
          <a:ln w="12700">
            <a:noFill/>
          </a:ln>
        </p:spPr>
        <p:style>
          <a:lnRef idx="0">
            <a:scrgbClr r="0" g="0" b="0"/>
          </a:lnRef>
          <a:fillRef idx="0">
            <a:scrgbClr r="0" g="0" b="0"/>
          </a:fillRef>
          <a:effectRef idx="0">
            <a:scrgbClr r="0" g="0" b="0"/>
          </a:effectRef>
          <a:fontRef idx="minor"/>
        </p:style>
      </p:sp>
      <p:sp>
        <p:nvSpPr>
          <p:cNvPr id="366" name="Freeform 6" hidden="1"/>
          <p:cNvSpPr/>
          <p:nvPr/>
        </p:nvSpPr>
        <p:spPr>
          <a:xfrm>
            <a:off x="3519000" y="3282840"/>
            <a:ext cx="892080" cy="1008720"/>
          </a:xfrm>
          <a:custGeom>
            <a:avLst/>
            <a:gdLst/>
            <a:ahLst/>
            <a:cxnLst/>
            <a:rect l="l" t="t" r="r" b="b"/>
            <a:pathLst>
              <a:path w="21600" h="21600">
                <a:moveTo>
                  <a:pt x="7579" y="21600"/>
                </a:moveTo>
                <a:lnTo>
                  <a:pt x="14400" y="21600"/>
                </a:lnTo>
                <a:lnTo>
                  <a:pt x="14400" y="4215"/>
                </a:lnTo>
                <a:lnTo>
                  <a:pt x="21600" y="4215"/>
                </a:lnTo>
                <a:lnTo>
                  <a:pt x="21600" y="0"/>
                </a:lnTo>
                <a:lnTo>
                  <a:pt x="0" y="0"/>
                </a:lnTo>
                <a:lnTo>
                  <a:pt x="0" y="4215"/>
                </a:lnTo>
                <a:lnTo>
                  <a:pt x="7579" y="4215"/>
                </a:lnTo>
                <a:lnTo>
                  <a:pt x="7579" y="21600"/>
                </a:lnTo>
                <a:close/>
              </a:path>
            </a:pathLst>
          </a:custGeom>
          <a:solidFill>
            <a:srgbClr val="000000"/>
          </a:solidFill>
          <a:ln w="12700">
            <a:noFill/>
          </a:ln>
        </p:spPr>
        <p:style>
          <a:lnRef idx="0">
            <a:scrgbClr r="0" g="0" b="0"/>
          </a:lnRef>
          <a:fillRef idx="0">
            <a:scrgbClr r="0" g="0" b="0"/>
          </a:fillRef>
          <a:effectRef idx="0">
            <a:scrgbClr r="0" g="0" b="0"/>
          </a:effectRef>
          <a:fontRef idx="minor"/>
        </p:style>
      </p:sp>
      <p:sp>
        <p:nvSpPr>
          <p:cNvPr id="367" name="Freeform 7" hidden="1"/>
          <p:cNvSpPr/>
          <p:nvPr/>
        </p:nvSpPr>
        <p:spPr>
          <a:xfrm>
            <a:off x="3790440" y="2275920"/>
            <a:ext cx="943560" cy="946080"/>
          </a:xfrm>
          <a:custGeom>
            <a:avLst/>
            <a:gdLst/>
            <a:ahLst/>
            <a:cxnLst/>
            <a:rect l="l" t="t" r="r" b="b"/>
            <a:pathLst>
              <a:path w="20165" h="21600">
                <a:moveTo>
                  <a:pt x="15162" y="12000"/>
                </a:moveTo>
                <a:cubicBezTo>
                  <a:pt x="13573" y="12343"/>
                  <a:pt x="11985" y="12000"/>
                  <a:pt x="11985" y="9943"/>
                </a:cubicBezTo>
                <a:cubicBezTo>
                  <a:pt x="11985" y="6857"/>
                  <a:pt x="18973" y="4114"/>
                  <a:pt x="19926" y="1371"/>
                </a:cubicBezTo>
                <a:cubicBezTo>
                  <a:pt x="20244" y="686"/>
                  <a:pt x="20244" y="0"/>
                  <a:pt x="19926" y="0"/>
                </a:cubicBezTo>
                <a:cubicBezTo>
                  <a:pt x="19609" y="0"/>
                  <a:pt x="19926" y="343"/>
                  <a:pt x="19291" y="1029"/>
                </a:cubicBezTo>
                <a:cubicBezTo>
                  <a:pt x="16432" y="4114"/>
                  <a:pt x="11668" y="4114"/>
                  <a:pt x="8173" y="5829"/>
                </a:cubicBezTo>
                <a:cubicBezTo>
                  <a:pt x="5632" y="6857"/>
                  <a:pt x="-1356" y="10629"/>
                  <a:pt x="232" y="18514"/>
                </a:cubicBezTo>
                <a:cubicBezTo>
                  <a:pt x="232" y="18857"/>
                  <a:pt x="550" y="20229"/>
                  <a:pt x="868" y="20229"/>
                </a:cubicBezTo>
                <a:cubicBezTo>
                  <a:pt x="868" y="20229"/>
                  <a:pt x="868" y="19543"/>
                  <a:pt x="868" y="18514"/>
                </a:cubicBezTo>
                <a:cubicBezTo>
                  <a:pt x="868" y="13714"/>
                  <a:pt x="6268" y="12343"/>
                  <a:pt x="7856" y="9257"/>
                </a:cubicBezTo>
                <a:cubicBezTo>
                  <a:pt x="8173" y="8914"/>
                  <a:pt x="8491" y="8571"/>
                  <a:pt x="8491" y="8571"/>
                </a:cubicBezTo>
                <a:cubicBezTo>
                  <a:pt x="8491" y="8914"/>
                  <a:pt x="8491" y="8914"/>
                  <a:pt x="8491" y="9257"/>
                </a:cubicBezTo>
                <a:cubicBezTo>
                  <a:pt x="7856" y="12000"/>
                  <a:pt x="5315" y="13371"/>
                  <a:pt x="6268" y="15429"/>
                </a:cubicBezTo>
                <a:cubicBezTo>
                  <a:pt x="6903" y="17829"/>
                  <a:pt x="9762" y="15771"/>
                  <a:pt x="10397" y="14400"/>
                </a:cubicBezTo>
                <a:cubicBezTo>
                  <a:pt x="10715" y="14057"/>
                  <a:pt x="10715" y="13714"/>
                  <a:pt x="11032" y="13714"/>
                </a:cubicBezTo>
                <a:cubicBezTo>
                  <a:pt x="11032" y="13714"/>
                  <a:pt x="11032" y="14400"/>
                  <a:pt x="11032" y="14743"/>
                </a:cubicBezTo>
                <a:cubicBezTo>
                  <a:pt x="10397" y="17486"/>
                  <a:pt x="10079" y="18857"/>
                  <a:pt x="8173" y="20571"/>
                </a:cubicBezTo>
                <a:cubicBezTo>
                  <a:pt x="7538" y="20914"/>
                  <a:pt x="6585" y="21257"/>
                  <a:pt x="6585" y="21600"/>
                </a:cubicBezTo>
                <a:cubicBezTo>
                  <a:pt x="6585" y="21600"/>
                  <a:pt x="7220" y="21600"/>
                  <a:pt x="7538" y="21600"/>
                </a:cubicBezTo>
                <a:cubicBezTo>
                  <a:pt x="12303" y="21257"/>
                  <a:pt x="16432" y="15086"/>
                  <a:pt x="17703" y="10971"/>
                </a:cubicBezTo>
                <a:cubicBezTo>
                  <a:pt x="17703" y="10629"/>
                  <a:pt x="17703" y="10286"/>
                  <a:pt x="17703" y="10286"/>
                </a:cubicBezTo>
                <a:cubicBezTo>
                  <a:pt x="17385" y="9943"/>
                  <a:pt x="17385" y="10286"/>
                  <a:pt x="17068" y="10629"/>
                </a:cubicBezTo>
                <a:cubicBezTo>
                  <a:pt x="16432" y="10971"/>
                  <a:pt x="15797" y="11657"/>
                  <a:pt x="15162" y="12000"/>
                </a:cubicBezTo>
                <a:close/>
              </a:path>
            </a:pathLst>
          </a:custGeom>
          <a:solidFill>
            <a:srgbClr val="000000"/>
          </a:solidFill>
          <a:ln w="12700">
            <a:noFill/>
          </a:ln>
        </p:spPr>
        <p:style>
          <a:lnRef idx="0">
            <a:scrgbClr r="0" g="0" b="0"/>
          </a:lnRef>
          <a:fillRef idx="0">
            <a:scrgbClr r="0" g="0" b="0"/>
          </a:fillRef>
          <a:effectRef idx="0">
            <a:scrgbClr r="0" g="0" b="0"/>
          </a:effectRef>
          <a:fontRef idx="minor"/>
        </p:style>
      </p:sp>
      <p:sp>
        <p:nvSpPr>
          <p:cNvPr id="368" name="Freeform 8" hidden="1"/>
          <p:cNvSpPr/>
          <p:nvPr/>
        </p:nvSpPr>
        <p:spPr>
          <a:xfrm>
            <a:off x="6713280" y="3569040"/>
            <a:ext cx="623880" cy="751320"/>
          </a:xfrm>
          <a:custGeom>
            <a:avLst/>
            <a:gdLst/>
            <a:ahLst/>
            <a:cxnLst/>
            <a:rect l="l" t="t" r="r" b="b"/>
            <a:pathLst>
              <a:path w="21600" h="21600">
                <a:moveTo>
                  <a:pt x="4629" y="9072"/>
                </a:moveTo>
                <a:cubicBezTo>
                  <a:pt x="4629" y="5616"/>
                  <a:pt x="6686" y="3024"/>
                  <a:pt x="10800" y="3024"/>
                </a:cubicBezTo>
                <a:cubicBezTo>
                  <a:pt x="14914" y="3024"/>
                  <a:pt x="16971" y="5616"/>
                  <a:pt x="16971" y="9072"/>
                </a:cubicBezTo>
                <a:lnTo>
                  <a:pt x="4629" y="9072"/>
                </a:lnTo>
                <a:close/>
                <a:moveTo>
                  <a:pt x="21600" y="11664"/>
                </a:moveTo>
                <a:cubicBezTo>
                  <a:pt x="21600" y="9504"/>
                  <a:pt x="21600" y="9504"/>
                  <a:pt x="21600" y="9504"/>
                </a:cubicBezTo>
                <a:cubicBezTo>
                  <a:pt x="21600" y="3888"/>
                  <a:pt x="18000" y="0"/>
                  <a:pt x="10800" y="0"/>
                </a:cubicBezTo>
                <a:cubicBezTo>
                  <a:pt x="3600" y="0"/>
                  <a:pt x="0" y="5184"/>
                  <a:pt x="0" y="10800"/>
                </a:cubicBezTo>
                <a:cubicBezTo>
                  <a:pt x="0" y="16848"/>
                  <a:pt x="3086" y="21600"/>
                  <a:pt x="10800" y="21600"/>
                </a:cubicBezTo>
                <a:cubicBezTo>
                  <a:pt x="16457" y="21600"/>
                  <a:pt x="20571" y="19008"/>
                  <a:pt x="21086" y="14688"/>
                </a:cubicBezTo>
                <a:cubicBezTo>
                  <a:pt x="16457" y="14688"/>
                  <a:pt x="16457" y="14688"/>
                  <a:pt x="16457" y="14688"/>
                </a:cubicBezTo>
                <a:cubicBezTo>
                  <a:pt x="15943" y="17712"/>
                  <a:pt x="14400" y="18576"/>
                  <a:pt x="10800" y="18576"/>
                </a:cubicBezTo>
                <a:cubicBezTo>
                  <a:pt x="6171" y="18576"/>
                  <a:pt x="4629" y="15120"/>
                  <a:pt x="4629" y="11664"/>
                </a:cubicBezTo>
                <a:lnTo>
                  <a:pt x="21600" y="11664"/>
                </a:lnTo>
                <a:close/>
              </a:path>
            </a:pathLst>
          </a:custGeom>
          <a:solidFill>
            <a:srgbClr val="000000"/>
          </a:solidFill>
          <a:ln w="12700">
            <a:noFill/>
          </a:ln>
        </p:spPr>
        <p:style>
          <a:lnRef idx="0">
            <a:scrgbClr r="0" g="0" b="0"/>
          </a:lnRef>
          <a:fillRef idx="0">
            <a:scrgbClr r="0" g="0" b="0"/>
          </a:fillRef>
          <a:effectRef idx="0">
            <a:scrgbClr r="0" g="0" b="0"/>
          </a:effectRef>
          <a:fontRef idx="minor"/>
        </p:style>
      </p:sp>
      <p:sp>
        <p:nvSpPr>
          <p:cNvPr id="369" name="Rectangle 9" hidden="1"/>
          <p:cNvSpPr/>
          <p:nvPr/>
        </p:nvSpPr>
        <p:spPr>
          <a:xfrm>
            <a:off x="7500960" y="3282840"/>
            <a:ext cx="118080" cy="1008720"/>
          </a:xfrm>
          <a:prstGeom prst="rect">
            <a:avLst/>
          </a:prstGeom>
          <a:solidFill>
            <a:srgbClr val="000000"/>
          </a:solidFill>
          <a:ln w="12700">
            <a:noFill/>
          </a:ln>
        </p:spPr>
        <p:style>
          <a:lnRef idx="0">
            <a:scrgbClr r="0" g="0" b="0"/>
          </a:lnRef>
          <a:fillRef idx="0">
            <a:scrgbClr r="0" g="0" b="0"/>
          </a:fillRef>
          <a:effectRef idx="0">
            <a:scrgbClr r="0" g="0" b="0"/>
          </a:effectRef>
          <a:fontRef idx="minor"/>
        </p:style>
      </p:sp>
      <p:sp>
        <p:nvSpPr>
          <p:cNvPr id="370" name="Freeform 10" hidden="1"/>
          <p:cNvSpPr/>
          <p:nvPr/>
        </p:nvSpPr>
        <p:spPr>
          <a:xfrm>
            <a:off x="7767000" y="3269160"/>
            <a:ext cx="447120" cy="1022040"/>
          </a:xfrm>
          <a:custGeom>
            <a:avLst/>
            <a:gdLst/>
            <a:ahLst/>
            <a:cxnLst/>
            <a:rect l="l" t="t" r="r" b="b"/>
            <a:pathLst>
              <a:path w="21600" h="21600">
                <a:moveTo>
                  <a:pt x="12960" y="21600"/>
                </a:moveTo>
                <a:cubicBezTo>
                  <a:pt x="12960" y="8894"/>
                  <a:pt x="12960" y="8894"/>
                  <a:pt x="12960" y="8894"/>
                </a:cubicBezTo>
                <a:cubicBezTo>
                  <a:pt x="20880" y="8894"/>
                  <a:pt x="20880" y="8894"/>
                  <a:pt x="20880" y="8894"/>
                </a:cubicBezTo>
                <a:cubicBezTo>
                  <a:pt x="20880" y="6988"/>
                  <a:pt x="20880" y="6988"/>
                  <a:pt x="20880" y="6988"/>
                </a:cubicBezTo>
                <a:cubicBezTo>
                  <a:pt x="12960" y="6988"/>
                  <a:pt x="12960" y="6988"/>
                  <a:pt x="12960" y="6988"/>
                </a:cubicBezTo>
                <a:cubicBezTo>
                  <a:pt x="12960" y="4447"/>
                  <a:pt x="12960" y="4447"/>
                  <a:pt x="12960" y="4447"/>
                </a:cubicBezTo>
                <a:cubicBezTo>
                  <a:pt x="12960" y="2859"/>
                  <a:pt x="15120" y="2541"/>
                  <a:pt x="18720" y="2541"/>
                </a:cubicBezTo>
                <a:cubicBezTo>
                  <a:pt x="19440" y="2541"/>
                  <a:pt x="20880" y="2541"/>
                  <a:pt x="21600" y="2541"/>
                </a:cubicBezTo>
                <a:cubicBezTo>
                  <a:pt x="21600" y="318"/>
                  <a:pt x="21600" y="318"/>
                  <a:pt x="21600" y="318"/>
                </a:cubicBezTo>
                <a:cubicBezTo>
                  <a:pt x="20160" y="0"/>
                  <a:pt x="18720" y="0"/>
                  <a:pt x="17280" y="0"/>
                </a:cubicBezTo>
                <a:cubicBezTo>
                  <a:pt x="10800" y="0"/>
                  <a:pt x="6480" y="1271"/>
                  <a:pt x="6480" y="4129"/>
                </a:cubicBezTo>
                <a:cubicBezTo>
                  <a:pt x="6480" y="6988"/>
                  <a:pt x="6480" y="6988"/>
                  <a:pt x="6480" y="6988"/>
                </a:cubicBezTo>
                <a:cubicBezTo>
                  <a:pt x="0" y="6988"/>
                  <a:pt x="0" y="6988"/>
                  <a:pt x="0" y="6988"/>
                </a:cubicBezTo>
                <a:cubicBezTo>
                  <a:pt x="0" y="8894"/>
                  <a:pt x="0" y="8894"/>
                  <a:pt x="0" y="8894"/>
                </a:cubicBezTo>
                <a:cubicBezTo>
                  <a:pt x="6480" y="8894"/>
                  <a:pt x="6480" y="8894"/>
                  <a:pt x="6480" y="8894"/>
                </a:cubicBezTo>
                <a:cubicBezTo>
                  <a:pt x="6480" y="21600"/>
                  <a:pt x="6480" y="21600"/>
                  <a:pt x="6480" y="21600"/>
                </a:cubicBezTo>
                <a:lnTo>
                  <a:pt x="12960" y="21600"/>
                </a:lnTo>
                <a:close/>
              </a:path>
            </a:pathLst>
          </a:custGeom>
          <a:solidFill>
            <a:srgbClr val="000000"/>
          </a:solidFill>
          <a:ln w="12700">
            <a:noFill/>
          </a:ln>
        </p:spPr>
        <p:style>
          <a:lnRef idx="0">
            <a:scrgbClr r="0" g="0" b="0"/>
          </a:lnRef>
          <a:fillRef idx="0">
            <a:scrgbClr r="0" g="0" b="0"/>
          </a:fillRef>
          <a:effectRef idx="0">
            <a:scrgbClr r="0" g="0" b="0"/>
          </a:effectRef>
          <a:fontRef idx="minor"/>
        </p:style>
      </p:sp>
      <p:sp>
        <p:nvSpPr>
          <p:cNvPr id="371" name="Freeform 11" hidden="1"/>
          <p:cNvSpPr/>
          <p:nvPr/>
        </p:nvSpPr>
        <p:spPr>
          <a:xfrm>
            <a:off x="8272800" y="3403440"/>
            <a:ext cx="399960" cy="916920"/>
          </a:xfrm>
          <a:custGeom>
            <a:avLst/>
            <a:gdLst/>
            <a:ahLst/>
            <a:cxnLst/>
            <a:rect l="l" t="t" r="r" b="b"/>
            <a:pathLst>
              <a:path w="21600" h="21600">
                <a:moveTo>
                  <a:pt x="0" y="4603"/>
                </a:moveTo>
                <a:cubicBezTo>
                  <a:pt x="0" y="6728"/>
                  <a:pt x="0" y="6728"/>
                  <a:pt x="0" y="6728"/>
                </a:cubicBezTo>
                <a:cubicBezTo>
                  <a:pt x="6400" y="6728"/>
                  <a:pt x="6400" y="6728"/>
                  <a:pt x="6400" y="6728"/>
                </a:cubicBezTo>
                <a:cubicBezTo>
                  <a:pt x="6400" y="17351"/>
                  <a:pt x="6400" y="17351"/>
                  <a:pt x="6400" y="17351"/>
                </a:cubicBezTo>
                <a:cubicBezTo>
                  <a:pt x="6400" y="19475"/>
                  <a:pt x="6400" y="21600"/>
                  <a:pt x="16800" y="21600"/>
                </a:cubicBezTo>
                <a:cubicBezTo>
                  <a:pt x="18400" y="21600"/>
                  <a:pt x="20000" y="21246"/>
                  <a:pt x="21600" y="21246"/>
                </a:cubicBezTo>
                <a:cubicBezTo>
                  <a:pt x="21600" y="18767"/>
                  <a:pt x="21600" y="18767"/>
                  <a:pt x="21600" y="18767"/>
                </a:cubicBezTo>
                <a:cubicBezTo>
                  <a:pt x="20800" y="19121"/>
                  <a:pt x="19200" y="19121"/>
                  <a:pt x="17600" y="19121"/>
                </a:cubicBezTo>
                <a:cubicBezTo>
                  <a:pt x="15200" y="19121"/>
                  <a:pt x="13600" y="18413"/>
                  <a:pt x="13600" y="17351"/>
                </a:cubicBezTo>
                <a:cubicBezTo>
                  <a:pt x="13600" y="6728"/>
                  <a:pt x="13600" y="6728"/>
                  <a:pt x="13600" y="6728"/>
                </a:cubicBezTo>
                <a:cubicBezTo>
                  <a:pt x="21600" y="6728"/>
                  <a:pt x="21600" y="6728"/>
                  <a:pt x="21600" y="6728"/>
                </a:cubicBezTo>
                <a:cubicBezTo>
                  <a:pt x="21600" y="4603"/>
                  <a:pt x="21600" y="4603"/>
                  <a:pt x="21600" y="4603"/>
                </a:cubicBezTo>
                <a:cubicBezTo>
                  <a:pt x="13600" y="4603"/>
                  <a:pt x="13600" y="4603"/>
                  <a:pt x="13600" y="4603"/>
                </a:cubicBezTo>
                <a:cubicBezTo>
                  <a:pt x="13600" y="0"/>
                  <a:pt x="13600" y="0"/>
                  <a:pt x="13600" y="0"/>
                </a:cubicBezTo>
                <a:cubicBezTo>
                  <a:pt x="6400" y="1062"/>
                  <a:pt x="6400" y="1062"/>
                  <a:pt x="6400" y="1062"/>
                </a:cubicBezTo>
                <a:cubicBezTo>
                  <a:pt x="6400" y="4603"/>
                  <a:pt x="6400" y="4603"/>
                  <a:pt x="6400" y="4603"/>
                </a:cubicBezTo>
                <a:lnTo>
                  <a:pt x="0" y="4603"/>
                </a:lnTo>
                <a:close/>
              </a:path>
            </a:pathLst>
          </a:custGeom>
          <a:solidFill>
            <a:srgbClr val="000000"/>
          </a:solidFill>
          <a:ln w="12700">
            <a:noFill/>
          </a:ln>
        </p:spPr>
        <p:style>
          <a:lnRef idx="0">
            <a:scrgbClr r="0" g="0" b="0"/>
          </a:lnRef>
          <a:fillRef idx="0">
            <a:scrgbClr r="0" g="0" b="0"/>
          </a:fillRef>
          <a:effectRef idx="0">
            <a:scrgbClr r="0" g="0" b="0"/>
          </a:effectRef>
          <a:fontRef idx="minor"/>
        </p:style>
      </p:sp>
      <p:sp>
        <p:nvSpPr>
          <p:cNvPr id="372" name="Freeform 12" hidden="1"/>
          <p:cNvSpPr/>
          <p:nvPr/>
        </p:nvSpPr>
        <p:spPr>
          <a:xfrm>
            <a:off x="5776200" y="3282840"/>
            <a:ext cx="802800" cy="1008720"/>
          </a:xfrm>
          <a:custGeom>
            <a:avLst/>
            <a:gdLst/>
            <a:ahLst/>
            <a:cxnLst/>
            <a:rect l="l" t="t" r="r" b="b"/>
            <a:pathLst>
              <a:path w="21600" h="21600">
                <a:moveTo>
                  <a:pt x="0" y="21600"/>
                </a:moveTo>
                <a:cubicBezTo>
                  <a:pt x="9200" y="21600"/>
                  <a:pt x="9200" y="21600"/>
                  <a:pt x="9200" y="21600"/>
                </a:cubicBezTo>
                <a:cubicBezTo>
                  <a:pt x="20400" y="21600"/>
                  <a:pt x="21600" y="13863"/>
                  <a:pt x="21600" y="10961"/>
                </a:cubicBezTo>
                <a:cubicBezTo>
                  <a:pt x="21600" y="8060"/>
                  <a:pt x="20400" y="0"/>
                  <a:pt x="9200" y="0"/>
                </a:cubicBezTo>
                <a:cubicBezTo>
                  <a:pt x="0" y="0"/>
                  <a:pt x="0" y="0"/>
                  <a:pt x="0" y="0"/>
                </a:cubicBezTo>
                <a:lnTo>
                  <a:pt x="0" y="21600"/>
                </a:lnTo>
                <a:close/>
                <a:moveTo>
                  <a:pt x="3600" y="2579"/>
                </a:moveTo>
                <a:cubicBezTo>
                  <a:pt x="9200" y="2579"/>
                  <a:pt x="9200" y="2579"/>
                  <a:pt x="9200" y="2579"/>
                </a:cubicBezTo>
                <a:cubicBezTo>
                  <a:pt x="15200" y="2579"/>
                  <a:pt x="18000" y="6448"/>
                  <a:pt x="18000" y="10961"/>
                </a:cubicBezTo>
                <a:cubicBezTo>
                  <a:pt x="18000" y="15475"/>
                  <a:pt x="15200" y="19021"/>
                  <a:pt x="9200" y="19021"/>
                </a:cubicBezTo>
                <a:cubicBezTo>
                  <a:pt x="3600" y="19021"/>
                  <a:pt x="3600" y="19021"/>
                  <a:pt x="3600" y="19021"/>
                </a:cubicBezTo>
                <a:lnTo>
                  <a:pt x="3600" y="2579"/>
                </a:lnTo>
                <a:close/>
              </a:path>
            </a:pathLst>
          </a:custGeom>
          <a:solidFill>
            <a:srgbClr val="000000"/>
          </a:solidFill>
          <a:ln w="12700">
            <a:noFill/>
          </a:ln>
        </p:spPr>
        <p:style>
          <a:lnRef idx="0">
            <a:scrgbClr r="0" g="0" b="0"/>
          </a:lnRef>
          <a:fillRef idx="0">
            <a:scrgbClr r="0" g="0" b="0"/>
          </a:fillRef>
          <a:effectRef idx="0">
            <a:scrgbClr r="0" g="0" b="0"/>
          </a:effectRef>
          <a:fontRef idx="minor"/>
        </p:style>
      </p:sp>
      <p:grpSp>
        <p:nvGrpSpPr>
          <p:cNvPr id="373" name="Instructie"/>
          <p:cNvGrpSpPr/>
          <p:nvPr/>
        </p:nvGrpSpPr>
        <p:grpSpPr>
          <a:xfrm>
            <a:off x="-7560" y="7107120"/>
            <a:ext cx="3390840" cy="1776240"/>
            <a:chOff x="-7560" y="7107120"/>
            <a:chExt cx="3390840" cy="1776240"/>
          </a:xfrm>
        </p:grpSpPr>
        <p:sp>
          <p:nvSpPr>
            <p:cNvPr id="374" name="Rechthoek 15"/>
            <p:cNvSpPr/>
            <p:nvPr/>
          </p:nvSpPr>
          <p:spPr>
            <a:xfrm>
              <a:off x="-7560" y="7107120"/>
              <a:ext cx="3390840" cy="1679400"/>
            </a:xfrm>
            <a:prstGeom prst="rect">
              <a:avLst/>
            </a:prstGeom>
            <a:solidFill>
              <a:srgbClr val="F2F2F2"/>
            </a:solidFill>
            <a:ln w="3175">
              <a:solidFill>
                <a:srgbClr val="BFBFBF"/>
              </a:solidFill>
              <a:miter/>
            </a:ln>
          </p:spPr>
          <p:style>
            <a:lnRef idx="0">
              <a:scrgbClr r="0" g="0" b="0"/>
            </a:lnRef>
            <a:fillRef idx="0">
              <a:scrgbClr r="0" g="0" b="0"/>
            </a:fillRef>
            <a:effectRef idx="0">
              <a:scrgbClr r="0" g="0" b="0"/>
            </a:effectRef>
            <a:fontRef idx="minor"/>
          </p:style>
        </p:sp>
        <p:grpSp>
          <p:nvGrpSpPr>
            <p:cNvPr id="375" name="Instructie"/>
            <p:cNvGrpSpPr/>
            <p:nvPr/>
          </p:nvGrpSpPr>
          <p:grpSpPr>
            <a:xfrm>
              <a:off x="90720" y="7143480"/>
              <a:ext cx="3194640" cy="1739880"/>
              <a:chOff x="90720" y="7143480"/>
              <a:chExt cx="3194640" cy="1739880"/>
            </a:xfrm>
          </p:grpSpPr>
          <p:grpSp>
            <p:nvGrpSpPr>
              <p:cNvPr id="376" name="Rechthoek 17"/>
              <p:cNvGrpSpPr/>
              <p:nvPr/>
            </p:nvGrpSpPr>
            <p:grpSpPr>
              <a:xfrm>
                <a:off x="90720" y="7143480"/>
                <a:ext cx="3194280" cy="383760"/>
                <a:chOff x="90720" y="7143480"/>
                <a:chExt cx="3194280" cy="383760"/>
              </a:xfrm>
            </p:grpSpPr>
            <p:sp>
              <p:nvSpPr>
                <p:cNvPr id="377" name="Rectangle"/>
                <p:cNvSpPr/>
                <p:nvPr/>
              </p:nvSpPr>
              <p:spPr>
                <a:xfrm>
                  <a:off x="90720" y="7209720"/>
                  <a:ext cx="3194280" cy="251640"/>
                </a:xfrm>
                <a:prstGeom prst="rect">
                  <a:avLst/>
                </a:prstGeom>
                <a:solidFill>
                  <a:srgbClr val="211F26"/>
                </a:solidFill>
                <a:ln w="12700">
                  <a:noFill/>
                </a:ln>
              </p:spPr>
              <p:style>
                <a:lnRef idx="0">
                  <a:scrgbClr r="0" g="0" b="0"/>
                </a:lnRef>
                <a:fillRef idx="0">
                  <a:scrgbClr r="0" g="0" b="0"/>
                </a:fillRef>
                <a:effectRef idx="0">
                  <a:scrgbClr r="0" g="0" b="0"/>
                </a:effectRef>
                <a:fontRef idx="minor"/>
              </p:style>
            </p:sp>
            <p:sp>
              <p:nvSpPr>
                <p:cNvPr id="378" name="Voettekst wijzigen"/>
                <p:cNvSpPr/>
                <p:nvPr/>
              </p:nvSpPr>
              <p:spPr>
                <a:xfrm>
                  <a:off x="90720" y="7143480"/>
                  <a:ext cx="3194280" cy="383760"/>
                </a:xfrm>
                <a:prstGeom prst="rect">
                  <a:avLst/>
                </a:prstGeom>
                <a:noFill/>
                <a:ln w="12700">
                  <a:noFill/>
                </a:ln>
              </p:spPr>
              <p:style>
                <a:lnRef idx="0">
                  <a:scrgbClr r="0" g="0" b="0"/>
                </a:lnRef>
                <a:fillRef idx="0">
                  <a:scrgbClr r="0" g="0" b="0"/>
                </a:fillRef>
                <a:effectRef idx="0">
                  <a:scrgbClr r="0" g="0" b="0"/>
                </a:effectRef>
                <a:fontRef idx="minor"/>
              </p:style>
              <p:txBody>
                <a:bodyPr lIns="108000" tIns="192960" rIns="108000" bIns="192960" numCol="1" spcCol="0" anchor="ctr">
                  <a:spAutoFit/>
                </a:bodyPr>
                <a:lstStyle/>
                <a:p>
                  <a:pPr>
                    <a:lnSpc>
                      <a:spcPct val="90000"/>
                    </a:lnSpc>
                    <a:spcBef>
                      <a:spcPts val="601"/>
                    </a:spcBef>
                    <a:buNone/>
                    <a:tabLst>
                      <a:tab pos="0" algn="l"/>
                    </a:tabLst>
                  </a:pPr>
                  <a:r>
                    <a:rPr lang="en-US" sz="1400" b="1" strike="noStrike" cap="all" spc="-1">
                      <a:solidFill>
                        <a:srgbClr val="FFFFFF"/>
                      </a:solidFill>
                      <a:latin typeface="Calibri"/>
                      <a:ea typeface="Calibri"/>
                    </a:rPr>
                    <a:t>Voettekst wijzigen</a:t>
                  </a:r>
                  <a:endParaRPr lang="en-US" sz="1400" b="0" strike="noStrike" spc="-1">
                    <a:latin typeface="Arial"/>
                  </a:endParaRPr>
                </a:p>
              </p:txBody>
            </p:sp>
          </p:grpSp>
          <p:grpSp>
            <p:nvGrpSpPr>
              <p:cNvPr id="379" name="Ovaal 18"/>
              <p:cNvGrpSpPr/>
              <p:nvPr/>
            </p:nvGrpSpPr>
            <p:grpSpPr>
              <a:xfrm>
                <a:off x="90720" y="7603560"/>
                <a:ext cx="260640" cy="273240"/>
                <a:chOff x="90720" y="7603560"/>
                <a:chExt cx="260640" cy="273240"/>
              </a:xfrm>
            </p:grpSpPr>
            <p:sp>
              <p:nvSpPr>
                <p:cNvPr id="380" name="Oval"/>
                <p:cNvSpPr/>
                <p:nvPr/>
              </p:nvSpPr>
              <p:spPr>
                <a:xfrm>
                  <a:off x="90720" y="7610400"/>
                  <a:ext cx="260640" cy="259200"/>
                </a:xfrm>
                <a:prstGeom prst="ellipse">
                  <a:avLst/>
                </a:prstGeom>
                <a:solidFill>
                  <a:srgbClr val="211F26"/>
                </a:solidFill>
                <a:ln w="12700">
                  <a:noFill/>
                </a:ln>
              </p:spPr>
              <p:style>
                <a:lnRef idx="0">
                  <a:scrgbClr r="0" g="0" b="0"/>
                </a:lnRef>
                <a:fillRef idx="0">
                  <a:scrgbClr r="0" g="0" b="0"/>
                </a:fillRef>
                <a:effectRef idx="0">
                  <a:scrgbClr r="0" g="0" b="0"/>
                </a:effectRef>
                <a:fontRef idx="minor"/>
              </p:style>
            </p:sp>
            <p:sp>
              <p:nvSpPr>
                <p:cNvPr id="381" name="1"/>
                <p:cNvSpPr/>
                <p:nvPr/>
              </p:nvSpPr>
              <p:spPr>
                <a:xfrm>
                  <a:off x="174600" y="7603560"/>
                  <a:ext cx="92520" cy="273240"/>
                </a:xfrm>
                <a:prstGeom prst="rect">
                  <a:avLst/>
                </a:prstGeom>
                <a:noFill/>
                <a:ln w="12700">
                  <a:noFill/>
                </a:ln>
              </p:spPr>
              <p:style>
                <a:lnRef idx="0">
                  <a:scrgbClr r="0" g="0" b="0"/>
                </a:lnRef>
                <a:fillRef idx="0">
                  <a:scrgbClr r="0" g="0" b="0"/>
                </a:fillRef>
                <a:effectRef idx="0">
                  <a:scrgbClr r="0" g="0" b="0"/>
                </a:effectRef>
                <a:fontRef idx="minor"/>
              </p:style>
              <p:txBody>
                <a:bodyPr lIns="45720" rIns="45720" numCol="1" spcCol="0" anchor="ctr">
                  <a:spAutoFit/>
                </a:bodyPr>
                <a:lstStyle/>
                <a:p>
                  <a:pPr algn="ctr">
                    <a:lnSpc>
                      <a:spcPct val="100000"/>
                    </a:lnSpc>
                    <a:buNone/>
                    <a:tabLst>
                      <a:tab pos="0" algn="l"/>
                    </a:tabLst>
                  </a:pPr>
                  <a:r>
                    <a:rPr lang="en-US" sz="1200" b="1" strike="noStrike" spc="-1">
                      <a:solidFill>
                        <a:srgbClr val="FFFFFF"/>
                      </a:solidFill>
                      <a:latin typeface="Calibri"/>
                      <a:ea typeface="Calibri"/>
                    </a:rPr>
                    <a:t>1</a:t>
                  </a:r>
                  <a:endParaRPr lang="en-US" sz="1200" b="0" strike="noStrike" spc="-1">
                    <a:latin typeface="Arial"/>
                  </a:endParaRPr>
                </a:p>
              </p:txBody>
            </p:sp>
          </p:grpSp>
          <p:sp>
            <p:nvSpPr>
              <p:cNvPr id="382" name="Rechthoek 19"/>
              <p:cNvSpPr/>
              <p:nvPr/>
            </p:nvSpPr>
            <p:spPr>
              <a:xfrm>
                <a:off x="456480" y="7610400"/>
                <a:ext cx="1946520" cy="501840"/>
              </a:xfrm>
              <a:prstGeom prst="rect">
                <a:avLst/>
              </a:prstGeom>
              <a:noFill/>
              <a:ln w="12700">
                <a:noFill/>
              </a:ln>
            </p:spPr>
            <p:style>
              <a:lnRef idx="0">
                <a:scrgbClr r="0" g="0" b="0"/>
              </a:lnRef>
              <a:fillRef idx="0">
                <a:scrgbClr r="0" g="0" b="0"/>
              </a:fillRef>
              <a:effectRef idx="0">
                <a:scrgbClr r="0" g="0" b="0"/>
              </a:effectRef>
              <a:fontRef idx="minor"/>
            </p:style>
            <p:txBody>
              <a:bodyPr lIns="0" tIns="0" rIns="0" bIns="0" numCol="1" spcCol="0" anchor="t">
                <a:spAutoFit/>
              </a:bodyPr>
              <a:lstStyle/>
              <a:p>
                <a:pPr>
                  <a:lnSpc>
                    <a:spcPct val="100000"/>
                  </a:lnSpc>
                  <a:buNone/>
                  <a:tabLst>
                    <a:tab pos="0" algn="l"/>
                  </a:tabLst>
                </a:pPr>
                <a:r>
                  <a:rPr lang="en-US" sz="1100" b="0" strike="noStrike" spc="-1">
                    <a:solidFill>
                      <a:srgbClr val="211F26"/>
                    </a:solidFill>
                    <a:latin typeface="Calibri"/>
                    <a:ea typeface="Calibri"/>
                  </a:rPr>
                  <a:t>Ga naar de tab </a:t>
                </a:r>
                <a:r>
                  <a:rPr lang="en-US" sz="1100" b="1" strike="noStrike" spc="-1">
                    <a:solidFill>
                      <a:srgbClr val="211F26"/>
                    </a:solidFill>
                    <a:latin typeface="Calibri"/>
                    <a:ea typeface="Calibri"/>
                  </a:rPr>
                  <a:t>‘Invoegen’ </a:t>
                </a:r>
                <a:r>
                  <a:rPr lang="en-US" sz="1100" b="0" strike="noStrike" spc="-1">
                    <a:solidFill>
                      <a:srgbClr val="211F26"/>
                    </a:solidFill>
                    <a:latin typeface="Calibri"/>
                    <a:ea typeface="Calibri"/>
                  </a:rPr>
                  <a:t>en klik op </a:t>
                </a:r>
                <a:r>
                  <a:rPr lang="en-US" sz="1100" b="1" strike="noStrike" spc="-1">
                    <a:solidFill>
                      <a:srgbClr val="211F26"/>
                    </a:solidFill>
                    <a:latin typeface="Calibri"/>
                    <a:ea typeface="Calibri"/>
                  </a:rPr>
                  <a:t>‘Kop- en voettekst’</a:t>
                </a:r>
                <a:r>
                  <a:rPr lang="en-US" sz="1100" b="0" strike="noStrike" spc="-1">
                    <a:solidFill>
                      <a:srgbClr val="211F26"/>
                    </a:solidFill>
                    <a:latin typeface="Calibri"/>
                    <a:ea typeface="Calibri"/>
                  </a:rPr>
                  <a:t>.</a:t>
                </a:r>
                <a:endParaRPr lang="en-US" sz="1100" b="0" strike="noStrike" spc="-1">
                  <a:latin typeface="Arial"/>
                </a:endParaRPr>
              </a:p>
            </p:txBody>
          </p:sp>
          <p:grpSp>
            <p:nvGrpSpPr>
              <p:cNvPr id="383" name="Ovaal 20"/>
              <p:cNvGrpSpPr/>
              <p:nvPr/>
            </p:nvGrpSpPr>
            <p:grpSpPr>
              <a:xfrm>
                <a:off x="90720" y="8039880"/>
                <a:ext cx="260640" cy="273240"/>
                <a:chOff x="90720" y="8039880"/>
                <a:chExt cx="260640" cy="273240"/>
              </a:xfrm>
            </p:grpSpPr>
            <p:sp>
              <p:nvSpPr>
                <p:cNvPr id="384" name="Oval"/>
                <p:cNvSpPr/>
                <p:nvPr/>
              </p:nvSpPr>
              <p:spPr>
                <a:xfrm>
                  <a:off x="90720" y="8046720"/>
                  <a:ext cx="260640" cy="259200"/>
                </a:xfrm>
                <a:prstGeom prst="ellipse">
                  <a:avLst/>
                </a:prstGeom>
                <a:solidFill>
                  <a:srgbClr val="211F26"/>
                </a:solidFill>
                <a:ln w="12700">
                  <a:noFill/>
                </a:ln>
              </p:spPr>
              <p:style>
                <a:lnRef idx="0">
                  <a:scrgbClr r="0" g="0" b="0"/>
                </a:lnRef>
                <a:fillRef idx="0">
                  <a:scrgbClr r="0" g="0" b="0"/>
                </a:fillRef>
                <a:effectRef idx="0">
                  <a:scrgbClr r="0" g="0" b="0"/>
                </a:effectRef>
                <a:fontRef idx="minor"/>
              </p:style>
            </p:sp>
            <p:sp>
              <p:nvSpPr>
                <p:cNvPr id="385" name="2"/>
                <p:cNvSpPr/>
                <p:nvPr/>
              </p:nvSpPr>
              <p:spPr>
                <a:xfrm>
                  <a:off x="174600" y="8039880"/>
                  <a:ext cx="92520" cy="273240"/>
                </a:xfrm>
                <a:prstGeom prst="rect">
                  <a:avLst/>
                </a:prstGeom>
                <a:noFill/>
                <a:ln w="12700">
                  <a:noFill/>
                </a:ln>
              </p:spPr>
              <p:style>
                <a:lnRef idx="0">
                  <a:scrgbClr r="0" g="0" b="0"/>
                </a:lnRef>
                <a:fillRef idx="0">
                  <a:scrgbClr r="0" g="0" b="0"/>
                </a:fillRef>
                <a:effectRef idx="0">
                  <a:scrgbClr r="0" g="0" b="0"/>
                </a:effectRef>
                <a:fontRef idx="minor"/>
              </p:style>
              <p:txBody>
                <a:bodyPr lIns="45720" rIns="45720" numCol="1" spcCol="0" anchor="ctr">
                  <a:spAutoFit/>
                </a:bodyPr>
                <a:lstStyle/>
                <a:p>
                  <a:pPr algn="ctr">
                    <a:lnSpc>
                      <a:spcPct val="100000"/>
                    </a:lnSpc>
                    <a:buNone/>
                    <a:tabLst>
                      <a:tab pos="0" algn="l"/>
                    </a:tabLst>
                  </a:pPr>
                  <a:r>
                    <a:rPr lang="en-US" sz="1200" b="1" strike="noStrike" spc="-1">
                      <a:solidFill>
                        <a:srgbClr val="FFFFFF"/>
                      </a:solidFill>
                      <a:latin typeface="Calibri"/>
                      <a:ea typeface="Calibri"/>
                    </a:rPr>
                    <a:t>2</a:t>
                  </a:r>
                  <a:endParaRPr lang="en-US" sz="1200" b="0" strike="noStrike" spc="-1">
                    <a:latin typeface="Arial"/>
                  </a:endParaRPr>
                </a:p>
              </p:txBody>
            </p:sp>
          </p:grpSp>
          <p:sp>
            <p:nvSpPr>
              <p:cNvPr id="386" name="Rechthoek 21"/>
              <p:cNvSpPr/>
              <p:nvPr/>
            </p:nvSpPr>
            <p:spPr>
              <a:xfrm>
                <a:off x="456480" y="8046720"/>
                <a:ext cx="2253960" cy="836640"/>
              </a:xfrm>
              <a:prstGeom prst="rect">
                <a:avLst/>
              </a:prstGeom>
              <a:noFill/>
              <a:ln w="12700">
                <a:noFill/>
              </a:ln>
            </p:spPr>
            <p:style>
              <a:lnRef idx="0">
                <a:scrgbClr r="0" g="0" b="0"/>
              </a:lnRef>
              <a:fillRef idx="0">
                <a:scrgbClr r="0" g="0" b="0"/>
              </a:fillRef>
              <a:effectRef idx="0">
                <a:scrgbClr r="0" g="0" b="0"/>
              </a:effectRef>
              <a:fontRef idx="minor"/>
            </p:style>
            <p:txBody>
              <a:bodyPr lIns="0" tIns="0" rIns="0" bIns="0" numCol="1" spcCol="0" anchor="t">
                <a:spAutoFit/>
              </a:bodyPr>
              <a:lstStyle/>
              <a:p>
                <a:pPr>
                  <a:lnSpc>
                    <a:spcPct val="100000"/>
                  </a:lnSpc>
                  <a:buNone/>
                  <a:tabLst>
                    <a:tab pos="0" algn="l"/>
                  </a:tabLst>
                </a:pPr>
                <a:r>
                  <a:rPr lang="en-US" sz="1100" b="0" strike="noStrike" spc="-1">
                    <a:solidFill>
                      <a:srgbClr val="211F26"/>
                    </a:solidFill>
                    <a:latin typeface="Calibri"/>
                    <a:ea typeface="Calibri"/>
                  </a:rPr>
                  <a:t>Typ de gewenste voettekst in, in het aangegeven tekstkader. Klik vervolgens op </a:t>
                </a:r>
                <a:r>
                  <a:rPr lang="en-US" sz="1100" b="1" strike="noStrike" spc="-1">
                    <a:solidFill>
                      <a:srgbClr val="211F26"/>
                    </a:solidFill>
                    <a:latin typeface="Calibri"/>
                    <a:ea typeface="Calibri"/>
                  </a:rPr>
                  <a:t>‘Overal toepassen’ </a:t>
                </a:r>
                <a:r>
                  <a:rPr lang="en-US" sz="1100" b="0" strike="noStrike" spc="-1">
                    <a:solidFill>
                      <a:srgbClr val="211F26"/>
                    </a:solidFill>
                    <a:latin typeface="Calibri"/>
                    <a:ea typeface="Calibri"/>
                  </a:rPr>
                  <a:t>om de gegevens op  elke slide toe te passen.</a:t>
                </a:r>
                <a:endParaRPr lang="en-US" sz="1100" b="0" strike="noStrike" spc="-1">
                  <a:latin typeface="Arial"/>
                </a:endParaRPr>
              </a:p>
            </p:txBody>
          </p:sp>
          <p:grpSp>
            <p:nvGrpSpPr>
              <p:cNvPr id="387" name="Groep 22"/>
              <p:cNvGrpSpPr/>
              <p:nvPr/>
            </p:nvGrpSpPr>
            <p:grpSpPr>
              <a:xfrm>
                <a:off x="2604600" y="7589880"/>
                <a:ext cx="680760" cy="694080"/>
                <a:chOff x="2604600" y="7589880"/>
                <a:chExt cx="680760" cy="694080"/>
              </a:xfrm>
            </p:grpSpPr>
            <p:grpSp>
              <p:nvGrpSpPr>
                <p:cNvPr id="388" name="Groep 23"/>
                <p:cNvGrpSpPr/>
                <p:nvPr/>
              </p:nvGrpSpPr>
              <p:grpSpPr>
                <a:xfrm>
                  <a:off x="2801520" y="7589880"/>
                  <a:ext cx="286560" cy="378720"/>
                  <a:chOff x="2801520" y="7589880"/>
                  <a:chExt cx="286560" cy="378720"/>
                </a:xfrm>
              </p:grpSpPr>
              <p:sp>
                <p:nvSpPr>
                  <p:cNvPr id="389" name="Rechthoek met één afgeknipte en afgeronde hoek 47"/>
                  <p:cNvSpPr/>
                  <p:nvPr/>
                </p:nvSpPr>
                <p:spPr>
                  <a:xfrm>
                    <a:off x="2801520" y="7589880"/>
                    <a:ext cx="286560" cy="378720"/>
                  </a:xfrm>
                  <a:custGeom>
                    <a:avLst/>
                    <a:gdLst/>
                    <a:ahLst/>
                    <a:cxnLst/>
                    <a:rect l="l" t="t" r="r" b="b"/>
                    <a:pathLst>
                      <a:path w="21600" h="21600">
                        <a:moveTo>
                          <a:pt x="0" y="0"/>
                        </a:moveTo>
                        <a:lnTo>
                          <a:pt x="14309" y="0"/>
                        </a:lnTo>
                        <a:lnTo>
                          <a:pt x="21600" y="5521"/>
                        </a:lnTo>
                        <a:lnTo>
                          <a:pt x="21600" y="21600"/>
                        </a:lnTo>
                        <a:lnTo>
                          <a:pt x="0" y="21600"/>
                        </a:lnTo>
                        <a:lnTo>
                          <a:pt x="0" y="0"/>
                        </a:lnTo>
                        <a:close/>
                      </a:path>
                    </a:pathLst>
                  </a:custGeom>
                  <a:solidFill>
                    <a:srgbClr val="FFFFFF"/>
                  </a:solidFill>
                  <a:ln w="12700">
                    <a:solidFill>
                      <a:srgbClr val="A6A6A6"/>
                    </a:solidFill>
                    <a:round/>
                  </a:ln>
                </p:spPr>
                <p:style>
                  <a:lnRef idx="0">
                    <a:scrgbClr r="0" g="0" b="0"/>
                  </a:lnRef>
                  <a:fillRef idx="0">
                    <a:scrgbClr r="0" g="0" b="0"/>
                  </a:fillRef>
                  <a:effectRef idx="0">
                    <a:scrgbClr r="0" g="0" b="0"/>
                  </a:effectRef>
                  <a:fontRef idx="minor"/>
                </p:style>
              </p:sp>
              <p:sp>
                <p:nvSpPr>
                  <p:cNvPr id="390" name="Rechthoekige driehoek 26"/>
                  <p:cNvSpPr/>
                  <p:nvPr/>
                </p:nvSpPr>
                <p:spPr>
                  <a:xfrm>
                    <a:off x="2994840" y="7593120"/>
                    <a:ext cx="91440" cy="93240"/>
                  </a:xfrm>
                  <a:custGeom>
                    <a:avLst/>
                    <a:gdLst/>
                    <a:ahLst/>
                    <a:cxnLst/>
                    <a:rect l="l" t="t" r="r" b="b"/>
                    <a:pathLst>
                      <a:path w="21600" h="21600">
                        <a:moveTo>
                          <a:pt x="0" y="21600"/>
                        </a:moveTo>
                        <a:lnTo>
                          <a:pt x="21600" y="21600"/>
                        </a:lnTo>
                        <a:lnTo>
                          <a:pt x="0" y="0"/>
                        </a:lnTo>
                        <a:close/>
                      </a:path>
                    </a:pathLst>
                  </a:custGeom>
                  <a:solidFill>
                    <a:srgbClr val="FFFFFF"/>
                  </a:solidFill>
                  <a:ln w="12700">
                    <a:solidFill>
                      <a:srgbClr val="A6A6A6"/>
                    </a:solidFill>
                    <a:round/>
                  </a:ln>
                </p:spPr>
                <p:style>
                  <a:lnRef idx="0">
                    <a:scrgbClr r="0" g="0" b="0"/>
                  </a:lnRef>
                  <a:fillRef idx="0">
                    <a:scrgbClr r="0" g="0" b="0"/>
                  </a:fillRef>
                  <a:effectRef idx="0">
                    <a:scrgbClr r="0" g="0" b="0"/>
                  </a:effectRef>
                  <a:fontRef idx="minor"/>
                </p:style>
              </p:sp>
              <p:sp>
                <p:nvSpPr>
                  <p:cNvPr id="391" name="Rechthoek 27"/>
                  <p:cNvSpPr/>
                  <p:nvPr/>
                </p:nvSpPr>
                <p:spPr>
                  <a:xfrm>
                    <a:off x="2834280" y="7616160"/>
                    <a:ext cx="125280" cy="70200"/>
                  </a:xfrm>
                  <a:prstGeom prst="rect">
                    <a:avLst/>
                  </a:prstGeom>
                  <a:solidFill>
                    <a:srgbClr val="EDC87E"/>
                  </a:solidFill>
                  <a:ln w="12700">
                    <a:noFill/>
                  </a:ln>
                </p:spPr>
                <p:style>
                  <a:lnRef idx="0">
                    <a:scrgbClr r="0" g="0" b="0"/>
                  </a:lnRef>
                  <a:fillRef idx="0">
                    <a:scrgbClr r="0" g="0" b="0"/>
                  </a:fillRef>
                  <a:effectRef idx="0">
                    <a:scrgbClr r="0" g="0" b="0"/>
                  </a:effectRef>
                  <a:fontRef idx="minor"/>
                </p:style>
              </p:sp>
              <p:sp>
                <p:nvSpPr>
                  <p:cNvPr id="392" name="Rechthoek 28"/>
                  <p:cNvSpPr/>
                  <p:nvPr/>
                </p:nvSpPr>
                <p:spPr>
                  <a:xfrm>
                    <a:off x="2828520" y="7887960"/>
                    <a:ext cx="232920" cy="61200"/>
                  </a:xfrm>
                  <a:prstGeom prst="rect">
                    <a:avLst/>
                  </a:prstGeom>
                  <a:solidFill>
                    <a:srgbClr val="EDC87E"/>
                  </a:solidFill>
                  <a:ln w="12700">
                    <a:noFill/>
                  </a:ln>
                </p:spPr>
                <p:style>
                  <a:lnRef idx="0">
                    <a:scrgbClr r="0" g="0" b="0"/>
                  </a:lnRef>
                  <a:fillRef idx="0">
                    <a:scrgbClr r="0" g="0" b="0"/>
                  </a:fillRef>
                  <a:effectRef idx="0">
                    <a:scrgbClr r="0" g="0" b="0"/>
                  </a:effectRef>
                  <a:fontRef idx="minor"/>
                </p:style>
              </p:sp>
            </p:grpSp>
            <p:sp>
              <p:nvSpPr>
                <p:cNvPr id="393" name="Rechthoek 24"/>
                <p:cNvSpPr/>
                <p:nvPr/>
              </p:nvSpPr>
              <p:spPr>
                <a:xfrm>
                  <a:off x="2604600" y="8008920"/>
                  <a:ext cx="680760" cy="275040"/>
                </a:xfrm>
                <a:prstGeom prst="rect">
                  <a:avLst/>
                </a:prstGeom>
                <a:noFill/>
                <a:ln w="12700">
                  <a:noFill/>
                </a:ln>
              </p:spPr>
              <p:style>
                <a:lnRef idx="0">
                  <a:scrgbClr r="0" g="0" b="0"/>
                </a:lnRef>
                <a:fillRef idx="0">
                  <a:scrgbClr r="0" g="0" b="0"/>
                </a:fillRef>
                <a:effectRef idx="0">
                  <a:scrgbClr r="0" g="0" b="0"/>
                </a:effectRef>
                <a:fontRef idx="minor"/>
              </p:style>
              <p:txBody>
                <a:bodyPr lIns="0" tIns="0" rIns="0" bIns="0" numCol="1" spcCol="0" anchor="ctr">
                  <a:spAutoFit/>
                </a:bodyPr>
                <a:lstStyle/>
                <a:p>
                  <a:pPr algn="ctr">
                    <a:lnSpc>
                      <a:spcPct val="100000"/>
                    </a:lnSpc>
                    <a:buNone/>
                    <a:tabLst>
                      <a:tab pos="0" algn="l"/>
                    </a:tabLst>
                  </a:pPr>
                  <a:r>
                    <a:rPr lang="en-US" sz="900" b="0" strike="noStrike" spc="-1">
                      <a:solidFill>
                        <a:srgbClr val="211F26"/>
                      </a:solidFill>
                      <a:latin typeface="Calibri"/>
                      <a:ea typeface="Calibri"/>
                    </a:rPr>
                    <a:t>Koptekst en voettekst</a:t>
                  </a:r>
                  <a:endParaRPr lang="en-US" sz="900" b="0" strike="noStrike" spc="-1">
                    <a:latin typeface="Arial"/>
                  </a:endParaRPr>
                </a:p>
              </p:txBody>
            </p:sp>
          </p:grpSp>
        </p:grpSp>
      </p:grpSp>
      <p:grpSp>
        <p:nvGrpSpPr>
          <p:cNvPr id="394" name="Groep 9"/>
          <p:cNvGrpSpPr/>
          <p:nvPr/>
        </p:nvGrpSpPr>
        <p:grpSpPr>
          <a:xfrm>
            <a:off x="2982600" y="-1228320"/>
            <a:ext cx="6226560" cy="489960"/>
            <a:chOff x="2982600" y="-1228320"/>
            <a:chExt cx="6226560" cy="489960"/>
          </a:xfrm>
        </p:grpSpPr>
        <p:sp>
          <p:nvSpPr>
            <p:cNvPr id="395" name="Rechthoek 36"/>
            <p:cNvSpPr/>
            <p:nvPr/>
          </p:nvSpPr>
          <p:spPr>
            <a:xfrm rot="16200000">
              <a:off x="5990400" y="-3956760"/>
              <a:ext cx="210960" cy="6226560"/>
            </a:xfrm>
            <a:prstGeom prst="rect">
              <a:avLst/>
            </a:prstGeom>
            <a:solidFill>
              <a:schemeClr val="accent1"/>
            </a:solidFill>
            <a:ln w="12700">
              <a:noFill/>
            </a:ln>
          </p:spPr>
          <p:style>
            <a:lnRef idx="0">
              <a:scrgbClr r="0" g="0" b="0"/>
            </a:lnRef>
            <a:fillRef idx="0">
              <a:scrgbClr r="0" g="0" b="0"/>
            </a:fillRef>
            <a:effectRef idx="0">
              <a:scrgbClr r="0" g="0" b="0"/>
            </a:effectRef>
            <a:fontRef idx="minor"/>
          </p:style>
        </p:sp>
        <p:grpSp>
          <p:nvGrpSpPr>
            <p:cNvPr id="396" name="Groep 8"/>
            <p:cNvGrpSpPr/>
            <p:nvPr/>
          </p:nvGrpSpPr>
          <p:grpSpPr>
            <a:xfrm>
              <a:off x="2982600" y="-1228320"/>
              <a:ext cx="6226560" cy="210960"/>
              <a:chOff x="2982600" y="-1228320"/>
              <a:chExt cx="6226560" cy="210960"/>
            </a:xfrm>
          </p:grpSpPr>
          <p:sp>
            <p:nvSpPr>
              <p:cNvPr id="397" name="Rechthoek 6"/>
              <p:cNvSpPr/>
              <p:nvPr/>
            </p:nvSpPr>
            <p:spPr>
              <a:xfrm rot="16200000">
                <a:off x="3150720" y="-1396440"/>
                <a:ext cx="210960" cy="547560"/>
              </a:xfrm>
              <a:prstGeom prst="rect">
                <a:avLst/>
              </a:prstGeom>
              <a:solidFill>
                <a:schemeClr val="accent2"/>
              </a:solidFill>
              <a:ln w="12700">
                <a:noFill/>
              </a:ln>
            </p:spPr>
            <p:style>
              <a:lnRef idx="0">
                <a:scrgbClr r="0" g="0" b="0"/>
              </a:lnRef>
              <a:fillRef idx="0">
                <a:scrgbClr r="0" g="0" b="0"/>
              </a:fillRef>
              <a:effectRef idx="0">
                <a:scrgbClr r="0" g="0" b="0"/>
              </a:effectRef>
              <a:fontRef idx="minor"/>
            </p:style>
          </p:sp>
          <p:sp>
            <p:nvSpPr>
              <p:cNvPr id="398" name="Rechthoek 29"/>
              <p:cNvSpPr/>
              <p:nvPr/>
            </p:nvSpPr>
            <p:spPr>
              <a:xfrm rot="16200000">
                <a:off x="3781800" y="-1396440"/>
                <a:ext cx="210960" cy="547560"/>
              </a:xfrm>
              <a:prstGeom prst="rect">
                <a:avLst/>
              </a:prstGeom>
              <a:solidFill>
                <a:srgbClr val="0066A2"/>
              </a:solidFill>
              <a:ln w="12700">
                <a:noFill/>
              </a:ln>
            </p:spPr>
            <p:style>
              <a:lnRef idx="0">
                <a:scrgbClr r="0" g="0" b="0"/>
              </a:lnRef>
              <a:fillRef idx="0">
                <a:scrgbClr r="0" g="0" b="0"/>
              </a:fillRef>
              <a:effectRef idx="0">
                <a:scrgbClr r="0" g="0" b="0"/>
              </a:effectRef>
              <a:fontRef idx="minor"/>
            </p:style>
          </p:sp>
          <p:sp>
            <p:nvSpPr>
              <p:cNvPr id="399" name="Rechthoek 30"/>
              <p:cNvSpPr/>
              <p:nvPr/>
            </p:nvSpPr>
            <p:spPr>
              <a:xfrm rot="16200000">
                <a:off x="4412520" y="-1396440"/>
                <a:ext cx="210960" cy="547560"/>
              </a:xfrm>
              <a:prstGeom prst="rect">
                <a:avLst/>
              </a:prstGeom>
              <a:solidFill>
                <a:srgbClr val="00B7D3"/>
              </a:solidFill>
              <a:ln w="12700">
                <a:noFill/>
              </a:ln>
            </p:spPr>
            <p:style>
              <a:lnRef idx="0">
                <a:scrgbClr r="0" g="0" b="0"/>
              </a:lnRef>
              <a:fillRef idx="0">
                <a:scrgbClr r="0" g="0" b="0"/>
              </a:fillRef>
              <a:effectRef idx="0">
                <a:scrgbClr r="0" g="0" b="0"/>
              </a:effectRef>
              <a:fontRef idx="minor"/>
            </p:style>
          </p:sp>
          <p:sp>
            <p:nvSpPr>
              <p:cNvPr id="400" name="Rechthoek 31"/>
              <p:cNvSpPr/>
              <p:nvPr/>
            </p:nvSpPr>
            <p:spPr>
              <a:xfrm rot="16200000">
                <a:off x="5043600" y="-1396440"/>
                <a:ext cx="210960" cy="547560"/>
              </a:xfrm>
              <a:prstGeom prst="rect">
                <a:avLst/>
              </a:prstGeom>
              <a:solidFill>
                <a:schemeClr val="accent4"/>
              </a:solidFill>
              <a:ln w="12700">
                <a:noFill/>
              </a:ln>
            </p:spPr>
            <p:style>
              <a:lnRef idx="0">
                <a:scrgbClr r="0" g="0" b="0"/>
              </a:lnRef>
              <a:fillRef idx="0">
                <a:scrgbClr r="0" g="0" b="0"/>
              </a:fillRef>
              <a:effectRef idx="0">
                <a:scrgbClr r="0" g="0" b="0"/>
              </a:effectRef>
              <a:fontRef idx="minor"/>
            </p:style>
          </p:sp>
          <p:sp>
            <p:nvSpPr>
              <p:cNvPr id="401" name="Rechthoek 32"/>
              <p:cNvSpPr/>
              <p:nvPr/>
            </p:nvSpPr>
            <p:spPr>
              <a:xfrm rot="16200000">
                <a:off x="5674680" y="-1396440"/>
                <a:ext cx="210960" cy="547560"/>
              </a:xfrm>
              <a:prstGeom prst="rect">
                <a:avLst/>
              </a:prstGeom>
              <a:solidFill>
                <a:srgbClr val="61A4B4"/>
              </a:solidFill>
              <a:ln w="12700">
                <a:noFill/>
              </a:ln>
            </p:spPr>
            <p:style>
              <a:lnRef idx="0">
                <a:scrgbClr r="0" g="0" b="0"/>
              </a:lnRef>
              <a:fillRef idx="0">
                <a:scrgbClr r="0" g="0" b="0"/>
              </a:fillRef>
              <a:effectRef idx="0">
                <a:scrgbClr r="0" g="0" b="0"/>
              </a:effectRef>
              <a:fontRef idx="minor"/>
            </p:style>
          </p:sp>
          <p:sp>
            <p:nvSpPr>
              <p:cNvPr id="402" name="Rechthoek 33"/>
              <p:cNvSpPr/>
              <p:nvPr/>
            </p:nvSpPr>
            <p:spPr>
              <a:xfrm rot="16200000">
                <a:off x="6305760" y="-1396440"/>
                <a:ext cx="210960" cy="547560"/>
              </a:xfrm>
              <a:prstGeom prst="rect">
                <a:avLst/>
              </a:prstGeom>
              <a:solidFill>
                <a:srgbClr val="82D7C6"/>
              </a:solidFill>
              <a:ln w="12700">
                <a:noFill/>
              </a:ln>
            </p:spPr>
            <p:style>
              <a:lnRef idx="0">
                <a:scrgbClr r="0" g="0" b="0"/>
              </a:lnRef>
              <a:fillRef idx="0">
                <a:scrgbClr r="0" g="0" b="0"/>
              </a:fillRef>
              <a:effectRef idx="0">
                <a:scrgbClr r="0" g="0" b="0"/>
              </a:effectRef>
              <a:fontRef idx="minor"/>
            </p:style>
          </p:sp>
          <p:sp>
            <p:nvSpPr>
              <p:cNvPr id="403" name="Rechthoek 34"/>
              <p:cNvSpPr/>
              <p:nvPr/>
            </p:nvSpPr>
            <p:spPr>
              <a:xfrm rot="16200000">
                <a:off x="6936840" y="-1396440"/>
                <a:ext cx="210960" cy="547560"/>
              </a:xfrm>
              <a:prstGeom prst="rect">
                <a:avLst/>
              </a:prstGeom>
              <a:solidFill>
                <a:schemeClr val="accent6"/>
              </a:solidFill>
              <a:ln w="12700">
                <a:noFill/>
              </a:ln>
            </p:spPr>
            <p:style>
              <a:lnRef idx="0">
                <a:scrgbClr r="0" g="0" b="0"/>
              </a:lnRef>
              <a:fillRef idx="0">
                <a:scrgbClr r="0" g="0" b="0"/>
              </a:fillRef>
              <a:effectRef idx="0">
                <a:scrgbClr r="0" g="0" b="0"/>
              </a:effectRef>
              <a:fontRef idx="minor"/>
            </p:style>
          </p:sp>
          <p:sp>
            <p:nvSpPr>
              <p:cNvPr id="404" name="Rechthoek 37"/>
              <p:cNvSpPr/>
              <p:nvPr/>
            </p:nvSpPr>
            <p:spPr>
              <a:xfrm rot="16200000">
                <a:off x="7567920" y="-1396440"/>
                <a:ext cx="210960" cy="547560"/>
              </a:xfrm>
              <a:prstGeom prst="rect">
                <a:avLst/>
              </a:prstGeom>
              <a:solidFill>
                <a:srgbClr val="99D28C"/>
              </a:solidFill>
              <a:ln w="12700">
                <a:noFill/>
              </a:ln>
            </p:spPr>
            <p:style>
              <a:lnRef idx="0">
                <a:scrgbClr r="0" g="0" b="0"/>
              </a:lnRef>
              <a:fillRef idx="0">
                <a:scrgbClr r="0" g="0" b="0"/>
              </a:fillRef>
              <a:effectRef idx="0">
                <a:scrgbClr r="0" g="0" b="0"/>
              </a:effectRef>
              <a:fontRef idx="minor"/>
            </p:style>
          </p:sp>
          <p:sp>
            <p:nvSpPr>
              <p:cNvPr id="405" name="Rechthoek 38"/>
              <p:cNvSpPr/>
              <p:nvPr/>
            </p:nvSpPr>
            <p:spPr>
              <a:xfrm rot="16200000">
                <a:off x="8199000" y="-1396440"/>
                <a:ext cx="210960" cy="547560"/>
              </a:xfrm>
              <a:prstGeom prst="rect">
                <a:avLst/>
              </a:prstGeom>
              <a:solidFill>
                <a:schemeClr val="accent3"/>
              </a:solidFill>
              <a:ln w="12700">
                <a:noFill/>
              </a:ln>
            </p:spPr>
            <p:style>
              <a:lnRef idx="0">
                <a:scrgbClr r="0" g="0" b="0"/>
              </a:lnRef>
              <a:fillRef idx="0">
                <a:scrgbClr r="0" g="0" b="0"/>
              </a:fillRef>
              <a:effectRef idx="0">
                <a:scrgbClr r="0" g="0" b="0"/>
              </a:effectRef>
              <a:fontRef idx="minor"/>
            </p:style>
          </p:sp>
          <p:sp>
            <p:nvSpPr>
              <p:cNvPr id="406" name="Rechthoek 39"/>
              <p:cNvSpPr/>
              <p:nvPr/>
            </p:nvSpPr>
            <p:spPr>
              <a:xfrm rot="16200000">
                <a:off x="8829720" y="-1396440"/>
                <a:ext cx="210960" cy="547560"/>
              </a:xfrm>
              <a:prstGeom prst="rect">
                <a:avLst/>
              </a:prstGeom>
              <a:solidFill>
                <a:schemeClr val="accent5"/>
              </a:solidFill>
              <a:ln w="12700">
                <a:noFill/>
              </a:ln>
            </p:spPr>
            <p:style>
              <a:lnRef idx="0">
                <a:scrgbClr r="0" g="0" b="0"/>
              </a:lnRef>
              <a:fillRef idx="0">
                <a:scrgbClr r="0" g="0" b="0"/>
              </a:fillRef>
              <a:effectRef idx="0">
                <a:scrgbClr r="0" g="0" b="0"/>
              </a:effectRef>
              <a:fontRef idx="minor"/>
            </p:style>
          </p:sp>
        </p:grpSp>
      </p:grpSp>
      <p:grpSp>
        <p:nvGrpSpPr>
          <p:cNvPr id="407" name="Group 4"/>
          <p:cNvGrpSpPr/>
          <p:nvPr/>
        </p:nvGrpSpPr>
        <p:grpSpPr>
          <a:xfrm>
            <a:off x="698400" y="5884200"/>
            <a:ext cx="1454760" cy="577080"/>
            <a:chOff x="698400" y="5884200"/>
            <a:chExt cx="1454760" cy="577080"/>
          </a:xfrm>
        </p:grpSpPr>
        <p:sp>
          <p:nvSpPr>
            <p:cNvPr id="408" name="Freeform 5"/>
            <p:cNvSpPr/>
            <p:nvPr/>
          </p:nvSpPr>
          <p:spPr>
            <a:xfrm>
              <a:off x="987840" y="6168600"/>
              <a:ext cx="267840" cy="292680"/>
            </a:xfrm>
            <a:custGeom>
              <a:avLst/>
              <a:gdLst/>
              <a:ahLst/>
              <a:cxnLst/>
              <a:rect l="l" t="t" r="r" b="b"/>
              <a:pathLst>
                <a:path w="21600" h="21600">
                  <a:moveTo>
                    <a:pt x="10800" y="17530"/>
                  </a:moveTo>
                  <a:cubicBezTo>
                    <a:pt x="13837" y="17530"/>
                    <a:pt x="15525" y="15652"/>
                    <a:pt x="15525" y="13148"/>
                  </a:cubicBezTo>
                  <a:cubicBezTo>
                    <a:pt x="15525" y="0"/>
                    <a:pt x="15525" y="0"/>
                    <a:pt x="15525" y="0"/>
                  </a:cubicBezTo>
                  <a:cubicBezTo>
                    <a:pt x="21600" y="0"/>
                    <a:pt x="21600" y="0"/>
                    <a:pt x="21600" y="0"/>
                  </a:cubicBezTo>
                  <a:cubicBezTo>
                    <a:pt x="21600" y="13461"/>
                    <a:pt x="21600" y="13461"/>
                    <a:pt x="21600" y="13461"/>
                  </a:cubicBezTo>
                  <a:cubicBezTo>
                    <a:pt x="21600" y="19096"/>
                    <a:pt x="16537" y="21600"/>
                    <a:pt x="10800" y="21600"/>
                  </a:cubicBezTo>
                  <a:cubicBezTo>
                    <a:pt x="5063" y="21600"/>
                    <a:pt x="0" y="19096"/>
                    <a:pt x="0" y="13461"/>
                  </a:cubicBezTo>
                  <a:cubicBezTo>
                    <a:pt x="0" y="0"/>
                    <a:pt x="0" y="0"/>
                    <a:pt x="0" y="0"/>
                  </a:cubicBezTo>
                  <a:cubicBezTo>
                    <a:pt x="6413" y="0"/>
                    <a:pt x="6413" y="0"/>
                    <a:pt x="6413" y="0"/>
                  </a:cubicBezTo>
                  <a:cubicBezTo>
                    <a:pt x="6413" y="13148"/>
                    <a:pt x="6413" y="13148"/>
                    <a:pt x="6413" y="13148"/>
                  </a:cubicBezTo>
                  <a:cubicBezTo>
                    <a:pt x="6413" y="15652"/>
                    <a:pt x="7763" y="17530"/>
                    <a:pt x="10800" y="17530"/>
                  </a:cubicBezTo>
                  <a:close/>
                </a:path>
              </a:pathLst>
            </a:custGeom>
            <a:solidFill>
              <a:schemeClr val="accent1"/>
            </a:solidFill>
            <a:ln w="12700">
              <a:noFill/>
            </a:ln>
          </p:spPr>
          <p:style>
            <a:lnRef idx="0">
              <a:scrgbClr r="0" g="0" b="0"/>
            </a:lnRef>
            <a:fillRef idx="0">
              <a:scrgbClr r="0" g="0" b="0"/>
            </a:fillRef>
            <a:effectRef idx="0">
              <a:scrgbClr r="0" g="0" b="0"/>
            </a:effectRef>
            <a:fontRef idx="minor"/>
          </p:style>
        </p:sp>
        <p:sp>
          <p:nvSpPr>
            <p:cNvPr id="409" name="Freeform 6"/>
            <p:cNvSpPr/>
            <p:nvPr/>
          </p:nvSpPr>
          <p:spPr>
            <a:xfrm>
              <a:off x="698400" y="6168600"/>
              <a:ext cx="251640" cy="284400"/>
            </a:xfrm>
            <a:custGeom>
              <a:avLst/>
              <a:gdLst/>
              <a:ahLst/>
              <a:cxnLst/>
              <a:rect l="l" t="t" r="r" b="b"/>
              <a:pathLst>
                <a:path w="21600" h="21600">
                  <a:moveTo>
                    <a:pt x="7579" y="21600"/>
                  </a:moveTo>
                  <a:lnTo>
                    <a:pt x="14400" y="21600"/>
                  </a:lnTo>
                  <a:lnTo>
                    <a:pt x="14400" y="4215"/>
                  </a:lnTo>
                  <a:lnTo>
                    <a:pt x="21600" y="4215"/>
                  </a:lnTo>
                  <a:lnTo>
                    <a:pt x="21600" y="0"/>
                  </a:lnTo>
                  <a:lnTo>
                    <a:pt x="0" y="0"/>
                  </a:lnTo>
                  <a:lnTo>
                    <a:pt x="0" y="4215"/>
                  </a:lnTo>
                  <a:lnTo>
                    <a:pt x="7579" y="4215"/>
                  </a:lnTo>
                  <a:lnTo>
                    <a:pt x="7579" y="21600"/>
                  </a:lnTo>
                  <a:close/>
                </a:path>
              </a:pathLst>
            </a:custGeom>
            <a:solidFill>
              <a:srgbClr val="000000"/>
            </a:solidFill>
            <a:ln w="12700">
              <a:noFill/>
            </a:ln>
          </p:spPr>
          <p:style>
            <a:lnRef idx="0">
              <a:scrgbClr r="0" g="0" b="0"/>
            </a:lnRef>
            <a:fillRef idx="0">
              <a:scrgbClr r="0" g="0" b="0"/>
            </a:fillRef>
            <a:effectRef idx="0">
              <a:scrgbClr r="0" g="0" b="0"/>
            </a:effectRef>
            <a:fontRef idx="minor"/>
          </p:style>
        </p:sp>
        <p:sp>
          <p:nvSpPr>
            <p:cNvPr id="410" name="Freeform 7"/>
            <p:cNvSpPr/>
            <p:nvPr/>
          </p:nvSpPr>
          <p:spPr>
            <a:xfrm>
              <a:off x="775080" y="5884200"/>
              <a:ext cx="266040" cy="266760"/>
            </a:xfrm>
            <a:custGeom>
              <a:avLst/>
              <a:gdLst/>
              <a:ahLst/>
              <a:cxnLst/>
              <a:rect l="l" t="t" r="r" b="b"/>
              <a:pathLst>
                <a:path w="20165" h="21600">
                  <a:moveTo>
                    <a:pt x="15162" y="12000"/>
                  </a:moveTo>
                  <a:cubicBezTo>
                    <a:pt x="13573" y="12343"/>
                    <a:pt x="11985" y="12000"/>
                    <a:pt x="11985" y="9943"/>
                  </a:cubicBezTo>
                  <a:cubicBezTo>
                    <a:pt x="11985" y="6857"/>
                    <a:pt x="18973" y="4114"/>
                    <a:pt x="19926" y="1371"/>
                  </a:cubicBezTo>
                  <a:cubicBezTo>
                    <a:pt x="20244" y="686"/>
                    <a:pt x="20244" y="0"/>
                    <a:pt x="19926" y="0"/>
                  </a:cubicBezTo>
                  <a:cubicBezTo>
                    <a:pt x="19609" y="0"/>
                    <a:pt x="19926" y="343"/>
                    <a:pt x="19291" y="1029"/>
                  </a:cubicBezTo>
                  <a:cubicBezTo>
                    <a:pt x="16432" y="4114"/>
                    <a:pt x="11668" y="4114"/>
                    <a:pt x="8173" y="5829"/>
                  </a:cubicBezTo>
                  <a:cubicBezTo>
                    <a:pt x="5632" y="6857"/>
                    <a:pt x="-1356" y="10629"/>
                    <a:pt x="232" y="18514"/>
                  </a:cubicBezTo>
                  <a:cubicBezTo>
                    <a:pt x="232" y="18857"/>
                    <a:pt x="550" y="20229"/>
                    <a:pt x="868" y="20229"/>
                  </a:cubicBezTo>
                  <a:cubicBezTo>
                    <a:pt x="868" y="20229"/>
                    <a:pt x="868" y="19543"/>
                    <a:pt x="868" y="18514"/>
                  </a:cubicBezTo>
                  <a:cubicBezTo>
                    <a:pt x="868" y="13714"/>
                    <a:pt x="6268" y="12343"/>
                    <a:pt x="7856" y="9257"/>
                  </a:cubicBezTo>
                  <a:cubicBezTo>
                    <a:pt x="8173" y="8914"/>
                    <a:pt x="8491" y="8571"/>
                    <a:pt x="8491" y="8571"/>
                  </a:cubicBezTo>
                  <a:cubicBezTo>
                    <a:pt x="8491" y="8914"/>
                    <a:pt x="8491" y="8914"/>
                    <a:pt x="8491" y="9257"/>
                  </a:cubicBezTo>
                  <a:cubicBezTo>
                    <a:pt x="7856" y="12000"/>
                    <a:pt x="5315" y="13371"/>
                    <a:pt x="6268" y="15429"/>
                  </a:cubicBezTo>
                  <a:cubicBezTo>
                    <a:pt x="6903" y="17829"/>
                    <a:pt x="9762" y="15771"/>
                    <a:pt x="10397" y="14400"/>
                  </a:cubicBezTo>
                  <a:cubicBezTo>
                    <a:pt x="10715" y="14057"/>
                    <a:pt x="10715" y="13714"/>
                    <a:pt x="11032" y="13714"/>
                  </a:cubicBezTo>
                  <a:cubicBezTo>
                    <a:pt x="11032" y="13714"/>
                    <a:pt x="11032" y="14400"/>
                    <a:pt x="11032" y="14743"/>
                  </a:cubicBezTo>
                  <a:cubicBezTo>
                    <a:pt x="10397" y="17486"/>
                    <a:pt x="10079" y="18857"/>
                    <a:pt x="8173" y="20571"/>
                  </a:cubicBezTo>
                  <a:cubicBezTo>
                    <a:pt x="7538" y="20914"/>
                    <a:pt x="6585" y="21257"/>
                    <a:pt x="6585" y="21600"/>
                  </a:cubicBezTo>
                  <a:cubicBezTo>
                    <a:pt x="6585" y="21600"/>
                    <a:pt x="7220" y="21600"/>
                    <a:pt x="7538" y="21600"/>
                  </a:cubicBezTo>
                  <a:cubicBezTo>
                    <a:pt x="12303" y="21257"/>
                    <a:pt x="16432" y="15086"/>
                    <a:pt x="17703" y="10971"/>
                  </a:cubicBezTo>
                  <a:cubicBezTo>
                    <a:pt x="17703" y="10629"/>
                    <a:pt x="17703" y="10286"/>
                    <a:pt x="17703" y="10286"/>
                  </a:cubicBezTo>
                  <a:cubicBezTo>
                    <a:pt x="17385" y="9943"/>
                    <a:pt x="17385" y="10286"/>
                    <a:pt x="17068" y="10629"/>
                  </a:cubicBezTo>
                  <a:cubicBezTo>
                    <a:pt x="16432" y="10971"/>
                    <a:pt x="15797" y="11657"/>
                    <a:pt x="15162" y="12000"/>
                  </a:cubicBezTo>
                  <a:close/>
                </a:path>
              </a:pathLst>
            </a:custGeom>
            <a:solidFill>
              <a:srgbClr val="000000"/>
            </a:solidFill>
            <a:ln w="12700">
              <a:noFill/>
            </a:ln>
          </p:spPr>
          <p:style>
            <a:lnRef idx="0">
              <a:scrgbClr r="0" g="0" b="0"/>
            </a:lnRef>
            <a:fillRef idx="0">
              <a:scrgbClr r="0" g="0" b="0"/>
            </a:fillRef>
            <a:effectRef idx="0">
              <a:scrgbClr r="0" g="0" b="0"/>
            </a:effectRef>
            <a:fontRef idx="minor"/>
          </p:style>
        </p:sp>
        <p:sp>
          <p:nvSpPr>
            <p:cNvPr id="411" name="Freeform 8"/>
            <p:cNvSpPr/>
            <p:nvPr/>
          </p:nvSpPr>
          <p:spPr>
            <a:xfrm>
              <a:off x="1600200" y="6249240"/>
              <a:ext cx="175680" cy="211680"/>
            </a:xfrm>
            <a:custGeom>
              <a:avLst/>
              <a:gdLst/>
              <a:ahLst/>
              <a:cxnLst/>
              <a:rect l="l" t="t" r="r" b="b"/>
              <a:pathLst>
                <a:path w="21600" h="21600">
                  <a:moveTo>
                    <a:pt x="4629" y="9072"/>
                  </a:moveTo>
                  <a:cubicBezTo>
                    <a:pt x="4629" y="5616"/>
                    <a:pt x="6686" y="3024"/>
                    <a:pt x="10800" y="3024"/>
                  </a:cubicBezTo>
                  <a:cubicBezTo>
                    <a:pt x="14914" y="3024"/>
                    <a:pt x="16971" y="5616"/>
                    <a:pt x="16971" y="9072"/>
                  </a:cubicBezTo>
                  <a:lnTo>
                    <a:pt x="4629" y="9072"/>
                  </a:lnTo>
                  <a:close/>
                  <a:moveTo>
                    <a:pt x="21600" y="11664"/>
                  </a:moveTo>
                  <a:cubicBezTo>
                    <a:pt x="21600" y="9504"/>
                    <a:pt x="21600" y="9504"/>
                    <a:pt x="21600" y="9504"/>
                  </a:cubicBezTo>
                  <a:cubicBezTo>
                    <a:pt x="21600" y="3888"/>
                    <a:pt x="18000" y="0"/>
                    <a:pt x="10800" y="0"/>
                  </a:cubicBezTo>
                  <a:cubicBezTo>
                    <a:pt x="3600" y="0"/>
                    <a:pt x="0" y="5184"/>
                    <a:pt x="0" y="10800"/>
                  </a:cubicBezTo>
                  <a:cubicBezTo>
                    <a:pt x="0" y="16848"/>
                    <a:pt x="3086" y="21600"/>
                    <a:pt x="10800" y="21600"/>
                  </a:cubicBezTo>
                  <a:cubicBezTo>
                    <a:pt x="16457" y="21600"/>
                    <a:pt x="20571" y="19008"/>
                    <a:pt x="21086" y="14688"/>
                  </a:cubicBezTo>
                  <a:cubicBezTo>
                    <a:pt x="16457" y="14688"/>
                    <a:pt x="16457" y="14688"/>
                    <a:pt x="16457" y="14688"/>
                  </a:cubicBezTo>
                  <a:cubicBezTo>
                    <a:pt x="15943" y="17712"/>
                    <a:pt x="14400" y="18576"/>
                    <a:pt x="10800" y="18576"/>
                  </a:cubicBezTo>
                  <a:cubicBezTo>
                    <a:pt x="6171" y="18576"/>
                    <a:pt x="4629" y="15120"/>
                    <a:pt x="4629" y="11664"/>
                  </a:cubicBezTo>
                  <a:lnTo>
                    <a:pt x="21600" y="11664"/>
                  </a:lnTo>
                  <a:close/>
                </a:path>
              </a:pathLst>
            </a:custGeom>
            <a:solidFill>
              <a:srgbClr val="000000"/>
            </a:solidFill>
            <a:ln w="12700">
              <a:noFill/>
            </a:ln>
          </p:spPr>
          <p:style>
            <a:lnRef idx="0">
              <a:scrgbClr r="0" g="0" b="0"/>
            </a:lnRef>
            <a:fillRef idx="0">
              <a:scrgbClr r="0" g="0" b="0"/>
            </a:fillRef>
            <a:effectRef idx="0">
              <a:scrgbClr r="0" g="0" b="0"/>
            </a:effectRef>
            <a:fontRef idx="minor"/>
          </p:style>
        </p:sp>
        <p:sp>
          <p:nvSpPr>
            <p:cNvPr id="412" name="Rectangle 9"/>
            <p:cNvSpPr/>
            <p:nvPr/>
          </p:nvSpPr>
          <p:spPr>
            <a:xfrm>
              <a:off x="1822680" y="6168600"/>
              <a:ext cx="33120" cy="284400"/>
            </a:xfrm>
            <a:prstGeom prst="rect">
              <a:avLst/>
            </a:prstGeom>
            <a:solidFill>
              <a:srgbClr val="000000"/>
            </a:solidFill>
            <a:ln w="12700">
              <a:noFill/>
            </a:ln>
          </p:spPr>
          <p:style>
            <a:lnRef idx="0">
              <a:scrgbClr r="0" g="0" b="0"/>
            </a:lnRef>
            <a:fillRef idx="0">
              <a:scrgbClr r="0" g="0" b="0"/>
            </a:fillRef>
            <a:effectRef idx="0">
              <a:scrgbClr r="0" g="0" b="0"/>
            </a:effectRef>
            <a:fontRef idx="minor"/>
          </p:style>
        </p:sp>
        <p:sp>
          <p:nvSpPr>
            <p:cNvPr id="413" name="Freeform 10"/>
            <p:cNvSpPr/>
            <p:nvPr/>
          </p:nvSpPr>
          <p:spPr>
            <a:xfrm>
              <a:off x="1897560" y="6164640"/>
              <a:ext cx="126000" cy="288360"/>
            </a:xfrm>
            <a:custGeom>
              <a:avLst/>
              <a:gdLst/>
              <a:ahLst/>
              <a:cxnLst/>
              <a:rect l="l" t="t" r="r" b="b"/>
              <a:pathLst>
                <a:path w="21600" h="21600">
                  <a:moveTo>
                    <a:pt x="12960" y="21600"/>
                  </a:moveTo>
                  <a:cubicBezTo>
                    <a:pt x="12960" y="8894"/>
                    <a:pt x="12960" y="8894"/>
                    <a:pt x="12960" y="8894"/>
                  </a:cubicBezTo>
                  <a:cubicBezTo>
                    <a:pt x="20880" y="8894"/>
                    <a:pt x="20880" y="8894"/>
                    <a:pt x="20880" y="8894"/>
                  </a:cubicBezTo>
                  <a:cubicBezTo>
                    <a:pt x="20880" y="6988"/>
                    <a:pt x="20880" y="6988"/>
                    <a:pt x="20880" y="6988"/>
                  </a:cubicBezTo>
                  <a:cubicBezTo>
                    <a:pt x="12960" y="6988"/>
                    <a:pt x="12960" y="6988"/>
                    <a:pt x="12960" y="6988"/>
                  </a:cubicBezTo>
                  <a:cubicBezTo>
                    <a:pt x="12960" y="4447"/>
                    <a:pt x="12960" y="4447"/>
                    <a:pt x="12960" y="4447"/>
                  </a:cubicBezTo>
                  <a:cubicBezTo>
                    <a:pt x="12960" y="2859"/>
                    <a:pt x="15120" y="2541"/>
                    <a:pt x="18720" y="2541"/>
                  </a:cubicBezTo>
                  <a:cubicBezTo>
                    <a:pt x="19440" y="2541"/>
                    <a:pt x="20880" y="2541"/>
                    <a:pt x="21600" y="2541"/>
                  </a:cubicBezTo>
                  <a:cubicBezTo>
                    <a:pt x="21600" y="318"/>
                    <a:pt x="21600" y="318"/>
                    <a:pt x="21600" y="318"/>
                  </a:cubicBezTo>
                  <a:cubicBezTo>
                    <a:pt x="20160" y="0"/>
                    <a:pt x="18720" y="0"/>
                    <a:pt x="17280" y="0"/>
                  </a:cubicBezTo>
                  <a:cubicBezTo>
                    <a:pt x="10800" y="0"/>
                    <a:pt x="6480" y="1271"/>
                    <a:pt x="6480" y="4129"/>
                  </a:cubicBezTo>
                  <a:cubicBezTo>
                    <a:pt x="6480" y="6988"/>
                    <a:pt x="6480" y="6988"/>
                    <a:pt x="6480" y="6988"/>
                  </a:cubicBezTo>
                  <a:cubicBezTo>
                    <a:pt x="0" y="6988"/>
                    <a:pt x="0" y="6988"/>
                    <a:pt x="0" y="6988"/>
                  </a:cubicBezTo>
                  <a:cubicBezTo>
                    <a:pt x="0" y="8894"/>
                    <a:pt x="0" y="8894"/>
                    <a:pt x="0" y="8894"/>
                  </a:cubicBezTo>
                  <a:cubicBezTo>
                    <a:pt x="6480" y="8894"/>
                    <a:pt x="6480" y="8894"/>
                    <a:pt x="6480" y="8894"/>
                  </a:cubicBezTo>
                  <a:cubicBezTo>
                    <a:pt x="6480" y="21600"/>
                    <a:pt x="6480" y="21600"/>
                    <a:pt x="6480" y="21600"/>
                  </a:cubicBezTo>
                  <a:lnTo>
                    <a:pt x="12960" y="21600"/>
                  </a:lnTo>
                  <a:close/>
                </a:path>
              </a:pathLst>
            </a:custGeom>
            <a:solidFill>
              <a:srgbClr val="000000"/>
            </a:solidFill>
            <a:ln w="12700">
              <a:noFill/>
            </a:ln>
          </p:spPr>
          <p:style>
            <a:lnRef idx="0">
              <a:scrgbClr r="0" g="0" b="0"/>
            </a:lnRef>
            <a:fillRef idx="0">
              <a:scrgbClr r="0" g="0" b="0"/>
            </a:fillRef>
            <a:effectRef idx="0">
              <a:scrgbClr r="0" g="0" b="0"/>
            </a:effectRef>
            <a:fontRef idx="minor"/>
          </p:style>
        </p:sp>
        <p:sp>
          <p:nvSpPr>
            <p:cNvPr id="414" name="Freeform 11"/>
            <p:cNvSpPr/>
            <p:nvPr/>
          </p:nvSpPr>
          <p:spPr>
            <a:xfrm>
              <a:off x="2040480" y="6202440"/>
              <a:ext cx="112680" cy="258480"/>
            </a:xfrm>
            <a:custGeom>
              <a:avLst/>
              <a:gdLst/>
              <a:ahLst/>
              <a:cxnLst/>
              <a:rect l="l" t="t" r="r" b="b"/>
              <a:pathLst>
                <a:path w="21600" h="21600">
                  <a:moveTo>
                    <a:pt x="0" y="4603"/>
                  </a:moveTo>
                  <a:cubicBezTo>
                    <a:pt x="0" y="6728"/>
                    <a:pt x="0" y="6728"/>
                    <a:pt x="0" y="6728"/>
                  </a:cubicBezTo>
                  <a:cubicBezTo>
                    <a:pt x="6400" y="6728"/>
                    <a:pt x="6400" y="6728"/>
                    <a:pt x="6400" y="6728"/>
                  </a:cubicBezTo>
                  <a:cubicBezTo>
                    <a:pt x="6400" y="17351"/>
                    <a:pt x="6400" y="17351"/>
                    <a:pt x="6400" y="17351"/>
                  </a:cubicBezTo>
                  <a:cubicBezTo>
                    <a:pt x="6400" y="19475"/>
                    <a:pt x="6400" y="21600"/>
                    <a:pt x="16800" y="21600"/>
                  </a:cubicBezTo>
                  <a:cubicBezTo>
                    <a:pt x="18400" y="21600"/>
                    <a:pt x="20000" y="21246"/>
                    <a:pt x="21600" y="21246"/>
                  </a:cubicBezTo>
                  <a:cubicBezTo>
                    <a:pt x="21600" y="18767"/>
                    <a:pt x="21600" y="18767"/>
                    <a:pt x="21600" y="18767"/>
                  </a:cubicBezTo>
                  <a:cubicBezTo>
                    <a:pt x="20800" y="19121"/>
                    <a:pt x="19200" y="19121"/>
                    <a:pt x="17600" y="19121"/>
                  </a:cubicBezTo>
                  <a:cubicBezTo>
                    <a:pt x="15200" y="19121"/>
                    <a:pt x="13600" y="18413"/>
                    <a:pt x="13600" y="17351"/>
                  </a:cubicBezTo>
                  <a:cubicBezTo>
                    <a:pt x="13600" y="6728"/>
                    <a:pt x="13600" y="6728"/>
                    <a:pt x="13600" y="6728"/>
                  </a:cubicBezTo>
                  <a:cubicBezTo>
                    <a:pt x="21600" y="6728"/>
                    <a:pt x="21600" y="6728"/>
                    <a:pt x="21600" y="6728"/>
                  </a:cubicBezTo>
                  <a:cubicBezTo>
                    <a:pt x="21600" y="4603"/>
                    <a:pt x="21600" y="4603"/>
                    <a:pt x="21600" y="4603"/>
                  </a:cubicBezTo>
                  <a:cubicBezTo>
                    <a:pt x="13600" y="4603"/>
                    <a:pt x="13600" y="4603"/>
                    <a:pt x="13600" y="4603"/>
                  </a:cubicBezTo>
                  <a:cubicBezTo>
                    <a:pt x="13600" y="0"/>
                    <a:pt x="13600" y="0"/>
                    <a:pt x="13600" y="0"/>
                  </a:cubicBezTo>
                  <a:cubicBezTo>
                    <a:pt x="6400" y="1062"/>
                    <a:pt x="6400" y="1062"/>
                    <a:pt x="6400" y="1062"/>
                  </a:cubicBezTo>
                  <a:cubicBezTo>
                    <a:pt x="6400" y="4603"/>
                    <a:pt x="6400" y="4603"/>
                    <a:pt x="6400" y="4603"/>
                  </a:cubicBezTo>
                  <a:lnTo>
                    <a:pt x="0" y="4603"/>
                  </a:lnTo>
                  <a:close/>
                </a:path>
              </a:pathLst>
            </a:custGeom>
            <a:solidFill>
              <a:srgbClr val="000000"/>
            </a:solidFill>
            <a:ln w="12700">
              <a:noFill/>
            </a:ln>
          </p:spPr>
          <p:style>
            <a:lnRef idx="0">
              <a:scrgbClr r="0" g="0" b="0"/>
            </a:lnRef>
            <a:fillRef idx="0">
              <a:scrgbClr r="0" g="0" b="0"/>
            </a:fillRef>
            <a:effectRef idx="0">
              <a:scrgbClr r="0" g="0" b="0"/>
            </a:effectRef>
            <a:fontRef idx="minor"/>
          </p:style>
        </p:sp>
        <p:sp>
          <p:nvSpPr>
            <p:cNvPr id="415" name="Freeform 12"/>
            <p:cNvSpPr/>
            <p:nvPr/>
          </p:nvSpPr>
          <p:spPr>
            <a:xfrm>
              <a:off x="1335600" y="6168600"/>
              <a:ext cx="226440" cy="284400"/>
            </a:xfrm>
            <a:custGeom>
              <a:avLst/>
              <a:gdLst/>
              <a:ahLst/>
              <a:cxnLst/>
              <a:rect l="l" t="t" r="r" b="b"/>
              <a:pathLst>
                <a:path w="21600" h="21600">
                  <a:moveTo>
                    <a:pt x="0" y="21600"/>
                  </a:moveTo>
                  <a:cubicBezTo>
                    <a:pt x="9200" y="21600"/>
                    <a:pt x="9200" y="21600"/>
                    <a:pt x="9200" y="21600"/>
                  </a:cubicBezTo>
                  <a:cubicBezTo>
                    <a:pt x="20400" y="21600"/>
                    <a:pt x="21600" y="13863"/>
                    <a:pt x="21600" y="10961"/>
                  </a:cubicBezTo>
                  <a:cubicBezTo>
                    <a:pt x="21600" y="8060"/>
                    <a:pt x="20400" y="0"/>
                    <a:pt x="9200" y="0"/>
                  </a:cubicBezTo>
                  <a:cubicBezTo>
                    <a:pt x="0" y="0"/>
                    <a:pt x="0" y="0"/>
                    <a:pt x="0" y="0"/>
                  </a:cubicBezTo>
                  <a:lnTo>
                    <a:pt x="0" y="21600"/>
                  </a:lnTo>
                  <a:close/>
                  <a:moveTo>
                    <a:pt x="3600" y="2579"/>
                  </a:moveTo>
                  <a:cubicBezTo>
                    <a:pt x="9200" y="2579"/>
                    <a:pt x="9200" y="2579"/>
                    <a:pt x="9200" y="2579"/>
                  </a:cubicBezTo>
                  <a:cubicBezTo>
                    <a:pt x="15200" y="2579"/>
                    <a:pt x="18000" y="6448"/>
                    <a:pt x="18000" y="10961"/>
                  </a:cubicBezTo>
                  <a:cubicBezTo>
                    <a:pt x="18000" y="15475"/>
                    <a:pt x="15200" y="19021"/>
                    <a:pt x="9200" y="19021"/>
                  </a:cubicBezTo>
                  <a:cubicBezTo>
                    <a:pt x="3600" y="19021"/>
                    <a:pt x="3600" y="19021"/>
                    <a:pt x="3600" y="19021"/>
                  </a:cubicBezTo>
                  <a:lnTo>
                    <a:pt x="3600" y="2579"/>
                  </a:lnTo>
                  <a:close/>
                </a:path>
              </a:pathLst>
            </a:custGeom>
            <a:solidFill>
              <a:srgbClr val="000000"/>
            </a:solidFill>
            <a:ln w="12700">
              <a:noFill/>
            </a:ln>
          </p:spPr>
          <p:style>
            <a:lnRef idx="0">
              <a:scrgbClr r="0" g="0" b="0"/>
            </a:lnRef>
            <a:fillRef idx="0">
              <a:scrgbClr r="0" g="0" b="0"/>
            </a:fillRef>
            <a:effectRef idx="0">
              <a:scrgbClr r="0" g="0" b="0"/>
            </a:effectRef>
            <a:fontRef idx="minor"/>
          </p:style>
        </p:sp>
      </p:grpSp>
      <p:sp>
        <p:nvSpPr>
          <p:cNvPr id="416" name="Rechthoek 221"/>
          <p:cNvSpPr/>
          <p:nvPr/>
        </p:nvSpPr>
        <p:spPr>
          <a:xfrm>
            <a:off x="7783200" y="0"/>
            <a:ext cx="4412160" cy="6857640"/>
          </a:xfrm>
          <a:prstGeom prst="rect">
            <a:avLst/>
          </a:prstGeom>
          <a:solidFill>
            <a:schemeClr val="accent1"/>
          </a:solidFill>
          <a:ln w="12700">
            <a:noFill/>
          </a:ln>
        </p:spPr>
        <p:style>
          <a:lnRef idx="0">
            <a:scrgbClr r="0" g="0" b="0"/>
          </a:lnRef>
          <a:fillRef idx="0">
            <a:scrgbClr r="0" g="0" b="0"/>
          </a:fillRef>
          <a:effectRef idx="0">
            <a:scrgbClr r="0" g="0" b="0"/>
          </a:effectRef>
          <a:fontRef idx="minor"/>
        </p:style>
      </p:sp>
      <p:sp>
        <p:nvSpPr>
          <p:cNvPr id="417" name="PlaceHolder 1"/>
          <p:cNvSpPr>
            <a:spLocks noGrp="1"/>
          </p:cNvSpPr>
          <p:nvPr>
            <p:ph type="body"/>
          </p:nvPr>
        </p:nvSpPr>
        <p:spPr>
          <a:xfrm>
            <a:off x="7783200" y="0"/>
            <a:ext cx="4412160" cy="6857640"/>
          </a:xfrm>
          <a:prstGeom prst="rect">
            <a:avLst/>
          </a:prstGeom>
          <a:solidFill>
            <a:srgbClr val="C3312F"/>
          </a:solidFill>
          <a:ln w="12600">
            <a:noFill/>
          </a:ln>
        </p:spPr>
        <p:txBody>
          <a:bodyPr lIns="0" tIns="0" rIns="0" bIns="0" anchor="t">
            <a:normAutofit/>
          </a:bodyPr>
          <a:lstStyle/>
          <a:p>
            <a:pPr>
              <a:lnSpc>
                <a:spcPct val="90000"/>
              </a:lnSpc>
              <a:spcBef>
                <a:spcPts val="1199"/>
              </a:spcBef>
              <a:buNone/>
              <a:tabLst>
                <a:tab pos="0" algn="l"/>
              </a:tabLst>
            </a:pPr>
            <a:r>
              <a:rPr lang="en-US" sz="1600" b="0" strike="noStrike" spc="-1">
                <a:solidFill>
                  <a:srgbClr val="000000"/>
                </a:solidFill>
                <a:latin typeface="Arial"/>
                <a:ea typeface="Arial"/>
              </a:rPr>
              <a:t>  </a:t>
            </a:r>
            <a:endParaRPr lang="en-US" sz="1600" b="0" strike="noStrike" spc="-1">
              <a:solidFill>
                <a:srgbClr val="000000"/>
              </a:solidFill>
              <a:latin typeface="Arial"/>
            </a:endParaRPr>
          </a:p>
          <a:p>
            <a:pPr>
              <a:lnSpc>
                <a:spcPct val="90000"/>
              </a:lnSpc>
              <a:spcBef>
                <a:spcPts val="1417"/>
              </a:spcBef>
              <a:buNone/>
              <a:tabLst>
                <a:tab pos="0" algn="l"/>
              </a:tabLst>
            </a:pPr>
            <a:endParaRPr lang="en-US" sz="1600" b="0" strike="noStrike" spc="-1">
              <a:solidFill>
                <a:srgbClr val="000000"/>
              </a:solidFill>
              <a:latin typeface="Arial"/>
            </a:endParaRPr>
          </a:p>
          <a:p>
            <a:pPr>
              <a:lnSpc>
                <a:spcPct val="90000"/>
              </a:lnSpc>
              <a:spcBef>
                <a:spcPts val="1199"/>
              </a:spcBef>
              <a:buNone/>
              <a:tabLst>
                <a:tab pos="0" algn="l"/>
              </a:tabLst>
            </a:pPr>
            <a:endParaRPr lang="en-US" sz="1600" b="0" strike="noStrike" spc="-1">
              <a:solidFill>
                <a:srgbClr val="000000"/>
              </a:solidFill>
              <a:latin typeface="Arial"/>
            </a:endParaRPr>
          </a:p>
          <a:p>
            <a:pPr>
              <a:lnSpc>
                <a:spcPct val="90000"/>
              </a:lnSpc>
              <a:spcBef>
                <a:spcPts val="1199"/>
              </a:spcBef>
              <a:buNone/>
              <a:tabLst>
                <a:tab pos="0" algn="l"/>
              </a:tabLst>
            </a:pPr>
            <a:endParaRPr lang="en-US" sz="1600" b="0" strike="noStrike" spc="-1">
              <a:solidFill>
                <a:srgbClr val="000000"/>
              </a:solidFill>
              <a:latin typeface="Arial"/>
            </a:endParaRPr>
          </a:p>
          <a:p>
            <a:pPr>
              <a:lnSpc>
                <a:spcPct val="90000"/>
              </a:lnSpc>
              <a:spcBef>
                <a:spcPts val="1417"/>
              </a:spcBef>
              <a:buNone/>
              <a:tabLst>
                <a:tab pos="0" algn="l"/>
              </a:tabLst>
            </a:pPr>
            <a:endParaRPr lang="en-US" sz="1600" b="0" strike="noStrike" spc="-1">
              <a:solidFill>
                <a:srgbClr val="000000"/>
              </a:solidFill>
              <a:latin typeface="Arial"/>
            </a:endParaRPr>
          </a:p>
        </p:txBody>
      </p:sp>
      <p:sp>
        <p:nvSpPr>
          <p:cNvPr id="418" name="PlaceHolder 2"/>
          <p:cNvSpPr>
            <a:spLocks noGrp="1"/>
          </p:cNvSpPr>
          <p:nvPr>
            <p:ph type="body"/>
          </p:nvPr>
        </p:nvSpPr>
        <p:spPr>
          <a:xfrm>
            <a:off x="7783200" y="1440"/>
            <a:ext cx="4408560" cy="6856200"/>
          </a:xfrm>
          <a:prstGeom prst="rect">
            <a:avLst/>
          </a:prstGeom>
          <a:noFill/>
          <a:ln w="0">
            <a:noFill/>
          </a:ln>
        </p:spPr>
        <p:txBody>
          <a:bodyPr anchor="t">
            <a:noAutofit/>
          </a:bodyPr>
          <a:lstStyle/>
          <a:p>
            <a:pPr marL="432000" indent="-324000">
              <a:lnSpc>
                <a:spcPct val="90000"/>
              </a:lnSpc>
              <a:spcBef>
                <a:spcPts val="1417"/>
              </a:spcBef>
              <a:buClr>
                <a:srgbClr val="000000"/>
              </a:buClr>
              <a:buSzPct val="45000"/>
              <a:buFont typeface="Wingdings" charset="2"/>
              <a:buChar char=""/>
            </a:pPr>
            <a:r>
              <a:rPr lang="en-US" sz="1800" b="0" strike="noStrike" spc="-1">
                <a:solidFill>
                  <a:srgbClr val="000000"/>
                </a:solidFill>
                <a:latin typeface="Arial"/>
              </a:rPr>
              <a:t>Click to edit the outline text format</a:t>
            </a:r>
          </a:p>
          <a:p>
            <a:pPr marL="864000" lvl="1" indent="-324000">
              <a:lnSpc>
                <a:spcPct val="90000"/>
              </a:lnSpc>
              <a:spcBef>
                <a:spcPts val="1134"/>
              </a:spcBef>
              <a:buClr>
                <a:srgbClr val="000000"/>
              </a:buClr>
              <a:buSzPct val="75000"/>
              <a:buFont typeface="Symbol" charset="2"/>
              <a:buChar char=""/>
            </a:pPr>
            <a:r>
              <a:rPr lang="en-US" sz="1800" b="0" strike="noStrike" spc="-1">
                <a:solidFill>
                  <a:srgbClr val="000000"/>
                </a:solidFill>
                <a:latin typeface="Arial"/>
              </a:rPr>
              <a:t>Second Outline Level</a:t>
            </a:r>
          </a:p>
          <a:p>
            <a:pPr marL="1296000" lvl="2" indent="-288000">
              <a:lnSpc>
                <a:spcPct val="90000"/>
              </a:lnSpc>
              <a:spcBef>
                <a:spcPts val="850"/>
              </a:spcBef>
              <a:buClr>
                <a:srgbClr val="000000"/>
              </a:buClr>
              <a:buSzPct val="45000"/>
              <a:buFont typeface="Wingdings" charset="2"/>
              <a:buChar char=""/>
            </a:pPr>
            <a:r>
              <a:rPr lang="en-US" sz="1800" b="0" strike="noStrike" spc="-1">
                <a:solidFill>
                  <a:srgbClr val="000000"/>
                </a:solidFill>
                <a:latin typeface="Arial"/>
              </a:rPr>
              <a:t>Third Outline Level</a:t>
            </a:r>
          </a:p>
          <a:p>
            <a:pPr marL="1728000" lvl="3" indent="-216000">
              <a:lnSpc>
                <a:spcPct val="90000"/>
              </a:lnSpc>
              <a:spcBef>
                <a:spcPts val="567"/>
              </a:spcBef>
              <a:buClr>
                <a:srgbClr val="000000"/>
              </a:buClr>
              <a:buSzPct val="75000"/>
              <a:buFont typeface="Symbol" charset="2"/>
              <a:buChar char=""/>
            </a:pPr>
            <a:r>
              <a:rPr lang="en-US" sz="1800" b="0" strike="noStrike" spc="-1">
                <a:solidFill>
                  <a:srgbClr val="000000"/>
                </a:solidFill>
                <a:latin typeface="Arial"/>
              </a:rPr>
              <a:t>Fourth Outline Level</a:t>
            </a:r>
          </a:p>
          <a:p>
            <a:pPr marL="2160000" lvl="4" indent="-216000">
              <a:lnSpc>
                <a:spcPct val="90000"/>
              </a:lnSpc>
              <a:spcBef>
                <a:spcPts val="283"/>
              </a:spcBef>
              <a:buClr>
                <a:srgbClr val="000000"/>
              </a:buClr>
              <a:buSzPct val="45000"/>
              <a:buFont typeface="Wingdings" charset="2"/>
              <a:buChar char=""/>
            </a:pPr>
            <a:r>
              <a:rPr lang="en-US" sz="1800" b="0" strike="noStrike" spc="-1">
                <a:solidFill>
                  <a:srgbClr val="000000"/>
                </a:solidFill>
                <a:latin typeface="Arial"/>
              </a:rPr>
              <a:t>Fifth Outline Level</a:t>
            </a:r>
          </a:p>
          <a:p>
            <a:pPr marL="2592000" lvl="5" indent="-216000">
              <a:lnSpc>
                <a:spcPct val="90000"/>
              </a:lnSpc>
              <a:spcBef>
                <a:spcPts val="283"/>
              </a:spcBef>
              <a:buClr>
                <a:srgbClr val="000000"/>
              </a:buClr>
              <a:buSzPct val="45000"/>
              <a:buFont typeface="Wingdings" charset="2"/>
              <a:buChar char=""/>
            </a:pPr>
            <a:r>
              <a:rPr lang="en-US" sz="1800" b="0" strike="noStrike" spc="-1">
                <a:solidFill>
                  <a:srgbClr val="000000"/>
                </a:solidFill>
                <a:latin typeface="Arial"/>
              </a:rPr>
              <a:t>Sixth Outline Level</a:t>
            </a:r>
          </a:p>
          <a:p>
            <a:pPr marL="3024000" lvl="6" indent="-216000">
              <a:lnSpc>
                <a:spcPct val="90000"/>
              </a:lnSpc>
              <a:spcBef>
                <a:spcPts val="283"/>
              </a:spcBef>
              <a:buClr>
                <a:srgbClr val="000000"/>
              </a:buClr>
              <a:buSzPct val="45000"/>
              <a:buFont typeface="Wingdings" charset="2"/>
              <a:buChar char=""/>
            </a:pPr>
            <a:r>
              <a:rPr lang="en-US" sz="1800" b="0" strike="noStrike" spc="-1">
                <a:solidFill>
                  <a:srgbClr val="000000"/>
                </a:solidFill>
                <a:latin typeface="Arial"/>
              </a:rPr>
              <a:t>Seventh Outline Level</a:t>
            </a:r>
          </a:p>
        </p:txBody>
      </p:sp>
      <p:sp>
        <p:nvSpPr>
          <p:cNvPr id="419" name="PlaceHolder 3"/>
          <p:cNvSpPr>
            <a:spLocks noGrp="1"/>
          </p:cNvSpPr>
          <p:nvPr>
            <p:ph type="title"/>
          </p:nvPr>
        </p:nvSpPr>
        <p:spPr>
          <a:xfrm>
            <a:off x="705240" y="741600"/>
            <a:ext cx="6321600" cy="489960"/>
          </a:xfrm>
          <a:prstGeom prst="rect">
            <a:avLst/>
          </a:prstGeom>
          <a:noFill/>
          <a:ln w="12600">
            <a:noFill/>
          </a:ln>
        </p:spPr>
        <p:txBody>
          <a:bodyPr lIns="0" tIns="0" rIns="0" bIns="0" anchor="t">
            <a:normAutofit/>
          </a:bodyPr>
          <a:lstStyle/>
          <a:p>
            <a:pPr>
              <a:lnSpc>
                <a:spcPct val="90000"/>
              </a:lnSpc>
              <a:buNone/>
              <a:tabLst>
                <a:tab pos="0" algn="l"/>
              </a:tabLst>
            </a:pPr>
            <a:r>
              <a:rPr lang="en-US" sz="3200" b="0" strike="noStrike" spc="-1">
                <a:solidFill>
                  <a:srgbClr val="00A6D6"/>
                </a:solidFill>
                <a:latin typeface="Roboto Slab Regular Regular"/>
                <a:ea typeface="Roboto Slab Regular Regular"/>
              </a:rPr>
              <a:t>Plaats hier je titel</a:t>
            </a:r>
            <a:endParaRPr lang="en-US" sz="3200" b="0" strike="noStrike" spc="-1">
              <a:solidFill>
                <a:srgbClr val="000000"/>
              </a:solidFill>
              <a:latin typeface="Arial"/>
            </a:endParaRPr>
          </a:p>
        </p:txBody>
      </p:sp>
      <p:sp>
        <p:nvSpPr>
          <p:cNvPr id="420" name="PlaceHolder 4"/>
          <p:cNvSpPr>
            <a:spLocks noGrp="1"/>
          </p:cNvSpPr>
          <p:nvPr>
            <p:ph type="body"/>
          </p:nvPr>
        </p:nvSpPr>
        <p:spPr>
          <a:xfrm>
            <a:off x="705240" y="1591920"/>
            <a:ext cx="6320880" cy="4356000"/>
          </a:xfrm>
          <a:prstGeom prst="rect">
            <a:avLst/>
          </a:prstGeom>
          <a:noFill/>
          <a:ln w="12600">
            <a:noFill/>
          </a:ln>
        </p:spPr>
        <p:txBody>
          <a:bodyPr lIns="0" tIns="0" rIns="0" bIns="0" anchor="t">
            <a:normAutofit/>
          </a:bodyPr>
          <a:lstStyle/>
          <a:p>
            <a:pPr marL="432000" indent="-324000">
              <a:lnSpc>
                <a:spcPct val="90000"/>
              </a:lnSpc>
              <a:spcBef>
                <a:spcPts val="1417"/>
              </a:spcBef>
              <a:buClr>
                <a:srgbClr val="000000"/>
              </a:buClr>
              <a:buSzPct val="45000"/>
              <a:buFont typeface="Wingdings" charset="2"/>
              <a:buChar char=""/>
            </a:pPr>
            <a:r>
              <a:rPr lang="en-US" sz="1600" b="0" strike="noStrike" spc="-1">
                <a:solidFill>
                  <a:srgbClr val="000000"/>
                </a:solidFill>
                <a:latin typeface="Arial"/>
                <a:ea typeface="Arial"/>
              </a:rPr>
              <a:t>Klik hier om een bullet te plaatsen.</a:t>
            </a:r>
            <a:endParaRPr lang="en-US" sz="1600" b="0" strike="noStrike" spc="-1">
              <a:solidFill>
                <a:srgbClr val="000000"/>
              </a:solidFill>
              <a:latin typeface="Arial"/>
            </a:endParaRPr>
          </a:p>
          <a:p>
            <a:pPr marL="432000" indent="-324000">
              <a:lnSpc>
                <a:spcPct val="90000"/>
              </a:lnSpc>
              <a:spcBef>
                <a:spcPts val="1417"/>
              </a:spcBef>
              <a:buClr>
                <a:srgbClr val="000000"/>
              </a:buClr>
              <a:buSzPct val="45000"/>
              <a:buFont typeface="Wingdings" charset="2"/>
              <a:buChar char=""/>
            </a:pPr>
            <a:r>
              <a:rPr lang="en-US" sz="1600" b="0" strike="noStrike" spc="-1">
                <a:solidFill>
                  <a:srgbClr val="000000"/>
                </a:solidFill>
                <a:latin typeface="Arial"/>
                <a:ea typeface="Arial"/>
              </a:rPr>
              <a:t>Sub-bullets</a:t>
            </a:r>
            <a:endParaRPr lang="en-US" sz="1600" b="0" strike="noStrike" spc="-1">
              <a:solidFill>
                <a:srgbClr val="000000"/>
              </a:solidFill>
              <a:latin typeface="Arial"/>
            </a:endParaRPr>
          </a:p>
          <a:p>
            <a:pPr marL="432000" indent="-324000">
              <a:lnSpc>
                <a:spcPct val="90000"/>
              </a:lnSpc>
              <a:spcBef>
                <a:spcPts val="1417"/>
              </a:spcBef>
              <a:buClr>
                <a:srgbClr val="000000"/>
              </a:buClr>
              <a:buSzPct val="45000"/>
              <a:buFont typeface="Wingdings" charset="2"/>
              <a:buChar char=""/>
            </a:pPr>
            <a:r>
              <a:rPr lang="en-US" sz="1600" b="0" strike="noStrike" spc="-1">
                <a:solidFill>
                  <a:srgbClr val="000000"/>
                </a:solidFill>
                <a:latin typeface="Arial"/>
                <a:ea typeface="Arial"/>
              </a:rPr>
              <a:t>Leestekst</a:t>
            </a:r>
            <a:endParaRPr lang="en-US" sz="1600" b="0" strike="noStrike" spc="-1">
              <a:solidFill>
                <a:srgbClr val="000000"/>
              </a:solidFill>
              <a:latin typeface="Arial"/>
            </a:endParaRPr>
          </a:p>
          <a:p>
            <a:pPr marL="432000" indent="-324000">
              <a:lnSpc>
                <a:spcPct val="90000"/>
              </a:lnSpc>
              <a:spcBef>
                <a:spcPts val="1417"/>
              </a:spcBef>
              <a:buClr>
                <a:srgbClr val="000000"/>
              </a:buClr>
              <a:buSzPct val="45000"/>
              <a:buFont typeface="Wingdings" charset="2"/>
              <a:buChar char=""/>
            </a:pPr>
            <a:r>
              <a:rPr lang="en-US" sz="1600" b="0" strike="noStrike" spc="-1">
                <a:solidFill>
                  <a:srgbClr val="000000"/>
                </a:solidFill>
                <a:latin typeface="Arial"/>
                <a:ea typeface="Arial"/>
              </a:rPr>
              <a:t>Subtitel</a:t>
            </a:r>
            <a:endParaRPr lang="en-US" sz="1600" b="0" strike="noStrike" spc="-1">
              <a:solidFill>
                <a:srgbClr val="000000"/>
              </a:solidFill>
              <a:latin typeface="Arial"/>
            </a:endParaRPr>
          </a:p>
          <a:p>
            <a:pPr marL="432000" indent="-324000">
              <a:lnSpc>
                <a:spcPct val="90000"/>
              </a:lnSpc>
              <a:spcBef>
                <a:spcPts val="1417"/>
              </a:spcBef>
              <a:buClr>
                <a:srgbClr val="000000"/>
              </a:buClr>
              <a:buSzPct val="45000"/>
              <a:buFont typeface="Wingdings" charset="2"/>
              <a:buChar char=""/>
            </a:pPr>
            <a:r>
              <a:rPr lang="en-US" sz="1600" b="0" strike="noStrike" spc="-1">
                <a:solidFill>
                  <a:srgbClr val="000000"/>
                </a:solidFill>
                <a:latin typeface="Arial"/>
                <a:ea typeface="Arial"/>
              </a:rPr>
              <a:t>Numerieke bullets</a:t>
            </a:r>
            <a:endParaRPr lang="en-US" sz="1600" b="0" strike="noStrike" spc="-1">
              <a:solidFill>
                <a:srgbClr val="000000"/>
              </a:solidFill>
              <a:latin typeface="Arial"/>
            </a:endParaRPr>
          </a:p>
          <a:p>
            <a:pPr marL="432000" indent="-324000">
              <a:lnSpc>
                <a:spcPct val="90000"/>
              </a:lnSpc>
              <a:spcBef>
                <a:spcPts val="1417"/>
              </a:spcBef>
              <a:buClr>
                <a:srgbClr val="000000"/>
              </a:buClr>
              <a:buSzPct val="45000"/>
              <a:buFont typeface="Wingdings" charset="2"/>
              <a:buChar char=""/>
            </a:pPr>
            <a:r>
              <a:rPr lang="en-US" sz="1600" b="0" strike="noStrike" spc="-1">
                <a:solidFill>
                  <a:srgbClr val="000000"/>
                </a:solidFill>
                <a:latin typeface="Arial"/>
                <a:ea typeface="Arial"/>
              </a:rPr>
              <a:t># Abc</a:t>
            </a:r>
            <a:endParaRPr lang="en-US" sz="1600" b="0" strike="noStrike" spc="-1">
              <a:solidFill>
                <a:srgbClr val="000000"/>
              </a:solidFill>
              <a:latin typeface="Arial"/>
            </a:endParaRPr>
          </a:p>
          <a:p>
            <a:pPr marL="432000" indent="-324000">
              <a:lnSpc>
                <a:spcPct val="90000"/>
              </a:lnSpc>
              <a:spcBef>
                <a:spcPts val="1417"/>
              </a:spcBef>
              <a:buClr>
                <a:srgbClr val="000000"/>
              </a:buClr>
              <a:buSzPct val="45000"/>
              <a:buFont typeface="Wingdings" charset="2"/>
              <a:buChar char=""/>
            </a:pPr>
            <a:r>
              <a:rPr lang="en-US" sz="1600" b="0" strike="noStrike" spc="-1">
                <a:solidFill>
                  <a:srgbClr val="000000"/>
                </a:solidFill>
                <a:latin typeface="Arial"/>
                <a:ea typeface="Arial"/>
              </a:rPr>
              <a:t># Bullets</a:t>
            </a:r>
            <a:endParaRPr lang="en-US" sz="1600" b="0" strike="noStrike" spc="-1">
              <a:solidFill>
                <a:srgbClr val="000000"/>
              </a:solidFill>
              <a:latin typeface="Arial"/>
            </a:endParaRPr>
          </a:p>
          <a:p>
            <a:pPr marL="432000" indent="-324000">
              <a:lnSpc>
                <a:spcPct val="90000"/>
              </a:lnSpc>
              <a:spcBef>
                <a:spcPts val="1417"/>
              </a:spcBef>
              <a:buClr>
                <a:srgbClr val="000000"/>
              </a:buClr>
              <a:buSzPct val="45000"/>
              <a:buFont typeface="Wingdings" charset="2"/>
              <a:buChar char=""/>
            </a:pPr>
            <a:r>
              <a:rPr lang="en-US" sz="1600" b="0" strike="noStrike" spc="-1">
                <a:solidFill>
                  <a:srgbClr val="000000"/>
                </a:solidFill>
                <a:latin typeface="Arial"/>
                <a:ea typeface="Arial"/>
              </a:rPr>
              <a:t>Cursief</a:t>
            </a:r>
            <a:endParaRPr lang="en-US" sz="1600" b="0" strike="noStrike" spc="-1">
              <a:solidFill>
                <a:srgbClr val="000000"/>
              </a:solidFill>
              <a:latin typeface="Arial"/>
            </a:endParaRPr>
          </a:p>
          <a:p>
            <a:pPr marL="263520" indent="-263520">
              <a:lnSpc>
                <a:spcPct val="90000"/>
              </a:lnSpc>
              <a:spcBef>
                <a:spcPts val="1199"/>
              </a:spcBef>
              <a:buClr>
                <a:srgbClr val="00A6D6"/>
              </a:buClr>
              <a:buFont typeface="StarSymbol"/>
              <a:buChar char="▪"/>
            </a:pPr>
            <a:r>
              <a:rPr lang="en-US" sz="1600" b="0" strike="noStrike" spc="-1">
                <a:solidFill>
                  <a:srgbClr val="000000"/>
                </a:solidFill>
                <a:latin typeface="Arial"/>
                <a:ea typeface="Arial"/>
              </a:rPr>
              <a:t>Alt. Subtitel</a:t>
            </a:r>
            <a:endParaRPr lang="en-US" sz="1600" b="0" strike="noStrike" spc="-1">
              <a:solidFill>
                <a:srgbClr val="000000"/>
              </a:solidFill>
              <a:latin typeface="Arial"/>
            </a:endParaRPr>
          </a:p>
        </p:txBody>
      </p:sp>
      <p:sp>
        <p:nvSpPr>
          <p:cNvPr id="421" name="Tekstvak 6"/>
          <p:cNvSpPr/>
          <p:nvPr/>
        </p:nvSpPr>
        <p:spPr>
          <a:xfrm>
            <a:off x="34920" y="-662400"/>
            <a:ext cx="12100320" cy="455400"/>
          </a:xfrm>
          <a:prstGeom prst="rect">
            <a:avLst/>
          </a:prstGeom>
          <a:noFill/>
          <a:ln w="12700">
            <a:noFill/>
          </a:ln>
        </p:spPr>
        <p:style>
          <a:lnRef idx="0">
            <a:scrgbClr r="0" g="0" b="0"/>
          </a:lnRef>
          <a:fillRef idx="0">
            <a:scrgbClr r="0" g="0" b="0"/>
          </a:fillRef>
          <a:effectRef idx="0">
            <a:scrgbClr r="0" g="0" b="0"/>
          </a:effectRef>
          <a:fontRef idx="minor"/>
        </p:style>
        <p:txBody>
          <a:bodyPr lIns="45720" tIns="45000" rIns="45720" bIns="45000" anchor="t">
            <a:spAutoFit/>
          </a:bodyPr>
          <a:lstStyle/>
          <a:p>
            <a:pPr algn="ctr">
              <a:lnSpc>
                <a:spcPct val="100000"/>
              </a:lnSpc>
              <a:buNone/>
              <a:tabLst>
                <a:tab pos="0" algn="l"/>
              </a:tabLst>
            </a:pPr>
            <a:r>
              <a:rPr lang="en-US" sz="2400" b="0" strike="noStrike" spc="49">
                <a:solidFill>
                  <a:srgbClr val="017188"/>
                </a:solidFill>
                <a:latin typeface="Roboto Slab Regular Regular"/>
                <a:ea typeface="Roboto Slab Regular Regular"/>
              </a:rPr>
              <a:t>Tekst en Beeld (S)</a:t>
            </a:r>
            <a:endParaRPr lang="en-US" sz="2400" b="0" strike="noStrike" spc="-1">
              <a:latin typeface="Arial"/>
            </a:endParaRPr>
          </a:p>
        </p:txBody>
      </p:sp>
      <p:sp>
        <p:nvSpPr>
          <p:cNvPr id="422" name="PlaceHolder 5"/>
          <p:cNvSpPr>
            <a:spLocks noGrp="1"/>
          </p:cNvSpPr>
          <p:nvPr>
            <p:ph type="sldNum" idx="3"/>
          </p:nvPr>
        </p:nvSpPr>
        <p:spPr>
          <a:xfrm>
            <a:off x="11289960" y="6246000"/>
            <a:ext cx="181800" cy="172440"/>
          </a:xfrm>
          <a:prstGeom prst="rect">
            <a:avLst/>
          </a:prstGeom>
          <a:noFill/>
          <a:ln w="12600">
            <a:noFill/>
          </a:ln>
        </p:spPr>
        <p:txBody>
          <a:bodyPr lIns="0" tIns="0" rIns="0" bIns="0" anchor="ctr">
            <a:noAutofit/>
          </a:bodyPr>
          <a:lstStyle>
            <a:lvl1pPr algn="r">
              <a:lnSpc>
                <a:spcPct val="100000"/>
              </a:lnSpc>
              <a:buNone/>
              <a:tabLst>
                <a:tab pos="0" algn="l"/>
              </a:tabLst>
              <a:defRPr lang="en-US" sz="1200" b="0" strike="noStrike" spc="-1">
                <a:solidFill>
                  <a:srgbClr val="FFFFFF"/>
                </a:solidFill>
                <a:latin typeface="Arial"/>
                <a:ea typeface="Arial"/>
              </a:defRPr>
            </a:lvl1pPr>
          </a:lstStyle>
          <a:p>
            <a:pPr algn="r">
              <a:lnSpc>
                <a:spcPct val="100000"/>
              </a:lnSpc>
              <a:buNone/>
              <a:tabLst>
                <a:tab pos="0" algn="l"/>
              </a:tabLst>
            </a:pPr>
            <a:fld id="{1697B064-58EB-4830-9891-1A3914745814}" type="slidenum">
              <a:rPr lang="en-US" sz="1200" b="0" strike="noStrike" spc="-1">
                <a:solidFill>
                  <a:srgbClr val="FFFFFF"/>
                </a:solidFill>
                <a:latin typeface="Arial"/>
                <a:ea typeface="Arial"/>
              </a:rPr>
              <a:t>‹#›</a:t>
            </a:fld>
            <a:endParaRPr lang="en-US" sz="1200" b="0" strike="noStrike" spc="-1">
              <a:latin typeface="Times New Roman"/>
            </a:endParaRPr>
          </a:p>
        </p:txBody>
      </p:sp>
      <p:grpSp>
        <p:nvGrpSpPr>
          <p:cNvPr id="423" name="Instructie"/>
          <p:cNvGrpSpPr/>
          <p:nvPr/>
        </p:nvGrpSpPr>
        <p:grpSpPr>
          <a:xfrm>
            <a:off x="12441600" y="-173160"/>
            <a:ext cx="3390840" cy="7169400"/>
            <a:chOff x="12441600" y="-173160"/>
            <a:chExt cx="3390840" cy="7169400"/>
          </a:xfrm>
        </p:grpSpPr>
        <p:sp>
          <p:nvSpPr>
            <p:cNvPr id="424" name="Rechthoek 339"/>
            <p:cNvSpPr/>
            <p:nvPr/>
          </p:nvSpPr>
          <p:spPr>
            <a:xfrm>
              <a:off x="12441600" y="-99360"/>
              <a:ext cx="3390840" cy="7056360"/>
            </a:xfrm>
            <a:prstGeom prst="rect">
              <a:avLst/>
            </a:prstGeom>
            <a:solidFill>
              <a:srgbClr val="F2F2F2"/>
            </a:solidFill>
            <a:ln w="3175">
              <a:solidFill>
                <a:srgbClr val="BFBFBF"/>
              </a:solidFill>
              <a:miter/>
            </a:ln>
          </p:spPr>
          <p:style>
            <a:lnRef idx="0">
              <a:scrgbClr r="0" g="0" b="0"/>
            </a:lnRef>
            <a:fillRef idx="0">
              <a:scrgbClr r="0" g="0" b="0"/>
            </a:fillRef>
            <a:effectRef idx="0">
              <a:scrgbClr r="0" g="0" b="0"/>
            </a:effectRef>
            <a:fontRef idx="minor"/>
          </p:style>
        </p:sp>
        <p:sp>
          <p:nvSpPr>
            <p:cNvPr id="425" name="Ovaal 340"/>
            <p:cNvSpPr/>
            <p:nvPr/>
          </p:nvSpPr>
          <p:spPr>
            <a:xfrm>
              <a:off x="15501600" y="5972760"/>
              <a:ext cx="230400" cy="230400"/>
            </a:xfrm>
            <a:prstGeom prst="ellipse">
              <a:avLst/>
            </a:prstGeom>
            <a:solidFill>
              <a:srgbClr val="FFFFFF"/>
            </a:solidFill>
            <a:ln w="12700">
              <a:noFill/>
            </a:ln>
          </p:spPr>
          <p:style>
            <a:lnRef idx="0">
              <a:scrgbClr r="0" g="0" b="0"/>
            </a:lnRef>
            <a:fillRef idx="0">
              <a:scrgbClr r="0" g="0" b="0"/>
            </a:fillRef>
            <a:effectRef idx="0">
              <a:scrgbClr r="0" g="0" b="0"/>
            </a:effectRef>
            <a:fontRef idx="minor"/>
          </p:style>
        </p:sp>
        <p:sp>
          <p:nvSpPr>
            <p:cNvPr id="426" name="Graphic 163"/>
            <p:cNvSpPr/>
            <p:nvPr/>
          </p:nvSpPr>
          <p:spPr>
            <a:xfrm>
              <a:off x="15483240" y="5954400"/>
              <a:ext cx="267120" cy="267120"/>
            </a:xfrm>
            <a:custGeom>
              <a:avLst/>
              <a:gdLst/>
              <a:ahLst/>
              <a:cxnLst/>
              <a:rect l="l" t="t" r="r" b="b"/>
              <a:pathLst>
                <a:path w="21600" h="21600">
                  <a:moveTo>
                    <a:pt x="10800" y="0"/>
                  </a:moveTo>
                  <a:cubicBezTo>
                    <a:pt x="4832" y="0"/>
                    <a:pt x="0" y="4832"/>
                    <a:pt x="0" y="10800"/>
                  </a:cubicBezTo>
                  <a:cubicBezTo>
                    <a:pt x="0" y="16768"/>
                    <a:pt x="4832" y="21600"/>
                    <a:pt x="10800" y="21600"/>
                  </a:cubicBezTo>
                  <a:cubicBezTo>
                    <a:pt x="16768" y="21600"/>
                    <a:pt x="21600" y="16768"/>
                    <a:pt x="21600" y="10800"/>
                  </a:cubicBezTo>
                  <a:cubicBezTo>
                    <a:pt x="21600" y="4832"/>
                    <a:pt x="16768" y="0"/>
                    <a:pt x="10800" y="0"/>
                  </a:cubicBezTo>
                  <a:close/>
                  <a:moveTo>
                    <a:pt x="10232" y="2842"/>
                  </a:moveTo>
                  <a:cubicBezTo>
                    <a:pt x="11027" y="2842"/>
                    <a:pt x="11653" y="3467"/>
                    <a:pt x="11653" y="4263"/>
                  </a:cubicBezTo>
                  <a:cubicBezTo>
                    <a:pt x="11653" y="5059"/>
                    <a:pt x="11027" y="5684"/>
                    <a:pt x="10232" y="5684"/>
                  </a:cubicBezTo>
                  <a:cubicBezTo>
                    <a:pt x="9436" y="5684"/>
                    <a:pt x="8811" y="5059"/>
                    <a:pt x="8811" y="4263"/>
                  </a:cubicBezTo>
                  <a:cubicBezTo>
                    <a:pt x="8811" y="3467"/>
                    <a:pt x="9436" y="2842"/>
                    <a:pt x="10232" y="2842"/>
                  </a:cubicBezTo>
                  <a:close/>
                  <a:moveTo>
                    <a:pt x="13642" y="18758"/>
                  </a:moveTo>
                  <a:lnTo>
                    <a:pt x="7958" y="18758"/>
                  </a:lnTo>
                  <a:lnTo>
                    <a:pt x="7958" y="17053"/>
                  </a:lnTo>
                  <a:lnTo>
                    <a:pt x="9947" y="17053"/>
                  </a:lnTo>
                  <a:lnTo>
                    <a:pt x="9947" y="8526"/>
                  </a:lnTo>
                  <a:lnTo>
                    <a:pt x="8242" y="8526"/>
                  </a:lnTo>
                  <a:lnTo>
                    <a:pt x="8242" y="6821"/>
                  </a:lnTo>
                  <a:lnTo>
                    <a:pt x="11653" y="6821"/>
                  </a:lnTo>
                  <a:lnTo>
                    <a:pt x="11653" y="17053"/>
                  </a:lnTo>
                  <a:lnTo>
                    <a:pt x="13642" y="17053"/>
                  </a:lnTo>
                  <a:lnTo>
                    <a:pt x="13642" y="18758"/>
                  </a:lnTo>
                  <a:close/>
                </a:path>
              </a:pathLst>
            </a:custGeom>
            <a:solidFill>
              <a:srgbClr val="000000"/>
            </a:solidFill>
            <a:ln w="12700">
              <a:noFill/>
            </a:ln>
          </p:spPr>
          <p:style>
            <a:lnRef idx="0">
              <a:scrgbClr r="0" g="0" b="0"/>
            </a:lnRef>
            <a:fillRef idx="0">
              <a:scrgbClr r="0" g="0" b="0"/>
            </a:fillRef>
            <a:effectRef idx="0">
              <a:scrgbClr r="0" g="0" b="0"/>
            </a:effectRef>
            <a:fontRef idx="minor"/>
          </p:style>
        </p:sp>
        <p:sp>
          <p:nvSpPr>
            <p:cNvPr id="427" name="Rechthoek 342"/>
            <p:cNvSpPr/>
            <p:nvPr/>
          </p:nvSpPr>
          <p:spPr>
            <a:xfrm>
              <a:off x="12556080" y="6175800"/>
              <a:ext cx="3194280" cy="820440"/>
            </a:xfrm>
            <a:prstGeom prst="rect">
              <a:avLst/>
            </a:prstGeom>
            <a:noFill/>
            <a:ln w="12700">
              <a:noFill/>
            </a:ln>
          </p:spPr>
          <p:style>
            <a:lnRef idx="0">
              <a:scrgbClr r="0" g="0" b="0"/>
            </a:lnRef>
            <a:fillRef idx="0">
              <a:scrgbClr r="0" g="0" b="0"/>
            </a:fillRef>
            <a:effectRef idx="0">
              <a:scrgbClr r="0" g="0" b="0"/>
            </a:effectRef>
            <a:fontRef idx="minor"/>
          </p:style>
          <p:txBody>
            <a:bodyPr lIns="0" tIns="0" rIns="0" bIns="0" numCol="1" spcCol="0" anchor="t">
              <a:spAutoFit/>
            </a:bodyPr>
            <a:lstStyle/>
            <a:p>
              <a:pPr>
                <a:lnSpc>
                  <a:spcPct val="90000"/>
                </a:lnSpc>
                <a:spcBef>
                  <a:spcPts val="601"/>
                </a:spcBef>
                <a:buNone/>
                <a:tabLst>
                  <a:tab pos="0" algn="l"/>
                </a:tabLst>
              </a:pPr>
              <a:r>
                <a:rPr lang="en-US" sz="1200" b="1" strike="noStrike" spc="-1">
                  <a:solidFill>
                    <a:srgbClr val="211F26"/>
                  </a:solidFill>
                  <a:latin typeface="Calibri"/>
                  <a:ea typeface="Calibri"/>
                </a:rPr>
                <a:t>MEER WETEN?</a:t>
              </a:r>
              <a:br>
                <a:rPr sz="1200"/>
              </a:br>
              <a:r>
                <a:rPr lang="en-US" sz="1200" b="0" strike="noStrike" spc="-1">
                  <a:solidFill>
                    <a:srgbClr val="211F26"/>
                  </a:solidFill>
                  <a:latin typeface="Calibri"/>
                  <a:ea typeface="Calibri"/>
                </a:rPr>
                <a:t>Ga naar de instructie dia ‘</a:t>
              </a:r>
              <a:r>
                <a:rPr lang="en-US" sz="1200" b="1" strike="noStrike" spc="-1">
                  <a:solidFill>
                    <a:srgbClr val="211F26"/>
                  </a:solidFill>
                  <a:latin typeface="Calibri"/>
                  <a:ea typeface="Calibri"/>
                </a:rPr>
                <a:t>YouTube links</a:t>
              </a:r>
              <a:r>
                <a:rPr lang="en-US" sz="1200" b="0" strike="noStrike" spc="-1">
                  <a:solidFill>
                    <a:srgbClr val="211F26"/>
                  </a:solidFill>
                  <a:latin typeface="Calibri"/>
                  <a:ea typeface="Calibri"/>
                </a:rPr>
                <a:t>’, open deze in de ‘</a:t>
              </a:r>
              <a:r>
                <a:rPr lang="en-US" sz="1200" b="1" strike="noStrike" spc="-1">
                  <a:solidFill>
                    <a:srgbClr val="211F26"/>
                  </a:solidFill>
                  <a:latin typeface="Calibri"/>
                  <a:ea typeface="Calibri"/>
                </a:rPr>
                <a:t>Diavoorstelling</a:t>
              </a:r>
              <a:r>
                <a:rPr lang="en-US" sz="1200" b="0" strike="noStrike" spc="-1">
                  <a:solidFill>
                    <a:srgbClr val="211F26"/>
                  </a:solidFill>
                  <a:latin typeface="Calibri"/>
                  <a:ea typeface="Calibri"/>
                </a:rPr>
                <a:t>’ (shift F5) en klik op de gewenste video link.</a:t>
              </a:r>
              <a:endParaRPr lang="en-US" sz="1200" b="0" strike="noStrike" spc="-1">
                <a:latin typeface="Arial"/>
              </a:endParaRPr>
            </a:p>
          </p:txBody>
        </p:sp>
        <p:grpSp>
          <p:nvGrpSpPr>
            <p:cNvPr id="428" name="INSTRUCTIE"/>
            <p:cNvGrpSpPr/>
            <p:nvPr/>
          </p:nvGrpSpPr>
          <p:grpSpPr>
            <a:xfrm>
              <a:off x="12556440" y="-173160"/>
              <a:ext cx="3194640" cy="4036680"/>
              <a:chOff x="12556440" y="-173160"/>
              <a:chExt cx="3194640" cy="4036680"/>
            </a:xfrm>
          </p:grpSpPr>
          <p:grpSp>
            <p:nvGrpSpPr>
              <p:cNvPr id="429" name="Rechthoek 299"/>
              <p:cNvGrpSpPr/>
              <p:nvPr/>
            </p:nvGrpSpPr>
            <p:grpSpPr>
              <a:xfrm>
                <a:off x="12556440" y="-173160"/>
                <a:ext cx="3194280" cy="598320"/>
                <a:chOff x="12556440" y="-173160"/>
                <a:chExt cx="3194280" cy="598320"/>
              </a:xfrm>
            </p:grpSpPr>
            <p:sp>
              <p:nvSpPr>
                <p:cNvPr id="430" name="Rectangle"/>
                <p:cNvSpPr/>
                <p:nvPr/>
              </p:nvSpPr>
              <p:spPr>
                <a:xfrm>
                  <a:off x="12556440" y="0"/>
                  <a:ext cx="3194280" cy="251640"/>
                </a:xfrm>
                <a:prstGeom prst="rect">
                  <a:avLst/>
                </a:prstGeom>
                <a:solidFill>
                  <a:srgbClr val="211F26"/>
                </a:solidFill>
                <a:ln w="12700">
                  <a:noFill/>
                </a:ln>
              </p:spPr>
              <p:style>
                <a:lnRef idx="0">
                  <a:scrgbClr r="0" g="0" b="0"/>
                </a:lnRef>
                <a:fillRef idx="0">
                  <a:scrgbClr r="0" g="0" b="0"/>
                </a:fillRef>
                <a:effectRef idx="0">
                  <a:scrgbClr r="0" g="0" b="0"/>
                </a:effectRef>
                <a:fontRef idx="minor"/>
              </p:style>
            </p:sp>
            <p:sp>
              <p:nvSpPr>
                <p:cNvPr id="431" name="Afbeelding invoegen/veranderen"/>
                <p:cNvSpPr/>
                <p:nvPr/>
              </p:nvSpPr>
              <p:spPr>
                <a:xfrm>
                  <a:off x="12556440" y="-173160"/>
                  <a:ext cx="3194280" cy="598320"/>
                </a:xfrm>
                <a:prstGeom prst="rect">
                  <a:avLst/>
                </a:prstGeom>
                <a:noFill/>
                <a:ln w="12700">
                  <a:noFill/>
                </a:ln>
              </p:spPr>
              <p:style>
                <a:lnRef idx="0">
                  <a:scrgbClr r="0" g="0" b="0"/>
                </a:lnRef>
                <a:fillRef idx="0">
                  <a:scrgbClr r="0" g="0" b="0"/>
                </a:fillRef>
                <a:effectRef idx="0">
                  <a:scrgbClr r="0" g="0" b="0"/>
                </a:effectRef>
                <a:fontRef idx="minor"/>
              </p:style>
              <p:txBody>
                <a:bodyPr lIns="108000" tIns="108000" rIns="108000" bIns="108000" numCol="1" spcCol="0" anchor="ctr">
                  <a:spAutoFit/>
                </a:bodyPr>
                <a:lstStyle/>
                <a:p>
                  <a:pPr>
                    <a:lnSpc>
                      <a:spcPct val="90000"/>
                    </a:lnSpc>
                    <a:spcBef>
                      <a:spcPts val="601"/>
                    </a:spcBef>
                    <a:buNone/>
                    <a:tabLst>
                      <a:tab pos="0" algn="l"/>
                    </a:tabLst>
                  </a:pPr>
                  <a:r>
                    <a:rPr lang="en-US" sz="1400" b="1" strike="noStrike" cap="all" spc="-1">
                      <a:solidFill>
                        <a:srgbClr val="FFFFFF"/>
                      </a:solidFill>
                      <a:latin typeface="Calibri"/>
                      <a:ea typeface="Calibri"/>
                    </a:rPr>
                    <a:t>Afbeelding invoegen/veranderen</a:t>
                  </a:r>
                  <a:endParaRPr lang="en-US" sz="1400" b="0" strike="noStrike" spc="-1">
                    <a:latin typeface="Arial"/>
                  </a:endParaRPr>
                </a:p>
              </p:txBody>
            </p:sp>
          </p:grpSp>
          <p:grpSp>
            <p:nvGrpSpPr>
              <p:cNvPr id="432" name="Ovaal 301"/>
              <p:cNvGrpSpPr/>
              <p:nvPr/>
            </p:nvGrpSpPr>
            <p:grpSpPr>
              <a:xfrm>
                <a:off x="12556440" y="387360"/>
                <a:ext cx="260640" cy="273240"/>
                <a:chOff x="12556440" y="387360"/>
                <a:chExt cx="260640" cy="273240"/>
              </a:xfrm>
            </p:grpSpPr>
            <p:sp>
              <p:nvSpPr>
                <p:cNvPr id="433" name="Oval"/>
                <p:cNvSpPr/>
                <p:nvPr/>
              </p:nvSpPr>
              <p:spPr>
                <a:xfrm>
                  <a:off x="12556440" y="394200"/>
                  <a:ext cx="260640" cy="259200"/>
                </a:xfrm>
                <a:prstGeom prst="ellipse">
                  <a:avLst/>
                </a:prstGeom>
                <a:solidFill>
                  <a:srgbClr val="211F26"/>
                </a:solidFill>
                <a:ln w="12700">
                  <a:noFill/>
                </a:ln>
              </p:spPr>
              <p:style>
                <a:lnRef idx="0">
                  <a:scrgbClr r="0" g="0" b="0"/>
                </a:lnRef>
                <a:fillRef idx="0">
                  <a:scrgbClr r="0" g="0" b="0"/>
                </a:fillRef>
                <a:effectRef idx="0">
                  <a:scrgbClr r="0" g="0" b="0"/>
                </a:effectRef>
                <a:fontRef idx="minor"/>
              </p:style>
            </p:sp>
            <p:sp>
              <p:nvSpPr>
                <p:cNvPr id="434" name="1"/>
                <p:cNvSpPr/>
                <p:nvPr/>
              </p:nvSpPr>
              <p:spPr>
                <a:xfrm>
                  <a:off x="12640320" y="387360"/>
                  <a:ext cx="92520" cy="273240"/>
                </a:xfrm>
                <a:prstGeom prst="rect">
                  <a:avLst/>
                </a:prstGeom>
                <a:noFill/>
                <a:ln w="12700">
                  <a:noFill/>
                </a:ln>
              </p:spPr>
              <p:style>
                <a:lnRef idx="0">
                  <a:scrgbClr r="0" g="0" b="0"/>
                </a:lnRef>
                <a:fillRef idx="0">
                  <a:scrgbClr r="0" g="0" b="0"/>
                </a:fillRef>
                <a:effectRef idx="0">
                  <a:scrgbClr r="0" g="0" b="0"/>
                </a:effectRef>
                <a:fontRef idx="minor"/>
              </p:style>
              <p:txBody>
                <a:bodyPr lIns="45720" rIns="45720" numCol="1" spcCol="0" anchor="ctr">
                  <a:spAutoFit/>
                </a:bodyPr>
                <a:lstStyle/>
                <a:p>
                  <a:pPr algn="ctr">
                    <a:lnSpc>
                      <a:spcPct val="100000"/>
                    </a:lnSpc>
                    <a:buNone/>
                    <a:tabLst>
                      <a:tab pos="0" algn="l"/>
                    </a:tabLst>
                  </a:pPr>
                  <a:r>
                    <a:rPr lang="en-US" sz="1200" b="1" strike="noStrike" spc="-1">
                      <a:solidFill>
                        <a:srgbClr val="FFFFFF"/>
                      </a:solidFill>
                      <a:latin typeface="Calibri"/>
                      <a:ea typeface="Calibri"/>
                    </a:rPr>
                    <a:t>1</a:t>
                  </a:r>
                  <a:endParaRPr lang="en-US" sz="1200" b="0" strike="noStrike" spc="-1">
                    <a:latin typeface="Arial"/>
                  </a:endParaRPr>
                </a:p>
              </p:txBody>
            </p:sp>
          </p:grpSp>
          <p:sp>
            <p:nvSpPr>
              <p:cNvPr id="435" name="Rechthoek 302"/>
              <p:cNvSpPr/>
              <p:nvPr/>
            </p:nvSpPr>
            <p:spPr>
              <a:xfrm>
                <a:off x="12922200" y="393120"/>
                <a:ext cx="2828880" cy="752040"/>
              </a:xfrm>
              <a:prstGeom prst="rect">
                <a:avLst/>
              </a:prstGeom>
              <a:noFill/>
              <a:ln w="12700">
                <a:noFill/>
              </a:ln>
            </p:spPr>
            <p:style>
              <a:lnRef idx="0">
                <a:scrgbClr r="0" g="0" b="0"/>
              </a:lnRef>
              <a:fillRef idx="0">
                <a:scrgbClr r="0" g="0" b="0"/>
              </a:fillRef>
              <a:effectRef idx="0">
                <a:scrgbClr r="0" g="0" b="0"/>
              </a:effectRef>
              <a:fontRef idx="minor"/>
            </p:style>
            <p:txBody>
              <a:bodyPr lIns="0" tIns="0" rIns="0" bIns="0" numCol="1" spcCol="0" anchor="t">
                <a:spAutoFit/>
              </a:bodyPr>
              <a:lstStyle/>
              <a:p>
                <a:pPr>
                  <a:lnSpc>
                    <a:spcPct val="90000"/>
                  </a:lnSpc>
                  <a:spcBef>
                    <a:spcPts val="601"/>
                  </a:spcBef>
                  <a:buNone/>
                  <a:tabLst>
                    <a:tab pos="0" algn="l"/>
                  </a:tabLst>
                </a:pPr>
                <a:r>
                  <a:rPr lang="en-US" sz="1100" b="0" strike="noStrike" spc="-1">
                    <a:solidFill>
                      <a:srgbClr val="211F26"/>
                    </a:solidFill>
                    <a:latin typeface="Calibri"/>
                    <a:ea typeface="Calibri"/>
                  </a:rPr>
                  <a:t>Wanneer nodig, verwijder de bestaande afbeelding d.m.v. de </a:t>
                </a:r>
                <a:r>
                  <a:rPr lang="en-US" sz="1100" b="1" strike="noStrike" spc="-1">
                    <a:solidFill>
                      <a:srgbClr val="211F26"/>
                    </a:solidFill>
                    <a:latin typeface="Calibri"/>
                    <a:ea typeface="Calibri"/>
                  </a:rPr>
                  <a:t>‘Delete’-knop</a:t>
                </a:r>
                <a:r>
                  <a:rPr lang="en-US" sz="1100" b="0" strike="noStrike" spc="-1">
                    <a:solidFill>
                      <a:srgbClr val="211F26"/>
                    </a:solidFill>
                    <a:latin typeface="Calibri"/>
                    <a:ea typeface="Calibri"/>
                  </a:rPr>
                  <a:t>. Klik op het pictogram om een nieuwe afbeelding in te voegen. </a:t>
                </a:r>
                <a:r>
                  <a:rPr lang="en-US" sz="1100" b="0" i="1" strike="noStrike" spc="-1">
                    <a:solidFill>
                      <a:srgbClr val="211F26"/>
                    </a:solidFill>
                    <a:latin typeface="Calibri"/>
                    <a:ea typeface="Calibri"/>
                  </a:rPr>
                  <a:t>(zie onderstaand voorbeeld).</a:t>
                </a:r>
                <a:endParaRPr lang="en-US" sz="1100" b="0" strike="noStrike" spc="-1">
                  <a:latin typeface="Arial"/>
                </a:endParaRPr>
              </a:p>
            </p:txBody>
          </p:sp>
          <p:grpSp>
            <p:nvGrpSpPr>
              <p:cNvPr id="436" name="Ovaal 303"/>
              <p:cNvGrpSpPr/>
              <p:nvPr/>
            </p:nvGrpSpPr>
            <p:grpSpPr>
              <a:xfrm>
                <a:off x="12556440" y="1566720"/>
                <a:ext cx="260640" cy="273240"/>
                <a:chOff x="12556440" y="1566720"/>
                <a:chExt cx="260640" cy="273240"/>
              </a:xfrm>
            </p:grpSpPr>
            <p:sp>
              <p:nvSpPr>
                <p:cNvPr id="437" name="Oval"/>
                <p:cNvSpPr/>
                <p:nvPr/>
              </p:nvSpPr>
              <p:spPr>
                <a:xfrm>
                  <a:off x="12556440" y="1573560"/>
                  <a:ext cx="260640" cy="259200"/>
                </a:xfrm>
                <a:prstGeom prst="ellipse">
                  <a:avLst/>
                </a:prstGeom>
                <a:solidFill>
                  <a:srgbClr val="211F26"/>
                </a:solidFill>
                <a:ln w="12700">
                  <a:noFill/>
                </a:ln>
              </p:spPr>
              <p:style>
                <a:lnRef idx="0">
                  <a:scrgbClr r="0" g="0" b="0"/>
                </a:lnRef>
                <a:fillRef idx="0">
                  <a:scrgbClr r="0" g="0" b="0"/>
                </a:fillRef>
                <a:effectRef idx="0">
                  <a:scrgbClr r="0" g="0" b="0"/>
                </a:effectRef>
                <a:fontRef idx="minor"/>
              </p:style>
            </p:sp>
            <p:sp>
              <p:nvSpPr>
                <p:cNvPr id="438" name="2"/>
                <p:cNvSpPr/>
                <p:nvPr/>
              </p:nvSpPr>
              <p:spPr>
                <a:xfrm>
                  <a:off x="12640320" y="1566720"/>
                  <a:ext cx="92520" cy="273240"/>
                </a:xfrm>
                <a:prstGeom prst="rect">
                  <a:avLst/>
                </a:prstGeom>
                <a:noFill/>
                <a:ln w="12700">
                  <a:noFill/>
                </a:ln>
              </p:spPr>
              <p:style>
                <a:lnRef idx="0">
                  <a:scrgbClr r="0" g="0" b="0"/>
                </a:lnRef>
                <a:fillRef idx="0">
                  <a:scrgbClr r="0" g="0" b="0"/>
                </a:fillRef>
                <a:effectRef idx="0">
                  <a:scrgbClr r="0" g="0" b="0"/>
                </a:effectRef>
                <a:fontRef idx="minor"/>
              </p:style>
              <p:txBody>
                <a:bodyPr lIns="45720" rIns="45720" numCol="1" spcCol="0" anchor="ctr">
                  <a:spAutoFit/>
                </a:bodyPr>
                <a:lstStyle/>
                <a:p>
                  <a:pPr algn="ctr">
                    <a:lnSpc>
                      <a:spcPct val="100000"/>
                    </a:lnSpc>
                    <a:buNone/>
                    <a:tabLst>
                      <a:tab pos="0" algn="l"/>
                    </a:tabLst>
                  </a:pPr>
                  <a:r>
                    <a:rPr lang="en-US" sz="1200" b="1" strike="noStrike" spc="-1">
                      <a:solidFill>
                        <a:srgbClr val="FFFFFF"/>
                      </a:solidFill>
                      <a:latin typeface="Calibri"/>
                      <a:ea typeface="Calibri"/>
                    </a:rPr>
                    <a:t>2</a:t>
                  </a:r>
                  <a:endParaRPr lang="en-US" sz="1200" b="0" strike="noStrike" spc="-1">
                    <a:latin typeface="Arial"/>
                  </a:endParaRPr>
                </a:p>
              </p:txBody>
            </p:sp>
          </p:grpSp>
          <p:sp>
            <p:nvSpPr>
              <p:cNvPr id="439" name="Rechthoek 304"/>
              <p:cNvSpPr/>
              <p:nvPr/>
            </p:nvSpPr>
            <p:spPr>
              <a:xfrm>
                <a:off x="12922200" y="1573560"/>
                <a:ext cx="2828880" cy="301320"/>
              </a:xfrm>
              <a:prstGeom prst="rect">
                <a:avLst/>
              </a:prstGeom>
              <a:noFill/>
              <a:ln w="12700">
                <a:noFill/>
              </a:ln>
            </p:spPr>
            <p:style>
              <a:lnRef idx="0">
                <a:scrgbClr r="0" g="0" b="0"/>
              </a:lnRef>
              <a:fillRef idx="0">
                <a:scrgbClr r="0" g="0" b="0"/>
              </a:fillRef>
              <a:effectRef idx="0">
                <a:scrgbClr r="0" g="0" b="0"/>
              </a:effectRef>
              <a:fontRef idx="minor"/>
            </p:style>
            <p:txBody>
              <a:bodyPr lIns="0" tIns="0" rIns="0" bIns="0" numCol="1" spcCol="0" anchor="t">
                <a:spAutoFit/>
              </a:bodyPr>
              <a:lstStyle/>
              <a:p>
                <a:pPr>
                  <a:lnSpc>
                    <a:spcPct val="90000"/>
                  </a:lnSpc>
                  <a:spcBef>
                    <a:spcPts val="601"/>
                  </a:spcBef>
                  <a:buNone/>
                  <a:tabLst>
                    <a:tab pos="0" algn="l"/>
                  </a:tabLst>
                </a:pPr>
                <a:r>
                  <a:rPr lang="en-US" sz="1100" b="0" strike="noStrike" spc="-1">
                    <a:solidFill>
                      <a:srgbClr val="211F26"/>
                    </a:solidFill>
                    <a:latin typeface="Calibri"/>
                    <a:ea typeface="Calibri"/>
                  </a:rPr>
                  <a:t>Selecteer de gewenste afbeelding</a:t>
                </a:r>
                <a:br>
                  <a:rPr sz="1100"/>
                </a:br>
                <a:r>
                  <a:rPr lang="en-US" sz="1100" b="0" strike="noStrike" spc="-1">
                    <a:solidFill>
                      <a:srgbClr val="211F26"/>
                    </a:solidFill>
                    <a:latin typeface="Calibri"/>
                    <a:ea typeface="Calibri"/>
                  </a:rPr>
                  <a:t>en klik op </a:t>
                </a:r>
                <a:r>
                  <a:rPr lang="en-US" sz="1100" b="1" strike="noStrike" spc="-1">
                    <a:solidFill>
                      <a:srgbClr val="211F26"/>
                    </a:solidFill>
                    <a:latin typeface="Calibri"/>
                    <a:ea typeface="Calibri"/>
                  </a:rPr>
                  <a:t>‘Invoegen’</a:t>
                </a:r>
                <a:r>
                  <a:rPr lang="en-US" sz="1100" b="0" strike="noStrike" spc="-1">
                    <a:solidFill>
                      <a:srgbClr val="211F26"/>
                    </a:solidFill>
                    <a:latin typeface="Calibri"/>
                    <a:ea typeface="Calibri"/>
                  </a:rPr>
                  <a:t>.</a:t>
                </a:r>
                <a:endParaRPr lang="en-US" sz="1100" b="0" strike="noStrike" spc="-1">
                  <a:latin typeface="Arial"/>
                </a:endParaRPr>
              </a:p>
            </p:txBody>
          </p:sp>
          <p:grpSp>
            <p:nvGrpSpPr>
              <p:cNvPr id="440" name="Groep 305"/>
              <p:cNvGrpSpPr/>
              <p:nvPr/>
            </p:nvGrpSpPr>
            <p:grpSpPr>
              <a:xfrm>
                <a:off x="12922200" y="2014560"/>
                <a:ext cx="825120" cy="209160"/>
                <a:chOff x="12922200" y="2014560"/>
                <a:chExt cx="825120" cy="209160"/>
              </a:xfrm>
            </p:grpSpPr>
            <p:grpSp>
              <p:nvGrpSpPr>
                <p:cNvPr id="441" name="Rechthoek 332"/>
                <p:cNvGrpSpPr/>
                <p:nvPr/>
              </p:nvGrpSpPr>
              <p:grpSpPr>
                <a:xfrm>
                  <a:off x="12922200" y="2014560"/>
                  <a:ext cx="825120" cy="209160"/>
                  <a:chOff x="12922200" y="2014560"/>
                  <a:chExt cx="825120" cy="209160"/>
                </a:xfrm>
              </p:grpSpPr>
              <p:sp>
                <p:nvSpPr>
                  <p:cNvPr id="442" name="Rectangle"/>
                  <p:cNvSpPr/>
                  <p:nvPr/>
                </p:nvSpPr>
                <p:spPr>
                  <a:xfrm>
                    <a:off x="12922200" y="2014560"/>
                    <a:ext cx="825120" cy="209160"/>
                  </a:xfrm>
                  <a:prstGeom prst="rect">
                    <a:avLst/>
                  </a:prstGeom>
                  <a:solidFill>
                    <a:srgbClr val="E5F1FB"/>
                  </a:solidFill>
                  <a:ln w="12700">
                    <a:solidFill>
                      <a:srgbClr val="0B7ED9"/>
                    </a:solidFill>
                    <a:miter/>
                  </a:ln>
                </p:spPr>
                <p:style>
                  <a:lnRef idx="0">
                    <a:scrgbClr r="0" g="0" b="0"/>
                  </a:lnRef>
                  <a:fillRef idx="0">
                    <a:scrgbClr r="0" g="0" b="0"/>
                  </a:fillRef>
                  <a:effectRef idx="0">
                    <a:scrgbClr r="0" g="0" b="0"/>
                  </a:effectRef>
                  <a:fontRef idx="minor"/>
                </p:style>
              </p:sp>
              <p:sp>
                <p:nvSpPr>
                  <p:cNvPr id="443" name="Invoegen"/>
                  <p:cNvSpPr/>
                  <p:nvPr/>
                </p:nvSpPr>
                <p:spPr>
                  <a:xfrm>
                    <a:off x="13036320" y="2063880"/>
                    <a:ext cx="704520" cy="110160"/>
                  </a:xfrm>
                  <a:prstGeom prst="rect">
                    <a:avLst/>
                  </a:prstGeom>
                  <a:noFill/>
                  <a:ln w="12700">
                    <a:noFill/>
                  </a:ln>
                </p:spPr>
                <p:style>
                  <a:lnRef idx="0">
                    <a:scrgbClr r="0" g="0" b="0"/>
                  </a:lnRef>
                  <a:fillRef idx="0">
                    <a:scrgbClr r="0" g="0" b="0"/>
                  </a:fillRef>
                  <a:effectRef idx="0">
                    <a:scrgbClr r="0" g="0" b="0"/>
                  </a:effectRef>
                  <a:fontRef idx="minor"/>
                </p:style>
                <p:txBody>
                  <a:bodyPr lIns="0" tIns="0" rIns="0" bIns="0" numCol="1" spcCol="0" anchor="ctr">
                    <a:spAutoFit/>
                  </a:bodyPr>
                  <a:lstStyle/>
                  <a:p>
                    <a:pPr>
                      <a:lnSpc>
                        <a:spcPct val="90000"/>
                      </a:lnSpc>
                      <a:spcBef>
                        <a:spcPts val="601"/>
                      </a:spcBef>
                      <a:buNone/>
                      <a:tabLst>
                        <a:tab pos="0" algn="l"/>
                      </a:tabLst>
                    </a:pPr>
                    <a:r>
                      <a:rPr lang="en-US" sz="800" b="0" strike="noStrike" spc="-1">
                        <a:solidFill>
                          <a:srgbClr val="211F26"/>
                        </a:solidFill>
                        <a:latin typeface="Calibri"/>
                        <a:ea typeface="Calibri"/>
                      </a:rPr>
                      <a:t>Invoegen</a:t>
                    </a:r>
                    <a:endParaRPr lang="en-US" sz="800" b="0" strike="noStrike" spc="-1">
                      <a:latin typeface="Arial"/>
                    </a:endParaRPr>
                  </a:p>
                </p:txBody>
              </p:sp>
            </p:grpSp>
            <p:sp>
              <p:nvSpPr>
                <p:cNvPr id="444" name="Rechte verbindingslijn 333"/>
                <p:cNvSpPr/>
                <p:nvPr/>
              </p:nvSpPr>
              <p:spPr>
                <a:xfrm>
                  <a:off x="13572720" y="2046600"/>
                  <a:ext cx="0" cy="142920"/>
                </a:xfrm>
                <a:prstGeom prst="line">
                  <a:avLst/>
                </a:prstGeom>
                <a:ln w="3175">
                  <a:solidFill>
                    <a:srgbClr val="44546A"/>
                  </a:solidFill>
                  <a:round/>
                </a:ln>
              </p:spPr>
              <p:style>
                <a:lnRef idx="0">
                  <a:scrgbClr r="0" g="0" b="0"/>
                </a:lnRef>
                <a:fillRef idx="0">
                  <a:scrgbClr r="0" g="0" b="0"/>
                </a:fillRef>
                <a:effectRef idx="0">
                  <a:scrgbClr r="0" g="0" b="0"/>
                </a:effectRef>
                <a:fontRef idx="minor"/>
              </p:style>
            </p:sp>
            <p:sp>
              <p:nvSpPr>
                <p:cNvPr id="445" name="Gelijkbenige driehoek 334"/>
                <p:cNvSpPr/>
                <p:nvPr/>
              </p:nvSpPr>
              <p:spPr>
                <a:xfrm rot="10800000">
                  <a:off x="13614120" y="2098800"/>
                  <a:ext cx="86400" cy="50760"/>
                </a:xfrm>
                <a:prstGeom prst="triangle">
                  <a:avLst>
                    <a:gd name="adj" fmla="val 50000"/>
                  </a:avLst>
                </a:prstGeom>
                <a:solidFill>
                  <a:srgbClr val="000000"/>
                </a:solidFill>
                <a:ln w="12700">
                  <a:noFill/>
                </a:ln>
              </p:spPr>
              <p:style>
                <a:lnRef idx="0">
                  <a:scrgbClr r="0" g="0" b="0"/>
                </a:lnRef>
                <a:fillRef idx="0">
                  <a:scrgbClr r="0" g="0" b="0"/>
                </a:fillRef>
                <a:effectRef idx="0">
                  <a:scrgbClr r="0" g="0" b="0"/>
                </a:effectRef>
                <a:fontRef idx="minor"/>
              </p:style>
            </p:sp>
          </p:grpSp>
          <p:grpSp>
            <p:nvGrpSpPr>
              <p:cNvPr id="446" name="Groep 306"/>
              <p:cNvGrpSpPr/>
              <p:nvPr/>
            </p:nvGrpSpPr>
            <p:grpSpPr>
              <a:xfrm>
                <a:off x="12922200" y="1108080"/>
                <a:ext cx="294120" cy="345960"/>
                <a:chOff x="12922200" y="1108080"/>
                <a:chExt cx="294120" cy="345960"/>
              </a:xfrm>
            </p:grpSpPr>
            <p:sp>
              <p:nvSpPr>
                <p:cNvPr id="447" name="Rechthoek 326"/>
                <p:cNvSpPr/>
                <p:nvPr/>
              </p:nvSpPr>
              <p:spPr>
                <a:xfrm>
                  <a:off x="12922200" y="1108080"/>
                  <a:ext cx="261360" cy="257400"/>
                </a:xfrm>
                <a:prstGeom prst="rect">
                  <a:avLst/>
                </a:prstGeom>
                <a:solidFill>
                  <a:srgbClr val="FFFFFF"/>
                </a:solidFill>
                <a:ln w="12700">
                  <a:solidFill>
                    <a:srgbClr val="C0C0C0"/>
                  </a:solidFill>
                  <a:miter/>
                </a:ln>
              </p:spPr>
              <p:style>
                <a:lnRef idx="0">
                  <a:scrgbClr r="0" g="0" b="0"/>
                </a:lnRef>
                <a:fillRef idx="0">
                  <a:scrgbClr r="0" g="0" b="0"/>
                </a:fillRef>
                <a:effectRef idx="0">
                  <a:scrgbClr r="0" g="0" b="0"/>
                </a:effectRef>
                <a:fontRef idx="minor"/>
              </p:style>
            </p:sp>
            <p:sp>
              <p:nvSpPr>
                <p:cNvPr id="448" name="Ovaal 327"/>
                <p:cNvSpPr/>
                <p:nvPr/>
              </p:nvSpPr>
              <p:spPr>
                <a:xfrm>
                  <a:off x="13081680" y="1140480"/>
                  <a:ext cx="72000" cy="72000"/>
                </a:xfrm>
                <a:prstGeom prst="ellipse">
                  <a:avLst/>
                </a:prstGeom>
                <a:solidFill>
                  <a:srgbClr val="F1D8A5"/>
                </a:solidFill>
                <a:ln w="12700">
                  <a:noFill/>
                </a:ln>
              </p:spPr>
              <p:style>
                <a:lnRef idx="0">
                  <a:scrgbClr r="0" g="0" b="0"/>
                </a:lnRef>
                <a:fillRef idx="0">
                  <a:scrgbClr r="0" g="0" b="0"/>
                </a:fillRef>
                <a:effectRef idx="0">
                  <a:scrgbClr r="0" g="0" b="0"/>
                </a:effectRef>
                <a:fontRef idx="minor"/>
              </p:style>
            </p:sp>
            <p:sp>
              <p:nvSpPr>
                <p:cNvPr id="449" name="Vrije vorm: vorm 328"/>
                <p:cNvSpPr/>
                <p:nvPr/>
              </p:nvSpPr>
              <p:spPr>
                <a:xfrm rot="2700000">
                  <a:off x="12954960" y="1266120"/>
                  <a:ext cx="170640" cy="149040"/>
                </a:xfrm>
                <a:custGeom>
                  <a:avLst/>
                  <a:gdLst/>
                  <a:ahLst/>
                  <a:cxnLst/>
                  <a:rect l="l" t="t" r="r" b="b"/>
                  <a:pathLst>
                    <a:path w="21600" h="21600">
                      <a:moveTo>
                        <a:pt x="1645" y="1880"/>
                      </a:moveTo>
                      <a:cubicBezTo>
                        <a:pt x="2661" y="718"/>
                        <a:pt x="4065" y="0"/>
                        <a:pt x="5616" y="0"/>
                      </a:cubicBezTo>
                      <a:lnTo>
                        <a:pt x="21600" y="0"/>
                      </a:lnTo>
                      <a:lnTo>
                        <a:pt x="2704" y="21600"/>
                      </a:lnTo>
                      <a:lnTo>
                        <a:pt x="0" y="18510"/>
                      </a:lnTo>
                      <a:lnTo>
                        <a:pt x="0" y="6420"/>
                      </a:lnTo>
                      <a:cubicBezTo>
                        <a:pt x="0" y="4647"/>
                        <a:pt x="629" y="3042"/>
                        <a:pt x="1645" y="1880"/>
                      </a:cubicBezTo>
                      <a:close/>
                    </a:path>
                  </a:pathLst>
                </a:custGeom>
                <a:solidFill>
                  <a:srgbClr val="C9D8E9"/>
                </a:solidFill>
                <a:ln w="12700">
                  <a:noFill/>
                </a:ln>
              </p:spPr>
              <p:style>
                <a:lnRef idx="0">
                  <a:scrgbClr r="0" g="0" b="0"/>
                </a:lnRef>
                <a:fillRef idx="0">
                  <a:scrgbClr r="0" g="0" b="0"/>
                </a:fillRef>
                <a:effectRef idx="0">
                  <a:scrgbClr r="0" g="0" b="0"/>
                </a:effectRef>
                <a:fontRef idx="minor"/>
              </p:style>
            </p:sp>
            <p:sp>
              <p:nvSpPr>
                <p:cNvPr id="450" name="Rechthoek: afgeronde hoeken 329"/>
                <p:cNvSpPr/>
                <p:nvPr/>
              </p:nvSpPr>
              <p:spPr>
                <a:xfrm>
                  <a:off x="13058640" y="1253880"/>
                  <a:ext cx="157680" cy="118080"/>
                </a:xfrm>
                <a:prstGeom prst="roundRect">
                  <a:avLst>
                    <a:gd name="adj" fmla="val 16667"/>
                  </a:avLst>
                </a:prstGeom>
                <a:solidFill>
                  <a:srgbClr val="FFFFFF"/>
                </a:solidFill>
                <a:ln w="19050">
                  <a:solidFill>
                    <a:srgbClr val="8AADD0"/>
                  </a:solidFill>
                  <a:miter/>
                </a:ln>
              </p:spPr>
              <p:style>
                <a:lnRef idx="0">
                  <a:scrgbClr r="0" g="0" b="0"/>
                </a:lnRef>
                <a:fillRef idx="0">
                  <a:scrgbClr r="0" g="0" b="0"/>
                </a:fillRef>
                <a:effectRef idx="0">
                  <a:scrgbClr r="0" g="0" b="0"/>
                </a:effectRef>
                <a:fontRef idx="minor"/>
              </p:style>
            </p:sp>
            <p:sp>
              <p:nvSpPr>
                <p:cNvPr id="451" name="Rechte verbindingslijn 330"/>
                <p:cNvSpPr/>
                <p:nvPr/>
              </p:nvSpPr>
              <p:spPr>
                <a:xfrm>
                  <a:off x="13095360" y="1419480"/>
                  <a:ext cx="84600" cy="0"/>
                </a:xfrm>
                <a:prstGeom prst="line">
                  <a:avLst/>
                </a:prstGeom>
                <a:ln w="19050">
                  <a:solidFill>
                    <a:srgbClr val="8AADD0"/>
                  </a:solidFill>
                  <a:miter/>
                </a:ln>
              </p:spPr>
              <p:style>
                <a:lnRef idx="0">
                  <a:scrgbClr r="0" g="0" b="0"/>
                </a:lnRef>
                <a:fillRef idx="0">
                  <a:scrgbClr r="0" g="0" b="0"/>
                </a:fillRef>
                <a:effectRef idx="0">
                  <a:scrgbClr r="0" g="0" b="0"/>
                </a:effectRef>
                <a:fontRef idx="minor"/>
              </p:style>
            </p:sp>
            <p:sp>
              <p:nvSpPr>
                <p:cNvPr id="452" name="Rechte verbindingslijn 331"/>
                <p:cNvSpPr/>
                <p:nvPr/>
              </p:nvSpPr>
              <p:spPr>
                <a:xfrm flipH="1">
                  <a:off x="13137120" y="1372320"/>
                  <a:ext cx="360" cy="43920"/>
                </a:xfrm>
                <a:prstGeom prst="line">
                  <a:avLst/>
                </a:prstGeom>
                <a:ln w="19050">
                  <a:solidFill>
                    <a:srgbClr val="8AADD0"/>
                  </a:solidFill>
                  <a:miter/>
                </a:ln>
              </p:spPr>
              <p:style>
                <a:lnRef idx="0">
                  <a:scrgbClr r="0" g="0" b="0"/>
                </a:lnRef>
                <a:fillRef idx="0">
                  <a:scrgbClr r="0" g="0" b="0"/>
                </a:fillRef>
                <a:effectRef idx="0">
                  <a:scrgbClr r="0" g="0" b="0"/>
                </a:effectRef>
                <a:fontRef idx="minor"/>
              </p:style>
            </p:sp>
          </p:grpSp>
          <p:grpSp>
            <p:nvGrpSpPr>
              <p:cNvPr id="453" name="Ovaal 307"/>
              <p:cNvGrpSpPr/>
              <p:nvPr/>
            </p:nvGrpSpPr>
            <p:grpSpPr>
              <a:xfrm>
                <a:off x="12556440" y="2369880"/>
                <a:ext cx="260640" cy="273240"/>
                <a:chOff x="12556440" y="2369880"/>
                <a:chExt cx="260640" cy="273240"/>
              </a:xfrm>
            </p:grpSpPr>
            <p:sp>
              <p:nvSpPr>
                <p:cNvPr id="454" name="Oval"/>
                <p:cNvSpPr/>
                <p:nvPr/>
              </p:nvSpPr>
              <p:spPr>
                <a:xfrm>
                  <a:off x="12556440" y="2376720"/>
                  <a:ext cx="260640" cy="259200"/>
                </a:xfrm>
                <a:prstGeom prst="ellipse">
                  <a:avLst/>
                </a:prstGeom>
                <a:solidFill>
                  <a:srgbClr val="211F26"/>
                </a:solidFill>
                <a:ln w="12700">
                  <a:noFill/>
                </a:ln>
              </p:spPr>
              <p:style>
                <a:lnRef idx="0">
                  <a:scrgbClr r="0" g="0" b="0"/>
                </a:lnRef>
                <a:fillRef idx="0">
                  <a:scrgbClr r="0" g="0" b="0"/>
                </a:fillRef>
                <a:effectRef idx="0">
                  <a:scrgbClr r="0" g="0" b="0"/>
                </a:effectRef>
                <a:fontRef idx="minor"/>
              </p:style>
            </p:sp>
            <p:sp>
              <p:nvSpPr>
                <p:cNvPr id="455" name="3"/>
                <p:cNvSpPr/>
                <p:nvPr/>
              </p:nvSpPr>
              <p:spPr>
                <a:xfrm>
                  <a:off x="12640320" y="2369880"/>
                  <a:ext cx="92520" cy="273240"/>
                </a:xfrm>
                <a:prstGeom prst="rect">
                  <a:avLst/>
                </a:prstGeom>
                <a:noFill/>
                <a:ln w="12700">
                  <a:noFill/>
                </a:ln>
              </p:spPr>
              <p:style>
                <a:lnRef idx="0">
                  <a:scrgbClr r="0" g="0" b="0"/>
                </a:lnRef>
                <a:fillRef idx="0">
                  <a:scrgbClr r="0" g="0" b="0"/>
                </a:fillRef>
                <a:effectRef idx="0">
                  <a:scrgbClr r="0" g="0" b="0"/>
                </a:effectRef>
                <a:fontRef idx="minor"/>
              </p:style>
              <p:txBody>
                <a:bodyPr lIns="45720" rIns="45720" numCol="1" spcCol="0" anchor="ctr">
                  <a:spAutoFit/>
                </a:bodyPr>
                <a:lstStyle/>
                <a:p>
                  <a:pPr algn="ctr">
                    <a:lnSpc>
                      <a:spcPct val="100000"/>
                    </a:lnSpc>
                    <a:buNone/>
                    <a:tabLst>
                      <a:tab pos="0" algn="l"/>
                    </a:tabLst>
                  </a:pPr>
                  <a:r>
                    <a:rPr lang="en-US" sz="1200" b="1" strike="noStrike" spc="-1">
                      <a:solidFill>
                        <a:srgbClr val="FFFFFF"/>
                      </a:solidFill>
                      <a:latin typeface="Calibri"/>
                      <a:ea typeface="Calibri"/>
                    </a:rPr>
                    <a:t>3</a:t>
                  </a:r>
                  <a:endParaRPr lang="en-US" sz="1200" b="0" strike="noStrike" spc="-1">
                    <a:latin typeface="Arial"/>
                  </a:endParaRPr>
                </a:p>
              </p:txBody>
            </p:sp>
          </p:grpSp>
          <p:sp>
            <p:nvSpPr>
              <p:cNvPr id="456" name="Rechthoek 308"/>
              <p:cNvSpPr/>
              <p:nvPr/>
            </p:nvSpPr>
            <p:spPr>
              <a:xfrm>
                <a:off x="12922200" y="2376720"/>
                <a:ext cx="2828880" cy="902520"/>
              </a:xfrm>
              <a:prstGeom prst="rect">
                <a:avLst/>
              </a:prstGeom>
              <a:noFill/>
              <a:ln w="12700">
                <a:noFill/>
              </a:ln>
            </p:spPr>
            <p:style>
              <a:lnRef idx="0">
                <a:scrgbClr r="0" g="0" b="0"/>
              </a:lnRef>
              <a:fillRef idx="0">
                <a:scrgbClr r="0" g="0" b="0"/>
              </a:fillRef>
              <a:effectRef idx="0">
                <a:scrgbClr r="0" g="0" b="0"/>
              </a:effectRef>
              <a:fontRef idx="minor"/>
            </p:style>
            <p:txBody>
              <a:bodyPr lIns="0" tIns="0" rIns="0" bIns="0" numCol="1" spcCol="0" anchor="t">
                <a:spAutoFit/>
              </a:bodyPr>
              <a:lstStyle/>
              <a:p>
                <a:pPr>
                  <a:lnSpc>
                    <a:spcPct val="90000"/>
                  </a:lnSpc>
                  <a:spcBef>
                    <a:spcPts val="601"/>
                  </a:spcBef>
                  <a:buNone/>
                  <a:tabLst>
                    <a:tab pos="0" algn="l"/>
                  </a:tabLst>
                </a:pPr>
                <a:r>
                  <a:rPr lang="en-US" sz="1100" b="0" strike="noStrike" spc="-1">
                    <a:solidFill>
                      <a:srgbClr val="211F26"/>
                    </a:solidFill>
                    <a:latin typeface="Calibri"/>
                    <a:ea typeface="Calibri"/>
                  </a:rPr>
                  <a:t>Om de afbeelding te schalen of bij te snijden, ga naar de tab </a:t>
                </a:r>
                <a:r>
                  <a:rPr lang="en-US" sz="1100" b="1" strike="noStrike" spc="-1">
                    <a:solidFill>
                      <a:srgbClr val="211F26"/>
                    </a:solidFill>
                    <a:latin typeface="Calibri"/>
                    <a:ea typeface="Calibri"/>
                  </a:rPr>
                  <a:t>‘Hulpmiddelen voor afbeeldingen - Opmaak’</a:t>
                </a:r>
                <a:r>
                  <a:rPr lang="en-US" sz="1100" b="0" strike="noStrike" spc="-1">
                    <a:solidFill>
                      <a:srgbClr val="211F26"/>
                    </a:solidFill>
                    <a:latin typeface="Calibri"/>
                    <a:ea typeface="Calibri"/>
                  </a:rPr>
                  <a:t> en klik op de knop </a:t>
                </a:r>
                <a:r>
                  <a:rPr lang="en-US" sz="1100" b="1" strike="noStrike" spc="-1">
                    <a:solidFill>
                      <a:srgbClr val="211F26"/>
                    </a:solidFill>
                    <a:latin typeface="Calibri"/>
                    <a:ea typeface="Calibri"/>
                  </a:rPr>
                  <a:t>‘Bijsnijden’</a:t>
                </a:r>
                <a:r>
                  <a:rPr lang="en-US" sz="1100" b="0" strike="noStrike" spc="-1">
                    <a:solidFill>
                      <a:srgbClr val="211F26"/>
                    </a:solidFill>
                    <a:latin typeface="Calibri"/>
                    <a:ea typeface="Calibri"/>
                  </a:rPr>
                  <a:t>. Schaal met de bolletjes de afbeelding en met de hoekjes het afbeeldingskader.</a:t>
                </a:r>
                <a:endParaRPr lang="en-US" sz="1100" b="0" strike="noStrike" spc="-1">
                  <a:latin typeface="Arial"/>
                </a:endParaRPr>
              </a:p>
            </p:txBody>
          </p:sp>
          <p:grpSp>
            <p:nvGrpSpPr>
              <p:cNvPr id="457" name="Groep 309"/>
              <p:cNvGrpSpPr/>
              <p:nvPr/>
            </p:nvGrpSpPr>
            <p:grpSpPr>
              <a:xfrm>
                <a:off x="12776400" y="3250800"/>
                <a:ext cx="684000" cy="612720"/>
                <a:chOff x="12776400" y="3250800"/>
                <a:chExt cx="684000" cy="612720"/>
              </a:xfrm>
            </p:grpSpPr>
            <p:grpSp>
              <p:nvGrpSpPr>
                <p:cNvPr id="458" name="Groep 310"/>
                <p:cNvGrpSpPr/>
                <p:nvPr/>
              </p:nvGrpSpPr>
              <p:grpSpPr>
                <a:xfrm>
                  <a:off x="12934440" y="3250800"/>
                  <a:ext cx="385920" cy="370080"/>
                  <a:chOff x="12934440" y="3250800"/>
                  <a:chExt cx="385920" cy="370080"/>
                </a:xfrm>
              </p:grpSpPr>
              <p:grpSp>
                <p:nvGrpSpPr>
                  <p:cNvPr id="459" name="Groep 313"/>
                  <p:cNvGrpSpPr/>
                  <p:nvPr/>
                </p:nvGrpSpPr>
                <p:grpSpPr>
                  <a:xfrm>
                    <a:off x="12934440" y="3250800"/>
                    <a:ext cx="341280" cy="325080"/>
                    <a:chOff x="12934440" y="3250800"/>
                    <a:chExt cx="341280" cy="325080"/>
                  </a:xfrm>
                </p:grpSpPr>
                <p:grpSp>
                  <p:nvGrpSpPr>
                    <p:cNvPr id="460" name="Groep 320"/>
                    <p:cNvGrpSpPr/>
                    <p:nvPr/>
                  </p:nvGrpSpPr>
                  <p:grpSpPr>
                    <a:xfrm>
                      <a:off x="12934440" y="3250800"/>
                      <a:ext cx="341280" cy="325080"/>
                      <a:chOff x="12934440" y="3250800"/>
                      <a:chExt cx="341280" cy="325080"/>
                    </a:xfrm>
                  </p:grpSpPr>
                  <p:sp>
                    <p:nvSpPr>
                      <p:cNvPr id="461" name="Rechthoek 323"/>
                      <p:cNvSpPr/>
                      <p:nvPr/>
                    </p:nvSpPr>
                    <p:spPr>
                      <a:xfrm>
                        <a:off x="12941640" y="3257640"/>
                        <a:ext cx="334080" cy="318240"/>
                      </a:xfrm>
                      <a:prstGeom prst="rect">
                        <a:avLst/>
                      </a:prstGeom>
                      <a:noFill/>
                      <a:ln w="12700">
                        <a:solidFill>
                          <a:srgbClr val="818181"/>
                        </a:solidFill>
                        <a:prstDash val="dash"/>
                        <a:miter/>
                      </a:ln>
                    </p:spPr>
                    <p:style>
                      <a:lnRef idx="0">
                        <a:scrgbClr r="0" g="0" b="0"/>
                      </a:lnRef>
                      <a:fillRef idx="0">
                        <a:scrgbClr r="0" g="0" b="0"/>
                      </a:fillRef>
                      <a:effectRef idx="0">
                        <a:scrgbClr r="0" g="0" b="0"/>
                      </a:effectRef>
                      <a:fontRef idx="minor"/>
                    </p:style>
                  </p:sp>
                  <p:sp>
                    <p:nvSpPr>
                      <p:cNvPr id="462" name="Rechthoek 324"/>
                      <p:cNvSpPr/>
                      <p:nvPr/>
                    </p:nvSpPr>
                    <p:spPr>
                      <a:xfrm>
                        <a:off x="12934440" y="3250800"/>
                        <a:ext cx="200880" cy="198000"/>
                      </a:xfrm>
                      <a:prstGeom prst="rect">
                        <a:avLst/>
                      </a:prstGeom>
                      <a:solidFill>
                        <a:srgbClr val="FFFFFF"/>
                      </a:solidFill>
                      <a:ln w="12700">
                        <a:solidFill>
                          <a:srgbClr val="818181"/>
                        </a:solidFill>
                        <a:miter/>
                      </a:ln>
                    </p:spPr>
                    <p:style>
                      <a:lnRef idx="0">
                        <a:scrgbClr r="0" g="0" b="0"/>
                      </a:lnRef>
                      <a:fillRef idx="0">
                        <a:scrgbClr r="0" g="0" b="0"/>
                      </a:fillRef>
                      <a:effectRef idx="0">
                        <a:scrgbClr r="0" g="0" b="0"/>
                      </a:effectRef>
                      <a:fontRef idx="minor"/>
                    </p:style>
                  </p:sp>
                  <p:sp>
                    <p:nvSpPr>
                      <p:cNvPr id="463" name="Ovaal 325"/>
                      <p:cNvSpPr/>
                      <p:nvPr/>
                    </p:nvSpPr>
                    <p:spPr>
                      <a:xfrm>
                        <a:off x="13057200" y="3275640"/>
                        <a:ext cx="55080" cy="55080"/>
                      </a:xfrm>
                      <a:prstGeom prst="ellipse">
                        <a:avLst/>
                      </a:prstGeom>
                      <a:solidFill>
                        <a:srgbClr val="ECC679"/>
                      </a:solidFill>
                      <a:ln w="12700">
                        <a:noFill/>
                      </a:ln>
                    </p:spPr>
                    <p:style>
                      <a:lnRef idx="0">
                        <a:scrgbClr r="0" g="0" b="0"/>
                      </a:lnRef>
                      <a:fillRef idx="0">
                        <a:scrgbClr r="0" g="0" b="0"/>
                      </a:fillRef>
                      <a:effectRef idx="0">
                        <a:scrgbClr r="0" g="0" b="0"/>
                      </a:effectRef>
                      <a:fontRef idx="minor"/>
                    </p:style>
                  </p:sp>
                </p:grpSp>
                <p:pic>
                  <p:nvPicPr>
                    <p:cNvPr id="464" name="Afbeelding 321" descr="Afbeelding 321"/>
                    <p:cNvPicPr/>
                    <p:nvPr/>
                  </p:nvPicPr>
                  <p:blipFill>
                    <a:blip r:embed="rId14"/>
                    <a:stretch/>
                  </p:blipFill>
                  <p:spPr>
                    <a:xfrm>
                      <a:off x="12944160" y="3331440"/>
                      <a:ext cx="132840" cy="107280"/>
                    </a:xfrm>
                    <a:prstGeom prst="rect">
                      <a:avLst/>
                    </a:prstGeom>
                    <a:ln w="12700">
                      <a:noFill/>
                    </a:ln>
                  </p:spPr>
                </p:pic>
                <p:pic>
                  <p:nvPicPr>
                    <p:cNvPr id="465" name="Afbeelding 322" descr="Afbeelding 322"/>
                    <p:cNvPicPr/>
                    <p:nvPr/>
                  </p:nvPicPr>
                  <p:blipFill>
                    <a:blip r:embed="rId14"/>
                    <a:stretch/>
                  </p:blipFill>
                  <p:spPr>
                    <a:xfrm flipH="1">
                      <a:off x="12997080" y="3353760"/>
                      <a:ext cx="132840" cy="85320"/>
                    </a:xfrm>
                    <a:prstGeom prst="rect">
                      <a:avLst/>
                    </a:prstGeom>
                    <a:ln w="12700">
                      <a:noFill/>
                    </a:ln>
                  </p:spPr>
                </p:pic>
              </p:grpSp>
              <p:grpSp>
                <p:nvGrpSpPr>
                  <p:cNvPr id="466" name="Groep 314"/>
                  <p:cNvGrpSpPr/>
                  <p:nvPr/>
                </p:nvGrpSpPr>
                <p:grpSpPr>
                  <a:xfrm>
                    <a:off x="13200120" y="3500280"/>
                    <a:ext cx="120240" cy="120600"/>
                    <a:chOff x="13200120" y="3500280"/>
                    <a:chExt cx="120240" cy="120600"/>
                  </a:xfrm>
                </p:grpSpPr>
                <p:sp>
                  <p:nvSpPr>
                    <p:cNvPr id="467" name="Rechthoek 318"/>
                    <p:cNvSpPr/>
                    <p:nvPr/>
                  </p:nvSpPr>
                  <p:spPr>
                    <a:xfrm>
                      <a:off x="13200120" y="3500280"/>
                      <a:ext cx="120240" cy="23040"/>
                    </a:xfrm>
                    <a:prstGeom prst="rect">
                      <a:avLst/>
                    </a:prstGeom>
                    <a:solidFill>
                      <a:srgbClr val="818181"/>
                    </a:solidFill>
                    <a:ln w="12700">
                      <a:noFill/>
                    </a:ln>
                  </p:spPr>
                  <p:style>
                    <a:lnRef idx="0">
                      <a:scrgbClr r="0" g="0" b="0"/>
                    </a:lnRef>
                    <a:fillRef idx="0">
                      <a:scrgbClr r="0" g="0" b="0"/>
                    </a:fillRef>
                    <a:effectRef idx="0">
                      <a:scrgbClr r="0" g="0" b="0"/>
                    </a:effectRef>
                    <a:fontRef idx="minor"/>
                  </p:style>
                </p:sp>
                <p:sp>
                  <p:nvSpPr>
                    <p:cNvPr id="468" name="Rechthoek 319"/>
                    <p:cNvSpPr/>
                    <p:nvPr/>
                  </p:nvSpPr>
                  <p:spPr>
                    <a:xfrm rot="5400000">
                      <a:off x="13151880" y="3549240"/>
                      <a:ext cx="120240" cy="23040"/>
                    </a:xfrm>
                    <a:prstGeom prst="rect">
                      <a:avLst/>
                    </a:prstGeom>
                    <a:solidFill>
                      <a:srgbClr val="818181"/>
                    </a:solidFill>
                    <a:ln w="12700">
                      <a:noFill/>
                    </a:ln>
                  </p:spPr>
                  <p:style>
                    <a:lnRef idx="0">
                      <a:scrgbClr r="0" g="0" b="0"/>
                    </a:lnRef>
                    <a:fillRef idx="0">
                      <a:scrgbClr r="0" g="0" b="0"/>
                    </a:fillRef>
                    <a:effectRef idx="0">
                      <a:scrgbClr r="0" g="0" b="0"/>
                    </a:effectRef>
                    <a:fontRef idx="minor"/>
                  </p:style>
                </p:sp>
              </p:grpSp>
              <p:grpSp>
                <p:nvGrpSpPr>
                  <p:cNvPr id="469" name="Groep 315"/>
                  <p:cNvGrpSpPr/>
                  <p:nvPr/>
                </p:nvGrpSpPr>
                <p:grpSpPr>
                  <a:xfrm>
                    <a:off x="13165560" y="3467880"/>
                    <a:ext cx="120240" cy="120600"/>
                    <a:chOff x="13165560" y="3467880"/>
                    <a:chExt cx="120240" cy="120600"/>
                  </a:xfrm>
                </p:grpSpPr>
                <p:sp>
                  <p:nvSpPr>
                    <p:cNvPr id="470" name="Rechthoek 316"/>
                    <p:cNvSpPr/>
                    <p:nvPr/>
                  </p:nvSpPr>
                  <p:spPr>
                    <a:xfrm rot="10800000">
                      <a:off x="13165560" y="3565440"/>
                      <a:ext cx="120240" cy="23040"/>
                    </a:xfrm>
                    <a:prstGeom prst="rect">
                      <a:avLst/>
                    </a:prstGeom>
                    <a:solidFill>
                      <a:srgbClr val="818181"/>
                    </a:solidFill>
                    <a:ln w="12700">
                      <a:noFill/>
                    </a:ln>
                  </p:spPr>
                  <p:style>
                    <a:lnRef idx="0">
                      <a:scrgbClr r="0" g="0" b="0"/>
                    </a:lnRef>
                    <a:fillRef idx="0">
                      <a:scrgbClr r="0" g="0" b="0"/>
                    </a:fillRef>
                    <a:effectRef idx="0">
                      <a:scrgbClr r="0" g="0" b="0"/>
                    </a:effectRef>
                    <a:fontRef idx="minor"/>
                  </p:style>
                </p:sp>
                <p:sp>
                  <p:nvSpPr>
                    <p:cNvPr id="471" name="Rechthoek 317"/>
                    <p:cNvSpPr/>
                    <p:nvPr/>
                  </p:nvSpPr>
                  <p:spPr>
                    <a:xfrm rot="16200000">
                      <a:off x="13213800" y="3516480"/>
                      <a:ext cx="120240" cy="23040"/>
                    </a:xfrm>
                    <a:prstGeom prst="rect">
                      <a:avLst/>
                    </a:prstGeom>
                    <a:solidFill>
                      <a:srgbClr val="818181"/>
                    </a:solidFill>
                    <a:ln w="12700">
                      <a:noFill/>
                    </a:ln>
                  </p:spPr>
                  <p:style>
                    <a:lnRef idx="0">
                      <a:scrgbClr r="0" g="0" b="0"/>
                    </a:lnRef>
                    <a:fillRef idx="0">
                      <a:scrgbClr r="0" g="0" b="0"/>
                    </a:fillRef>
                    <a:effectRef idx="0">
                      <a:scrgbClr r="0" g="0" b="0"/>
                    </a:effectRef>
                    <a:fontRef idx="minor"/>
                  </p:style>
                </p:sp>
              </p:grpSp>
            </p:grpSp>
            <p:sp>
              <p:nvSpPr>
                <p:cNvPr id="472" name="Rechthoek 311"/>
                <p:cNvSpPr/>
                <p:nvPr/>
              </p:nvSpPr>
              <p:spPr>
                <a:xfrm>
                  <a:off x="12776400" y="3657240"/>
                  <a:ext cx="684000" cy="123840"/>
                </a:xfrm>
                <a:prstGeom prst="rect">
                  <a:avLst/>
                </a:prstGeom>
                <a:noFill/>
                <a:ln w="12700">
                  <a:noFill/>
                </a:ln>
              </p:spPr>
              <p:style>
                <a:lnRef idx="0">
                  <a:scrgbClr r="0" g="0" b="0"/>
                </a:lnRef>
                <a:fillRef idx="0">
                  <a:scrgbClr r="0" g="0" b="0"/>
                </a:fillRef>
                <a:effectRef idx="0">
                  <a:scrgbClr r="0" g="0" b="0"/>
                </a:effectRef>
                <a:fontRef idx="minor"/>
              </p:style>
              <p:txBody>
                <a:bodyPr lIns="0" tIns="0" rIns="0" bIns="0" numCol="1" spcCol="0" anchor="ctr">
                  <a:spAutoFit/>
                </a:bodyPr>
                <a:lstStyle/>
                <a:p>
                  <a:pPr algn="ctr">
                    <a:lnSpc>
                      <a:spcPct val="90000"/>
                    </a:lnSpc>
                    <a:spcBef>
                      <a:spcPts val="601"/>
                    </a:spcBef>
                    <a:buNone/>
                    <a:tabLst>
                      <a:tab pos="0" algn="l"/>
                    </a:tabLst>
                  </a:pPr>
                  <a:r>
                    <a:rPr lang="en-US" sz="900" b="0" strike="noStrike" spc="-1">
                      <a:solidFill>
                        <a:srgbClr val="211F26"/>
                      </a:solidFill>
                      <a:latin typeface="Calibri"/>
                      <a:ea typeface="Calibri"/>
                    </a:rPr>
                    <a:t>Bijsnijden</a:t>
                  </a:r>
                  <a:endParaRPr lang="en-US" sz="900" b="0" strike="noStrike" spc="-1">
                    <a:latin typeface="Arial"/>
                  </a:endParaRPr>
                </a:p>
              </p:txBody>
            </p:sp>
            <p:sp>
              <p:nvSpPr>
                <p:cNvPr id="473" name="Gelijkbenige driehoek 312"/>
                <p:cNvSpPr/>
                <p:nvPr/>
              </p:nvSpPr>
              <p:spPr>
                <a:xfrm rot="10800000">
                  <a:off x="13083120" y="3821760"/>
                  <a:ext cx="71280" cy="41760"/>
                </a:xfrm>
                <a:prstGeom prst="triangle">
                  <a:avLst>
                    <a:gd name="adj" fmla="val 50000"/>
                  </a:avLst>
                </a:prstGeom>
                <a:solidFill>
                  <a:srgbClr val="000000"/>
                </a:solidFill>
                <a:ln w="12700">
                  <a:noFill/>
                </a:ln>
              </p:spPr>
              <p:style>
                <a:lnRef idx="0">
                  <a:scrgbClr r="0" g="0" b="0"/>
                </a:lnRef>
                <a:fillRef idx="0">
                  <a:scrgbClr r="0" g="0" b="0"/>
                </a:fillRef>
                <a:effectRef idx="0">
                  <a:scrgbClr r="0" g="0" b="0"/>
                </a:effectRef>
                <a:fontRef idx="minor"/>
              </p:style>
            </p:sp>
          </p:grpSp>
        </p:grpSp>
      </p:grpSp>
      <p:grpSp>
        <p:nvGrpSpPr>
          <p:cNvPr id="474" name="Instructie"/>
          <p:cNvGrpSpPr/>
          <p:nvPr/>
        </p:nvGrpSpPr>
        <p:grpSpPr>
          <a:xfrm>
            <a:off x="-3666240" y="-99360"/>
            <a:ext cx="3390840" cy="7095600"/>
            <a:chOff x="-3666240" y="-99360"/>
            <a:chExt cx="3390840" cy="7095600"/>
          </a:xfrm>
        </p:grpSpPr>
        <p:sp>
          <p:nvSpPr>
            <p:cNvPr id="475" name="Rechthoek 128"/>
            <p:cNvSpPr/>
            <p:nvPr/>
          </p:nvSpPr>
          <p:spPr>
            <a:xfrm>
              <a:off x="-3666240" y="-99360"/>
              <a:ext cx="3390840" cy="7056360"/>
            </a:xfrm>
            <a:prstGeom prst="rect">
              <a:avLst/>
            </a:prstGeom>
            <a:solidFill>
              <a:srgbClr val="F2F2F2"/>
            </a:solidFill>
            <a:ln w="3175">
              <a:solidFill>
                <a:srgbClr val="BFBFBF"/>
              </a:solidFill>
              <a:miter/>
            </a:ln>
          </p:spPr>
          <p:style>
            <a:lnRef idx="0">
              <a:scrgbClr r="0" g="0" b="0"/>
            </a:lnRef>
            <a:fillRef idx="0">
              <a:scrgbClr r="0" g="0" b="0"/>
            </a:fillRef>
            <a:effectRef idx="0">
              <a:scrgbClr r="0" g="0" b="0"/>
            </a:effectRef>
            <a:fontRef idx="minor"/>
          </p:style>
        </p:sp>
        <p:sp>
          <p:nvSpPr>
            <p:cNvPr id="476" name="Rechthoek 129"/>
            <p:cNvSpPr/>
            <p:nvPr/>
          </p:nvSpPr>
          <p:spPr>
            <a:xfrm>
              <a:off x="-3459960" y="1706760"/>
              <a:ext cx="3086280" cy="4147920"/>
            </a:xfrm>
            <a:prstGeom prst="rect">
              <a:avLst/>
            </a:prstGeom>
            <a:solidFill>
              <a:srgbClr val="FFFFFF"/>
            </a:solidFill>
            <a:ln w="12700">
              <a:noFill/>
            </a:ln>
          </p:spPr>
          <p:style>
            <a:lnRef idx="0">
              <a:scrgbClr r="0" g="0" b="0"/>
            </a:lnRef>
            <a:fillRef idx="0">
              <a:scrgbClr r="0" g="0" b="0"/>
            </a:fillRef>
            <a:effectRef idx="0">
              <a:scrgbClr r="0" g="0" b="0"/>
            </a:effectRef>
            <a:fontRef idx="minor"/>
          </p:style>
        </p:sp>
        <p:grpSp>
          <p:nvGrpSpPr>
            <p:cNvPr id="477" name="Rechthoek 130"/>
            <p:cNvGrpSpPr/>
            <p:nvPr/>
          </p:nvGrpSpPr>
          <p:grpSpPr>
            <a:xfrm>
              <a:off x="-3569040" y="390960"/>
              <a:ext cx="393120" cy="183600"/>
              <a:chOff x="-3569040" y="390960"/>
              <a:chExt cx="393120" cy="183600"/>
            </a:xfrm>
          </p:grpSpPr>
          <p:sp>
            <p:nvSpPr>
              <p:cNvPr id="478" name="Rectangle"/>
              <p:cNvSpPr/>
              <p:nvPr/>
            </p:nvSpPr>
            <p:spPr>
              <a:xfrm>
                <a:off x="-3569040" y="390960"/>
                <a:ext cx="393120" cy="183600"/>
              </a:xfrm>
              <a:prstGeom prst="rect">
                <a:avLst/>
              </a:prstGeom>
              <a:solidFill>
                <a:srgbClr val="F8F8F8"/>
              </a:solidFill>
              <a:ln w="12700">
                <a:noFill/>
              </a:ln>
            </p:spPr>
            <p:style>
              <a:lnRef idx="0">
                <a:scrgbClr r="0" g="0" b="0"/>
              </a:lnRef>
              <a:fillRef idx="0">
                <a:scrgbClr r="0" g="0" b="0"/>
              </a:fillRef>
              <a:effectRef idx="0">
                <a:scrgbClr r="0" g="0" b="0"/>
              </a:effectRef>
              <a:fontRef idx="minor"/>
            </p:style>
          </p:sp>
          <p:sp>
            <p:nvSpPr>
              <p:cNvPr id="479" name="Start"/>
              <p:cNvSpPr/>
              <p:nvPr/>
            </p:nvSpPr>
            <p:spPr>
              <a:xfrm>
                <a:off x="-3569040" y="421560"/>
                <a:ext cx="393120" cy="122400"/>
              </a:xfrm>
              <a:prstGeom prst="rect">
                <a:avLst/>
              </a:prstGeom>
              <a:noFill/>
              <a:ln w="12700">
                <a:noFill/>
              </a:ln>
            </p:spPr>
            <p:style>
              <a:lnRef idx="0">
                <a:scrgbClr r="0" g="0" b="0"/>
              </a:lnRef>
              <a:fillRef idx="0">
                <a:scrgbClr r="0" g="0" b="0"/>
              </a:fillRef>
              <a:effectRef idx="0">
                <a:scrgbClr r="0" g="0" b="0"/>
              </a:effectRef>
              <a:fontRef idx="minor"/>
            </p:style>
            <p:txBody>
              <a:bodyPr lIns="0" tIns="0" rIns="0" bIns="0" numCol="1" spcCol="0" anchor="ctr">
                <a:spAutoFit/>
              </a:bodyPr>
              <a:lstStyle/>
              <a:p>
                <a:pPr algn="ctr">
                  <a:lnSpc>
                    <a:spcPct val="100000"/>
                  </a:lnSpc>
                  <a:buNone/>
                  <a:tabLst>
                    <a:tab pos="0" algn="l"/>
                  </a:tabLst>
                </a:pPr>
                <a:r>
                  <a:rPr lang="en-US" sz="800" b="0" strike="noStrike" spc="-1">
                    <a:solidFill>
                      <a:srgbClr val="211F26"/>
                    </a:solidFill>
                    <a:latin typeface="Calibri"/>
                    <a:ea typeface="Calibri"/>
                  </a:rPr>
                  <a:t>Start</a:t>
                </a:r>
                <a:endParaRPr lang="en-US" sz="800" b="0" strike="noStrike" spc="-1">
                  <a:latin typeface="Arial"/>
                </a:endParaRPr>
              </a:p>
            </p:txBody>
          </p:sp>
        </p:grpSp>
        <p:sp>
          <p:nvSpPr>
            <p:cNvPr id="480" name="Rechthoek 131"/>
            <p:cNvSpPr/>
            <p:nvPr/>
          </p:nvSpPr>
          <p:spPr>
            <a:xfrm>
              <a:off x="-3564000" y="553680"/>
              <a:ext cx="383400" cy="26640"/>
            </a:xfrm>
            <a:prstGeom prst="rect">
              <a:avLst/>
            </a:prstGeom>
            <a:solidFill>
              <a:srgbClr val="B74629"/>
            </a:solidFill>
            <a:ln w="12700">
              <a:noFill/>
            </a:ln>
          </p:spPr>
          <p:style>
            <a:lnRef idx="0">
              <a:scrgbClr r="0" g="0" b="0"/>
            </a:lnRef>
            <a:fillRef idx="0">
              <a:scrgbClr r="0" g="0" b="0"/>
            </a:fillRef>
            <a:effectRef idx="0">
              <a:scrgbClr r="0" g="0" b="0"/>
            </a:effectRef>
            <a:fontRef idx="minor"/>
          </p:style>
        </p:sp>
        <p:grpSp>
          <p:nvGrpSpPr>
            <p:cNvPr id="481" name="Groep 132"/>
            <p:cNvGrpSpPr/>
            <p:nvPr/>
          </p:nvGrpSpPr>
          <p:grpSpPr>
            <a:xfrm>
              <a:off x="-3315960" y="655200"/>
              <a:ext cx="137520" cy="108000"/>
              <a:chOff x="-3315960" y="655200"/>
              <a:chExt cx="137520" cy="108000"/>
            </a:xfrm>
          </p:grpSpPr>
          <p:grpSp>
            <p:nvGrpSpPr>
              <p:cNvPr id="482" name="Groep 200"/>
              <p:cNvGrpSpPr/>
              <p:nvPr/>
            </p:nvGrpSpPr>
            <p:grpSpPr>
              <a:xfrm>
                <a:off x="-3315600" y="655200"/>
                <a:ext cx="137160" cy="108000"/>
                <a:chOff x="-3315600" y="655200"/>
                <a:chExt cx="137160" cy="108000"/>
              </a:xfrm>
            </p:grpSpPr>
            <p:sp>
              <p:nvSpPr>
                <p:cNvPr id="483" name="Rechte verbindingslijn 204"/>
                <p:cNvSpPr/>
                <p:nvPr/>
              </p:nvSpPr>
              <p:spPr>
                <a:xfrm>
                  <a:off x="-3315600" y="655200"/>
                  <a:ext cx="137160" cy="0"/>
                </a:xfrm>
                <a:prstGeom prst="line">
                  <a:avLst/>
                </a:prstGeom>
                <a:ln w="9525">
                  <a:solidFill>
                    <a:srgbClr val="292929"/>
                  </a:solidFill>
                  <a:round/>
                </a:ln>
              </p:spPr>
              <p:style>
                <a:lnRef idx="0">
                  <a:scrgbClr r="0" g="0" b="0"/>
                </a:lnRef>
                <a:fillRef idx="0">
                  <a:scrgbClr r="0" g="0" b="0"/>
                </a:fillRef>
                <a:effectRef idx="0">
                  <a:scrgbClr r="0" g="0" b="0"/>
                </a:effectRef>
                <a:fontRef idx="minor"/>
              </p:style>
            </p:sp>
            <p:sp>
              <p:nvSpPr>
                <p:cNvPr id="484" name="Rechte verbindingslijn 205"/>
                <p:cNvSpPr/>
                <p:nvPr/>
              </p:nvSpPr>
              <p:spPr>
                <a:xfrm>
                  <a:off x="-3315600" y="763200"/>
                  <a:ext cx="137160" cy="0"/>
                </a:xfrm>
                <a:prstGeom prst="line">
                  <a:avLst/>
                </a:prstGeom>
                <a:ln w="9525">
                  <a:solidFill>
                    <a:srgbClr val="292929"/>
                  </a:solidFill>
                  <a:round/>
                </a:ln>
              </p:spPr>
              <p:style>
                <a:lnRef idx="0">
                  <a:scrgbClr r="0" g="0" b="0"/>
                </a:lnRef>
                <a:fillRef idx="0">
                  <a:scrgbClr r="0" g="0" b="0"/>
                </a:fillRef>
                <a:effectRef idx="0">
                  <a:scrgbClr r="0" g="0" b="0"/>
                </a:effectRef>
                <a:fontRef idx="minor"/>
              </p:style>
            </p:sp>
            <p:sp>
              <p:nvSpPr>
                <p:cNvPr id="485" name="Rechte verbindingslijn 206"/>
                <p:cNvSpPr/>
                <p:nvPr/>
              </p:nvSpPr>
              <p:spPr>
                <a:xfrm>
                  <a:off x="-3242160" y="736200"/>
                  <a:ext cx="61560" cy="0"/>
                </a:xfrm>
                <a:prstGeom prst="line">
                  <a:avLst/>
                </a:prstGeom>
                <a:ln w="9525">
                  <a:solidFill>
                    <a:srgbClr val="292929"/>
                  </a:solidFill>
                  <a:round/>
                </a:ln>
              </p:spPr>
              <p:style>
                <a:lnRef idx="0">
                  <a:scrgbClr r="0" g="0" b="0"/>
                </a:lnRef>
                <a:fillRef idx="0">
                  <a:scrgbClr r="0" g="0" b="0"/>
                </a:fillRef>
                <a:effectRef idx="0">
                  <a:scrgbClr r="0" g="0" b="0"/>
                </a:effectRef>
                <a:fontRef idx="minor"/>
              </p:style>
            </p:sp>
            <p:sp>
              <p:nvSpPr>
                <p:cNvPr id="486" name="Rechte verbindingslijn 207"/>
                <p:cNvSpPr/>
                <p:nvPr/>
              </p:nvSpPr>
              <p:spPr>
                <a:xfrm>
                  <a:off x="-3242160" y="709200"/>
                  <a:ext cx="61560" cy="0"/>
                </a:xfrm>
                <a:prstGeom prst="line">
                  <a:avLst/>
                </a:prstGeom>
                <a:ln w="9525">
                  <a:solidFill>
                    <a:srgbClr val="292929"/>
                  </a:solidFill>
                  <a:round/>
                </a:ln>
              </p:spPr>
              <p:style>
                <a:lnRef idx="0">
                  <a:scrgbClr r="0" g="0" b="0"/>
                </a:lnRef>
                <a:fillRef idx="0">
                  <a:scrgbClr r="0" g="0" b="0"/>
                </a:fillRef>
                <a:effectRef idx="0">
                  <a:scrgbClr r="0" g="0" b="0"/>
                </a:effectRef>
                <a:fontRef idx="minor"/>
              </p:style>
            </p:sp>
            <p:sp>
              <p:nvSpPr>
                <p:cNvPr id="487" name="Rechte verbindingslijn 208"/>
                <p:cNvSpPr/>
                <p:nvPr/>
              </p:nvSpPr>
              <p:spPr>
                <a:xfrm>
                  <a:off x="-3242160" y="682200"/>
                  <a:ext cx="61560" cy="0"/>
                </a:xfrm>
                <a:prstGeom prst="line">
                  <a:avLst/>
                </a:prstGeom>
                <a:ln w="9525">
                  <a:solidFill>
                    <a:srgbClr val="292929"/>
                  </a:solidFill>
                  <a:round/>
                </a:ln>
              </p:spPr>
              <p:style>
                <a:lnRef idx="0">
                  <a:scrgbClr r="0" g="0" b="0"/>
                </a:lnRef>
                <a:fillRef idx="0">
                  <a:scrgbClr r="0" g="0" b="0"/>
                </a:fillRef>
                <a:effectRef idx="0">
                  <a:scrgbClr r="0" g="0" b="0"/>
                </a:effectRef>
                <a:fontRef idx="minor"/>
              </p:style>
            </p:sp>
          </p:grpSp>
          <p:grpSp>
            <p:nvGrpSpPr>
              <p:cNvPr id="488" name="Groep 201"/>
              <p:cNvGrpSpPr/>
              <p:nvPr/>
            </p:nvGrpSpPr>
            <p:grpSpPr>
              <a:xfrm>
                <a:off x="-3315960" y="681480"/>
                <a:ext cx="66240" cy="54000"/>
                <a:chOff x="-3315960" y="681480"/>
                <a:chExt cx="66240" cy="54000"/>
              </a:xfrm>
            </p:grpSpPr>
            <p:sp>
              <p:nvSpPr>
                <p:cNvPr id="489" name="Rechthoek 202"/>
                <p:cNvSpPr/>
                <p:nvPr/>
              </p:nvSpPr>
              <p:spPr>
                <a:xfrm flipH="1">
                  <a:off x="-3315960" y="699120"/>
                  <a:ext cx="49680" cy="19080"/>
                </a:xfrm>
                <a:prstGeom prst="rect">
                  <a:avLst/>
                </a:prstGeom>
                <a:solidFill>
                  <a:srgbClr val="4A7DB1"/>
                </a:solidFill>
                <a:ln w="12700">
                  <a:noFill/>
                </a:ln>
              </p:spPr>
              <p:style>
                <a:lnRef idx="0">
                  <a:scrgbClr r="0" g="0" b="0"/>
                </a:lnRef>
                <a:fillRef idx="0">
                  <a:scrgbClr r="0" g="0" b="0"/>
                </a:fillRef>
                <a:effectRef idx="0">
                  <a:scrgbClr r="0" g="0" b="0"/>
                </a:effectRef>
                <a:fontRef idx="minor"/>
              </p:style>
            </p:sp>
            <p:sp>
              <p:nvSpPr>
                <p:cNvPr id="490" name="Pijl: punthaak 203"/>
                <p:cNvSpPr/>
                <p:nvPr/>
              </p:nvSpPr>
              <p:spPr>
                <a:xfrm>
                  <a:off x="-3303720" y="681480"/>
                  <a:ext cx="54000" cy="54000"/>
                </a:xfrm>
                <a:prstGeom prst="chevron">
                  <a:avLst>
                    <a:gd name="adj" fmla="val 47962"/>
                  </a:avLst>
                </a:prstGeom>
                <a:solidFill>
                  <a:srgbClr val="4A7DB1"/>
                </a:solidFill>
                <a:ln w="12700">
                  <a:noFill/>
                </a:ln>
              </p:spPr>
              <p:style>
                <a:lnRef idx="0">
                  <a:scrgbClr r="0" g="0" b="0"/>
                </a:lnRef>
                <a:fillRef idx="0">
                  <a:scrgbClr r="0" g="0" b="0"/>
                </a:fillRef>
                <a:effectRef idx="0">
                  <a:scrgbClr r="0" g="0" b="0"/>
                </a:effectRef>
                <a:fontRef idx="minor"/>
              </p:style>
            </p:sp>
          </p:grpSp>
        </p:grpSp>
        <p:grpSp>
          <p:nvGrpSpPr>
            <p:cNvPr id="491" name="Groep 133"/>
            <p:cNvGrpSpPr/>
            <p:nvPr/>
          </p:nvGrpSpPr>
          <p:grpSpPr>
            <a:xfrm>
              <a:off x="-3558600" y="655200"/>
              <a:ext cx="137160" cy="108000"/>
              <a:chOff x="-3558600" y="655200"/>
              <a:chExt cx="137160" cy="108000"/>
            </a:xfrm>
          </p:grpSpPr>
          <p:grpSp>
            <p:nvGrpSpPr>
              <p:cNvPr id="492" name="Groep 191"/>
              <p:cNvGrpSpPr/>
              <p:nvPr/>
            </p:nvGrpSpPr>
            <p:grpSpPr>
              <a:xfrm>
                <a:off x="-3558600" y="655200"/>
                <a:ext cx="137160" cy="108000"/>
                <a:chOff x="-3558600" y="655200"/>
                <a:chExt cx="137160" cy="108000"/>
              </a:xfrm>
            </p:grpSpPr>
            <p:sp>
              <p:nvSpPr>
                <p:cNvPr id="493" name="Rechte verbindingslijn 195"/>
                <p:cNvSpPr/>
                <p:nvPr/>
              </p:nvSpPr>
              <p:spPr>
                <a:xfrm>
                  <a:off x="-3558600" y="655200"/>
                  <a:ext cx="137160" cy="0"/>
                </a:xfrm>
                <a:prstGeom prst="line">
                  <a:avLst/>
                </a:prstGeom>
                <a:ln w="9525">
                  <a:solidFill>
                    <a:srgbClr val="292929"/>
                  </a:solidFill>
                  <a:round/>
                </a:ln>
              </p:spPr>
              <p:style>
                <a:lnRef idx="0">
                  <a:scrgbClr r="0" g="0" b="0"/>
                </a:lnRef>
                <a:fillRef idx="0">
                  <a:scrgbClr r="0" g="0" b="0"/>
                </a:fillRef>
                <a:effectRef idx="0">
                  <a:scrgbClr r="0" g="0" b="0"/>
                </a:effectRef>
                <a:fontRef idx="minor"/>
              </p:style>
            </p:sp>
            <p:sp>
              <p:nvSpPr>
                <p:cNvPr id="494" name="Rechte verbindingslijn 196"/>
                <p:cNvSpPr/>
                <p:nvPr/>
              </p:nvSpPr>
              <p:spPr>
                <a:xfrm>
                  <a:off x="-3558600" y="763200"/>
                  <a:ext cx="137160" cy="0"/>
                </a:xfrm>
                <a:prstGeom prst="line">
                  <a:avLst/>
                </a:prstGeom>
                <a:ln w="9525">
                  <a:solidFill>
                    <a:srgbClr val="292929"/>
                  </a:solidFill>
                  <a:round/>
                </a:ln>
              </p:spPr>
              <p:style>
                <a:lnRef idx="0">
                  <a:scrgbClr r="0" g="0" b="0"/>
                </a:lnRef>
                <a:fillRef idx="0">
                  <a:scrgbClr r="0" g="0" b="0"/>
                </a:fillRef>
                <a:effectRef idx="0">
                  <a:scrgbClr r="0" g="0" b="0"/>
                </a:effectRef>
                <a:fontRef idx="minor"/>
              </p:style>
            </p:sp>
            <p:sp>
              <p:nvSpPr>
                <p:cNvPr id="495" name="Rechte verbindingslijn 197"/>
                <p:cNvSpPr/>
                <p:nvPr/>
              </p:nvSpPr>
              <p:spPr>
                <a:xfrm>
                  <a:off x="-3485160" y="736200"/>
                  <a:ext cx="61560" cy="0"/>
                </a:xfrm>
                <a:prstGeom prst="line">
                  <a:avLst/>
                </a:prstGeom>
                <a:ln w="9525">
                  <a:solidFill>
                    <a:srgbClr val="292929"/>
                  </a:solidFill>
                  <a:round/>
                </a:ln>
              </p:spPr>
              <p:style>
                <a:lnRef idx="0">
                  <a:scrgbClr r="0" g="0" b="0"/>
                </a:lnRef>
                <a:fillRef idx="0">
                  <a:scrgbClr r="0" g="0" b="0"/>
                </a:fillRef>
                <a:effectRef idx="0">
                  <a:scrgbClr r="0" g="0" b="0"/>
                </a:effectRef>
                <a:fontRef idx="minor"/>
              </p:style>
            </p:sp>
            <p:sp>
              <p:nvSpPr>
                <p:cNvPr id="496" name="Rechte verbindingslijn 198"/>
                <p:cNvSpPr/>
                <p:nvPr/>
              </p:nvSpPr>
              <p:spPr>
                <a:xfrm>
                  <a:off x="-3485160" y="709200"/>
                  <a:ext cx="61560" cy="0"/>
                </a:xfrm>
                <a:prstGeom prst="line">
                  <a:avLst/>
                </a:prstGeom>
                <a:ln w="9525">
                  <a:solidFill>
                    <a:srgbClr val="292929"/>
                  </a:solidFill>
                  <a:round/>
                </a:ln>
              </p:spPr>
              <p:style>
                <a:lnRef idx="0">
                  <a:scrgbClr r="0" g="0" b="0"/>
                </a:lnRef>
                <a:fillRef idx="0">
                  <a:scrgbClr r="0" g="0" b="0"/>
                </a:fillRef>
                <a:effectRef idx="0">
                  <a:scrgbClr r="0" g="0" b="0"/>
                </a:effectRef>
                <a:fontRef idx="minor"/>
              </p:style>
            </p:sp>
            <p:sp>
              <p:nvSpPr>
                <p:cNvPr id="497" name="Rechte verbindingslijn 199"/>
                <p:cNvSpPr/>
                <p:nvPr/>
              </p:nvSpPr>
              <p:spPr>
                <a:xfrm>
                  <a:off x="-3485160" y="682200"/>
                  <a:ext cx="61560" cy="0"/>
                </a:xfrm>
                <a:prstGeom prst="line">
                  <a:avLst/>
                </a:prstGeom>
                <a:ln w="9525">
                  <a:solidFill>
                    <a:srgbClr val="292929"/>
                  </a:solidFill>
                  <a:round/>
                </a:ln>
              </p:spPr>
              <p:style>
                <a:lnRef idx="0">
                  <a:scrgbClr r="0" g="0" b="0"/>
                </a:lnRef>
                <a:fillRef idx="0">
                  <a:scrgbClr r="0" g="0" b="0"/>
                </a:fillRef>
                <a:effectRef idx="0">
                  <a:scrgbClr r="0" g="0" b="0"/>
                </a:effectRef>
                <a:fontRef idx="minor"/>
              </p:style>
            </p:sp>
          </p:grpSp>
          <p:grpSp>
            <p:nvGrpSpPr>
              <p:cNvPr id="498" name="Groep 192"/>
              <p:cNvGrpSpPr/>
              <p:nvPr/>
            </p:nvGrpSpPr>
            <p:grpSpPr>
              <a:xfrm>
                <a:off x="-3558600" y="681480"/>
                <a:ext cx="66240" cy="54000"/>
                <a:chOff x="-3558600" y="681480"/>
                <a:chExt cx="66240" cy="54000"/>
              </a:xfrm>
            </p:grpSpPr>
            <p:sp>
              <p:nvSpPr>
                <p:cNvPr id="499" name="Rechthoek 193"/>
                <p:cNvSpPr/>
                <p:nvPr/>
              </p:nvSpPr>
              <p:spPr>
                <a:xfrm>
                  <a:off x="-3542040" y="699120"/>
                  <a:ext cx="49680" cy="19080"/>
                </a:xfrm>
                <a:prstGeom prst="rect">
                  <a:avLst/>
                </a:prstGeom>
                <a:solidFill>
                  <a:srgbClr val="4A7DB1"/>
                </a:solidFill>
                <a:ln w="12700">
                  <a:noFill/>
                </a:ln>
              </p:spPr>
              <p:style>
                <a:lnRef idx="0">
                  <a:scrgbClr r="0" g="0" b="0"/>
                </a:lnRef>
                <a:fillRef idx="0">
                  <a:scrgbClr r="0" g="0" b="0"/>
                </a:fillRef>
                <a:effectRef idx="0">
                  <a:scrgbClr r="0" g="0" b="0"/>
                </a:effectRef>
                <a:fontRef idx="minor"/>
              </p:style>
            </p:sp>
            <p:sp>
              <p:nvSpPr>
                <p:cNvPr id="500" name="Pijl: punthaak 194"/>
                <p:cNvSpPr/>
                <p:nvPr/>
              </p:nvSpPr>
              <p:spPr>
                <a:xfrm flipH="1">
                  <a:off x="-3558600" y="681480"/>
                  <a:ext cx="54000" cy="54000"/>
                </a:xfrm>
                <a:prstGeom prst="chevron">
                  <a:avLst>
                    <a:gd name="adj" fmla="val 47962"/>
                  </a:avLst>
                </a:prstGeom>
                <a:solidFill>
                  <a:srgbClr val="4A7DB1"/>
                </a:solidFill>
                <a:ln w="12700">
                  <a:noFill/>
                </a:ln>
              </p:spPr>
              <p:style>
                <a:lnRef idx="0">
                  <a:scrgbClr r="0" g="0" b="0"/>
                </a:lnRef>
                <a:fillRef idx="0">
                  <a:scrgbClr r="0" g="0" b="0"/>
                </a:fillRef>
                <a:effectRef idx="0">
                  <a:scrgbClr r="0" g="0" b="0"/>
                </a:effectRef>
                <a:fontRef idx="minor"/>
              </p:style>
            </p:sp>
          </p:grpSp>
        </p:grpSp>
        <p:sp>
          <p:nvSpPr>
            <p:cNvPr id="501" name="Rechte verbindingslijn 134"/>
            <p:cNvSpPr/>
            <p:nvPr/>
          </p:nvSpPr>
          <p:spPr>
            <a:xfrm flipV="1">
              <a:off x="-3406680" y="507240"/>
              <a:ext cx="531720" cy="139320"/>
            </a:xfrm>
            <a:prstGeom prst="line">
              <a:avLst/>
            </a:prstGeom>
            <a:ln w="19050" cap="rnd">
              <a:solidFill>
                <a:srgbClr val="0070C0"/>
              </a:solidFill>
              <a:round/>
              <a:headEnd type="oval" w="med" len="med"/>
            </a:ln>
          </p:spPr>
          <p:style>
            <a:lnRef idx="0">
              <a:scrgbClr r="0" g="0" b="0"/>
            </a:lnRef>
            <a:fillRef idx="0">
              <a:scrgbClr r="0" g="0" b="0"/>
            </a:fillRef>
            <a:effectRef idx="0">
              <a:scrgbClr r="0" g="0" b="0"/>
            </a:effectRef>
            <a:fontRef idx="minor"/>
          </p:style>
        </p:sp>
        <p:sp>
          <p:nvSpPr>
            <p:cNvPr id="502" name="Rechte verbindingslijn 135"/>
            <p:cNvSpPr/>
            <p:nvPr/>
          </p:nvSpPr>
          <p:spPr>
            <a:xfrm>
              <a:off x="-3170520" y="653760"/>
              <a:ext cx="291600" cy="174240"/>
            </a:xfrm>
            <a:prstGeom prst="line">
              <a:avLst/>
            </a:prstGeom>
            <a:ln w="19050" cap="rnd">
              <a:solidFill>
                <a:srgbClr val="0070C0"/>
              </a:solidFill>
              <a:round/>
              <a:headEnd type="oval" w="med" len="med"/>
            </a:ln>
          </p:spPr>
          <p:style>
            <a:lnRef idx="0">
              <a:scrgbClr r="0" g="0" b="0"/>
            </a:lnRef>
            <a:fillRef idx="0">
              <a:scrgbClr r="0" g="0" b="0"/>
            </a:fillRef>
            <a:effectRef idx="0">
              <a:scrgbClr r="0" g="0" b="0"/>
            </a:effectRef>
            <a:fontRef idx="minor"/>
          </p:style>
        </p:sp>
        <p:grpSp>
          <p:nvGrpSpPr>
            <p:cNvPr id="503" name="Groep 136"/>
            <p:cNvGrpSpPr/>
            <p:nvPr/>
          </p:nvGrpSpPr>
          <p:grpSpPr>
            <a:xfrm>
              <a:off x="-2881800" y="392400"/>
              <a:ext cx="268560" cy="248040"/>
              <a:chOff x="-2881800" y="392400"/>
              <a:chExt cx="268560" cy="248040"/>
            </a:xfrm>
          </p:grpSpPr>
          <p:sp>
            <p:nvSpPr>
              <p:cNvPr id="504" name="Rechthoek 180"/>
              <p:cNvSpPr/>
              <p:nvPr/>
            </p:nvSpPr>
            <p:spPr>
              <a:xfrm>
                <a:off x="-2881800" y="392400"/>
                <a:ext cx="268560" cy="248040"/>
              </a:xfrm>
              <a:prstGeom prst="rect">
                <a:avLst/>
              </a:prstGeom>
              <a:solidFill>
                <a:srgbClr val="FFFFFF"/>
              </a:solidFill>
              <a:ln w="3175">
                <a:solidFill>
                  <a:srgbClr val="BFBFBF"/>
                </a:solidFill>
                <a:miter/>
              </a:ln>
            </p:spPr>
            <p:style>
              <a:lnRef idx="0">
                <a:scrgbClr r="0" g="0" b="0"/>
              </a:lnRef>
              <a:fillRef idx="0">
                <a:scrgbClr r="0" g="0" b="0"/>
              </a:fillRef>
              <a:effectRef idx="0">
                <a:scrgbClr r="0" g="0" b="0"/>
              </a:effectRef>
              <a:fontRef idx="minor"/>
            </p:style>
          </p:sp>
          <p:grpSp>
            <p:nvGrpSpPr>
              <p:cNvPr id="505" name="Groep 181"/>
              <p:cNvGrpSpPr/>
              <p:nvPr/>
            </p:nvGrpSpPr>
            <p:grpSpPr>
              <a:xfrm>
                <a:off x="-2838960" y="444600"/>
                <a:ext cx="183240" cy="143640"/>
                <a:chOff x="-2838960" y="444600"/>
                <a:chExt cx="183240" cy="143640"/>
              </a:xfrm>
            </p:grpSpPr>
            <p:grpSp>
              <p:nvGrpSpPr>
                <p:cNvPr id="506" name="Groep 182"/>
                <p:cNvGrpSpPr/>
                <p:nvPr/>
              </p:nvGrpSpPr>
              <p:grpSpPr>
                <a:xfrm>
                  <a:off x="-2838600" y="444600"/>
                  <a:ext cx="182880" cy="143640"/>
                  <a:chOff x="-2838600" y="444600"/>
                  <a:chExt cx="182880" cy="143640"/>
                </a:xfrm>
              </p:grpSpPr>
              <p:sp>
                <p:nvSpPr>
                  <p:cNvPr id="507" name="Rechte verbindingslijn 186"/>
                  <p:cNvSpPr/>
                  <p:nvPr/>
                </p:nvSpPr>
                <p:spPr>
                  <a:xfrm>
                    <a:off x="-2838600" y="444600"/>
                    <a:ext cx="182880" cy="0"/>
                  </a:xfrm>
                  <a:prstGeom prst="line">
                    <a:avLst/>
                  </a:prstGeom>
                  <a:ln w="19050">
                    <a:solidFill>
                      <a:srgbClr val="292929"/>
                    </a:solidFill>
                    <a:round/>
                  </a:ln>
                </p:spPr>
                <p:style>
                  <a:lnRef idx="0">
                    <a:scrgbClr r="0" g="0" b="0"/>
                  </a:lnRef>
                  <a:fillRef idx="0">
                    <a:scrgbClr r="0" g="0" b="0"/>
                  </a:fillRef>
                  <a:effectRef idx="0">
                    <a:scrgbClr r="0" g="0" b="0"/>
                  </a:effectRef>
                  <a:fontRef idx="minor"/>
                </p:style>
              </p:sp>
              <p:sp>
                <p:nvSpPr>
                  <p:cNvPr id="508" name="Rechte verbindingslijn 187"/>
                  <p:cNvSpPr/>
                  <p:nvPr/>
                </p:nvSpPr>
                <p:spPr>
                  <a:xfrm>
                    <a:off x="-2838600" y="588240"/>
                    <a:ext cx="182880" cy="0"/>
                  </a:xfrm>
                  <a:prstGeom prst="line">
                    <a:avLst/>
                  </a:prstGeom>
                  <a:ln w="19050">
                    <a:solidFill>
                      <a:srgbClr val="292929"/>
                    </a:solidFill>
                    <a:round/>
                  </a:ln>
                </p:spPr>
                <p:style>
                  <a:lnRef idx="0">
                    <a:scrgbClr r="0" g="0" b="0"/>
                  </a:lnRef>
                  <a:fillRef idx="0">
                    <a:scrgbClr r="0" g="0" b="0"/>
                  </a:fillRef>
                  <a:effectRef idx="0">
                    <a:scrgbClr r="0" g="0" b="0"/>
                  </a:effectRef>
                  <a:fontRef idx="minor"/>
                </p:style>
              </p:sp>
              <p:sp>
                <p:nvSpPr>
                  <p:cNvPr id="509" name="Rechte verbindingslijn 188"/>
                  <p:cNvSpPr/>
                  <p:nvPr/>
                </p:nvSpPr>
                <p:spPr>
                  <a:xfrm>
                    <a:off x="-2740680" y="552240"/>
                    <a:ext cx="82080" cy="0"/>
                  </a:xfrm>
                  <a:prstGeom prst="line">
                    <a:avLst/>
                  </a:prstGeom>
                  <a:ln w="19050">
                    <a:solidFill>
                      <a:srgbClr val="292929"/>
                    </a:solidFill>
                    <a:round/>
                  </a:ln>
                </p:spPr>
                <p:style>
                  <a:lnRef idx="0">
                    <a:scrgbClr r="0" g="0" b="0"/>
                  </a:lnRef>
                  <a:fillRef idx="0">
                    <a:scrgbClr r="0" g="0" b="0"/>
                  </a:fillRef>
                  <a:effectRef idx="0">
                    <a:scrgbClr r="0" g="0" b="0"/>
                  </a:effectRef>
                  <a:fontRef idx="minor"/>
                </p:style>
              </p:sp>
              <p:sp>
                <p:nvSpPr>
                  <p:cNvPr id="510" name="Rechte verbindingslijn 189"/>
                  <p:cNvSpPr/>
                  <p:nvPr/>
                </p:nvSpPr>
                <p:spPr>
                  <a:xfrm>
                    <a:off x="-2740680" y="516240"/>
                    <a:ext cx="82080" cy="0"/>
                  </a:xfrm>
                  <a:prstGeom prst="line">
                    <a:avLst/>
                  </a:prstGeom>
                  <a:ln w="19050">
                    <a:solidFill>
                      <a:srgbClr val="292929"/>
                    </a:solidFill>
                    <a:round/>
                  </a:ln>
                </p:spPr>
                <p:style>
                  <a:lnRef idx="0">
                    <a:scrgbClr r="0" g="0" b="0"/>
                  </a:lnRef>
                  <a:fillRef idx="0">
                    <a:scrgbClr r="0" g="0" b="0"/>
                  </a:fillRef>
                  <a:effectRef idx="0">
                    <a:scrgbClr r="0" g="0" b="0"/>
                  </a:effectRef>
                  <a:fontRef idx="minor"/>
                </p:style>
              </p:sp>
              <p:sp>
                <p:nvSpPr>
                  <p:cNvPr id="511" name="Rechte verbindingslijn 190"/>
                  <p:cNvSpPr/>
                  <p:nvPr/>
                </p:nvSpPr>
                <p:spPr>
                  <a:xfrm>
                    <a:off x="-2740680" y="480240"/>
                    <a:ext cx="82080" cy="0"/>
                  </a:xfrm>
                  <a:prstGeom prst="line">
                    <a:avLst/>
                  </a:prstGeom>
                  <a:ln w="19050">
                    <a:solidFill>
                      <a:srgbClr val="292929"/>
                    </a:solidFill>
                    <a:round/>
                  </a:ln>
                </p:spPr>
                <p:style>
                  <a:lnRef idx="0">
                    <a:scrgbClr r="0" g="0" b="0"/>
                  </a:lnRef>
                  <a:fillRef idx="0">
                    <a:scrgbClr r="0" g="0" b="0"/>
                  </a:fillRef>
                  <a:effectRef idx="0">
                    <a:scrgbClr r="0" g="0" b="0"/>
                  </a:effectRef>
                  <a:fontRef idx="minor"/>
                </p:style>
              </p:sp>
            </p:grpSp>
            <p:grpSp>
              <p:nvGrpSpPr>
                <p:cNvPr id="512" name="Groep 183"/>
                <p:cNvGrpSpPr/>
                <p:nvPr/>
              </p:nvGrpSpPr>
              <p:grpSpPr>
                <a:xfrm>
                  <a:off x="-2838960" y="479520"/>
                  <a:ext cx="88920" cy="72360"/>
                  <a:chOff x="-2838960" y="479520"/>
                  <a:chExt cx="88920" cy="72360"/>
                </a:xfrm>
              </p:grpSpPr>
              <p:sp>
                <p:nvSpPr>
                  <p:cNvPr id="513" name="Rechthoek 184"/>
                  <p:cNvSpPr/>
                  <p:nvPr/>
                </p:nvSpPr>
                <p:spPr>
                  <a:xfrm>
                    <a:off x="-2816280" y="502920"/>
                    <a:ext cx="66240" cy="25560"/>
                  </a:xfrm>
                  <a:prstGeom prst="rect">
                    <a:avLst/>
                  </a:prstGeom>
                  <a:solidFill>
                    <a:srgbClr val="4A7DB1"/>
                  </a:solidFill>
                  <a:ln w="12700">
                    <a:noFill/>
                  </a:ln>
                </p:spPr>
                <p:style>
                  <a:lnRef idx="0">
                    <a:scrgbClr r="0" g="0" b="0"/>
                  </a:lnRef>
                  <a:fillRef idx="0">
                    <a:scrgbClr r="0" g="0" b="0"/>
                  </a:fillRef>
                  <a:effectRef idx="0">
                    <a:scrgbClr r="0" g="0" b="0"/>
                  </a:effectRef>
                  <a:fontRef idx="minor"/>
                </p:style>
              </p:sp>
              <p:sp>
                <p:nvSpPr>
                  <p:cNvPr id="514" name="Pijl: punthaak 185"/>
                  <p:cNvSpPr/>
                  <p:nvPr/>
                </p:nvSpPr>
                <p:spPr>
                  <a:xfrm flipH="1">
                    <a:off x="-2839320" y="479520"/>
                    <a:ext cx="72360" cy="72360"/>
                  </a:xfrm>
                  <a:prstGeom prst="chevron">
                    <a:avLst>
                      <a:gd name="adj" fmla="val 47962"/>
                    </a:avLst>
                  </a:prstGeom>
                  <a:solidFill>
                    <a:srgbClr val="4A7DB1"/>
                  </a:solidFill>
                  <a:ln w="12700">
                    <a:noFill/>
                  </a:ln>
                </p:spPr>
                <p:style>
                  <a:lnRef idx="0">
                    <a:scrgbClr r="0" g="0" b="0"/>
                  </a:lnRef>
                  <a:fillRef idx="0">
                    <a:scrgbClr r="0" g="0" b="0"/>
                  </a:fillRef>
                  <a:effectRef idx="0">
                    <a:scrgbClr r="0" g="0" b="0"/>
                  </a:effectRef>
                  <a:fontRef idx="minor"/>
                </p:style>
              </p:sp>
            </p:grpSp>
          </p:grpSp>
        </p:grpSp>
        <p:grpSp>
          <p:nvGrpSpPr>
            <p:cNvPr id="515" name="Groep 137"/>
            <p:cNvGrpSpPr/>
            <p:nvPr/>
          </p:nvGrpSpPr>
          <p:grpSpPr>
            <a:xfrm>
              <a:off x="-2881800" y="701280"/>
              <a:ext cx="268560" cy="248040"/>
              <a:chOff x="-2881800" y="701280"/>
              <a:chExt cx="268560" cy="248040"/>
            </a:xfrm>
          </p:grpSpPr>
          <p:sp>
            <p:nvSpPr>
              <p:cNvPr id="516" name="Rechthoek 169"/>
              <p:cNvSpPr/>
              <p:nvPr/>
            </p:nvSpPr>
            <p:spPr>
              <a:xfrm>
                <a:off x="-2881800" y="701280"/>
                <a:ext cx="268560" cy="248040"/>
              </a:xfrm>
              <a:prstGeom prst="rect">
                <a:avLst/>
              </a:prstGeom>
              <a:solidFill>
                <a:srgbClr val="FFFFFF"/>
              </a:solidFill>
              <a:ln w="3175">
                <a:solidFill>
                  <a:srgbClr val="BFBFBF"/>
                </a:solidFill>
                <a:miter/>
              </a:ln>
            </p:spPr>
            <p:style>
              <a:lnRef idx="0">
                <a:scrgbClr r="0" g="0" b="0"/>
              </a:lnRef>
              <a:fillRef idx="0">
                <a:scrgbClr r="0" g="0" b="0"/>
              </a:fillRef>
              <a:effectRef idx="0">
                <a:scrgbClr r="0" g="0" b="0"/>
              </a:effectRef>
              <a:fontRef idx="minor"/>
            </p:style>
          </p:sp>
          <p:grpSp>
            <p:nvGrpSpPr>
              <p:cNvPr id="517" name="Groep 170"/>
              <p:cNvGrpSpPr/>
              <p:nvPr/>
            </p:nvGrpSpPr>
            <p:grpSpPr>
              <a:xfrm>
                <a:off x="-2838600" y="753480"/>
                <a:ext cx="182880" cy="143640"/>
                <a:chOff x="-2838600" y="753480"/>
                <a:chExt cx="182880" cy="143640"/>
              </a:xfrm>
            </p:grpSpPr>
            <p:grpSp>
              <p:nvGrpSpPr>
                <p:cNvPr id="518" name="Groep 171"/>
                <p:cNvGrpSpPr/>
                <p:nvPr/>
              </p:nvGrpSpPr>
              <p:grpSpPr>
                <a:xfrm>
                  <a:off x="-2838600" y="753480"/>
                  <a:ext cx="182880" cy="143640"/>
                  <a:chOff x="-2838600" y="753480"/>
                  <a:chExt cx="182880" cy="143640"/>
                </a:xfrm>
              </p:grpSpPr>
              <p:sp>
                <p:nvSpPr>
                  <p:cNvPr id="519" name="Rechte verbindingslijn 175"/>
                  <p:cNvSpPr/>
                  <p:nvPr/>
                </p:nvSpPr>
                <p:spPr>
                  <a:xfrm>
                    <a:off x="-2838600" y="753480"/>
                    <a:ext cx="182880" cy="0"/>
                  </a:xfrm>
                  <a:prstGeom prst="line">
                    <a:avLst/>
                  </a:prstGeom>
                  <a:ln w="19050">
                    <a:solidFill>
                      <a:srgbClr val="292929"/>
                    </a:solidFill>
                    <a:round/>
                  </a:ln>
                </p:spPr>
                <p:style>
                  <a:lnRef idx="0">
                    <a:scrgbClr r="0" g="0" b="0"/>
                  </a:lnRef>
                  <a:fillRef idx="0">
                    <a:scrgbClr r="0" g="0" b="0"/>
                  </a:fillRef>
                  <a:effectRef idx="0">
                    <a:scrgbClr r="0" g="0" b="0"/>
                  </a:effectRef>
                  <a:fontRef idx="minor"/>
                </p:style>
              </p:sp>
              <p:sp>
                <p:nvSpPr>
                  <p:cNvPr id="520" name="Rechte verbindingslijn 176"/>
                  <p:cNvSpPr/>
                  <p:nvPr/>
                </p:nvSpPr>
                <p:spPr>
                  <a:xfrm>
                    <a:off x="-2838600" y="897120"/>
                    <a:ext cx="182880" cy="0"/>
                  </a:xfrm>
                  <a:prstGeom prst="line">
                    <a:avLst/>
                  </a:prstGeom>
                  <a:ln w="19050">
                    <a:solidFill>
                      <a:srgbClr val="292929"/>
                    </a:solidFill>
                    <a:round/>
                  </a:ln>
                </p:spPr>
                <p:style>
                  <a:lnRef idx="0">
                    <a:scrgbClr r="0" g="0" b="0"/>
                  </a:lnRef>
                  <a:fillRef idx="0">
                    <a:scrgbClr r="0" g="0" b="0"/>
                  </a:fillRef>
                  <a:effectRef idx="0">
                    <a:scrgbClr r="0" g="0" b="0"/>
                  </a:effectRef>
                  <a:fontRef idx="minor"/>
                </p:style>
              </p:sp>
              <p:sp>
                <p:nvSpPr>
                  <p:cNvPr id="521" name="Rechte verbindingslijn 177"/>
                  <p:cNvSpPr/>
                  <p:nvPr/>
                </p:nvSpPr>
                <p:spPr>
                  <a:xfrm>
                    <a:off x="-2740680" y="861120"/>
                    <a:ext cx="82080" cy="0"/>
                  </a:xfrm>
                  <a:prstGeom prst="line">
                    <a:avLst/>
                  </a:prstGeom>
                  <a:ln w="19050">
                    <a:solidFill>
                      <a:srgbClr val="292929"/>
                    </a:solidFill>
                    <a:round/>
                  </a:ln>
                </p:spPr>
                <p:style>
                  <a:lnRef idx="0">
                    <a:scrgbClr r="0" g="0" b="0"/>
                  </a:lnRef>
                  <a:fillRef idx="0">
                    <a:scrgbClr r="0" g="0" b="0"/>
                  </a:fillRef>
                  <a:effectRef idx="0">
                    <a:scrgbClr r="0" g="0" b="0"/>
                  </a:effectRef>
                  <a:fontRef idx="minor"/>
                </p:style>
              </p:sp>
              <p:sp>
                <p:nvSpPr>
                  <p:cNvPr id="522" name="Rechte verbindingslijn 178"/>
                  <p:cNvSpPr/>
                  <p:nvPr/>
                </p:nvSpPr>
                <p:spPr>
                  <a:xfrm>
                    <a:off x="-2740680" y="825480"/>
                    <a:ext cx="82080" cy="0"/>
                  </a:xfrm>
                  <a:prstGeom prst="line">
                    <a:avLst/>
                  </a:prstGeom>
                  <a:ln w="19050">
                    <a:solidFill>
                      <a:srgbClr val="292929"/>
                    </a:solidFill>
                    <a:round/>
                  </a:ln>
                </p:spPr>
                <p:style>
                  <a:lnRef idx="0">
                    <a:scrgbClr r="0" g="0" b="0"/>
                  </a:lnRef>
                  <a:fillRef idx="0">
                    <a:scrgbClr r="0" g="0" b="0"/>
                  </a:fillRef>
                  <a:effectRef idx="0">
                    <a:scrgbClr r="0" g="0" b="0"/>
                  </a:effectRef>
                  <a:fontRef idx="minor"/>
                </p:style>
              </p:sp>
              <p:sp>
                <p:nvSpPr>
                  <p:cNvPr id="523" name="Rechte verbindingslijn 179"/>
                  <p:cNvSpPr/>
                  <p:nvPr/>
                </p:nvSpPr>
                <p:spPr>
                  <a:xfrm>
                    <a:off x="-2740680" y="789480"/>
                    <a:ext cx="82080" cy="0"/>
                  </a:xfrm>
                  <a:prstGeom prst="line">
                    <a:avLst/>
                  </a:prstGeom>
                  <a:ln w="19050">
                    <a:solidFill>
                      <a:srgbClr val="292929"/>
                    </a:solidFill>
                    <a:round/>
                  </a:ln>
                </p:spPr>
                <p:style>
                  <a:lnRef idx="0">
                    <a:scrgbClr r="0" g="0" b="0"/>
                  </a:lnRef>
                  <a:fillRef idx="0">
                    <a:scrgbClr r="0" g="0" b="0"/>
                  </a:fillRef>
                  <a:effectRef idx="0">
                    <a:scrgbClr r="0" g="0" b="0"/>
                  </a:effectRef>
                  <a:fontRef idx="minor"/>
                </p:style>
              </p:sp>
            </p:grpSp>
            <p:grpSp>
              <p:nvGrpSpPr>
                <p:cNvPr id="524" name="Groep 172"/>
                <p:cNvGrpSpPr/>
                <p:nvPr/>
              </p:nvGrpSpPr>
              <p:grpSpPr>
                <a:xfrm>
                  <a:off x="-2838600" y="788400"/>
                  <a:ext cx="88560" cy="72360"/>
                  <a:chOff x="-2838600" y="788400"/>
                  <a:chExt cx="88560" cy="72360"/>
                </a:xfrm>
              </p:grpSpPr>
              <p:sp>
                <p:nvSpPr>
                  <p:cNvPr id="525" name="Rechthoek 173"/>
                  <p:cNvSpPr/>
                  <p:nvPr/>
                </p:nvSpPr>
                <p:spPr>
                  <a:xfrm flipH="1">
                    <a:off x="-2838600" y="811800"/>
                    <a:ext cx="66240" cy="25560"/>
                  </a:xfrm>
                  <a:prstGeom prst="rect">
                    <a:avLst/>
                  </a:prstGeom>
                  <a:solidFill>
                    <a:srgbClr val="4A7DB1"/>
                  </a:solidFill>
                  <a:ln w="12700">
                    <a:noFill/>
                  </a:ln>
                </p:spPr>
                <p:style>
                  <a:lnRef idx="0">
                    <a:scrgbClr r="0" g="0" b="0"/>
                  </a:lnRef>
                  <a:fillRef idx="0">
                    <a:scrgbClr r="0" g="0" b="0"/>
                  </a:fillRef>
                  <a:effectRef idx="0">
                    <a:scrgbClr r="0" g="0" b="0"/>
                  </a:effectRef>
                  <a:fontRef idx="minor"/>
                </p:style>
              </p:sp>
              <p:sp>
                <p:nvSpPr>
                  <p:cNvPr id="526" name="Pijl: punthaak 174"/>
                  <p:cNvSpPr/>
                  <p:nvPr/>
                </p:nvSpPr>
                <p:spPr>
                  <a:xfrm>
                    <a:off x="-2822400" y="788400"/>
                    <a:ext cx="72360" cy="72360"/>
                  </a:xfrm>
                  <a:prstGeom prst="chevron">
                    <a:avLst>
                      <a:gd name="adj" fmla="val 47962"/>
                    </a:avLst>
                  </a:prstGeom>
                  <a:solidFill>
                    <a:srgbClr val="4A7DB1"/>
                  </a:solidFill>
                  <a:ln w="12700">
                    <a:noFill/>
                  </a:ln>
                </p:spPr>
                <p:style>
                  <a:lnRef idx="0">
                    <a:scrgbClr r="0" g="0" b="0"/>
                  </a:lnRef>
                  <a:fillRef idx="0">
                    <a:scrgbClr r="0" g="0" b="0"/>
                  </a:fillRef>
                  <a:effectRef idx="0">
                    <a:scrgbClr r="0" g="0" b="0"/>
                  </a:effectRef>
                  <a:fontRef idx="minor"/>
                </p:style>
              </p:sp>
            </p:grpSp>
          </p:grpSp>
        </p:grpSp>
        <p:sp>
          <p:nvSpPr>
            <p:cNvPr id="527" name="Rechthoek 138"/>
            <p:cNvSpPr/>
            <p:nvPr/>
          </p:nvSpPr>
          <p:spPr>
            <a:xfrm>
              <a:off x="-2525040" y="435960"/>
              <a:ext cx="2051640" cy="164880"/>
            </a:xfrm>
            <a:prstGeom prst="rect">
              <a:avLst/>
            </a:prstGeom>
            <a:noFill/>
            <a:ln w="12700">
              <a:noFill/>
            </a:ln>
          </p:spPr>
          <p:style>
            <a:lnRef idx="0">
              <a:scrgbClr r="0" g="0" b="0"/>
            </a:lnRef>
            <a:fillRef idx="0">
              <a:scrgbClr r="0" g="0" b="0"/>
            </a:fillRef>
            <a:effectRef idx="0">
              <a:scrgbClr r="0" g="0" b="0"/>
            </a:effectRef>
            <a:fontRef idx="minor"/>
          </p:style>
          <p:txBody>
            <a:bodyPr lIns="0" tIns="0" rIns="0" bIns="0" numCol="1" spcCol="0" anchor="ctr">
              <a:spAutoFit/>
            </a:bodyPr>
            <a:lstStyle/>
            <a:p>
              <a:pPr>
                <a:lnSpc>
                  <a:spcPct val="90000"/>
                </a:lnSpc>
                <a:spcBef>
                  <a:spcPts val="601"/>
                </a:spcBef>
                <a:buNone/>
                <a:tabLst>
                  <a:tab pos="0" algn="l"/>
                </a:tabLst>
              </a:pPr>
              <a:r>
                <a:rPr lang="en-US" sz="1200" b="0" strike="noStrike" spc="-1">
                  <a:solidFill>
                    <a:srgbClr val="211F26"/>
                  </a:solidFill>
                  <a:latin typeface="Calibri"/>
                  <a:ea typeface="Calibri"/>
                </a:rPr>
                <a:t>Inspringniveau verkleinen</a:t>
              </a:r>
              <a:endParaRPr lang="en-US" sz="1200" b="0" strike="noStrike" spc="-1">
                <a:latin typeface="Arial"/>
              </a:endParaRPr>
            </a:p>
          </p:txBody>
        </p:sp>
        <p:sp>
          <p:nvSpPr>
            <p:cNvPr id="528" name="Rechthoek 139"/>
            <p:cNvSpPr/>
            <p:nvPr/>
          </p:nvSpPr>
          <p:spPr>
            <a:xfrm>
              <a:off x="-2525040" y="739080"/>
              <a:ext cx="2051640" cy="164880"/>
            </a:xfrm>
            <a:prstGeom prst="rect">
              <a:avLst/>
            </a:prstGeom>
            <a:noFill/>
            <a:ln w="12700">
              <a:noFill/>
            </a:ln>
          </p:spPr>
          <p:style>
            <a:lnRef idx="0">
              <a:scrgbClr r="0" g="0" b="0"/>
            </a:lnRef>
            <a:fillRef idx="0">
              <a:scrgbClr r="0" g="0" b="0"/>
            </a:fillRef>
            <a:effectRef idx="0">
              <a:scrgbClr r="0" g="0" b="0"/>
            </a:effectRef>
            <a:fontRef idx="minor"/>
          </p:style>
          <p:txBody>
            <a:bodyPr lIns="0" tIns="0" rIns="0" bIns="0" numCol="1" spcCol="0" anchor="ctr">
              <a:spAutoFit/>
            </a:bodyPr>
            <a:lstStyle/>
            <a:p>
              <a:pPr>
                <a:lnSpc>
                  <a:spcPct val="90000"/>
                </a:lnSpc>
                <a:spcBef>
                  <a:spcPts val="601"/>
                </a:spcBef>
                <a:buNone/>
                <a:tabLst>
                  <a:tab pos="0" algn="l"/>
                </a:tabLst>
              </a:pPr>
              <a:r>
                <a:rPr lang="en-US" sz="1200" b="0" strike="noStrike" spc="-1">
                  <a:solidFill>
                    <a:srgbClr val="211F26"/>
                  </a:solidFill>
                  <a:latin typeface="Calibri"/>
                  <a:ea typeface="Calibri"/>
                </a:rPr>
                <a:t>Inspringniveau vergroten</a:t>
              </a:r>
              <a:endParaRPr lang="en-US" sz="1200" b="0" strike="noStrike" spc="-1">
                <a:latin typeface="Arial"/>
              </a:endParaRPr>
            </a:p>
          </p:txBody>
        </p:sp>
        <p:sp>
          <p:nvSpPr>
            <p:cNvPr id="529" name="Rechthoek 140"/>
            <p:cNvSpPr/>
            <p:nvPr/>
          </p:nvSpPr>
          <p:spPr>
            <a:xfrm>
              <a:off x="-3567960" y="1100160"/>
              <a:ext cx="3194280" cy="656280"/>
            </a:xfrm>
            <a:prstGeom prst="rect">
              <a:avLst/>
            </a:prstGeom>
            <a:noFill/>
            <a:ln w="12700">
              <a:noFill/>
            </a:ln>
          </p:spPr>
          <p:style>
            <a:lnRef idx="0">
              <a:scrgbClr r="0" g="0" b="0"/>
            </a:lnRef>
            <a:fillRef idx="0">
              <a:scrgbClr r="0" g="0" b="0"/>
            </a:fillRef>
            <a:effectRef idx="0">
              <a:scrgbClr r="0" g="0" b="0"/>
            </a:effectRef>
            <a:fontRef idx="minor"/>
          </p:style>
          <p:txBody>
            <a:bodyPr lIns="0" tIns="0" rIns="0" bIns="0" numCol="1" spcCol="0" anchor="t">
              <a:spAutoFit/>
            </a:bodyPr>
            <a:lstStyle/>
            <a:p>
              <a:pPr>
                <a:lnSpc>
                  <a:spcPct val="90000"/>
                </a:lnSpc>
                <a:spcBef>
                  <a:spcPts val="601"/>
                </a:spcBef>
                <a:buNone/>
                <a:tabLst>
                  <a:tab pos="0" algn="l"/>
                </a:tabLst>
              </a:pPr>
              <a:r>
                <a:rPr lang="en-US" sz="1200" b="0" strike="noStrike" spc="-1">
                  <a:solidFill>
                    <a:srgbClr val="211F26"/>
                  </a:solidFill>
                  <a:latin typeface="Calibri"/>
                  <a:ea typeface="Calibri"/>
                </a:rPr>
                <a:t>Gebruik, in de tab </a:t>
              </a:r>
              <a:r>
                <a:rPr lang="en-US" sz="1200" b="1" strike="noStrike" spc="-1">
                  <a:solidFill>
                    <a:srgbClr val="211F26"/>
                  </a:solidFill>
                  <a:latin typeface="Calibri"/>
                  <a:ea typeface="Calibri"/>
                </a:rPr>
                <a:t>‘Start’</a:t>
              </a:r>
              <a:r>
                <a:rPr lang="en-US" sz="1200" b="0" strike="noStrike" spc="-1">
                  <a:solidFill>
                    <a:srgbClr val="211F26"/>
                  </a:solidFill>
                  <a:latin typeface="Calibri"/>
                  <a:ea typeface="Calibri"/>
                </a:rPr>
                <a:t>, de </a:t>
              </a:r>
              <a:r>
                <a:rPr lang="en-US" sz="1200" b="1" strike="noStrike" spc="-1">
                  <a:solidFill>
                    <a:srgbClr val="211F26"/>
                  </a:solidFill>
                  <a:latin typeface="Calibri"/>
                  <a:ea typeface="Calibri"/>
                </a:rPr>
                <a:t>lijstniveau knoppen</a:t>
              </a:r>
              <a:r>
                <a:rPr lang="en-US" sz="1200" b="0" strike="noStrike" spc="-1">
                  <a:solidFill>
                    <a:srgbClr val="211F26"/>
                  </a:solidFill>
                  <a:latin typeface="Calibri"/>
                  <a:ea typeface="Calibri"/>
                </a:rPr>
                <a:t>, zoals hierboven aangegeven, om een inspring-niveau te vergroten of verkleinen.</a:t>
              </a:r>
              <a:endParaRPr lang="en-US" sz="1200" b="0" strike="noStrike" spc="-1">
                <a:latin typeface="Arial"/>
              </a:endParaRPr>
            </a:p>
          </p:txBody>
        </p:sp>
        <p:grpSp>
          <p:nvGrpSpPr>
            <p:cNvPr id="530" name="Rechthoek 141"/>
            <p:cNvGrpSpPr/>
            <p:nvPr/>
          </p:nvGrpSpPr>
          <p:grpSpPr>
            <a:xfrm>
              <a:off x="-3567960" y="-66240"/>
              <a:ext cx="3194280" cy="383760"/>
              <a:chOff x="-3567960" y="-66240"/>
              <a:chExt cx="3194280" cy="383760"/>
            </a:xfrm>
          </p:grpSpPr>
          <p:sp>
            <p:nvSpPr>
              <p:cNvPr id="531" name="Rectangle"/>
              <p:cNvSpPr/>
              <p:nvPr/>
            </p:nvSpPr>
            <p:spPr>
              <a:xfrm>
                <a:off x="-3567960" y="0"/>
                <a:ext cx="3194280" cy="251640"/>
              </a:xfrm>
              <a:prstGeom prst="rect">
                <a:avLst/>
              </a:prstGeom>
              <a:solidFill>
                <a:srgbClr val="211F26"/>
              </a:solidFill>
              <a:ln w="12700">
                <a:noFill/>
              </a:ln>
            </p:spPr>
            <p:style>
              <a:lnRef idx="0">
                <a:scrgbClr r="0" g="0" b="0"/>
              </a:lnRef>
              <a:fillRef idx="0">
                <a:scrgbClr r="0" g="0" b="0"/>
              </a:fillRef>
              <a:effectRef idx="0">
                <a:scrgbClr r="0" g="0" b="0"/>
              </a:effectRef>
              <a:fontRef idx="minor"/>
            </p:style>
          </p:sp>
          <p:sp>
            <p:nvSpPr>
              <p:cNvPr id="532" name="Lijstniveaus gebruiken"/>
              <p:cNvSpPr/>
              <p:nvPr/>
            </p:nvSpPr>
            <p:spPr>
              <a:xfrm>
                <a:off x="-3567960" y="-66240"/>
                <a:ext cx="3194280" cy="383760"/>
              </a:xfrm>
              <a:prstGeom prst="rect">
                <a:avLst/>
              </a:prstGeom>
              <a:noFill/>
              <a:ln w="12700">
                <a:noFill/>
              </a:ln>
            </p:spPr>
            <p:style>
              <a:lnRef idx="0">
                <a:scrgbClr r="0" g="0" b="0"/>
              </a:lnRef>
              <a:fillRef idx="0">
                <a:scrgbClr r="0" g="0" b="0"/>
              </a:fillRef>
              <a:effectRef idx="0">
                <a:scrgbClr r="0" g="0" b="0"/>
              </a:effectRef>
              <a:fontRef idx="minor"/>
            </p:style>
            <p:txBody>
              <a:bodyPr lIns="108000" tIns="192960" rIns="108000" bIns="192960" numCol="1" spcCol="0" anchor="ctr">
                <a:spAutoFit/>
              </a:bodyPr>
              <a:lstStyle/>
              <a:p>
                <a:pPr>
                  <a:lnSpc>
                    <a:spcPct val="90000"/>
                  </a:lnSpc>
                  <a:spcBef>
                    <a:spcPts val="601"/>
                  </a:spcBef>
                  <a:buNone/>
                  <a:tabLst>
                    <a:tab pos="0" algn="l"/>
                  </a:tabLst>
                </a:pPr>
                <a:r>
                  <a:rPr lang="en-US" sz="1400" b="1" strike="noStrike" cap="all" spc="-1">
                    <a:solidFill>
                      <a:srgbClr val="FFFFFF"/>
                    </a:solidFill>
                    <a:latin typeface="Calibri"/>
                    <a:ea typeface="Calibri"/>
                  </a:rPr>
                  <a:t>Lijstniveaus gebruiken</a:t>
                </a:r>
                <a:endParaRPr lang="en-US" sz="1400" b="0" strike="noStrike" spc="-1">
                  <a:latin typeface="Arial"/>
                </a:endParaRPr>
              </a:p>
            </p:txBody>
          </p:sp>
        </p:grpSp>
        <p:grpSp>
          <p:nvGrpSpPr>
            <p:cNvPr id="533" name="Groep 142"/>
            <p:cNvGrpSpPr/>
            <p:nvPr/>
          </p:nvGrpSpPr>
          <p:grpSpPr>
            <a:xfrm>
              <a:off x="-640800" y="5954400"/>
              <a:ext cx="267120" cy="267120"/>
              <a:chOff x="-640800" y="5954400"/>
              <a:chExt cx="267120" cy="267120"/>
            </a:xfrm>
          </p:grpSpPr>
          <p:sp>
            <p:nvSpPr>
              <p:cNvPr id="534" name="Ovaal 167"/>
              <p:cNvSpPr/>
              <p:nvPr/>
            </p:nvSpPr>
            <p:spPr>
              <a:xfrm>
                <a:off x="-622440" y="5972760"/>
                <a:ext cx="230400" cy="230400"/>
              </a:xfrm>
              <a:prstGeom prst="ellipse">
                <a:avLst/>
              </a:prstGeom>
              <a:solidFill>
                <a:srgbClr val="FFFFFF"/>
              </a:solidFill>
              <a:ln w="12700">
                <a:noFill/>
              </a:ln>
            </p:spPr>
            <p:style>
              <a:lnRef idx="0">
                <a:scrgbClr r="0" g="0" b="0"/>
              </a:lnRef>
              <a:fillRef idx="0">
                <a:scrgbClr r="0" g="0" b="0"/>
              </a:fillRef>
              <a:effectRef idx="0">
                <a:scrgbClr r="0" g="0" b="0"/>
              </a:effectRef>
              <a:fontRef idx="minor"/>
            </p:style>
          </p:sp>
          <p:sp>
            <p:nvSpPr>
              <p:cNvPr id="535" name="Graphic 163"/>
              <p:cNvSpPr/>
              <p:nvPr/>
            </p:nvSpPr>
            <p:spPr>
              <a:xfrm>
                <a:off x="-640800" y="5954400"/>
                <a:ext cx="267120" cy="267120"/>
              </a:xfrm>
              <a:custGeom>
                <a:avLst/>
                <a:gdLst/>
                <a:ahLst/>
                <a:cxnLst/>
                <a:rect l="l" t="t" r="r" b="b"/>
                <a:pathLst>
                  <a:path w="21600" h="21600">
                    <a:moveTo>
                      <a:pt x="10800" y="0"/>
                    </a:moveTo>
                    <a:cubicBezTo>
                      <a:pt x="4832" y="0"/>
                      <a:pt x="0" y="4832"/>
                      <a:pt x="0" y="10800"/>
                    </a:cubicBezTo>
                    <a:cubicBezTo>
                      <a:pt x="0" y="16768"/>
                      <a:pt x="4832" y="21600"/>
                      <a:pt x="10800" y="21600"/>
                    </a:cubicBezTo>
                    <a:cubicBezTo>
                      <a:pt x="16768" y="21600"/>
                      <a:pt x="21600" y="16768"/>
                      <a:pt x="21600" y="10800"/>
                    </a:cubicBezTo>
                    <a:cubicBezTo>
                      <a:pt x="21600" y="4832"/>
                      <a:pt x="16768" y="0"/>
                      <a:pt x="10800" y="0"/>
                    </a:cubicBezTo>
                    <a:close/>
                    <a:moveTo>
                      <a:pt x="10232" y="2842"/>
                    </a:moveTo>
                    <a:cubicBezTo>
                      <a:pt x="11027" y="2842"/>
                      <a:pt x="11653" y="3467"/>
                      <a:pt x="11653" y="4263"/>
                    </a:cubicBezTo>
                    <a:cubicBezTo>
                      <a:pt x="11653" y="5059"/>
                      <a:pt x="11027" y="5684"/>
                      <a:pt x="10232" y="5684"/>
                    </a:cubicBezTo>
                    <a:cubicBezTo>
                      <a:pt x="9436" y="5684"/>
                      <a:pt x="8811" y="5059"/>
                      <a:pt x="8811" y="4263"/>
                    </a:cubicBezTo>
                    <a:cubicBezTo>
                      <a:pt x="8811" y="3467"/>
                      <a:pt x="9436" y="2842"/>
                      <a:pt x="10232" y="2842"/>
                    </a:cubicBezTo>
                    <a:close/>
                    <a:moveTo>
                      <a:pt x="13642" y="18758"/>
                    </a:moveTo>
                    <a:lnTo>
                      <a:pt x="7958" y="18758"/>
                    </a:lnTo>
                    <a:lnTo>
                      <a:pt x="7958" y="17053"/>
                    </a:lnTo>
                    <a:lnTo>
                      <a:pt x="9947" y="17053"/>
                    </a:lnTo>
                    <a:lnTo>
                      <a:pt x="9947" y="8526"/>
                    </a:lnTo>
                    <a:lnTo>
                      <a:pt x="8242" y="8526"/>
                    </a:lnTo>
                    <a:lnTo>
                      <a:pt x="8242" y="6821"/>
                    </a:lnTo>
                    <a:lnTo>
                      <a:pt x="11653" y="6821"/>
                    </a:lnTo>
                    <a:lnTo>
                      <a:pt x="11653" y="17053"/>
                    </a:lnTo>
                    <a:lnTo>
                      <a:pt x="13642" y="17053"/>
                    </a:lnTo>
                    <a:lnTo>
                      <a:pt x="13642" y="18758"/>
                    </a:lnTo>
                    <a:close/>
                  </a:path>
                </a:pathLst>
              </a:custGeom>
              <a:solidFill>
                <a:srgbClr val="000000"/>
              </a:solidFill>
              <a:ln w="12700">
                <a:noFill/>
              </a:ln>
            </p:spPr>
            <p:style>
              <a:lnRef idx="0">
                <a:scrgbClr r="0" g="0" b="0"/>
              </a:lnRef>
              <a:fillRef idx="0">
                <a:scrgbClr r="0" g="0" b="0"/>
              </a:fillRef>
              <a:effectRef idx="0">
                <a:scrgbClr r="0" g="0" b="0"/>
              </a:effectRef>
              <a:fontRef idx="minor"/>
            </p:style>
          </p:sp>
        </p:grpSp>
        <p:grpSp>
          <p:nvGrpSpPr>
            <p:cNvPr id="536" name="Groep 143"/>
            <p:cNvGrpSpPr/>
            <p:nvPr/>
          </p:nvGrpSpPr>
          <p:grpSpPr>
            <a:xfrm>
              <a:off x="-3569040" y="1902960"/>
              <a:ext cx="3195360" cy="3769920"/>
              <a:chOff x="-3569040" y="1902960"/>
              <a:chExt cx="3195360" cy="3769920"/>
            </a:xfrm>
          </p:grpSpPr>
          <p:grpSp>
            <p:nvGrpSpPr>
              <p:cNvPr id="537" name="Ovaal 145"/>
              <p:cNvGrpSpPr/>
              <p:nvPr/>
            </p:nvGrpSpPr>
            <p:grpSpPr>
              <a:xfrm>
                <a:off x="-3569040" y="1902960"/>
                <a:ext cx="260640" cy="273240"/>
                <a:chOff x="-3569040" y="1902960"/>
                <a:chExt cx="260640" cy="273240"/>
              </a:xfrm>
            </p:grpSpPr>
            <p:sp>
              <p:nvSpPr>
                <p:cNvPr id="538" name="Oval"/>
                <p:cNvSpPr/>
                <p:nvPr/>
              </p:nvSpPr>
              <p:spPr>
                <a:xfrm>
                  <a:off x="-3569040" y="1909800"/>
                  <a:ext cx="260640" cy="259200"/>
                </a:xfrm>
                <a:prstGeom prst="ellipse">
                  <a:avLst/>
                </a:prstGeom>
                <a:solidFill>
                  <a:srgbClr val="211F26"/>
                </a:solidFill>
                <a:ln w="12700">
                  <a:noFill/>
                </a:ln>
              </p:spPr>
              <p:style>
                <a:lnRef idx="0">
                  <a:scrgbClr r="0" g="0" b="0"/>
                </a:lnRef>
                <a:fillRef idx="0">
                  <a:scrgbClr r="0" g="0" b="0"/>
                </a:fillRef>
                <a:effectRef idx="0">
                  <a:scrgbClr r="0" g="0" b="0"/>
                </a:effectRef>
                <a:fontRef idx="minor"/>
              </p:style>
            </p:sp>
            <p:sp>
              <p:nvSpPr>
                <p:cNvPr id="539" name="1"/>
                <p:cNvSpPr/>
                <p:nvPr/>
              </p:nvSpPr>
              <p:spPr>
                <a:xfrm>
                  <a:off x="-3485160" y="1902960"/>
                  <a:ext cx="92520" cy="273240"/>
                </a:xfrm>
                <a:prstGeom prst="rect">
                  <a:avLst/>
                </a:prstGeom>
                <a:noFill/>
                <a:ln w="12700">
                  <a:noFill/>
                </a:ln>
              </p:spPr>
              <p:style>
                <a:lnRef idx="0">
                  <a:scrgbClr r="0" g="0" b="0"/>
                </a:lnRef>
                <a:fillRef idx="0">
                  <a:scrgbClr r="0" g="0" b="0"/>
                </a:fillRef>
                <a:effectRef idx="0">
                  <a:scrgbClr r="0" g="0" b="0"/>
                </a:effectRef>
                <a:fontRef idx="minor"/>
              </p:style>
              <p:txBody>
                <a:bodyPr lIns="45720" rIns="45720" numCol="1" spcCol="0" anchor="ctr">
                  <a:spAutoFit/>
                </a:bodyPr>
                <a:lstStyle/>
                <a:p>
                  <a:pPr algn="ctr">
                    <a:lnSpc>
                      <a:spcPct val="100000"/>
                    </a:lnSpc>
                    <a:buNone/>
                    <a:tabLst>
                      <a:tab pos="0" algn="l"/>
                    </a:tabLst>
                  </a:pPr>
                  <a:r>
                    <a:rPr lang="en-US" sz="1200" b="1" strike="noStrike" spc="-1">
                      <a:solidFill>
                        <a:srgbClr val="FFFFFF"/>
                      </a:solidFill>
                      <a:latin typeface="Calibri"/>
                      <a:ea typeface="Calibri"/>
                    </a:rPr>
                    <a:t>1</a:t>
                  </a:r>
                  <a:endParaRPr lang="en-US" sz="1200" b="0" strike="noStrike" spc="-1">
                    <a:latin typeface="Arial"/>
                  </a:endParaRPr>
                </a:p>
              </p:txBody>
            </p:sp>
          </p:grpSp>
          <p:sp>
            <p:nvSpPr>
              <p:cNvPr id="540" name="Rechthoek 146"/>
              <p:cNvSpPr/>
              <p:nvPr/>
            </p:nvSpPr>
            <p:spPr>
              <a:xfrm>
                <a:off x="-3203640" y="1918440"/>
                <a:ext cx="2829960" cy="242640"/>
              </a:xfrm>
              <a:prstGeom prst="rect">
                <a:avLst/>
              </a:prstGeom>
              <a:noFill/>
              <a:ln w="12700">
                <a:noFill/>
              </a:ln>
            </p:spPr>
            <p:style>
              <a:lnRef idx="0">
                <a:scrgbClr r="0" g="0" b="0"/>
              </a:lnRef>
              <a:fillRef idx="0">
                <a:scrgbClr r="0" g="0" b="0"/>
              </a:fillRef>
              <a:effectRef idx="0">
                <a:scrgbClr r="0" g="0" b="0"/>
              </a:effectRef>
              <a:fontRef idx="minor"/>
            </p:style>
            <p:txBody>
              <a:bodyPr lIns="0" tIns="0" rIns="0" bIns="0" numCol="1" spcCol="0" anchor="ctr">
                <a:spAutoFit/>
              </a:bodyPr>
              <a:lstStyle/>
              <a:p>
                <a:pPr marL="285840" indent="-285840">
                  <a:lnSpc>
                    <a:spcPct val="100000"/>
                  </a:lnSpc>
                  <a:spcBef>
                    <a:spcPts val="601"/>
                  </a:spcBef>
                  <a:buClr>
                    <a:srgbClr val="00A6D6"/>
                  </a:buClr>
                  <a:buFont typeface="StarSymbol"/>
                  <a:buChar char="▪"/>
                </a:pPr>
                <a:r>
                  <a:rPr lang="en-US" sz="1600" b="0" strike="noStrike" spc="-1">
                    <a:solidFill>
                      <a:srgbClr val="000000"/>
                    </a:solidFill>
                    <a:latin typeface="Arial"/>
                    <a:ea typeface="Arial"/>
                  </a:rPr>
                  <a:t>Bullets</a:t>
                </a:r>
                <a:endParaRPr lang="en-US" sz="1600" b="0" strike="noStrike" spc="-1">
                  <a:latin typeface="Arial"/>
                </a:endParaRPr>
              </a:p>
            </p:txBody>
          </p:sp>
          <p:grpSp>
            <p:nvGrpSpPr>
              <p:cNvPr id="541" name="Ovaal 147"/>
              <p:cNvGrpSpPr/>
              <p:nvPr/>
            </p:nvGrpSpPr>
            <p:grpSpPr>
              <a:xfrm>
                <a:off x="-3569040" y="2338200"/>
                <a:ext cx="260640" cy="273240"/>
                <a:chOff x="-3569040" y="2338200"/>
                <a:chExt cx="260640" cy="273240"/>
              </a:xfrm>
            </p:grpSpPr>
            <p:sp>
              <p:nvSpPr>
                <p:cNvPr id="542" name="Oval"/>
                <p:cNvSpPr/>
                <p:nvPr/>
              </p:nvSpPr>
              <p:spPr>
                <a:xfrm>
                  <a:off x="-3569040" y="2345040"/>
                  <a:ext cx="260640" cy="259200"/>
                </a:xfrm>
                <a:prstGeom prst="ellipse">
                  <a:avLst/>
                </a:prstGeom>
                <a:solidFill>
                  <a:srgbClr val="211F26"/>
                </a:solidFill>
                <a:ln w="12700">
                  <a:noFill/>
                </a:ln>
              </p:spPr>
              <p:style>
                <a:lnRef idx="0">
                  <a:scrgbClr r="0" g="0" b="0"/>
                </a:lnRef>
                <a:fillRef idx="0">
                  <a:scrgbClr r="0" g="0" b="0"/>
                </a:fillRef>
                <a:effectRef idx="0">
                  <a:scrgbClr r="0" g="0" b="0"/>
                </a:effectRef>
                <a:fontRef idx="minor"/>
              </p:style>
            </p:sp>
            <p:sp>
              <p:nvSpPr>
                <p:cNvPr id="543" name="2"/>
                <p:cNvSpPr/>
                <p:nvPr/>
              </p:nvSpPr>
              <p:spPr>
                <a:xfrm>
                  <a:off x="-3485160" y="2338200"/>
                  <a:ext cx="92520" cy="273240"/>
                </a:xfrm>
                <a:prstGeom prst="rect">
                  <a:avLst/>
                </a:prstGeom>
                <a:noFill/>
                <a:ln w="12700">
                  <a:noFill/>
                </a:ln>
              </p:spPr>
              <p:style>
                <a:lnRef idx="0">
                  <a:scrgbClr r="0" g="0" b="0"/>
                </a:lnRef>
                <a:fillRef idx="0">
                  <a:scrgbClr r="0" g="0" b="0"/>
                </a:fillRef>
                <a:effectRef idx="0">
                  <a:scrgbClr r="0" g="0" b="0"/>
                </a:effectRef>
                <a:fontRef idx="minor"/>
              </p:style>
              <p:txBody>
                <a:bodyPr lIns="45720" rIns="45720" numCol="1" spcCol="0" anchor="ctr">
                  <a:spAutoFit/>
                </a:bodyPr>
                <a:lstStyle/>
                <a:p>
                  <a:pPr algn="ctr">
                    <a:lnSpc>
                      <a:spcPct val="100000"/>
                    </a:lnSpc>
                    <a:buNone/>
                    <a:tabLst>
                      <a:tab pos="0" algn="l"/>
                    </a:tabLst>
                  </a:pPr>
                  <a:r>
                    <a:rPr lang="en-US" sz="1200" b="1" strike="noStrike" spc="-1">
                      <a:solidFill>
                        <a:srgbClr val="FFFFFF"/>
                      </a:solidFill>
                      <a:latin typeface="Calibri"/>
                      <a:ea typeface="Calibri"/>
                    </a:rPr>
                    <a:t>2</a:t>
                  </a:r>
                  <a:endParaRPr lang="en-US" sz="1200" b="0" strike="noStrike" spc="-1">
                    <a:latin typeface="Arial"/>
                  </a:endParaRPr>
                </a:p>
              </p:txBody>
            </p:sp>
          </p:grpSp>
          <p:sp>
            <p:nvSpPr>
              <p:cNvPr id="544" name="Rechthoek 152"/>
              <p:cNvSpPr/>
              <p:nvPr/>
            </p:nvSpPr>
            <p:spPr>
              <a:xfrm>
                <a:off x="-3203640" y="2353320"/>
                <a:ext cx="2829960" cy="242640"/>
              </a:xfrm>
              <a:prstGeom prst="rect">
                <a:avLst/>
              </a:prstGeom>
              <a:noFill/>
              <a:ln w="12700">
                <a:noFill/>
              </a:ln>
            </p:spPr>
            <p:style>
              <a:lnRef idx="0">
                <a:scrgbClr r="0" g="0" b="0"/>
              </a:lnRef>
              <a:fillRef idx="0">
                <a:scrgbClr r="0" g="0" b="0"/>
              </a:fillRef>
              <a:effectRef idx="0">
                <a:scrgbClr r="0" g="0" b="0"/>
              </a:effectRef>
              <a:fontRef idx="minor"/>
            </p:style>
            <p:txBody>
              <a:bodyPr lIns="0" tIns="0" rIns="0" bIns="0" numCol="1" spcCol="0" anchor="ctr">
                <a:spAutoFit/>
              </a:bodyPr>
              <a:lstStyle/>
              <a:p>
                <a:pPr marL="549360" lvl="1" indent="-285840">
                  <a:lnSpc>
                    <a:spcPct val="100000"/>
                  </a:lnSpc>
                  <a:spcBef>
                    <a:spcPts val="601"/>
                  </a:spcBef>
                  <a:buClr>
                    <a:srgbClr val="00A6D6"/>
                  </a:buClr>
                  <a:buFont typeface="StarSymbol"/>
                  <a:buChar char="▪"/>
                </a:pPr>
                <a:r>
                  <a:rPr lang="en-US" sz="1600" b="0" strike="noStrike" spc="-1">
                    <a:solidFill>
                      <a:srgbClr val="000000"/>
                    </a:solidFill>
                    <a:latin typeface="Arial"/>
                    <a:ea typeface="Arial"/>
                  </a:rPr>
                  <a:t>Sub-bullets</a:t>
                </a:r>
                <a:endParaRPr lang="en-US" sz="1600" b="0" strike="noStrike" spc="-1">
                  <a:latin typeface="Arial"/>
                </a:endParaRPr>
              </a:p>
            </p:txBody>
          </p:sp>
          <p:grpSp>
            <p:nvGrpSpPr>
              <p:cNvPr id="545" name="Ovaal 153"/>
              <p:cNvGrpSpPr/>
              <p:nvPr/>
            </p:nvGrpSpPr>
            <p:grpSpPr>
              <a:xfrm>
                <a:off x="-3569040" y="2773440"/>
                <a:ext cx="260640" cy="273240"/>
                <a:chOff x="-3569040" y="2773440"/>
                <a:chExt cx="260640" cy="273240"/>
              </a:xfrm>
            </p:grpSpPr>
            <p:sp>
              <p:nvSpPr>
                <p:cNvPr id="546" name="Oval"/>
                <p:cNvSpPr/>
                <p:nvPr/>
              </p:nvSpPr>
              <p:spPr>
                <a:xfrm>
                  <a:off x="-3569040" y="2780640"/>
                  <a:ext cx="260640" cy="259200"/>
                </a:xfrm>
                <a:prstGeom prst="ellipse">
                  <a:avLst/>
                </a:prstGeom>
                <a:solidFill>
                  <a:srgbClr val="211F26"/>
                </a:solidFill>
                <a:ln w="12700">
                  <a:noFill/>
                </a:ln>
              </p:spPr>
              <p:style>
                <a:lnRef idx="0">
                  <a:scrgbClr r="0" g="0" b="0"/>
                </a:lnRef>
                <a:fillRef idx="0">
                  <a:scrgbClr r="0" g="0" b="0"/>
                </a:fillRef>
                <a:effectRef idx="0">
                  <a:scrgbClr r="0" g="0" b="0"/>
                </a:effectRef>
                <a:fontRef idx="minor"/>
              </p:style>
            </p:sp>
            <p:sp>
              <p:nvSpPr>
                <p:cNvPr id="547" name="3"/>
                <p:cNvSpPr/>
                <p:nvPr/>
              </p:nvSpPr>
              <p:spPr>
                <a:xfrm>
                  <a:off x="-3485160" y="2773440"/>
                  <a:ext cx="92520" cy="273240"/>
                </a:xfrm>
                <a:prstGeom prst="rect">
                  <a:avLst/>
                </a:prstGeom>
                <a:noFill/>
                <a:ln w="12700">
                  <a:noFill/>
                </a:ln>
              </p:spPr>
              <p:style>
                <a:lnRef idx="0">
                  <a:scrgbClr r="0" g="0" b="0"/>
                </a:lnRef>
                <a:fillRef idx="0">
                  <a:scrgbClr r="0" g="0" b="0"/>
                </a:fillRef>
                <a:effectRef idx="0">
                  <a:scrgbClr r="0" g="0" b="0"/>
                </a:effectRef>
                <a:fontRef idx="minor"/>
              </p:style>
              <p:txBody>
                <a:bodyPr lIns="45720" rIns="45720" numCol="1" spcCol="0" anchor="ctr">
                  <a:spAutoFit/>
                </a:bodyPr>
                <a:lstStyle/>
                <a:p>
                  <a:pPr algn="ctr">
                    <a:lnSpc>
                      <a:spcPct val="100000"/>
                    </a:lnSpc>
                    <a:buNone/>
                    <a:tabLst>
                      <a:tab pos="0" algn="l"/>
                    </a:tabLst>
                  </a:pPr>
                  <a:r>
                    <a:rPr lang="en-US" sz="1200" b="1" strike="noStrike" spc="-1">
                      <a:solidFill>
                        <a:srgbClr val="FFFFFF"/>
                      </a:solidFill>
                      <a:latin typeface="Calibri"/>
                      <a:ea typeface="Calibri"/>
                    </a:rPr>
                    <a:t>3</a:t>
                  </a:r>
                  <a:endParaRPr lang="en-US" sz="1200" b="0" strike="noStrike" spc="-1">
                    <a:latin typeface="Arial"/>
                  </a:endParaRPr>
                </a:p>
              </p:txBody>
            </p:sp>
          </p:grpSp>
          <p:sp>
            <p:nvSpPr>
              <p:cNvPr id="548" name="Rechthoek 154"/>
              <p:cNvSpPr/>
              <p:nvPr/>
            </p:nvSpPr>
            <p:spPr>
              <a:xfrm>
                <a:off x="-3203640" y="2788560"/>
                <a:ext cx="2829960" cy="242640"/>
              </a:xfrm>
              <a:prstGeom prst="rect">
                <a:avLst/>
              </a:prstGeom>
              <a:noFill/>
              <a:ln w="12700">
                <a:noFill/>
              </a:ln>
            </p:spPr>
            <p:style>
              <a:lnRef idx="0">
                <a:scrgbClr r="0" g="0" b="0"/>
              </a:lnRef>
              <a:fillRef idx="0">
                <a:scrgbClr r="0" g="0" b="0"/>
              </a:fillRef>
              <a:effectRef idx="0">
                <a:scrgbClr r="0" g="0" b="0"/>
              </a:effectRef>
              <a:fontRef idx="minor"/>
            </p:style>
            <p:txBody>
              <a:bodyPr lIns="0" tIns="0" rIns="0" bIns="0" numCol="1" spcCol="0" anchor="ctr">
                <a:spAutoFit/>
              </a:bodyPr>
              <a:lstStyle/>
              <a:p>
                <a:pPr>
                  <a:lnSpc>
                    <a:spcPct val="100000"/>
                  </a:lnSpc>
                  <a:spcBef>
                    <a:spcPts val="601"/>
                  </a:spcBef>
                  <a:buNone/>
                  <a:tabLst>
                    <a:tab pos="0" algn="l"/>
                  </a:tabLst>
                </a:pPr>
                <a:r>
                  <a:rPr lang="en-US" sz="1600" b="0" strike="noStrike" spc="-1">
                    <a:solidFill>
                      <a:srgbClr val="000000"/>
                    </a:solidFill>
                    <a:latin typeface="Arial"/>
                    <a:ea typeface="Arial"/>
                  </a:rPr>
                  <a:t>Leestekst</a:t>
                </a:r>
                <a:endParaRPr lang="en-US" sz="1600" b="0" strike="noStrike" spc="-1">
                  <a:latin typeface="Arial"/>
                </a:endParaRPr>
              </a:p>
            </p:txBody>
          </p:sp>
          <p:grpSp>
            <p:nvGrpSpPr>
              <p:cNvPr id="549" name="Ovaal 155"/>
              <p:cNvGrpSpPr/>
              <p:nvPr/>
            </p:nvGrpSpPr>
            <p:grpSpPr>
              <a:xfrm>
                <a:off x="-3569040" y="3209040"/>
                <a:ext cx="260640" cy="273240"/>
                <a:chOff x="-3569040" y="3209040"/>
                <a:chExt cx="260640" cy="273240"/>
              </a:xfrm>
            </p:grpSpPr>
            <p:sp>
              <p:nvSpPr>
                <p:cNvPr id="550" name="Oval"/>
                <p:cNvSpPr/>
                <p:nvPr/>
              </p:nvSpPr>
              <p:spPr>
                <a:xfrm>
                  <a:off x="-3569040" y="3215880"/>
                  <a:ext cx="260640" cy="259200"/>
                </a:xfrm>
                <a:prstGeom prst="ellipse">
                  <a:avLst/>
                </a:prstGeom>
                <a:solidFill>
                  <a:srgbClr val="211F26"/>
                </a:solidFill>
                <a:ln w="12700">
                  <a:noFill/>
                </a:ln>
              </p:spPr>
              <p:style>
                <a:lnRef idx="0">
                  <a:scrgbClr r="0" g="0" b="0"/>
                </a:lnRef>
                <a:fillRef idx="0">
                  <a:scrgbClr r="0" g="0" b="0"/>
                </a:fillRef>
                <a:effectRef idx="0">
                  <a:scrgbClr r="0" g="0" b="0"/>
                </a:effectRef>
                <a:fontRef idx="minor"/>
              </p:style>
            </p:sp>
            <p:sp>
              <p:nvSpPr>
                <p:cNvPr id="551" name="4"/>
                <p:cNvSpPr/>
                <p:nvPr/>
              </p:nvSpPr>
              <p:spPr>
                <a:xfrm>
                  <a:off x="-3485160" y="3209040"/>
                  <a:ext cx="92520" cy="273240"/>
                </a:xfrm>
                <a:prstGeom prst="rect">
                  <a:avLst/>
                </a:prstGeom>
                <a:noFill/>
                <a:ln w="12700">
                  <a:noFill/>
                </a:ln>
              </p:spPr>
              <p:style>
                <a:lnRef idx="0">
                  <a:scrgbClr r="0" g="0" b="0"/>
                </a:lnRef>
                <a:fillRef idx="0">
                  <a:scrgbClr r="0" g="0" b="0"/>
                </a:fillRef>
                <a:effectRef idx="0">
                  <a:scrgbClr r="0" g="0" b="0"/>
                </a:effectRef>
                <a:fontRef idx="minor"/>
              </p:style>
              <p:txBody>
                <a:bodyPr lIns="45720" rIns="45720" numCol="1" spcCol="0" anchor="ctr">
                  <a:spAutoFit/>
                </a:bodyPr>
                <a:lstStyle/>
                <a:p>
                  <a:pPr algn="ctr">
                    <a:lnSpc>
                      <a:spcPct val="100000"/>
                    </a:lnSpc>
                    <a:buNone/>
                    <a:tabLst>
                      <a:tab pos="0" algn="l"/>
                    </a:tabLst>
                  </a:pPr>
                  <a:r>
                    <a:rPr lang="en-US" sz="1200" b="1" strike="noStrike" spc="-1">
                      <a:solidFill>
                        <a:srgbClr val="FFFFFF"/>
                      </a:solidFill>
                      <a:latin typeface="Calibri"/>
                      <a:ea typeface="Calibri"/>
                    </a:rPr>
                    <a:t>4</a:t>
                  </a:r>
                  <a:endParaRPr lang="en-US" sz="1200" b="0" strike="noStrike" spc="-1">
                    <a:latin typeface="Arial"/>
                  </a:endParaRPr>
                </a:p>
              </p:txBody>
            </p:sp>
          </p:grpSp>
          <p:sp>
            <p:nvSpPr>
              <p:cNvPr id="552" name="Rechthoek 156"/>
              <p:cNvSpPr/>
              <p:nvPr/>
            </p:nvSpPr>
            <p:spPr>
              <a:xfrm>
                <a:off x="-3203640" y="3191760"/>
                <a:ext cx="2829960" cy="305640"/>
              </a:xfrm>
              <a:prstGeom prst="rect">
                <a:avLst/>
              </a:prstGeom>
              <a:noFill/>
              <a:ln w="12700">
                <a:noFill/>
              </a:ln>
            </p:spPr>
            <p:style>
              <a:lnRef idx="0">
                <a:scrgbClr r="0" g="0" b="0"/>
              </a:lnRef>
              <a:fillRef idx="0">
                <a:scrgbClr r="0" g="0" b="0"/>
              </a:fillRef>
              <a:effectRef idx="0">
                <a:scrgbClr r="0" g="0" b="0"/>
              </a:effectRef>
              <a:fontRef idx="minor"/>
            </p:style>
            <p:txBody>
              <a:bodyPr lIns="0" tIns="0" rIns="0" bIns="0" numCol="1" spcCol="0" anchor="ctr">
                <a:spAutoFit/>
              </a:bodyPr>
              <a:lstStyle/>
              <a:p>
                <a:pPr>
                  <a:lnSpc>
                    <a:spcPct val="100000"/>
                  </a:lnSpc>
                  <a:spcBef>
                    <a:spcPts val="1199"/>
                  </a:spcBef>
                  <a:buNone/>
                  <a:tabLst>
                    <a:tab pos="0" algn="l"/>
                  </a:tabLst>
                </a:pPr>
                <a:r>
                  <a:rPr lang="en-US" sz="2000" b="0" strike="noStrike" spc="29">
                    <a:solidFill>
                      <a:srgbClr val="00A6D6"/>
                    </a:solidFill>
                    <a:latin typeface="Roboto Slab Regular Regular"/>
                    <a:ea typeface="Roboto Slab Regular Regular"/>
                  </a:rPr>
                  <a:t>Subtitel</a:t>
                </a:r>
                <a:endParaRPr lang="en-US" sz="2000" b="0" strike="noStrike" spc="-1">
                  <a:latin typeface="Arial"/>
                </a:endParaRPr>
              </a:p>
            </p:txBody>
          </p:sp>
          <p:grpSp>
            <p:nvGrpSpPr>
              <p:cNvPr id="553" name="Ovaal 157"/>
              <p:cNvGrpSpPr/>
              <p:nvPr/>
            </p:nvGrpSpPr>
            <p:grpSpPr>
              <a:xfrm>
                <a:off x="-3569040" y="3644280"/>
                <a:ext cx="260640" cy="273240"/>
                <a:chOff x="-3569040" y="3644280"/>
                <a:chExt cx="260640" cy="273240"/>
              </a:xfrm>
            </p:grpSpPr>
            <p:sp>
              <p:nvSpPr>
                <p:cNvPr id="554" name="Oval"/>
                <p:cNvSpPr/>
                <p:nvPr/>
              </p:nvSpPr>
              <p:spPr>
                <a:xfrm>
                  <a:off x="-3569040" y="3651120"/>
                  <a:ext cx="260640" cy="259200"/>
                </a:xfrm>
                <a:prstGeom prst="ellipse">
                  <a:avLst/>
                </a:prstGeom>
                <a:solidFill>
                  <a:srgbClr val="211F26"/>
                </a:solidFill>
                <a:ln w="12700">
                  <a:noFill/>
                </a:ln>
              </p:spPr>
              <p:style>
                <a:lnRef idx="0">
                  <a:scrgbClr r="0" g="0" b="0"/>
                </a:lnRef>
                <a:fillRef idx="0">
                  <a:scrgbClr r="0" g="0" b="0"/>
                </a:fillRef>
                <a:effectRef idx="0">
                  <a:scrgbClr r="0" g="0" b="0"/>
                </a:effectRef>
                <a:fontRef idx="minor"/>
              </p:style>
            </p:sp>
            <p:sp>
              <p:nvSpPr>
                <p:cNvPr id="555" name="5"/>
                <p:cNvSpPr/>
                <p:nvPr/>
              </p:nvSpPr>
              <p:spPr>
                <a:xfrm>
                  <a:off x="-3485160" y="3644280"/>
                  <a:ext cx="92520" cy="273240"/>
                </a:xfrm>
                <a:prstGeom prst="rect">
                  <a:avLst/>
                </a:prstGeom>
                <a:noFill/>
                <a:ln w="12700">
                  <a:noFill/>
                </a:ln>
              </p:spPr>
              <p:style>
                <a:lnRef idx="0">
                  <a:scrgbClr r="0" g="0" b="0"/>
                </a:lnRef>
                <a:fillRef idx="0">
                  <a:scrgbClr r="0" g="0" b="0"/>
                </a:fillRef>
                <a:effectRef idx="0">
                  <a:scrgbClr r="0" g="0" b="0"/>
                </a:effectRef>
                <a:fontRef idx="minor"/>
              </p:style>
              <p:txBody>
                <a:bodyPr lIns="45720" rIns="45720" numCol="1" spcCol="0" anchor="ctr">
                  <a:spAutoFit/>
                </a:bodyPr>
                <a:lstStyle/>
                <a:p>
                  <a:pPr algn="ctr">
                    <a:lnSpc>
                      <a:spcPct val="100000"/>
                    </a:lnSpc>
                    <a:buNone/>
                    <a:tabLst>
                      <a:tab pos="0" algn="l"/>
                    </a:tabLst>
                  </a:pPr>
                  <a:r>
                    <a:rPr lang="en-US" sz="1200" b="1" strike="noStrike" spc="-1">
                      <a:solidFill>
                        <a:srgbClr val="FFFFFF"/>
                      </a:solidFill>
                      <a:latin typeface="Calibri"/>
                      <a:ea typeface="Calibri"/>
                    </a:rPr>
                    <a:t>5</a:t>
                  </a:r>
                  <a:endParaRPr lang="en-US" sz="1200" b="0" strike="noStrike" spc="-1">
                    <a:latin typeface="Arial"/>
                  </a:endParaRPr>
                </a:p>
              </p:txBody>
            </p:sp>
          </p:grpSp>
          <p:sp>
            <p:nvSpPr>
              <p:cNvPr id="556" name="Rechthoek 158"/>
              <p:cNvSpPr/>
              <p:nvPr/>
            </p:nvSpPr>
            <p:spPr>
              <a:xfrm>
                <a:off x="-3203640" y="3658680"/>
                <a:ext cx="2829960" cy="242640"/>
              </a:xfrm>
              <a:prstGeom prst="rect">
                <a:avLst/>
              </a:prstGeom>
              <a:noFill/>
              <a:ln w="12700">
                <a:noFill/>
              </a:ln>
            </p:spPr>
            <p:style>
              <a:lnRef idx="0">
                <a:scrgbClr r="0" g="0" b="0"/>
              </a:lnRef>
              <a:fillRef idx="0">
                <a:scrgbClr r="0" g="0" b="0"/>
              </a:fillRef>
              <a:effectRef idx="0">
                <a:scrgbClr r="0" g="0" b="0"/>
              </a:effectRef>
              <a:fontRef idx="minor"/>
            </p:style>
            <p:txBody>
              <a:bodyPr lIns="0" tIns="0" rIns="0" bIns="0" numCol="1" spcCol="0" anchor="ctr">
                <a:spAutoFit/>
              </a:bodyPr>
              <a:lstStyle/>
              <a:p>
                <a:pPr marL="263520" lvl="4" indent="-263520">
                  <a:lnSpc>
                    <a:spcPct val="100000"/>
                  </a:lnSpc>
                  <a:spcBef>
                    <a:spcPts val="601"/>
                  </a:spcBef>
                  <a:buClr>
                    <a:srgbClr val="00A6D6"/>
                  </a:buClr>
                  <a:buFont typeface="StarSymbol"/>
                  <a:buAutoNum type="arabicPeriod"/>
                </a:pPr>
                <a:r>
                  <a:rPr lang="en-US" sz="1600" b="0" strike="noStrike" spc="-1">
                    <a:solidFill>
                      <a:srgbClr val="000000"/>
                    </a:solidFill>
                    <a:latin typeface="Arial"/>
                    <a:ea typeface="Arial"/>
                  </a:rPr>
                  <a:t>Numerieke bullets</a:t>
                </a:r>
                <a:endParaRPr lang="en-US" sz="1600" b="0" strike="noStrike" spc="-1">
                  <a:latin typeface="Arial"/>
                </a:endParaRPr>
              </a:p>
            </p:txBody>
          </p:sp>
          <p:grpSp>
            <p:nvGrpSpPr>
              <p:cNvPr id="557" name="Ovaal 159"/>
              <p:cNvGrpSpPr/>
              <p:nvPr/>
            </p:nvGrpSpPr>
            <p:grpSpPr>
              <a:xfrm>
                <a:off x="-3569040" y="4079520"/>
                <a:ext cx="260640" cy="273240"/>
                <a:chOff x="-3569040" y="4079520"/>
                <a:chExt cx="260640" cy="273240"/>
              </a:xfrm>
            </p:grpSpPr>
            <p:sp>
              <p:nvSpPr>
                <p:cNvPr id="558" name="Oval"/>
                <p:cNvSpPr/>
                <p:nvPr/>
              </p:nvSpPr>
              <p:spPr>
                <a:xfrm>
                  <a:off x="-3569040" y="4086720"/>
                  <a:ext cx="260640" cy="259200"/>
                </a:xfrm>
                <a:prstGeom prst="ellipse">
                  <a:avLst/>
                </a:prstGeom>
                <a:solidFill>
                  <a:srgbClr val="211F26"/>
                </a:solidFill>
                <a:ln w="12700">
                  <a:noFill/>
                </a:ln>
              </p:spPr>
              <p:style>
                <a:lnRef idx="0">
                  <a:scrgbClr r="0" g="0" b="0"/>
                </a:lnRef>
                <a:fillRef idx="0">
                  <a:scrgbClr r="0" g="0" b="0"/>
                </a:fillRef>
                <a:effectRef idx="0">
                  <a:scrgbClr r="0" g="0" b="0"/>
                </a:effectRef>
                <a:fontRef idx="minor"/>
              </p:style>
            </p:sp>
            <p:sp>
              <p:nvSpPr>
                <p:cNvPr id="559" name="6"/>
                <p:cNvSpPr/>
                <p:nvPr/>
              </p:nvSpPr>
              <p:spPr>
                <a:xfrm>
                  <a:off x="-3485160" y="4079520"/>
                  <a:ext cx="92520" cy="273240"/>
                </a:xfrm>
                <a:prstGeom prst="rect">
                  <a:avLst/>
                </a:prstGeom>
                <a:noFill/>
                <a:ln w="12700">
                  <a:noFill/>
                </a:ln>
              </p:spPr>
              <p:style>
                <a:lnRef idx="0">
                  <a:scrgbClr r="0" g="0" b="0"/>
                </a:lnRef>
                <a:fillRef idx="0">
                  <a:scrgbClr r="0" g="0" b="0"/>
                </a:fillRef>
                <a:effectRef idx="0">
                  <a:scrgbClr r="0" g="0" b="0"/>
                </a:effectRef>
                <a:fontRef idx="minor"/>
              </p:style>
              <p:txBody>
                <a:bodyPr lIns="45720" rIns="45720" numCol="1" spcCol="0" anchor="ctr">
                  <a:spAutoFit/>
                </a:bodyPr>
                <a:lstStyle/>
                <a:p>
                  <a:pPr algn="ctr">
                    <a:lnSpc>
                      <a:spcPct val="100000"/>
                    </a:lnSpc>
                    <a:buNone/>
                    <a:tabLst>
                      <a:tab pos="0" algn="l"/>
                    </a:tabLst>
                  </a:pPr>
                  <a:r>
                    <a:rPr lang="en-US" sz="1200" b="1" strike="noStrike" spc="-1">
                      <a:solidFill>
                        <a:srgbClr val="FFFFFF"/>
                      </a:solidFill>
                      <a:latin typeface="Calibri"/>
                      <a:ea typeface="Calibri"/>
                    </a:rPr>
                    <a:t>6</a:t>
                  </a:r>
                  <a:endParaRPr lang="en-US" sz="1200" b="0" strike="noStrike" spc="-1">
                    <a:latin typeface="Arial"/>
                  </a:endParaRPr>
                </a:p>
              </p:txBody>
            </p:sp>
          </p:grpSp>
          <p:sp>
            <p:nvSpPr>
              <p:cNvPr id="560" name="Rechthoek 160"/>
              <p:cNvSpPr/>
              <p:nvPr/>
            </p:nvSpPr>
            <p:spPr>
              <a:xfrm>
                <a:off x="-3203640" y="4093920"/>
                <a:ext cx="2829960" cy="242640"/>
              </a:xfrm>
              <a:prstGeom prst="rect">
                <a:avLst/>
              </a:prstGeom>
              <a:noFill/>
              <a:ln w="12700">
                <a:noFill/>
              </a:ln>
            </p:spPr>
            <p:style>
              <a:lnRef idx="0">
                <a:scrgbClr r="0" g="0" b="0"/>
              </a:lnRef>
              <a:fillRef idx="0">
                <a:scrgbClr r="0" g="0" b="0"/>
              </a:fillRef>
              <a:effectRef idx="0">
                <a:scrgbClr r="0" g="0" b="0"/>
              </a:effectRef>
              <a:fontRef idx="minor"/>
            </p:style>
            <p:txBody>
              <a:bodyPr lIns="0" tIns="0" rIns="0" bIns="0" numCol="1" spcCol="0" anchor="ctr">
                <a:spAutoFit/>
              </a:bodyPr>
              <a:lstStyle/>
              <a:p>
                <a:pPr marL="538200" lvl="5" indent="-274680">
                  <a:lnSpc>
                    <a:spcPct val="100000"/>
                  </a:lnSpc>
                  <a:spcBef>
                    <a:spcPts val="601"/>
                  </a:spcBef>
                  <a:buClr>
                    <a:srgbClr val="00A6D6"/>
                  </a:buClr>
                  <a:buFont typeface="StarSymbol"/>
                  <a:buAutoNum type="alphaLcPeriod"/>
                </a:pPr>
                <a:r>
                  <a:rPr lang="en-US" sz="1600" b="0" strike="noStrike" spc="-1">
                    <a:solidFill>
                      <a:srgbClr val="000000"/>
                    </a:solidFill>
                    <a:latin typeface="Arial"/>
                    <a:ea typeface="Arial"/>
                  </a:rPr>
                  <a:t># Abc</a:t>
                </a:r>
                <a:endParaRPr lang="en-US" sz="1600" b="0" strike="noStrike" spc="-1">
                  <a:latin typeface="Arial"/>
                </a:endParaRPr>
              </a:p>
            </p:txBody>
          </p:sp>
          <p:grpSp>
            <p:nvGrpSpPr>
              <p:cNvPr id="561" name="Ovaal 161"/>
              <p:cNvGrpSpPr/>
              <p:nvPr/>
            </p:nvGrpSpPr>
            <p:grpSpPr>
              <a:xfrm>
                <a:off x="-3569040" y="4515120"/>
                <a:ext cx="260640" cy="273240"/>
                <a:chOff x="-3569040" y="4515120"/>
                <a:chExt cx="260640" cy="273240"/>
              </a:xfrm>
            </p:grpSpPr>
            <p:sp>
              <p:nvSpPr>
                <p:cNvPr id="562" name="Oval"/>
                <p:cNvSpPr/>
                <p:nvPr/>
              </p:nvSpPr>
              <p:spPr>
                <a:xfrm>
                  <a:off x="-3569040" y="4521960"/>
                  <a:ext cx="260640" cy="259200"/>
                </a:xfrm>
                <a:prstGeom prst="ellipse">
                  <a:avLst/>
                </a:prstGeom>
                <a:solidFill>
                  <a:srgbClr val="211F26"/>
                </a:solidFill>
                <a:ln w="12700">
                  <a:noFill/>
                </a:ln>
              </p:spPr>
              <p:style>
                <a:lnRef idx="0">
                  <a:scrgbClr r="0" g="0" b="0"/>
                </a:lnRef>
                <a:fillRef idx="0">
                  <a:scrgbClr r="0" g="0" b="0"/>
                </a:fillRef>
                <a:effectRef idx="0">
                  <a:scrgbClr r="0" g="0" b="0"/>
                </a:effectRef>
                <a:fontRef idx="minor"/>
              </p:style>
            </p:sp>
            <p:sp>
              <p:nvSpPr>
                <p:cNvPr id="563" name="7"/>
                <p:cNvSpPr/>
                <p:nvPr/>
              </p:nvSpPr>
              <p:spPr>
                <a:xfrm>
                  <a:off x="-3485160" y="4515120"/>
                  <a:ext cx="92520" cy="273240"/>
                </a:xfrm>
                <a:prstGeom prst="rect">
                  <a:avLst/>
                </a:prstGeom>
                <a:noFill/>
                <a:ln w="12700">
                  <a:noFill/>
                </a:ln>
              </p:spPr>
              <p:style>
                <a:lnRef idx="0">
                  <a:scrgbClr r="0" g="0" b="0"/>
                </a:lnRef>
                <a:fillRef idx="0">
                  <a:scrgbClr r="0" g="0" b="0"/>
                </a:fillRef>
                <a:effectRef idx="0">
                  <a:scrgbClr r="0" g="0" b="0"/>
                </a:effectRef>
                <a:fontRef idx="minor"/>
              </p:style>
              <p:txBody>
                <a:bodyPr lIns="45720" rIns="45720" numCol="1" spcCol="0" anchor="ctr">
                  <a:spAutoFit/>
                </a:bodyPr>
                <a:lstStyle/>
                <a:p>
                  <a:pPr algn="ctr">
                    <a:lnSpc>
                      <a:spcPct val="100000"/>
                    </a:lnSpc>
                    <a:buNone/>
                    <a:tabLst>
                      <a:tab pos="0" algn="l"/>
                    </a:tabLst>
                  </a:pPr>
                  <a:r>
                    <a:rPr lang="en-US" sz="1200" b="1" strike="noStrike" spc="-1">
                      <a:solidFill>
                        <a:srgbClr val="FFFFFF"/>
                      </a:solidFill>
                      <a:latin typeface="Calibri"/>
                      <a:ea typeface="Calibri"/>
                    </a:rPr>
                    <a:t>7</a:t>
                  </a:r>
                  <a:endParaRPr lang="en-US" sz="1200" b="0" strike="noStrike" spc="-1">
                    <a:latin typeface="Arial"/>
                  </a:endParaRPr>
                </a:p>
              </p:txBody>
            </p:sp>
          </p:grpSp>
          <p:sp>
            <p:nvSpPr>
              <p:cNvPr id="564" name="Rechthoek 162"/>
              <p:cNvSpPr/>
              <p:nvPr/>
            </p:nvSpPr>
            <p:spPr>
              <a:xfrm>
                <a:off x="-3203640" y="4529160"/>
                <a:ext cx="2829960" cy="242640"/>
              </a:xfrm>
              <a:prstGeom prst="rect">
                <a:avLst/>
              </a:prstGeom>
              <a:noFill/>
              <a:ln w="12700">
                <a:noFill/>
              </a:ln>
            </p:spPr>
            <p:style>
              <a:lnRef idx="0">
                <a:scrgbClr r="0" g="0" b="0"/>
              </a:lnRef>
              <a:fillRef idx="0">
                <a:scrgbClr r="0" g="0" b="0"/>
              </a:fillRef>
              <a:effectRef idx="0">
                <a:scrgbClr r="0" g="0" b="0"/>
              </a:effectRef>
              <a:fontRef idx="minor"/>
            </p:style>
            <p:txBody>
              <a:bodyPr lIns="0" tIns="0" rIns="0" bIns="0" numCol="1" spcCol="0" anchor="ctr">
                <a:spAutoFit/>
              </a:bodyPr>
              <a:lstStyle/>
              <a:p>
                <a:pPr marL="549360" lvl="6" indent="-285840">
                  <a:lnSpc>
                    <a:spcPct val="100000"/>
                  </a:lnSpc>
                  <a:spcBef>
                    <a:spcPts val="601"/>
                  </a:spcBef>
                  <a:buClr>
                    <a:srgbClr val="00A6D6"/>
                  </a:buClr>
                  <a:buFont typeface="StarSymbol"/>
                  <a:buChar char="▪"/>
                </a:pPr>
                <a:r>
                  <a:rPr lang="en-US" sz="1600" b="0" strike="noStrike" spc="-1">
                    <a:solidFill>
                      <a:srgbClr val="000000"/>
                    </a:solidFill>
                    <a:latin typeface="Arial"/>
                    <a:ea typeface="Arial"/>
                  </a:rPr>
                  <a:t># Bullets</a:t>
                </a:r>
                <a:endParaRPr lang="en-US" sz="1600" b="0" strike="noStrike" spc="-1">
                  <a:latin typeface="Arial"/>
                </a:endParaRPr>
              </a:p>
            </p:txBody>
          </p:sp>
          <p:grpSp>
            <p:nvGrpSpPr>
              <p:cNvPr id="565" name="Ovaal 163"/>
              <p:cNvGrpSpPr/>
              <p:nvPr/>
            </p:nvGrpSpPr>
            <p:grpSpPr>
              <a:xfrm>
                <a:off x="-3569040" y="4950360"/>
                <a:ext cx="260640" cy="273240"/>
                <a:chOff x="-3569040" y="4950360"/>
                <a:chExt cx="260640" cy="273240"/>
              </a:xfrm>
            </p:grpSpPr>
            <p:sp>
              <p:nvSpPr>
                <p:cNvPr id="566" name="Oval"/>
                <p:cNvSpPr/>
                <p:nvPr/>
              </p:nvSpPr>
              <p:spPr>
                <a:xfrm>
                  <a:off x="-3569040" y="4957200"/>
                  <a:ext cx="260640" cy="259200"/>
                </a:xfrm>
                <a:prstGeom prst="ellipse">
                  <a:avLst/>
                </a:prstGeom>
                <a:solidFill>
                  <a:srgbClr val="211F26"/>
                </a:solidFill>
                <a:ln w="12700">
                  <a:noFill/>
                </a:ln>
              </p:spPr>
              <p:style>
                <a:lnRef idx="0">
                  <a:scrgbClr r="0" g="0" b="0"/>
                </a:lnRef>
                <a:fillRef idx="0">
                  <a:scrgbClr r="0" g="0" b="0"/>
                </a:fillRef>
                <a:effectRef idx="0">
                  <a:scrgbClr r="0" g="0" b="0"/>
                </a:effectRef>
                <a:fontRef idx="minor"/>
              </p:style>
            </p:sp>
            <p:sp>
              <p:nvSpPr>
                <p:cNvPr id="567" name="8"/>
                <p:cNvSpPr/>
                <p:nvPr/>
              </p:nvSpPr>
              <p:spPr>
                <a:xfrm>
                  <a:off x="-3485160" y="4950360"/>
                  <a:ext cx="92520" cy="273240"/>
                </a:xfrm>
                <a:prstGeom prst="rect">
                  <a:avLst/>
                </a:prstGeom>
                <a:noFill/>
                <a:ln w="12700">
                  <a:noFill/>
                </a:ln>
              </p:spPr>
              <p:style>
                <a:lnRef idx="0">
                  <a:scrgbClr r="0" g="0" b="0"/>
                </a:lnRef>
                <a:fillRef idx="0">
                  <a:scrgbClr r="0" g="0" b="0"/>
                </a:fillRef>
                <a:effectRef idx="0">
                  <a:scrgbClr r="0" g="0" b="0"/>
                </a:effectRef>
                <a:fontRef idx="minor"/>
              </p:style>
              <p:txBody>
                <a:bodyPr lIns="45720" rIns="45720" numCol="1" spcCol="0" anchor="ctr">
                  <a:spAutoFit/>
                </a:bodyPr>
                <a:lstStyle/>
                <a:p>
                  <a:pPr algn="ctr">
                    <a:lnSpc>
                      <a:spcPct val="100000"/>
                    </a:lnSpc>
                    <a:buNone/>
                    <a:tabLst>
                      <a:tab pos="0" algn="l"/>
                    </a:tabLst>
                  </a:pPr>
                  <a:r>
                    <a:rPr lang="en-US" sz="1200" b="1" strike="noStrike" spc="-1">
                      <a:solidFill>
                        <a:srgbClr val="FFFFFF"/>
                      </a:solidFill>
                      <a:latin typeface="Calibri"/>
                      <a:ea typeface="Calibri"/>
                    </a:rPr>
                    <a:t>8</a:t>
                  </a:r>
                  <a:endParaRPr lang="en-US" sz="1200" b="0" strike="noStrike" spc="-1">
                    <a:latin typeface="Arial"/>
                  </a:endParaRPr>
                </a:p>
              </p:txBody>
            </p:sp>
          </p:grpSp>
          <p:sp>
            <p:nvSpPr>
              <p:cNvPr id="568" name="Rechthoek 164"/>
              <p:cNvSpPr/>
              <p:nvPr/>
            </p:nvSpPr>
            <p:spPr>
              <a:xfrm>
                <a:off x="-3203640" y="4975560"/>
                <a:ext cx="2829960" cy="219600"/>
              </a:xfrm>
              <a:prstGeom prst="rect">
                <a:avLst/>
              </a:prstGeom>
              <a:noFill/>
              <a:ln w="12700">
                <a:noFill/>
              </a:ln>
            </p:spPr>
            <p:style>
              <a:lnRef idx="0">
                <a:scrgbClr r="0" g="0" b="0"/>
              </a:lnRef>
              <a:fillRef idx="0">
                <a:scrgbClr r="0" g="0" b="0"/>
              </a:fillRef>
              <a:effectRef idx="0">
                <a:scrgbClr r="0" g="0" b="0"/>
              </a:effectRef>
              <a:fontRef idx="minor"/>
            </p:style>
            <p:txBody>
              <a:bodyPr lIns="0" tIns="0" rIns="0" bIns="0" numCol="1" spcCol="0" anchor="ctr">
                <a:spAutoFit/>
              </a:bodyPr>
              <a:lstStyle/>
              <a:p>
                <a:pPr>
                  <a:lnSpc>
                    <a:spcPct val="90000"/>
                  </a:lnSpc>
                  <a:spcBef>
                    <a:spcPts val="601"/>
                  </a:spcBef>
                  <a:buNone/>
                  <a:tabLst>
                    <a:tab pos="0" algn="l"/>
                  </a:tabLst>
                </a:pPr>
                <a:r>
                  <a:rPr lang="en-US" sz="1600" b="0" i="1" strike="noStrike" spc="-1">
                    <a:solidFill>
                      <a:srgbClr val="000000"/>
                    </a:solidFill>
                    <a:latin typeface="Arial"/>
                    <a:ea typeface="Arial"/>
                  </a:rPr>
                  <a:t>Cursief</a:t>
                </a:r>
                <a:endParaRPr lang="en-US" sz="1600" b="0" strike="noStrike" spc="-1">
                  <a:latin typeface="Arial"/>
                </a:endParaRPr>
              </a:p>
            </p:txBody>
          </p:sp>
          <p:grpSp>
            <p:nvGrpSpPr>
              <p:cNvPr id="569" name="Ovaal 165"/>
              <p:cNvGrpSpPr/>
              <p:nvPr/>
            </p:nvGrpSpPr>
            <p:grpSpPr>
              <a:xfrm>
                <a:off x="-3569040" y="5385600"/>
                <a:ext cx="260640" cy="273240"/>
                <a:chOff x="-3569040" y="5385600"/>
                <a:chExt cx="260640" cy="273240"/>
              </a:xfrm>
            </p:grpSpPr>
            <p:sp>
              <p:nvSpPr>
                <p:cNvPr id="570" name="Oval"/>
                <p:cNvSpPr/>
                <p:nvPr/>
              </p:nvSpPr>
              <p:spPr>
                <a:xfrm>
                  <a:off x="-3569040" y="5392800"/>
                  <a:ext cx="260640" cy="259200"/>
                </a:xfrm>
                <a:prstGeom prst="ellipse">
                  <a:avLst/>
                </a:prstGeom>
                <a:solidFill>
                  <a:srgbClr val="211F26"/>
                </a:solidFill>
                <a:ln w="12700">
                  <a:noFill/>
                </a:ln>
              </p:spPr>
              <p:style>
                <a:lnRef idx="0">
                  <a:scrgbClr r="0" g="0" b="0"/>
                </a:lnRef>
                <a:fillRef idx="0">
                  <a:scrgbClr r="0" g="0" b="0"/>
                </a:fillRef>
                <a:effectRef idx="0">
                  <a:scrgbClr r="0" g="0" b="0"/>
                </a:effectRef>
                <a:fontRef idx="minor"/>
              </p:style>
            </p:sp>
            <p:sp>
              <p:nvSpPr>
                <p:cNvPr id="571" name="9"/>
                <p:cNvSpPr/>
                <p:nvPr/>
              </p:nvSpPr>
              <p:spPr>
                <a:xfrm>
                  <a:off x="-3485160" y="5385600"/>
                  <a:ext cx="92520" cy="273240"/>
                </a:xfrm>
                <a:prstGeom prst="rect">
                  <a:avLst/>
                </a:prstGeom>
                <a:noFill/>
                <a:ln w="12700">
                  <a:noFill/>
                </a:ln>
              </p:spPr>
              <p:style>
                <a:lnRef idx="0">
                  <a:scrgbClr r="0" g="0" b="0"/>
                </a:lnRef>
                <a:fillRef idx="0">
                  <a:scrgbClr r="0" g="0" b="0"/>
                </a:fillRef>
                <a:effectRef idx="0">
                  <a:scrgbClr r="0" g="0" b="0"/>
                </a:effectRef>
                <a:fontRef idx="minor"/>
              </p:style>
              <p:txBody>
                <a:bodyPr lIns="45720" rIns="45720" numCol="1" spcCol="0" anchor="ctr">
                  <a:spAutoFit/>
                </a:bodyPr>
                <a:lstStyle/>
                <a:p>
                  <a:pPr algn="ctr">
                    <a:lnSpc>
                      <a:spcPct val="100000"/>
                    </a:lnSpc>
                    <a:buNone/>
                    <a:tabLst>
                      <a:tab pos="0" algn="l"/>
                    </a:tabLst>
                  </a:pPr>
                  <a:r>
                    <a:rPr lang="en-US" sz="1200" b="1" strike="noStrike" spc="-1">
                      <a:solidFill>
                        <a:srgbClr val="FFFFFF"/>
                      </a:solidFill>
                      <a:latin typeface="Calibri"/>
                      <a:ea typeface="Calibri"/>
                    </a:rPr>
                    <a:t>9</a:t>
                  </a:r>
                  <a:endParaRPr lang="en-US" sz="1200" b="0" strike="noStrike" spc="-1">
                    <a:latin typeface="Arial"/>
                  </a:endParaRPr>
                </a:p>
              </p:txBody>
            </p:sp>
          </p:grpSp>
          <p:sp>
            <p:nvSpPr>
              <p:cNvPr id="572" name="Rechthoek 166"/>
              <p:cNvSpPr/>
              <p:nvPr/>
            </p:nvSpPr>
            <p:spPr>
              <a:xfrm>
                <a:off x="-3203640" y="5367240"/>
                <a:ext cx="2829960" cy="305640"/>
              </a:xfrm>
              <a:prstGeom prst="rect">
                <a:avLst/>
              </a:prstGeom>
              <a:noFill/>
              <a:ln w="12700">
                <a:noFill/>
              </a:ln>
            </p:spPr>
            <p:style>
              <a:lnRef idx="0">
                <a:scrgbClr r="0" g="0" b="0"/>
              </a:lnRef>
              <a:fillRef idx="0">
                <a:scrgbClr r="0" g="0" b="0"/>
              </a:fillRef>
              <a:effectRef idx="0">
                <a:scrgbClr r="0" g="0" b="0"/>
              </a:effectRef>
              <a:fontRef idx="minor"/>
            </p:style>
            <p:txBody>
              <a:bodyPr lIns="0" tIns="0" rIns="0" bIns="0" numCol="1" spcCol="0" anchor="ctr">
                <a:spAutoFit/>
              </a:bodyPr>
              <a:lstStyle/>
              <a:p>
                <a:pPr>
                  <a:lnSpc>
                    <a:spcPct val="100000"/>
                  </a:lnSpc>
                  <a:spcBef>
                    <a:spcPts val="1199"/>
                  </a:spcBef>
                  <a:buNone/>
                  <a:tabLst>
                    <a:tab pos="0" algn="l"/>
                  </a:tabLst>
                </a:pPr>
                <a:r>
                  <a:rPr lang="en-US" sz="2000" b="0" strike="noStrike" spc="-1">
                    <a:solidFill>
                      <a:srgbClr val="000000"/>
                    </a:solidFill>
                    <a:latin typeface="Roboto Slab Regular Regular"/>
                    <a:ea typeface="Roboto Slab Regular Regular"/>
                  </a:rPr>
                  <a:t>Alt. Subtitel</a:t>
                </a:r>
                <a:endParaRPr lang="en-US" sz="2000" b="0" strike="noStrike" spc="-1">
                  <a:latin typeface="Arial"/>
                </a:endParaRPr>
              </a:p>
            </p:txBody>
          </p:sp>
        </p:grpSp>
        <p:sp>
          <p:nvSpPr>
            <p:cNvPr id="573" name="Rechthoek 144"/>
            <p:cNvSpPr/>
            <p:nvPr/>
          </p:nvSpPr>
          <p:spPr>
            <a:xfrm>
              <a:off x="-3567960" y="6175800"/>
              <a:ext cx="3194280" cy="820440"/>
            </a:xfrm>
            <a:prstGeom prst="rect">
              <a:avLst/>
            </a:prstGeom>
            <a:noFill/>
            <a:ln w="12700">
              <a:noFill/>
            </a:ln>
          </p:spPr>
          <p:style>
            <a:lnRef idx="0">
              <a:scrgbClr r="0" g="0" b="0"/>
            </a:lnRef>
            <a:fillRef idx="0">
              <a:scrgbClr r="0" g="0" b="0"/>
            </a:fillRef>
            <a:effectRef idx="0">
              <a:scrgbClr r="0" g="0" b="0"/>
            </a:effectRef>
            <a:fontRef idx="minor"/>
          </p:style>
          <p:txBody>
            <a:bodyPr lIns="0" tIns="0" rIns="0" bIns="0" numCol="1" spcCol="0" anchor="t">
              <a:spAutoFit/>
            </a:bodyPr>
            <a:lstStyle/>
            <a:p>
              <a:pPr>
                <a:lnSpc>
                  <a:spcPct val="90000"/>
                </a:lnSpc>
                <a:spcBef>
                  <a:spcPts val="601"/>
                </a:spcBef>
                <a:buNone/>
                <a:tabLst>
                  <a:tab pos="0" algn="l"/>
                </a:tabLst>
              </a:pPr>
              <a:r>
                <a:rPr lang="en-US" sz="1200" b="1" strike="noStrike" spc="-1">
                  <a:solidFill>
                    <a:srgbClr val="211F26"/>
                  </a:solidFill>
                  <a:latin typeface="Calibri"/>
                  <a:ea typeface="Calibri"/>
                </a:rPr>
                <a:t>MEER WETEN?</a:t>
              </a:r>
              <a:br>
                <a:rPr sz="1200"/>
              </a:br>
              <a:r>
                <a:rPr lang="en-US" sz="1200" b="0" strike="noStrike" spc="-1">
                  <a:solidFill>
                    <a:srgbClr val="211F26"/>
                  </a:solidFill>
                  <a:latin typeface="Calibri"/>
                  <a:ea typeface="Calibri"/>
                </a:rPr>
                <a:t>Ga naar de instructie dia ‘</a:t>
              </a:r>
              <a:r>
                <a:rPr lang="en-US" sz="1200" b="1" strike="noStrike" spc="-1">
                  <a:solidFill>
                    <a:srgbClr val="211F26"/>
                  </a:solidFill>
                  <a:latin typeface="Calibri"/>
                  <a:ea typeface="Calibri"/>
                </a:rPr>
                <a:t>YouTube links</a:t>
              </a:r>
              <a:r>
                <a:rPr lang="en-US" sz="1200" b="0" strike="noStrike" spc="-1">
                  <a:solidFill>
                    <a:srgbClr val="211F26"/>
                  </a:solidFill>
                  <a:latin typeface="Calibri"/>
                  <a:ea typeface="Calibri"/>
                </a:rPr>
                <a:t>’, open deze in de ‘</a:t>
              </a:r>
              <a:r>
                <a:rPr lang="en-US" sz="1200" b="1" strike="noStrike" spc="-1">
                  <a:solidFill>
                    <a:srgbClr val="211F26"/>
                  </a:solidFill>
                  <a:latin typeface="Calibri"/>
                  <a:ea typeface="Calibri"/>
                </a:rPr>
                <a:t>Diavoorstelling</a:t>
              </a:r>
              <a:r>
                <a:rPr lang="en-US" sz="1200" b="0" strike="noStrike" spc="-1">
                  <a:solidFill>
                    <a:srgbClr val="211F26"/>
                  </a:solidFill>
                  <a:latin typeface="Calibri"/>
                  <a:ea typeface="Calibri"/>
                </a:rPr>
                <a:t>’ (shift F5) en klik op de gewenste video link.</a:t>
              </a:r>
              <a:endParaRPr lang="en-US" sz="1200" b="0" strike="noStrike" spc="-1">
                <a:latin typeface="Arial"/>
              </a:endParaRPr>
            </a:p>
          </p:txBody>
        </p:sp>
      </p:grpSp>
      <p:grpSp>
        <p:nvGrpSpPr>
          <p:cNvPr id="574" name="Groep 345"/>
          <p:cNvGrpSpPr/>
          <p:nvPr/>
        </p:nvGrpSpPr>
        <p:grpSpPr>
          <a:xfrm>
            <a:off x="-7560" y="-1785600"/>
            <a:ext cx="2590920" cy="1608840"/>
            <a:chOff x="-7560" y="-1785600"/>
            <a:chExt cx="2590920" cy="1608840"/>
          </a:xfrm>
        </p:grpSpPr>
        <p:sp>
          <p:nvSpPr>
            <p:cNvPr id="575" name="Rechthoek 346"/>
            <p:cNvSpPr/>
            <p:nvPr/>
          </p:nvSpPr>
          <p:spPr>
            <a:xfrm>
              <a:off x="-7560" y="-1785600"/>
              <a:ext cx="2590920" cy="1583640"/>
            </a:xfrm>
            <a:prstGeom prst="rect">
              <a:avLst/>
            </a:prstGeom>
            <a:solidFill>
              <a:srgbClr val="F2F2F2"/>
            </a:solidFill>
            <a:ln w="3175">
              <a:solidFill>
                <a:srgbClr val="BFBFBF"/>
              </a:solidFill>
              <a:miter/>
            </a:ln>
          </p:spPr>
          <p:style>
            <a:lnRef idx="0">
              <a:scrgbClr r="0" g="0" b="0"/>
            </a:lnRef>
            <a:fillRef idx="0">
              <a:scrgbClr r="0" g="0" b="0"/>
            </a:fillRef>
            <a:effectRef idx="0">
              <a:scrgbClr r="0" g="0" b="0"/>
            </a:effectRef>
            <a:fontRef idx="minor"/>
          </p:style>
        </p:sp>
        <p:grpSp>
          <p:nvGrpSpPr>
            <p:cNvPr id="576" name="Rechthoek 347"/>
            <p:cNvGrpSpPr/>
            <p:nvPr/>
          </p:nvGrpSpPr>
          <p:grpSpPr>
            <a:xfrm>
              <a:off x="90720" y="-1748160"/>
              <a:ext cx="2411640" cy="382320"/>
              <a:chOff x="90720" y="-1748160"/>
              <a:chExt cx="2411640" cy="382320"/>
            </a:xfrm>
          </p:grpSpPr>
          <p:sp>
            <p:nvSpPr>
              <p:cNvPr id="577" name="Rectangle"/>
              <p:cNvSpPr/>
              <p:nvPr/>
            </p:nvSpPr>
            <p:spPr>
              <a:xfrm>
                <a:off x="90720" y="-1683000"/>
                <a:ext cx="2411640" cy="251640"/>
              </a:xfrm>
              <a:prstGeom prst="rect">
                <a:avLst/>
              </a:prstGeom>
              <a:solidFill>
                <a:srgbClr val="211F26"/>
              </a:solidFill>
              <a:ln w="12700">
                <a:noFill/>
              </a:ln>
            </p:spPr>
            <p:style>
              <a:lnRef idx="0">
                <a:scrgbClr r="0" g="0" b="0"/>
              </a:lnRef>
              <a:fillRef idx="0">
                <a:scrgbClr r="0" g="0" b="0"/>
              </a:fillRef>
              <a:effectRef idx="0">
                <a:scrgbClr r="0" g="0" b="0"/>
              </a:effectRef>
              <a:fontRef idx="minor"/>
            </p:style>
          </p:sp>
          <p:sp>
            <p:nvSpPr>
              <p:cNvPr id="578" name="Kleuren aanpassen (vlam)"/>
              <p:cNvSpPr/>
              <p:nvPr/>
            </p:nvSpPr>
            <p:spPr>
              <a:xfrm>
                <a:off x="198720" y="-1748160"/>
                <a:ext cx="2303640" cy="382320"/>
              </a:xfrm>
              <a:prstGeom prst="rect">
                <a:avLst/>
              </a:prstGeom>
              <a:noFill/>
              <a:ln w="12700">
                <a:noFill/>
              </a:ln>
            </p:spPr>
            <p:style>
              <a:lnRef idx="0">
                <a:scrgbClr r="0" g="0" b="0"/>
              </a:lnRef>
              <a:fillRef idx="0">
                <a:scrgbClr r="0" g="0" b="0"/>
              </a:fillRef>
              <a:effectRef idx="0">
                <a:scrgbClr r="0" g="0" b="0"/>
              </a:effectRef>
              <a:fontRef idx="minor"/>
            </p:style>
            <p:txBody>
              <a:bodyPr lIns="0" tIns="0" rIns="0" bIns="0" numCol="1" spcCol="0" anchor="ctr">
                <a:spAutoFit/>
              </a:bodyPr>
              <a:lstStyle/>
              <a:p>
                <a:pPr>
                  <a:lnSpc>
                    <a:spcPct val="90000"/>
                  </a:lnSpc>
                  <a:spcBef>
                    <a:spcPts val="601"/>
                  </a:spcBef>
                  <a:buNone/>
                  <a:tabLst>
                    <a:tab pos="0" algn="l"/>
                  </a:tabLst>
                </a:pPr>
                <a:r>
                  <a:rPr lang="en-US" sz="1400" b="1" strike="noStrike" cap="all" spc="-1">
                    <a:solidFill>
                      <a:srgbClr val="FFFFFF"/>
                    </a:solidFill>
                    <a:latin typeface="Calibri"/>
                    <a:ea typeface="Calibri"/>
                  </a:rPr>
                  <a:t>Kleuren aanpassen (vlam)</a:t>
                </a:r>
                <a:endParaRPr lang="en-US" sz="1400" b="0" strike="noStrike" spc="-1">
                  <a:latin typeface="Arial"/>
                </a:endParaRPr>
              </a:p>
            </p:txBody>
          </p:sp>
        </p:grpSp>
        <p:grpSp>
          <p:nvGrpSpPr>
            <p:cNvPr id="579" name="Ovaal 348"/>
            <p:cNvGrpSpPr/>
            <p:nvPr/>
          </p:nvGrpSpPr>
          <p:grpSpPr>
            <a:xfrm>
              <a:off x="90720" y="-1289160"/>
              <a:ext cx="260640" cy="273240"/>
              <a:chOff x="90720" y="-1289160"/>
              <a:chExt cx="260640" cy="273240"/>
            </a:xfrm>
          </p:grpSpPr>
          <p:sp>
            <p:nvSpPr>
              <p:cNvPr id="580" name="Oval"/>
              <p:cNvSpPr/>
              <p:nvPr/>
            </p:nvSpPr>
            <p:spPr>
              <a:xfrm>
                <a:off x="90720" y="-1282320"/>
                <a:ext cx="260640" cy="259200"/>
              </a:xfrm>
              <a:prstGeom prst="ellipse">
                <a:avLst/>
              </a:prstGeom>
              <a:solidFill>
                <a:srgbClr val="211F26"/>
              </a:solidFill>
              <a:ln w="12700">
                <a:noFill/>
              </a:ln>
            </p:spPr>
            <p:style>
              <a:lnRef idx="0">
                <a:scrgbClr r="0" g="0" b="0"/>
              </a:lnRef>
              <a:fillRef idx="0">
                <a:scrgbClr r="0" g="0" b="0"/>
              </a:fillRef>
              <a:effectRef idx="0">
                <a:scrgbClr r="0" g="0" b="0"/>
              </a:effectRef>
              <a:fontRef idx="minor"/>
            </p:style>
          </p:sp>
          <p:sp>
            <p:nvSpPr>
              <p:cNvPr id="581" name="1"/>
              <p:cNvSpPr/>
              <p:nvPr/>
            </p:nvSpPr>
            <p:spPr>
              <a:xfrm>
                <a:off x="174600" y="-1289160"/>
                <a:ext cx="92520" cy="273240"/>
              </a:xfrm>
              <a:prstGeom prst="rect">
                <a:avLst/>
              </a:prstGeom>
              <a:noFill/>
              <a:ln w="12700">
                <a:noFill/>
              </a:ln>
            </p:spPr>
            <p:style>
              <a:lnRef idx="0">
                <a:scrgbClr r="0" g="0" b="0"/>
              </a:lnRef>
              <a:fillRef idx="0">
                <a:scrgbClr r="0" g="0" b="0"/>
              </a:fillRef>
              <a:effectRef idx="0">
                <a:scrgbClr r="0" g="0" b="0"/>
              </a:effectRef>
              <a:fontRef idx="minor"/>
            </p:style>
            <p:txBody>
              <a:bodyPr lIns="45720" rIns="45720" numCol="1" spcCol="0" anchor="ctr">
                <a:spAutoFit/>
              </a:bodyPr>
              <a:lstStyle/>
              <a:p>
                <a:pPr algn="ctr">
                  <a:lnSpc>
                    <a:spcPct val="100000"/>
                  </a:lnSpc>
                  <a:buNone/>
                  <a:tabLst>
                    <a:tab pos="0" algn="l"/>
                  </a:tabLst>
                </a:pPr>
                <a:r>
                  <a:rPr lang="en-US" sz="1200" b="1" strike="noStrike" spc="-1">
                    <a:solidFill>
                      <a:srgbClr val="FFFFFF"/>
                    </a:solidFill>
                    <a:latin typeface="Calibri"/>
                    <a:ea typeface="Calibri"/>
                  </a:rPr>
                  <a:t>1</a:t>
                </a:r>
                <a:endParaRPr lang="en-US" sz="1200" b="0" strike="noStrike" spc="-1">
                  <a:latin typeface="Arial"/>
                </a:endParaRPr>
              </a:p>
            </p:txBody>
          </p:sp>
        </p:grpSp>
        <p:sp>
          <p:nvSpPr>
            <p:cNvPr id="582" name="Rechthoek 349"/>
            <p:cNvSpPr/>
            <p:nvPr/>
          </p:nvSpPr>
          <p:spPr>
            <a:xfrm>
              <a:off x="456480" y="-1282320"/>
              <a:ext cx="2067120" cy="501840"/>
            </a:xfrm>
            <a:prstGeom prst="rect">
              <a:avLst/>
            </a:prstGeom>
            <a:noFill/>
            <a:ln w="12700">
              <a:noFill/>
            </a:ln>
          </p:spPr>
          <p:style>
            <a:lnRef idx="0">
              <a:scrgbClr r="0" g="0" b="0"/>
            </a:lnRef>
            <a:fillRef idx="0">
              <a:scrgbClr r="0" g="0" b="0"/>
            </a:fillRef>
            <a:effectRef idx="0">
              <a:scrgbClr r="0" g="0" b="0"/>
            </a:effectRef>
            <a:fontRef idx="minor"/>
          </p:style>
          <p:txBody>
            <a:bodyPr lIns="0" tIns="0" rIns="0" bIns="0" numCol="1" spcCol="0" anchor="t">
              <a:spAutoFit/>
            </a:bodyPr>
            <a:lstStyle/>
            <a:p>
              <a:pPr>
                <a:lnSpc>
                  <a:spcPct val="100000"/>
                </a:lnSpc>
                <a:buNone/>
                <a:tabLst>
                  <a:tab pos="0" algn="l"/>
                </a:tabLst>
              </a:pPr>
              <a:r>
                <a:rPr lang="en-US" sz="1100" b="0" strike="noStrike" spc="-1">
                  <a:solidFill>
                    <a:srgbClr val="211F26"/>
                  </a:solidFill>
                  <a:latin typeface="Calibri"/>
                  <a:ea typeface="Calibri"/>
                </a:rPr>
                <a:t>Selecteer de vlam. Klik rechter-muisknop en kies </a:t>
              </a:r>
              <a:r>
                <a:rPr lang="en-US" sz="1100" b="1" strike="noStrike" spc="-1">
                  <a:solidFill>
                    <a:srgbClr val="211F26"/>
                  </a:solidFill>
                  <a:latin typeface="Calibri"/>
                  <a:ea typeface="Calibri"/>
                </a:rPr>
                <a:t>‘Opvulling’</a:t>
              </a:r>
              <a:r>
                <a:rPr lang="en-US" sz="1100" b="0" strike="noStrike" spc="-1">
                  <a:solidFill>
                    <a:srgbClr val="211F26"/>
                  </a:solidFill>
                  <a:latin typeface="Calibri"/>
                  <a:ea typeface="Calibri"/>
                </a:rPr>
                <a:t>. </a:t>
              </a:r>
              <a:endParaRPr lang="en-US" sz="1100" b="0" strike="noStrike" spc="-1">
                <a:latin typeface="Arial"/>
              </a:endParaRPr>
            </a:p>
          </p:txBody>
        </p:sp>
        <p:grpSp>
          <p:nvGrpSpPr>
            <p:cNvPr id="583" name="Ovaal 350"/>
            <p:cNvGrpSpPr/>
            <p:nvPr/>
          </p:nvGrpSpPr>
          <p:grpSpPr>
            <a:xfrm>
              <a:off x="90720" y="-852840"/>
              <a:ext cx="260640" cy="273240"/>
              <a:chOff x="90720" y="-852840"/>
              <a:chExt cx="260640" cy="273240"/>
            </a:xfrm>
          </p:grpSpPr>
          <p:sp>
            <p:nvSpPr>
              <p:cNvPr id="584" name="Oval"/>
              <p:cNvSpPr/>
              <p:nvPr/>
            </p:nvSpPr>
            <p:spPr>
              <a:xfrm>
                <a:off x="90720" y="-846000"/>
                <a:ext cx="260640" cy="259200"/>
              </a:xfrm>
              <a:prstGeom prst="ellipse">
                <a:avLst/>
              </a:prstGeom>
              <a:solidFill>
                <a:srgbClr val="211F26"/>
              </a:solidFill>
              <a:ln w="12700">
                <a:noFill/>
              </a:ln>
            </p:spPr>
            <p:style>
              <a:lnRef idx="0">
                <a:scrgbClr r="0" g="0" b="0"/>
              </a:lnRef>
              <a:fillRef idx="0">
                <a:scrgbClr r="0" g="0" b="0"/>
              </a:fillRef>
              <a:effectRef idx="0">
                <a:scrgbClr r="0" g="0" b="0"/>
              </a:effectRef>
              <a:fontRef idx="minor"/>
            </p:style>
          </p:sp>
          <p:sp>
            <p:nvSpPr>
              <p:cNvPr id="585" name="2"/>
              <p:cNvSpPr/>
              <p:nvPr/>
            </p:nvSpPr>
            <p:spPr>
              <a:xfrm>
                <a:off x="174600" y="-852840"/>
                <a:ext cx="92520" cy="273240"/>
              </a:xfrm>
              <a:prstGeom prst="rect">
                <a:avLst/>
              </a:prstGeom>
              <a:noFill/>
              <a:ln w="12700">
                <a:noFill/>
              </a:ln>
            </p:spPr>
            <p:style>
              <a:lnRef idx="0">
                <a:scrgbClr r="0" g="0" b="0"/>
              </a:lnRef>
              <a:fillRef idx="0">
                <a:scrgbClr r="0" g="0" b="0"/>
              </a:fillRef>
              <a:effectRef idx="0">
                <a:scrgbClr r="0" g="0" b="0"/>
              </a:effectRef>
              <a:fontRef idx="minor"/>
            </p:style>
            <p:txBody>
              <a:bodyPr lIns="45720" rIns="45720" numCol="1" spcCol="0" anchor="ctr">
                <a:spAutoFit/>
              </a:bodyPr>
              <a:lstStyle/>
              <a:p>
                <a:pPr algn="ctr">
                  <a:lnSpc>
                    <a:spcPct val="100000"/>
                  </a:lnSpc>
                  <a:buNone/>
                  <a:tabLst>
                    <a:tab pos="0" algn="l"/>
                  </a:tabLst>
                </a:pPr>
                <a:r>
                  <a:rPr lang="en-US" sz="1200" b="1" strike="noStrike" spc="-1">
                    <a:solidFill>
                      <a:srgbClr val="FFFFFF"/>
                    </a:solidFill>
                    <a:latin typeface="Calibri"/>
                    <a:ea typeface="Calibri"/>
                  </a:rPr>
                  <a:t>2</a:t>
                </a:r>
                <a:endParaRPr lang="en-US" sz="1200" b="0" strike="noStrike" spc="-1">
                  <a:latin typeface="Arial"/>
                </a:endParaRPr>
              </a:p>
            </p:txBody>
          </p:sp>
        </p:grpSp>
        <p:sp>
          <p:nvSpPr>
            <p:cNvPr id="586" name="Rechthoek 351"/>
            <p:cNvSpPr/>
            <p:nvPr/>
          </p:nvSpPr>
          <p:spPr>
            <a:xfrm>
              <a:off x="456480" y="-846000"/>
              <a:ext cx="2067120" cy="669240"/>
            </a:xfrm>
            <a:prstGeom prst="rect">
              <a:avLst/>
            </a:prstGeom>
            <a:noFill/>
            <a:ln w="12700">
              <a:noFill/>
            </a:ln>
          </p:spPr>
          <p:style>
            <a:lnRef idx="0">
              <a:scrgbClr r="0" g="0" b="0"/>
            </a:lnRef>
            <a:fillRef idx="0">
              <a:scrgbClr r="0" g="0" b="0"/>
            </a:fillRef>
            <a:effectRef idx="0">
              <a:scrgbClr r="0" g="0" b="0"/>
            </a:effectRef>
            <a:fontRef idx="minor"/>
          </p:style>
          <p:txBody>
            <a:bodyPr lIns="0" tIns="0" rIns="0" bIns="0" numCol="1" spcCol="0" anchor="t">
              <a:spAutoFit/>
            </a:bodyPr>
            <a:lstStyle/>
            <a:p>
              <a:pPr>
                <a:lnSpc>
                  <a:spcPct val="100000"/>
                </a:lnSpc>
                <a:buNone/>
                <a:tabLst>
                  <a:tab pos="0" algn="l"/>
                </a:tabLst>
              </a:pPr>
              <a:r>
                <a:rPr lang="en-US" sz="1100" b="0" strike="noStrike" spc="-1">
                  <a:solidFill>
                    <a:srgbClr val="211F26"/>
                  </a:solidFill>
                  <a:latin typeface="Calibri"/>
                  <a:ea typeface="Calibri"/>
                </a:rPr>
                <a:t>Kies een van de themakleuren of klik op </a:t>
              </a:r>
              <a:r>
                <a:rPr lang="en-US" sz="1100" b="1" strike="noStrike" spc="-1">
                  <a:solidFill>
                    <a:srgbClr val="211F26"/>
                  </a:solidFill>
                  <a:latin typeface="Calibri"/>
                  <a:ea typeface="Calibri"/>
                </a:rPr>
                <a:t>‘Pipet’</a:t>
              </a:r>
              <a:r>
                <a:rPr lang="en-US" sz="1100" b="0" strike="noStrike" spc="-1">
                  <a:solidFill>
                    <a:srgbClr val="211F26"/>
                  </a:solidFill>
                  <a:latin typeface="Calibri"/>
                  <a:ea typeface="Calibri"/>
                </a:rPr>
                <a:t> en kies een van de kleuren die hiernaast staan. </a:t>
              </a:r>
              <a:endParaRPr lang="en-US" sz="1100" b="0" strike="noStrike" spc="-1">
                <a:latin typeface="Arial"/>
              </a:endParaRPr>
            </a:p>
          </p:txBody>
        </p:sp>
      </p:gr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623" name="Instructie"/>
          <p:cNvGrpSpPr/>
          <p:nvPr/>
        </p:nvGrpSpPr>
        <p:grpSpPr>
          <a:xfrm>
            <a:off x="-7560" y="7107120"/>
            <a:ext cx="3390840" cy="1776240"/>
            <a:chOff x="-7560" y="7107120"/>
            <a:chExt cx="3390840" cy="1776240"/>
          </a:xfrm>
        </p:grpSpPr>
        <p:sp>
          <p:nvSpPr>
            <p:cNvPr id="624" name="Rechthoek 15"/>
            <p:cNvSpPr/>
            <p:nvPr/>
          </p:nvSpPr>
          <p:spPr>
            <a:xfrm>
              <a:off x="-7560" y="7107120"/>
              <a:ext cx="3390840" cy="1679400"/>
            </a:xfrm>
            <a:prstGeom prst="rect">
              <a:avLst/>
            </a:prstGeom>
            <a:solidFill>
              <a:srgbClr val="F2F2F2"/>
            </a:solidFill>
            <a:ln w="3175">
              <a:solidFill>
                <a:srgbClr val="BFBFBF"/>
              </a:solidFill>
              <a:miter/>
            </a:ln>
          </p:spPr>
          <p:style>
            <a:lnRef idx="0">
              <a:scrgbClr r="0" g="0" b="0"/>
            </a:lnRef>
            <a:fillRef idx="0">
              <a:scrgbClr r="0" g="0" b="0"/>
            </a:fillRef>
            <a:effectRef idx="0">
              <a:scrgbClr r="0" g="0" b="0"/>
            </a:effectRef>
            <a:fontRef idx="minor"/>
          </p:style>
        </p:sp>
        <p:grpSp>
          <p:nvGrpSpPr>
            <p:cNvPr id="625" name="Instructie"/>
            <p:cNvGrpSpPr/>
            <p:nvPr/>
          </p:nvGrpSpPr>
          <p:grpSpPr>
            <a:xfrm>
              <a:off x="90720" y="7143480"/>
              <a:ext cx="3194640" cy="1739880"/>
              <a:chOff x="90720" y="7143480"/>
              <a:chExt cx="3194640" cy="1739880"/>
            </a:xfrm>
          </p:grpSpPr>
          <p:grpSp>
            <p:nvGrpSpPr>
              <p:cNvPr id="626" name="Rechthoek 17"/>
              <p:cNvGrpSpPr/>
              <p:nvPr/>
            </p:nvGrpSpPr>
            <p:grpSpPr>
              <a:xfrm>
                <a:off x="90720" y="7143480"/>
                <a:ext cx="3194280" cy="383760"/>
                <a:chOff x="90720" y="7143480"/>
                <a:chExt cx="3194280" cy="383760"/>
              </a:xfrm>
            </p:grpSpPr>
            <p:sp>
              <p:nvSpPr>
                <p:cNvPr id="627" name="Rectangle"/>
                <p:cNvSpPr/>
                <p:nvPr/>
              </p:nvSpPr>
              <p:spPr>
                <a:xfrm>
                  <a:off x="90720" y="7209720"/>
                  <a:ext cx="3194280" cy="251640"/>
                </a:xfrm>
                <a:prstGeom prst="rect">
                  <a:avLst/>
                </a:prstGeom>
                <a:solidFill>
                  <a:srgbClr val="211F26"/>
                </a:solidFill>
                <a:ln w="12700">
                  <a:noFill/>
                </a:ln>
              </p:spPr>
              <p:style>
                <a:lnRef idx="0">
                  <a:scrgbClr r="0" g="0" b="0"/>
                </a:lnRef>
                <a:fillRef idx="0">
                  <a:scrgbClr r="0" g="0" b="0"/>
                </a:fillRef>
                <a:effectRef idx="0">
                  <a:scrgbClr r="0" g="0" b="0"/>
                </a:effectRef>
                <a:fontRef idx="minor"/>
              </p:style>
            </p:sp>
            <p:sp>
              <p:nvSpPr>
                <p:cNvPr id="628" name="Voettekst wijzigen"/>
                <p:cNvSpPr/>
                <p:nvPr/>
              </p:nvSpPr>
              <p:spPr>
                <a:xfrm>
                  <a:off x="90720" y="7143480"/>
                  <a:ext cx="3194280" cy="383760"/>
                </a:xfrm>
                <a:prstGeom prst="rect">
                  <a:avLst/>
                </a:prstGeom>
                <a:noFill/>
                <a:ln w="12700">
                  <a:noFill/>
                </a:ln>
              </p:spPr>
              <p:style>
                <a:lnRef idx="0">
                  <a:scrgbClr r="0" g="0" b="0"/>
                </a:lnRef>
                <a:fillRef idx="0">
                  <a:scrgbClr r="0" g="0" b="0"/>
                </a:fillRef>
                <a:effectRef idx="0">
                  <a:scrgbClr r="0" g="0" b="0"/>
                </a:effectRef>
                <a:fontRef idx="minor"/>
              </p:style>
              <p:txBody>
                <a:bodyPr lIns="108000" tIns="192960" rIns="108000" bIns="192960" numCol="1" spcCol="0" anchor="ctr">
                  <a:spAutoFit/>
                </a:bodyPr>
                <a:lstStyle/>
                <a:p>
                  <a:pPr>
                    <a:lnSpc>
                      <a:spcPct val="90000"/>
                    </a:lnSpc>
                    <a:spcBef>
                      <a:spcPts val="601"/>
                    </a:spcBef>
                    <a:buNone/>
                    <a:tabLst>
                      <a:tab pos="0" algn="l"/>
                    </a:tabLst>
                  </a:pPr>
                  <a:r>
                    <a:rPr lang="en-US" sz="1400" b="1" strike="noStrike" cap="all" spc="-1">
                      <a:solidFill>
                        <a:srgbClr val="FFFFFF"/>
                      </a:solidFill>
                      <a:latin typeface="Calibri"/>
                      <a:ea typeface="Calibri"/>
                    </a:rPr>
                    <a:t>Voettekst wijzigen</a:t>
                  </a:r>
                  <a:endParaRPr lang="en-US" sz="1400" b="0" strike="noStrike" spc="-1">
                    <a:latin typeface="Arial"/>
                  </a:endParaRPr>
                </a:p>
              </p:txBody>
            </p:sp>
          </p:grpSp>
          <p:grpSp>
            <p:nvGrpSpPr>
              <p:cNvPr id="629" name="Ovaal 18"/>
              <p:cNvGrpSpPr/>
              <p:nvPr/>
            </p:nvGrpSpPr>
            <p:grpSpPr>
              <a:xfrm>
                <a:off x="90720" y="7603560"/>
                <a:ext cx="260640" cy="273240"/>
                <a:chOff x="90720" y="7603560"/>
                <a:chExt cx="260640" cy="273240"/>
              </a:xfrm>
            </p:grpSpPr>
            <p:sp>
              <p:nvSpPr>
                <p:cNvPr id="630" name="Oval"/>
                <p:cNvSpPr/>
                <p:nvPr/>
              </p:nvSpPr>
              <p:spPr>
                <a:xfrm>
                  <a:off x="90720" y="7610400"/>
                  <a:ext cx="260640" cy="259200"/>
                </a:xfrm>
                <a:prstGeom prst="ellipse">
                  <a:avLst/>
                </a:prstGeom>
                <a:solidFill>
                  <a:srgbClr val="211F26"/>
                </a:solidFill>
                <a:ln w="12700">
                  <a:noFill/>
                </a:ln>
              </p:spPr>
              <p:style>
                <a:lnRef idx="0">
                  <a:scrgbClr r="0" g="0" b="0"/>
                </a:lnRef>
                <a:fillRef idx="0">
                  <a:scrgbClr r="0" g="0" b="0"/>
                </a:fillRef>
                <a:effectRef idx="0">
                  <a:scrgbClr r="0" g="0" b="0"/>
                </a:effectRef>
                <a:fontRef idx="minor"/>
              </p:style>
            </p:sp>
            <p:sp>
              <p:nvSpPr>
                <p:cNvPr id="631" name="1"/>
                <p:cNvSpPr/>
                <p:nvPr/>
              </p:nvSpPr>
              <p:spPr>
                <a:xfrm>
                  <a:off x="174600" y="7603560"/>
                  <a:ext cx="92520" cy="273240"/>
                </a:xfrm>
                <a:prstGeom prst="rect">
                  <a:avLst/>
                </a:prstGeom>
                <a:noFill/>
                <a:ln w="12700">
                  <a:noFill/>
                </a:ln>
              </p:spPr>
              <p:style>
                <a:lnRef idx="0">
                  <a:scrgbClr r="0" g="0" b="0"/>
                </a:lnRef>
                <a:fillRef idx="0">
                  <a:scrgbClr r="0" g="0" b="0"/>
                </a:fillRef>
                <a:effectRef idx="0">
                  <a:scrgbClr r="0" g="0" b="0"/>
                </a:effectRef>
                <a:fontRef idx="minor"/>
              </p:style>
              <p:txBody>
                <a:bodyPr lIns="45720" rIns="45720" numCol="1" spcCol="0" anchor="ctr">
                  <a:spAutoFit/>
                </a:bodyPr>
                <a:lstStyle/>
                <a:p>
                  <a:pPr algn="ctr">
                    <a:lnSpc>
                      <a:spcPct val="100000"/>
                    </a:lnSpc>
                    <a:buNone/>
                    <a:tabLst>
                      <a:tab pos="0" algn="l"/>
                    </a:tabLst>
                  </a:pPr>
                  <a:r>
                    <a:rPr lang="en-US" sz="1200" b="1" strike="noStrike" spc="-1">
                      <a:solidFill>
                        <a:srgbClr val="FFFFFF"/>
                      </a:solidFill>
                      <a:latin typeface="Calibri"/>
                      <a:ea typeface="Calibri"/>
                    </a:rPr>
                    <a:t>1</a:t>
                  </a:r>
                  <a:endParaRPr lang="en-US" sz="1200" b="0" strike="noStrike" spc="-1">
                    <a:latin typeface="Arial"/>
                  </a:endParaRPr>
                </a:p>
              </p:txBody>
            </p:sp>
          </p:grpSp>
          <p:sp>
            <p:nvSpPr>
              <p:cNvPr id="632" name="Rechthoek 19"/>
              <p:cNvSpPr/>
              <p:nvPr/>
            </p:nvSpPr>
            <p:spPr>
              <a:xfrm>
                <a:off x="456480" y="7610400"/>
                <a:ext cx="1946520" cy="501840"/>
              </a:xfrm>
              <a:prstGeom prst="rect">
                <a:avLst/>
              </a:prstGeom>
              <a:noFill/>
              <a:ln w="12700">
                <a:noFill/>
              </a:ln>
            </p:spPr>
            <p:style>
              <a:lnRef idx="0">
                <a:scrgbClr r="0" g="0" b="0"/>
              </a:lnRef>
              <a:fillRef idx="0">
                <a:scrgbClr r="0" g="0" b="0"/>
              </a:fillRef>
              <a:effectRef idx="0">
                <a:scrgbClr r="0" g="0" b="0"/>
              </a:effectRef>
              <a:fontRef idx="minor"/>
            </p:style>
            <p:txBody>
              <a:bodyPr lIns="0" tIns="0" rIns="0" bIns="0" numCol="1" spcCol="0" anchor="t">
                <a:spAutoFit/>
              </a:bodyPr>
              <a:lstStyle/>
              <a:p>
                <a:pPr>
                  <a:lnSpc>
                    <a:spcPct val="100000"/>
                  </a:lnSpc>
                  <a:buNone/>
                  <a:tabLst>
                    <a:tab pos="0" algn="l"/>
                  </a:tabLst>
                </a:pPr>
                <a:r>
                  <a:rPr lang="en-US" sz="1100" b="0" strike="noStrike" spc="-1">
                    <a:solidFill>
                      <a:srgbClr val="211F26"/>
                    </a:solidFill>
                    <a:latin typeface="Calibri"/>
                    <a:ea typeface="Calibri"/>
                  </a:rPr>
                  <a:t>Ga naar de tab </a:t>
                </a:r>
                <a:r>
                  <a:rPr lang="en-US" sz="1100" b="1" strike="noStrike" spc="-1">
                    <a:solidFill>
                      <a:srgbClr val="211F26"/>
                    </a:solidFill>
                    <a:latin typeface="Calibri"/>
                    <a:ea typeface="Calibri"/>
                  </a:rPr>
                  <a:t>‘Invoegen’ </a:t>
                </a:r>
                <a:r>
                  <a:rPr lang="en-US" sz="1100" b="0" strike="noStrike" spc="-1">
                    <a:solidFill>
                      <a:srgbClr val="211F26"/>
                    </a:solidFill>
                    <a:latin typeface="Calibri"/>
                    <a:ea typeface="Calibri"/>
                  </a:rPr>
                  <a:t>en klik op </a:t>
                </a:r>
                <a:r>
                  <a:rPr lang="en-US" sz="1100" b="1" strike="noStrike" spc="-1">
                    <a:solidFill>
                      <a:srgbClr val="211F26"/>
                    </a:solidFill>
                    <a:latin typeface="Calibri"/>
                    <a:ea typeface="Calibri"/>
                  </a:rPr>
                  <a:t>‘Kop- en voettekst’</a:t>
                </a:r>
                <a:r>
                  <a:rPr lang="en-US" sz="1100" b="0" strike="noStrike" spc="-1">
                    <a:solidFill>
                      <a:srgbClr val="211F26"/>
                    </a:solidFill>
                    <a:latin typeface="Calibri"/>
                    <a:ea typeface="Calibri"/>
                  </a:rPr>
                  <a:t>.</a:t>
                </a:r>
                <a:endParaRPr lang="en-US" sz="1100" b="0" strike="noStrike" spc="-1">
                  <a:latin typeface="Arial"/>
                </a:endParaRPr>
              </a:p>
            </p:txBody>
          </p:sp>
          <p:grpSp>
            <p:nvGrpSpPr>
              <p:cNvPr id="633" name="Ovaal 20"/>
              <p:cNvGrpSpPr/>
              <p:nvPr/>
            </p:nvGrpSpPr>
            <p:grpSpPr>
              <a:xfrm>
                <a:off x="90720" y="8039880"/>
                <a:ext cx="260640" cy="273240"/>
                <a:chOff x="90720" y="8039880"/>
                <a:chExt cx="260640" cy="273240"/>
              </a:xfrm>
            </p:grpSpPr>
            <p:sp>
              <p:nvSpPr>
                <p:cNvPr id="634" name="Oval"/>
                <p:cNvSpPr/>
                <p:nvPr/>
              </p:nvSpPr>
              <p:spPr>
                <a:xfrm>
                  <a:off x="90720" y="8046720"/>
                  <a:ext cx="260640" cy="259200"/>
                </a:xfrm>
                <a:prstGeom prst="ellipse">
                  <a:avLst/>
                </a:prstGeom>
                <a:solidFill>
                  <a:srgbClr val="211F26"/>
                </a:solidFill>
                <a:ln w="12700">
                  <a:noFill/>
                </a:ln>
              </p:spPr>
              <p:style>
                <a:lnRef idx="0">
                  <a:scrgbClr r="0" g="0" b="0"/>
                </a:lnRef>
                <a:fillRef idx="0">
                  <a:scrgbClr r="0" g="0" b="0"/>
                </a:fillRef>
                <a:effectRef idx="0">
                  <a:scrgbClr r="0" g="0" b="0"/>
                </a:effectRef>
                <a:fontRef idx="minor"/>
              </p:style>
            </p:sp>
            <p:sp>
              <p:nvSpPr>
                <p:cNvPr id="635" name="2"/>
                <p:cNvSpPr/>
                <p:nvPr/>
              </p:nvSpPr>
              <p:spPr>
                <a:xfrm>
                  <a:off x="174600" y="8039880"/>
                  <a:ext cx="92520" cy="273240"/>
                </a:xfrm>
                <a:prstGeom prst="rect">
                  <a:avLst/>
                </a:prstGeom>
                <a:noFill/>
                <a:ln w="12700">
                  <a:noFill/>
                </a:ln>
              </p:spPr>
              <p:style>
                <a:lnRef idx="0">
                  <a:scrgbClr r="0" g="0" b="0"/>
                </a:lnRef>
                <a:fillRef idx="0">
                  <a:scrgbClr r="0" g="0" b="0"/>
                </a:fillRef>
                <a:effectRef idx="0">
                  <a:scrgbClr r="0" g="0" b="0"/>
                </a:effectRef>
                <a:fontRef idx="minor"/>
              </p:style>
              <p:txBody>
                <a:bodyPr lIns="45720" rIns="45720" numCol="1" spcCol="0" anchor="ctr">
                  <a:spAutoFit/>
                </a:bodyPr>
                <a:lstStyle/>
                <a:p>
                  <a:pPr algn="ctr">
                    <a:lnSpc>
                      <a:spcPct val="100000"/>
                    </a:lnSpc>
                    <a:buNone/>
                    <a:tabLst>
                      <a:tab pos="0" algn="l"/>
                    </a:tabLst>
                  </a:pPr>
                  <a:r>
                    <a:rPr lang="en-US" sz="1200" b="1" strike="noStrike" spc="-1">
                      <a:solidFill>
                        <a:srgbClr val="FFFFFF"/>
                      </a:solidFill>
                      <a:latin typeface="Calibri"/>
                      <a:ea typeface="Calibri"/>
                    </a:rPr>
                    <a:t>2</a:t>
                  </a:r>
                  <a:endParaRPr lang="en-US" sz="1200" b="0" strike="noStrike" spc="-1">
                    <a:latin typeface="Arial"/>
                  </a:endParaRPr>
                </a:p>
              </p:txBody>
            </p:sp>
          </p:grpSp>
          <p:sp>
            <p:nvSpPr>
              <p:cNvPr id="636" name="Rechthoek 21"/>
              <p:cNvSpPr/>
              <p:nvPr/>
            </p:nvSpPr>
            <p:spPr>
              <a:xfrm>
                <a:off x="456480" y="8046720"/>
                <a:ext cx="2253960" cy="836640"/>
              </a:xfrm>
              <a:prstGeom prst="rect">
                <a:avLst/>
              </a:prstGeom>
              <a:noFill/>
              <a:ln w="12700">
                <a:noFill/>
              </a:ln>
            </p:spPr>
            <p:style>
              <a:lnRef idx="0">
                <a:scrgbClr r="0" g="0" b="0"/>
              </a:lnRef>
              <a:fillRef idx="0">
                <a:scrgbClr r="0" g="0" b="0"/>
              </a:fillRef>
              <a:effectRef idx="0">
                <a:scrgbClr r="0" g="0" b="0"/>
              </a:effectRef>
              <a:fontRef idx="minor"/>
            </p:style>
            <p:txBody>
              <a:bodyPr lIns="0" tIns="0" rIns="0" bIns="0" numCol="1" spcCol="0" anchor="t">
                <a:spAutoFit/>
              </a:bodyPr>
              <a:lstStyle/>
              <a:p>
                <a:pPr>
                  <a:lnSpc>
                    <a:spcPct val="100000"/>
                  </a:lnSpc>
                  <a:buNone/>
                  <a:tabLst>
                    <a:tab pos="0" algn="l"/>
                  </a:tabLst>
                </a:pPr>
                <a:r>
                  <a:rPr lang="en-US" sz="1100" b="0" strike="noStrike" spc="-1">
                    <a:solidFill>
                      <a:srgbClr val="211F26"/>
                    </a:solidFill>
                    <a:latin typeface="Calibri"/>
                    <a:ea typeface="Calibri"/>
                  </a:rPr>
                  <a:t>Typ de gewenste voettekst in, in het aangegeven tekstkader. Klik vervolgens op </a:t>
                </a:r>
                <a:r>
                  <a:rPr lang="en-US" sz="1100" b="1" strike="noStrike" spc="-1">
                    <a:solidFill>
                      <a:srgbClr val="211F26"/>
                    </a:solidFill>
                    <a:latin typeface="Calibri"/>
                    <a:ea typeface="Calibri"/>
                  </a:rPr>
                  <a:t>‘Overal toepassen’ </a:t>
                </a:r>
                <a:r>
                  <a:rPr lang="en-US" sz="1100" b="0" strike="noStrike" spc="-1">
                    <a:solidFill>
                      <a:srgbClr val="211F26"/>
                    </a:solidFill>
                    <a:latin typeface="Calibri"/>
                    <a:ea typeface="Calibri"/>
                  </a:rPr>
                  <a:t>om de gegevens op  elke slide toe te passen.</a:t>
                </a:r>
                <a:endParaRPr lang="en-US" sz="1100" b="0" strike="noStrike" spc="-1">
                  <a:latin typeface="Arial"/>
                </a:endParaRPr>
              </a:p>
            </p:txBody>
          </p:sp>
          <p:grpSp>
            <p:nvGrpSpPr>
              <p:cNvPr id="637" name="Groep 22"/>
              <p:cNvGrpSpPr/>
              <p:nvPr/>
            </p:nvGrpSpPr>
            <p:grpSpPr>
              <a:xfrm>
                <a:off x="2604600" y="7589880"/>
                <a:ext cx="680760" cy="694080"/>
                <a:chOff x="2604600" y="7589880"/>
                <a:chExt cx="680760" cy="694080"/>
              </a:xfrm>
            </p:grpSpPr>
            <p:grpSp>
              <p:nvGrpSpPr>
                <p:cNvPr id="638" name="Groep 23"/>
                <p:cNvGrpSpPr/>
                <p:nvPr/>
              </p:nvGrpSpPr>
              <p:grpSpPr>
                <a:xfrm>
                  <a:off x="2801520" y="7589880"/>
                  <a:ext cx="286560" cy="378720"/>
                  <a:chOff x="2801520" y="7589880"/>
                  <a:chExt cx="286560" cy="378720"/>
                </a:xfrm>
              </p:grpSpPr>
              <p:sp>
                <p:nvSpPr>
                  <p:cNvPr id="639" name="Rechthoek met één afgeknipte en afgeronde hoek 47"/>
                  <p:cNvSpPr/>
                  <p:nvPr/>
                </p:nvSpPr>
                <p:spPr>
                  <a:xfrm>
                    <a:off x="2801520" y="7589880"/>
                    <a:ext cx="286560" cy="378720"/>
                  </a:xfrm>
                  <a:custGeom>
                    <a:avLst/>
                    <a:gdLst/>
                    <a:ahLst/>
                    <a:cxnLst/>
                    <a:rect l="l" t="t" r="r" b="b"/>
                    <a:pathLst>
                      <a:path w="21600" h="21600">
                        <a:moveTo>
                          <a:pt x="0" y="0"/>
                        </a:moveTo>
                        <a:lnTo>
                          <a:pt x="14309" y="0"/>
                        </a:lnTo>
                        <a:lnTo>
                          <a:pt x="21600" y="5521"/>
                        </a:lnTo>
                        <a:lnTo>
                          <a:pt x="21600" y="21600"/>
                        </a:lnTo>
                        <a:lnTo>
                          <a:pt x="0" y="21600"/>
                        </a:lnTo>
                        <a:lnTo>
                          <a:pt x="0" y="0"/>
                        </a:lnTo>
                        <a:close/>
                      </a:path>
                    </a:pathLst>
                  </a:custGeom>
                  <a:solidFill>
                    <a:srgbClr val="FFFFFF"/>
                  </a:solidFill>
                  <a:ln w="12700">
                    <a:solidFill>
                      <a:srgbClr val="A6A6A6"/>
                    </a:solidFill>
                    <a:round/>
                  </a:ln>
                </p:spPr>
                <p:style>
                  <a:lnRef idx="0">
                    <a:scrgbClr r="0" g="0" b="0"/>
                  </a:lnRef>
                  <a:fillRef idx="0">
                    <a:scrgbClr r="0" g="0" b="0"/>
                  </a:fillRef>
                  <a:effectRef idx="0">
                    <a:scrgbClr r="0" g="0" b="0"/>
                  </a:effectRef>
                  <a:fontRef idx="minor"/>
                </p:style>
              </p:sp>
              <p:sp>
                <p:nvSpPr>
                  <p:cNvPr id="640" name="Rechthoekige driehoek 26"/>
                  <p:cNvSpPr/>
                  <p:nvPr/>
                </p:nvSpPr>
                <p:spPr>
                  <a:xfrm>
                    <a:off x="2994840" y="7593120"/>
                    <a:ext cx="91440" cy="93240"/>
                  </a:xfrm>
                  <a:custGeom>
                    <a:avLst/>
                    <a:gdLst/>
                    <a:ahLst/>
                    <a:cxnLst/>
                    <a:rect l="l" t="t" r="r" b="b"/>
                    <a:pathLst>
                      <a:path w="21600" h="21600">
                        <a:moveTo>
                          <a:pt x="0" y="21600"/>
                        </a:moveTo>
                        <a:lnTo>
                          <a:pt x="21600" y="21600"/>
                        </a:lnTo>
                        <a:lnTo>
                          <a:pt x="0" y="0"/>
                        </a:lnTo>
                        <a:close/>
                      </a:path>
                    </a:pathLst>
                  </a:custGeom>
                  <a:solidFill>
                    <a:srgbClr val="FFFFFF"/>
                  </a:solidFill>
                  <a:ln w="12700">
                    <a:solidFill>
                      <a:srgbClr val="A6A6A6"/>
                    </a:solidFill>
                    <a:round/>
                  </a:ln>
                </p:spPr>
                <p:style>
                  <a:lnRef idx="0">
                    <a:scrgbClr r="0" g="0" b="0"/>
                  </a:lnRef>
                  <a:fillRef idx="0">
                    <a:scrgbClr r="0" g="0" b="0"/>
                  </a:fillRef>
                  <a:effectRef idx="0">
                    <a:scrgbClr r="0" g="0" b="0"/>
                  </a:effectRef>
                  <a:fontRef idx="minor"/>
                </p:style>
              </p:sp>
              <p:sp>
                <p:nvSpPr>
                  <p:cNvPr id="641" name="Rechthoek 27"/>
                  <p:cNvSpPr/>
                  <p:nvPr/>
                </p:nvSpPr>
                <p:spPr>
                  <a:xfrm>
                    <a:off x="2834280" y="7616160"/>
                    <a:ext cx="125280" cy="70200"/>
                  </a:xfrm>
                  <a:prstGeom prst="rect">
                    <a:avLst/>
                  </a:prstGeom>
                  <a:solidFill>
                    <a:srgbClr val="EDC87E"/>
                  </a:solidFill>
                  <a:ln w="12700">
                    <a:noFill/>
                  </a:ln>
                </p:spPr>
                <p:style>
                  <a:lnRef idx="0">
                    <a:scrgbClr r="0" g="0" b="0"/>
                  </a:lnRef>
                  <a:fillRef idx="0">
                    <a:scrgbClr r="0" g="0" b="0"/>
                  </a:fillRef>
                  <a:effectRef idx="0">
                    <a:scrgbClr r="0" g="0" b="0"/>
                  </a:effectRef>
                  <a:fontRef idx="minor"/>
                </p:style>
              </p:sp>
              <p:sp>
                <p:nvSpPr>
                  <p:cNvPr id="642" name="Rechthoek 28"/>
                  <p:cNvSpPr/>
                  <p:nvPr/>
                </p:nvSpPr>
                <p:spPr>
                  <a:xfrm>
                    <a:off x="2828520" y="7887960"/>
                    <a:ext cx="232920" cy="61200"/>
                  </a:xfrm>
                  <a:prstGeom prst="rect">
                    <a:avLst/>
                  </a:prstGeom>
                  <a:solidFill>
                    <a:srgbClr val="EDC87E"/>
                  </a:solidFill>
                  <a:ln w="12700">
                    <a:noFill/>
                  </a:ln>
                </p:spPr>
                <p:style>
                  <a:lnRef idx="0">
                    <a:scrgbClr r="0" g="0" b="0"/>
                  </a:lnRef>
                  <a:fillRef idx="0">
                    <a:scrgbClr r="0" g="0" b="0"/>
                  </a:fillRef>
                  <a:effectRef idx="0">
                    <a:scrgbClr r="0" g="0" b="0"/>
                  </a:effectRef>
                  <a:fontRef idx="minor"/>
                </p:style>
              </p:sp>
            </p:grpSp>
            <p:sp>
              <p:nvSpPr>
                <p:cNvPr id="643" name="Rechthoek 24"/>
                <p:cNvSpPr/>
                <p:nvPr/>
              </p:nvSpPr>
              <p:spPr>
                <a:xfrm>
                  <a:off x="2604600" y="8008920"/>
                  <a:ext cx="680760" cy="275040"/>
                </a:xfrm>
                <a:prstGeom prst="rect">
                  <a:avLst/>
                </a:prstGeom>
                <a:noFill/>
                <a:ln w="12700">
                  <a:noFill/>
                </a:ln>
              </p:spPr>
              <p:style>
                <a:lnRef idx="0">
                  <a:scrgbClr r="0" g="0" b="0"/>
                </a:lnRef>
                <a:fillRef idx="0">
                  <a:scrgbClr r="0" g="0" b="0"/>
                </a:fillRef>
                <a:effectRef idx="0">
                  <a:scrgbClr r="0" g="0" b="0"/>
                </a:effectRef>
                <a:fontRef idx="minor"/>
              </p:style>
              <p:txBody>
                <a:bodyPr lIns="0" tIns="0" rIns="0" bIns="0" numCol="1" spcCol="0" anchor="ctr">
                  <a:spAutoFit/>
                </a:bodyPr>
                <a:lstStyle/>
                <a:p>
                  <a:pPr algn="ctr">
                    <a:lnSpc>
                      <a:spcPct val="100000"/>
                    </a:lnSpc>
                    <a:buNone/>
                    <a:tabLst>
                      <a:tab pos="0" algn="l"/>
                    </a:tabLst>
                  </a:pPr>
                  <a:r>
                    <a:rPr lang="en-US" sz="900" b="0" strike="noStrike" spc="-1">
                      <a:solidFill>
                        <a:srgbClr val="211F26"/>
                      </a:solidFill>
                      <a:latin typeface="Calibri"/>
                      <a:ea typeface="Calibri"/>
                    </a:rPr>
                    <a:t>Koptekst en voettekst</a:t>
                  </a:r>
                  <a:endParaRPr lang="en-US" sz="900" b="0" strike="noStrike" spc="-1">
                    <a:latin typeface="Arial"/>
                  </a:endParaRPr>
                </a:p>
              </p:txBody>
            </p:sp>
          </p:grpSp>
        </p:grpSp>
      </p:grpSp>
      <p:grpSp>
        <p:nvGrpSpPr>
          <p:cNvPr id="644" name="Groep 9"/>
          <p:cNvGrpSpPr/>
          <p:nvPr/>
        </p:nvGrpSpPr>
        <p:grpSpPr>
          <a:xfrm>
            <a:off x="2982600" y="-1228320"/>
            <a:ext cx="6226560" cy="489960"/>
            <a:chOff x="2982600" y="-1228320"/>
            <a:chExt cx="6226560" cy="489960"/>
          </a:xfrm>
        </p:grpSpPr>
        <p:sp>
          <p:nvSpPr>
            <p:cNvPr id="645" name="Rechthoek 36"/>
            <p:cNvSpPr/>
            <p:nvPr/>
          </p:nvSpPr>
          <p:spPr>
            <a:xfrm rot="16200000">
              <a:off x="5990400" y="-3956760"/>
              <a:ext cx="210960" cy="6226560"/>
            </a:xfrm>
            <a:prstGeom prst="rect">
              <a:avLst/>
            </a:prstGeom>
            <a:solidFill>
              <a:schemeClr val="accent1"/>
            </a:solidFill>
            <a:ln w="12700">
              <a:noFill/>
            </a:ln>
          </p:spPr>
          <p:style>
            <a:lnRef idx="0">
              <a:scrgbClr r="0" g="0" b="0"/>
            </a:lnRef>
            <a:fillRef idx="0">
              <a:scrgbClr r="0" g="0" b="0"/>
            </a:fillRef>
            <a:effectRef idx="0">
              <a:scrgbClr r="0" g="0" b="0"/>
            </a:effectRef>
            <a:fontRef idx="minor"/>
          </p:style>
        </p:sp>
        <p:grpSp>
          <p:nvGrpSpPr>
            <p:cNvPr id="646" name="Groep 8"/>
            <p:cNvGrpSpPr/>
            <p:nvPr/>
          </p:nvGrpSpPr>
          <p:grpSpPr>
            <a:xfrm>
              <a:off x="2982600" y="-1228320"/>
              <a:ext cx="6226560" cy="210960"/>
              <a:chOff x="2982600" y="-1228320"/>
              <a:chExt cx="6226560" cy="210960"/>
            </a:xfrm>
          </p:grpSpPr>
          <p:sp>
            <p:nvSpPr>
              <p:cNvPr id="647" name="Rechthoek 6"/>
              <p:cNvSpPr/>
              <p:nvPr/>
            </p:nvSpPr>
            <p:spPr>
              <a:xfrm rot="16200000">
                <a:off x="3150720" y="-1396440"/>
                <a:ext cx="210960" cy="547560"/>
              </a:xfrm>
              <a:prstGeom prst="rect">
                <a:avLst/>
              </a:prstGeom>
              <a:solidFill>
                <a:schemeClr val="accent2"/>
              </a:solidFill>
              <a:ln w="12700">
                <a:noFill/>
              </a:ln>
            </p:spPr>
            <p:style>
              <a:lnRef idx="0">
                <a:scrgbClr r="0" g="0" b="0"/>
              </a:lnRef>
              <a:fillRef idx="0">
                <a:scrgbClr r="0" g="0" b="0"/>
              </a:fillRef>
              <a:effectRef idx="0">
                <a:scrgbClr r="0" g="0" b="0"/>
              </a:effectRef>
              <a:fontRef idx="minor"/>
            </p:style>
          </p:sp>
          <p:sp>
            <p:nvSpPr>
              <p:cNvPr id="648" name="Rechthoek 29"/>
              <p:cNvSpPr/>
              <p:nvPr/>
            </p:nvSpPr>
            <p:spPr>
              <a:xfrm rot="16200000">
                <a:off x="3781800" y="-1396440"/>
                <a:ext cx="210960" cy="547560"/>
              </a:xfrm>
              <a:prstGeom prst="rect">
                <a:avLst/>
              </a:prstGeom>
              <a:solidFill>
                <a:srgbClr val="0066A2"/>
              </a:solidFill>
              <a:ln w="12700">
                <a:noFill/>
              </a:ln>
            </p:spPr>
            <p:style>
              <a:lnRef idx="0">
                <a:scrgbClr r="0" g="0" b="0"/>
              </a:lnRef>
              <a:fillRef idx="0">
                <a:scrgbClr r="0" g="0" b="0"/>
              </a:fillRef>
              <a:effectRef idx="0">
                <a:scrgbClr r="0" g="0" b="0"/>
              </a:effectRef>
              <a:fontRef idx="minor"/>
            </p:style>
          </p:sp>
          <p:sp>
            <p:nvSpPr>
              <p:cNvPr id="649" name="Rechthoek 30"/>
              <p:cNvSpPr/>
              <p:nvPr/>
            </p:nvSpPr>
            <p:spPr>
              <a:xfrm rot="16200000">
                <a:off x="4412520" y="-1396440"/>
                <a:ext cx="210960" cy="547560"/>
              </a:xfrm>
              <a:prstGeom prst="rect">
                <a:avLst/>
              </a:prstGeom>
              <a:solidFill>
                <a:srgbClr val="00B7D3"/>
              </a:solidFill>
              <a:ln w="12700">
                <a:noFill/>
              </a:ln>
            </p:spPr>
            <p:style>
              <a:lnRef idx="0">
                <a:scrgbClr r="0" g="0" b="0"/>
              </a:lnRef>
              <a:fillRef idx="0">
                <a:scrgbClr r="0" g="0" b="0"/>
              </a:fillRef>
              <a:effectRef idx="0">
                <a:scrgbClr r="0" g="0" b="0"/>
              </a:effectRef>
              <a:fontRef idx="minor"/>
            </p:style>
          </p:sp>
          <p:sp>
            <p:nvSpPr>
              <p:cNvPr id="650" name="Rechthoek 31"/>
              <p:cNvSpPr/>
              <p:nvPr/>
            </p:nvSpPr>
            <p:spPr>
              <a:xfrm rot="16200000">
                <a:off x="5043600" y="-1396440"/>
                <a:ext cx="210960" cy="547560"/>
              </a:xfrm>
              <a:prstGeom prst="rect">
                <a:avLst/>
              </a:prstGeom>
              <a:solidFill>
                <a:schemeClr val="accent4"/>
              </a:solidFill>
              <a:ln w="12700">
                <a:noFill/>
              </a:ln>
            </p:spPr>
            <p:style>
              <a:lnRef idx="0">
                <a:scrgbClr r="0" g="0" b="0"/>
              </a:lnRef>
              <a:fillRef idx="0">
                <a:scrgbClr r="0" g="0" b="0"/>
              </a:fillRef>
              <a:effectRef idx="0">
                <a:scrgbClr r="0" g="0" b="0"/>
              </a:effectRef>
              <a:fontRef idx="minor"/>
            </p:style>
          </p:sp>
          <p:sp>
            <p:nvSpPr>
              <p:cNvPr id="651" name="Rechthoek 32"/>
              <p:cNvSpPr/>
              <p:nvPr/>
            </p:nvSpPr>
            <p:spPr>
              <a:xfrm rot="16200000">
                <a:off x="5674680" y="-1396440"/>
                <a:ext cx="210960" cy="547560"/>
              </a:xfrm>
              <a:prstGeom prst="rect">
                <a:avLst/>
              </a:prstGeom>
              <a:solidFill>
                <a:srgbClr val="61A4B4"/>
              </a:solidFill>
              <a:ln w="12700">
                <a:noFill/>
              </a:ln>
            </p:spPr>
            <p:style>
              <a:lnRef idx="0">
                <a:scrgbClr r="0" g="0" b="0"/>
              </a:lnRef>
              <a:fillRef idx="0">
                <a:scrgbClr r="0" g="0" b="0"/>
              </a:fillRef>
              <a:effectRef idx="0">
                <a:scrgbClr r="0" g="0" b="0"/>
              </a:effectRef>
              <a:fontRef idx="minor"/>
            </p:style>
          </p:sp>
          <p:sp>
            <p:nvSpPr>
              <p:cNvPr id="652" name="Rechthoek 33"/>
              <p:cNvSpPr/>
              <p:nvPr/>
            </p:nvSpPr>
            <p:spPr>
              <a:xfrm rot="16200000">
                <a:off x="6305760" y="-1396440"/>
                <a:ext cx="210960" cy="547560"/>
              </a:xfrm>
              <a:prstGeom prst="rect">
                <a:avLst/>
              </a:prstGeom>
              <a:solidFill>
                <a:srgbClr val="82D7C6"/>
              </a:solidFill>
              <a:ln w="12700">
                <a:noFill/>
              </a:ln>
            </p:spPr>
            <p:style>
              <a:lnRef idx="0">
                <a:scrgbClr r="0" g="0" b="0"/>
              </a:lnRef>
              <a:fillRef idx="0">
                <a:scrgbClr r="0" g="0" b="0"/>
              </a:fillRef>
              <a:effectRef idx="0">
                <a:scrgbClr r="0" g="0" b="0"/>
              </a:effectRef>
              <a:fontRef idx="minor"/>
            </p:style>
          </p:sp>
          <p:sp>
            <p:nvSpPr>
              <p:cNvPr id="653" name="Rechthoek 34"/>
              <p:cNvSpPr/>
              <p:nvPr/>
            </p:nvSpPr>
            <p:spPr>
              <a:xfrm rot="16200000">
                <a:off x="6936840" y="-1396440"/>
                <a:ext cx="210960" cy="547560"/>
              </a:xfrm>
              <a:prstGeom prst="rect">
                <a:avLst/>
              </a:prstGeom>
              <a:solidFill>
                <a:schemeClr val="accent6"/>
              </a:solidFill>
              <a:ln w="12700">
                <a:noFill/>
              </a:ln>
            </p:spPr>
            <p:style>
              <a:lnRef idx="0">
                <a:scrgbClr r="0" g="0" b="0"/>
              </a:lnRef>
              <a:fillRef idx="0">
                <a:scrgbClr r="0" g="0" b="0"/>
              </a:fillRef>
              <a:effectRef idx="0">
                <a:scrgbClr r="0" g="0" b="0"/>
              </a:effectRef>
              <a:fontRef idx="minor"/>
            </p:style>
          </p:sp>
          <p:sp>
            <p:nvSpPr>
              <p:cNvPr id="654" name="Rechthoek 37"/>
              <p:cNvSpPr/>
              <p:nvPr/>
            </p:nvSpPr>
            <p:spPr>
              <a:xfrm rot="16200000">
                <a:off x="7567920" y="-1396440"/>
                <a:ext cx="210960" cy="547560"/>
              </a:xfrm>
              <a:prstGeom prst="rect">
                <a:avLst/>
              </a:prstGeom>
              <a:solidFill>
                <a:srgbClr val="99D28C"/>
              </a:solidFill>
              <a:ln w="12700">
                <a:noFill/>
              </a:ln>
            </p:spPr>
            <p:style>
              <a:lnRef idx="0">
                <a:scrgbClr r="0" g="0" b="0"/>
              </a:lnRef>
              <a:fillRef idx="0">
                <a:scrgbClr r="0" g="0" b="0"/>
              </a:fillRef>
              <a:effectRef idx="0">
                <a:scrgbClr r="0" g="0" b="0"/>
              </a:effectRef>
              <a:fontRef idx="minor"/>
            </p:style>
          </p:sp>
          <p:sp>
            <p:nvSpPr>
              <p:cNvPr id="655" name="Rechthoek 38"/>
              <p:cNvSpPr/>
              <p:nvPr/>
            </p:nvSpPr>
            <p:spPr>
              <a:xfrm rot="16200000">
                <a:off x="8199000" y="-1396440"/>
                <a:ext cx="210960" cy="547560"/>
              </a:xfrm>
              <a:prstGeom prst="rect">
                <a:avLst/>
              </a:prstGeom>
              <a:solidFill>
                <a:schemeClr val="accent3"/>
              </a:solidFill>
              <a:ln w="12700">
                <a:noFill/>
              </a:ln>
            </p:spPr>
            <p:style>
              <a:lnRef idx="0">
                <a:scrgbClr r="0" g="0" b="0"/>
              </a:lnRef>
              <a:fillRef idx="0">
                <a:scrgbClr r="0" g="0" b="0"/>
              </a:fillRef>
              <a:effectRef idx="0">
                <a:scrgbClr r="0" g="0" b="0"/>
              </a:effectRef>
              <a:fontRef idx="minor"/>
            </p:style>
          </p:sp>
          <p:sp>
            <p:nvSpPr>
              <p:cNvPr id="656" name="Rechthoek 39"/>
              <p:cNvSpPr/>
              <p:nvPr/>
            </p:nvSpPr>
            <p:spPr>
              <a:xfrm rot="16200000">
                <a:off x="8829720" y="-1396440"/>
                <a:ext cx="210960" cy="547560"/>
              </a:xfrm>
              <a:prstGeom prst="rect">
                <a:avLst/>
              </a:prstGeom>
              <a:solidFill>
                <a:schemeClr val="accent5"/>
              </a:solidFill>
              <a:ln w="12700">
                <a:noFill/>
              </a:ln>
            </p:spPr>
            <p:style>
              <a:lnRef idx="0">
                <a:scrgbClr r="0" g="0" b="0"/>
              </a:lnRef>
              <a:fillRef idx="0">
                <a:scrgbClr r="0" g="0" b="0"/>
              </a:fillRef>
              <a:effectRef idx="0">
                <a:scrgbClr r="0" g="0" b="0"/>
              </a:effectRef>
              <a:fontRef idx="minor"/>
            </p:style>
          </p:sp>
        </p:grpSp>
      </p:grpSp>
      <p:grpSp>
        <p:nvGrpSpPr>
          <p:cNvPr id="657" name="Group 4"/>
          <p:cNvGrpSpPr/>
          <p:nvPr/>
        </p:nvGrpSpPr>
        <p:grpSpPr>
          <a:xfrm>
            <a:off x="698400" y="5884200"/>
            <a:ext cx="1454760" cy="577080"/>
            <a:chOff x="698400" y="5884200"/>
            <a:chExt cx="1454760" cy="577080"/>
          </a:xfrm>
        </p:grpSpPr>
        <p:sp>
          <p:nvSpPr>
            <p:cNvPr id="658" name="Freeform 5"/>
            <p:cNvSpPr/>
            <p:nvPr/>
          </p:nvSpPr>
          <p:spPr>
            <a:xfrm>
              <a:off x="987840" y="6168600"/>
              <a:ext cx="267840" cy="292680"/>
            </a:xfrm>
            <a:custGeom>
              <a:avLst/>
              <a:gdLst/>
              <a:ahLst/>
              <a:cxnLst/>
              <a:rect l="l" t="t" r="r" b="b"/>
              <a:pathLst>
                <a:path w="21600" h="21600">
                  <a:moveTo>
                    <a:pt x="10800" y="17530"/>
                  </a:moveTo>
                  <a:cubicBezTo>
                    <a:pt x="13837" y="17530"/>
                    <a:pt x="15525" y="15652"/>
                    <a:pt x="15525" y="13148"/>
                  </a:cubicBezTo>
                  <a:cubicBezTo>
                    <a:pt x="15525" y="0"/>
                    <a:pt x="15525" y="0"/>
                    <a:pt x="15525" y="0"/>
                  </a:cubicBezTo>
                  <a:cubicBezTo>
                    <a:pt x="21600" y="0"/>
                    <a:pt x="21600" y="0"/>
                    <a:pt x="21600" y="0"/>
                  </a:cubicBezTo>
                  <a:cubicBezTo>
                    <a:pt x="21600" y="13461"/>
                    <a:pt x="21600" y="13461"/>
                    <a:pt x="21600" y="13461"/>
                  </a:cubicBezTo>
                  <a:cubicBezTo>
                    <a:pt x="21600" y="19096"/>
                    <a:pt x="16537" y="21600"/>
                    <a:pt x="10800" y="21600"/>
                  </a:cubicBezTo>
                  <a:cubicBezTo>
                    <a:pt x="5063" y="21600"/>
                    <a:pt x="0" y="19096"/>
                    <a:pt x="0" y="13461"/>
                  </a:cubicBezTo>
                  <a:cubicBezTo>
                    <a:pt x="0" y="0"/>
                    <a:pt x="0" y="0"/>
                    <a:pt x="0" y="0"/>
                  </a:cubicBezTo>
                  <a:cubicBezTo>
                    <a:pt x="6413" y="0"/>
                    <a:pt x="6413" y="0"/>
                    <a:pt x="6413" y="0"/>
                  </a:cubicBezTo>
                  <a:cubicBezTo>
                    <a:pt x="6413" y="13148"/>
                    <a:pt x="6413" y="13148"/>
                    <a:pt x="6413" y="13148"/>
                  </a:cubicBezTo>
                  <a:cubicBezTo>
                    <a:pt x="6413" y="15652"/>
                    <a:pt x="7763" y="17530"/>
                    <a:pt x="10800" y="17530"/>
                  </a:cubicBezTo>
                  <a:close/>
                </a:path>
              </a:pathLst>
            </a:custGeom>
            <a:solidFill>
              <a:schemeClr val="accent1"/>
            </a:solidFill>
            <a:ln w="12700">
              <a:noFill/>
            </a:ln>
          </p:spPr>
          <p:style>
            <a:lnRef idx="0">
              <a:scrgbClr r="0" g="0" b="0"/>
            </a:lnRef>
            <a:fillRef idx="0">
              <a:scrgbClr r="0" g="0" b="0"/>
            </a:fillRef>
            <a:effectRef idx="0">
              <a:scrgbClr r="0" g="0" b="0"/>
            </a:effectRef>
            <a:fontRef idx="minor"/>
          </p:style>
        </p:sp>
        <p:sp>
          <p:nvSpPr>
            <p:cNvPr id="659" name="Freeform 6"/>
            <p:cNvSpPr/>
            <p:nvPr/>
          </p:nvSpPr>
          <p:spPr>
            <a:xfrm>
              <a:off x="698400" y="6168600"/>
              <a:ext cx="251640" cy="284400"/>
            </a:xfrm>
            <a:custGeom>
              <a:avLst/>
              <a:gdLst/>
              <a:ahLst/>
              <a:cxnLst/>
              <a:rect l="l" t="t" r="r" b="b"/>
              <a:pathLst>
                <a:path w="21600" h="21600">
                  <a:moveTo>
                    <a:pt x="7579" y="21600"/>
                  </a:moveTo>
                  <a:lnTo>
                    <a:pt x="14400" y="21600"/>
                  </a:lnTo>
                  <a:lnTo>
                    <a:pt x="14400" y="4215"/>
                  </a:lnTo>
                  <a:lnTo>
                    <a:pt x="21600" y="4215"/>
                  </a:lnTo>
                  <a:lnTo>
                    <a:pt x="21600" y="0"/>
                  </a:lnTo>
                  <a:lnTo>
                    <a:pt x="0" y="0"/>
                  </a:lnTo>
                  <a:lnTo>
                    <a:pt x="0" y="4215"/>
                  </a:lnTo>
                  <a:lnTo>
                    <a:pt x="7579" y="4215"/>
                  </a:lnTo>
                  <a:lnTo>
                    <a:pt x="7579" y="21600"/>
                  </a:lnTo>
                  <a:close/>
                </a:path>
              </a:pathLst>
            </a:custGeom>
            <a:solidFill>
              <a:srgbClr val="000000"/>
            </a:solidFill>
            <a:ln w="12700">
              <a:noFill/>
            </a:ln>
          </p:spPr>
          <p:style>
            <a:lnRef idx="0">
              <a:scrgbClr r="0" g="0" b="0"/>
            </a:lnRef>
            <a:fillRef idx="0">
              <a:scrgbClr r="0" g="0" b="0"/>
            </a:fillRef>
            <a:effectRef idx="0">
              <a:scrgbClr r="0" g="0" b="0"/>
            </a:effectRef>
            <a:fontRef idx="minor"/>
          </p:style>
        </p:sp>
        <p:sp>
          <p:nvSpPr>
            <p:cNvPr id="660" name="Freeform 7"/>
            <p:cNvSpPr/>
            <p:nvPr/>
          </p:nvSpPr>
          <p:spPr>
            <a:xfrm>
              <a:off x="775080" y="5884200"/>
              <a:ext cx="266040" cy="266760"/>
            </a:xfrm>
            <a:custGeom>
              <a:avLst/>
              <a:gdLst/>
              <a:ahLst/>
              <a:cxnLst/>
              <a:rect l="l" t="t" r="r" b="b"/>
              <a:pathLst>
                <a:path w="20165" h="21600">
                  <a:moveTo>
                    <a:pt x="15162" y="12000"/>
                  </a:moveTo>
                  <a:cubicBezTo>
                    <a:pt x="13573" y="12343"/>
                    <a:pt x="11985" y="12000"/>
                    <a:pt x="11985" y="9943"/>
                  </a:cubicBezTo>
                  <a:cubicBezTo>
                    <a:pt x="11985" y="6857"/>
                    <a:pt x="18973" y="4114"/>
                    <a:pt x="19926" y="1371"/>
                  </a:cubicBezTo>
                  <a:cubicBezTo>
                    <a:pt x="20244" y="686"/>
                    <a:pt x="20244" y="0"/>
                    <a:pt x="19926" y="0"/>
                  </a:cubicBezTo>
                  <a:cubicBezTo>
                    <a:pt x="19609" y="0"/>
                    <a:pt x="19926" y="343"/>
                    <a:pt x="19291" y="1029"/>
                  </a:cubicBezTo>
                  <a:cubicBezTo>
                    <a:pt x="16432" y="4114"/>
                    <a:pt x="11668" y="4114"/>
                    <a:pt x="8173" y="5829"/>
                  </a:cubicBezTo>
                  <a:cubicBezTo>
                    <a:pt x="5632" y="6857"/>
                    <a:pt x="-1356" y="10629"/>
                    <a:pt x="232" y="18514"/>
                  </a:cubicBezTo>
                  <a:cubicBezTo>
                    <a:pt x="232" y="18857"/>
                    <a:pt x="550" y="20229"/>
                    <a:pt x="868" y="20229"/>
                  </a:cubicBezTo>
                  <a:cubicBezTo>
                    <a:pt x="868" y="20229"/>
                    <a:pt x="868" y="19543"/>
                    <a:pt x="868" y="18514"/>
                  </a:cubicBezTo>
                  <a:cubicBezTo>
                    <a:pt x="868" y="13714"/>
                    <a:pt x="6268" y="12343"/>
                    <a:pt x="7856" y="9257"/>
                  </a:cubicBezTo>
                  <a:cubicBezTo>
                    <a:pt x="8173" y="8914"/>
                    <a:pt x="8491" y="8571"/>
                    <a:pt x="8491" y="8571"/>
                  </a:cubicBezTo>
                  <a:cubicBezTo>
                    <a:pt x="8491" y="8914"/>
                    <a:pt x="8491" y="8914"/>
                    <a:pt x="8491" y="9257"/>
                  </a:cubicBezTo>
                  <a:cubicBezTo>
                    <a:pt x="7856" y="12000"/>
                    <a:pt x="5315" y="13371"/>
                    <a:pt x="6268" y="15429"/>
                  </a:cubicBezTo>
                  <a:cubicBezTo>
                    <a:pt x="6903" y="17829"/>
                    <a:pt x="9762" y="15771"/>
                    <a:pt x="10397" y="14400"/>
                  </a:cubicBezTo>
                  <a:cubicBezTo>
                    <a:pt x="10715" y="14057"/>
                    <a:pt x="10715" y="13714"/>
                    <a:pt x="11032" y="13714"/>
                  </a:cubicBezTo>
                  <a:cubicBezTo>
                    <a:pt x="11032" y="13714"/>
                    <a:pt x="11032" y="14400"/>
                    <a:pt x="11032" y="14743"/>
                  </a:cubicBezTo>
                  <a:cubicBezTo>
                    <a:pt x="10397" y="17486"/>
                    <a:pt x="10079" y="18857"/>
                    <a:pt x="8173" y="20571"/>
                  </a:cubicBezTo>
                  <a:cubicBezTo>
                    <a:pt x="7538" y="20914"/>
                    <a:pt x="6585" y="21257"/>
                    <a:pt x="6585" y="21600"/>
                  </a:cubicBezTo>
                  <a:cubicBezTo>
                    <a:pt x="6585" y="21600"/>
                    <a:pt x="7220" y="21600"/>
                    <a:pt x="7538" y="21600"/>
                  </a:cubicBezTo>
                  <a:cubicBezTo>
                    <a:pt x="12303" y="21257"/>
                    <a:pt x="16432" y="15086"/>
                    <a:pt x="17703" y="10971"/>
                  </a:cubicBezTo>
                  <a:cubicBezTo>
                    <a:pt x="17703" y="10629"/>
                    <a:pt x="17703" y="10286"/>
                    <a:pt x="17703" y="10286"/>
                  </a:cubicBezTo>
                  <a:cubicBezTo>
                    <a:pt x="17385" y="9943"/>
                    <a:pt x="17385" y="10286"/>
                    <a:pt x="17068" y="10629"/>
                  </a:cubicBezTo>
                  <a:cubicBezTo>
                    <a:pt x="16432" y="10971"/>
                    <a:pt x="15797" y="11657"/>
                    <a:pt x="15162" y="12000"/>
                  </a:cubicBezTo>
                  <a:close/>
                </a:path>
              </a:pathLst>
            </a:custGeom>
            <a:solidFill>
              <a:srgbClr val="000000"/>
            </a:solidFill>
            <a:ln w="12700">
              <a:noFill/>
            </a:ln>
          </p:spPr>
          <p:style>
            <a:lnRef idx="0">
              <a:scrgbClr r="0" g="0" b="0"/>
            </a:lnRef>
            <a:fillRef idx="0">
              <a:scrgbClr r="0" g="0" b="0"/>
            </a:fillRef>
            <a:effectRef idx="0">
              <a:scrgbClr r="0" g="0" b="0"/>
            </a:effectRef>
            <a:fontRef idx="minor"/>
          </p:style>
        </p:sp>
        <p:sp>
          <p:nvSpPr>
            <p:cNvPr id="661" name="Freeform 8"/>
            <p:cNvSpPr/>
            <p:nvPr/>
          </p:nvSpPr>
          <p:spPr>
            <a:xfrm>
              <a:off x="1600200" y="6249240"/>
              <a:ext cx="175680" cy="211680"/>
            </a:xfrm>
            <a:custGeom>
              <a:avLst/>
              <a:gdLst/>
              <a:ahLst/>
              <a:cxnLst/>
              <a:rect l="l" t="t" r="r" b="b"/>
              <a:pathLst>
                <a:path w="21600" h="21600">
                  <a:moveTo>
                    <a:pt x="4629" y="9072"/>
                  </a:moveTo>
                  <a:cubicBezTo>
                    <a:pt x="4629" y="5616"/>
                    <a:pt x="6686" y="3024"/>
                    <a:pt x="10800" y="3024"/>
                  </a:cubicBezTo>
                  <a:cubicBezTo>
                    <a:pt x="14914" y="3024"/>
                    <a:pt x="16971" y="5616"/>
                    <a:pt x="16971" y="9072"/>
                  </a:cubicBezTo>
                  <a:lnTo>
                    <a:pt x="4629" y="9072"/>
                  </a:lnTo>
                  <a:close/>
                  <a:moveTo>
                    <a:pt x="21600" y="11664"/>
                  </a:moveTo>
                  <a:cubicBezTo>
                    <a:pt x="21600" y="9504"/>
                    <a:pt x="21600" y="9504"/>
                    <a:pt x="21600" y="9504"/>
                  </a:cubicBezTo>
                  <a:cubicBezTo>
                    <a:pt x="21600" y="3888"/>
                    <a:pt x="18000" y="0"/>
                    <a:pt x="10800" y="0"/>
                  </a:cubicBezTo>
                  <a:cubicBezTo>
                    <a:pt x="3600" y="0"/>
                    <a:pt x="0" y="5184"/>
                    <a:pt x="0" y="10800"/>
                  </a:cubicBezTo>
                  <a:cubicBezTo>
                    <a:pt x="0" y="16848"/>
                    <a:pt x="3086" y="21600"/>
                    <a:pt x="10800" y="21600"/>
                  </a:cubicBezTo>
                  <a:cubicBezTo>
                    <a:pt x="16457" y="21600"/>
                    <a:pt x="20571" y="19008"/>
                    <a:pt x="21086" y="14688"/>
                  </a:cubicBezTo>
                  <a:cubicBezTo>
                    <a:pt x="16457" y="14688"/>
                    <a:pt x="16457" y="14688"/>
                    <a:pt x="16457" y="14688"/>
                  </a:cubicBezTo>
                  <a:cubicBezTo>
                    <a:pt x="15943" y="17712"/>
                    <a:pt x="14400" y="18576"/>
                    <a:pt x="10800" y="18576"/>
                  </a:cubicBezTo>
                  <a:cubicBezTo>
                    <a:pt x="6171" y="18576"/>
                    <a:pt x="4629" y="15120"/>
                    <a:pt x="4629" y="11664"/>
                  </a:cubicBezTo>
                  <a:lnTo>
                    <a:pt x="21600" y="11664"/>
                  </a:lnTo>
                  <a:close/>
                </a:path>
              </a:pathLst>
            </a:custGeom>
            <a:solidFill>
              <a:srgbClr val="000000"/>
            </a:solidFill>
            <a:ln w="12700">
              <a:noFill/>
            </a:ln>
          </p:spPr>
          <p:style>
            <a:lnRef idx="0">
              <a:scrgbClr r="0" g="0" b="0"/>
            </a:lnRef>
            <a:fillRef idx="0">
              <a:scrgbClr r="0" g="0" b="0"/>
            </a:fillRef>
            <a:effectRef idx="0">
              <a:scrgbClr r="0" g="0" b="0"/>
            </a:effectRef>
            <a:fontRef idx="minor"/>
          </p:style>
        </p:sp>
        <p:sp>
          <p:nvSpPr>
            <p:cNvPr id="662" name="Rectangle 9"/>
            <p:cNvSpPr/>
            <p:nvPr/>
          </p:nvSpPr>
          <p:spPr>
            <a:xfrm>
              <a:off x="1822680" y="6168600"/>
              <a:ext cx="33120" cy="284400"/>
            </a:xfrm>
            <a:prstGeom prst="rect">
              <a:avLst/>
            </a:prstGeom>
            <a:solidFill>
              <a:srgbClr val="000000"/>
            </a:solidFill>
            <a:ln w="12700">
              <a:noFill/>
            </a:ln>
          </p:spPr>
          <p:style>
            <a:lnRef idx="0">
              <a:scrgbClr r="0" g="0" b="0"/>
            </a:lnRef>
            <a:fillRef idx="0">
              <a:scrgbClr r="0" g="0" b="0"/>
            </a:fillRef>
            <a:effectRef idx="0">
              <a:scrgbClr r="0" g="0" b="0"/>
            </a:effectRef>
            <a:fontRef idx="minor"/>
          </p:style>
        </p:sp>
        <p:sp>
          <p:nvSpPr>
            <p:cNvPr id="663" name="Freeform 10"/>
            <p:cNvSpPr/>
            <p:nvPr/>
          </p:nvSpPr>
          <p:spPr>
            <a:xfrm>
              <a:off x="1897560" y="6164640"/>
              <a:ext cx="126000" cy="288360"/>
            </a:xfrm>
            <a:custGeom>
              <a:avLst/>
              <a:gdLst/>
              <a:ahLst/>
              <a:cxnLst/>
              <a:rect l="l" t="t" r="r" b="b"/>
              <a:pathLst>
                <a:path w="21600" h="21600">
                  <a:moveTo>
                    <a:pt x="12960" y="21600"/>
                  </a:moveTo>
                  <a:cubicBezTo>
                    <a:pt x="12960" y="8894"/>
                    <a:pt x="12960" y="8894"/>
                    <a:pt x="12960" y="8894"/>
                  </a:cubicBezTo>
                  <a:cubicBezTo>
                    <a:pt x="20880" y="8894"/>
                    <a:pt x="20880" y="8894"/>
                    <a:pt x="20880" y="8894"/>
                  </a:cubicBezTo>
                  <a:cubicBezTo>
                    <a:pt x="20880" y="6988"/>
                    <a:pt x="20880" y="6988"/>
                    <a:pt x="20880" y="6988"/>
                  </a:cubicBezTo>
                  <a:cubicBezTo>
                    <a:pt x="12960" y="6988"/>
                    <a:pt x="12960" y="6988"/>
                    <a:pt x="12960" y="6988"/>
                  </a:cubicBezTo>
                  <a:cubicBezTo>
                    <a:pt x="12960" y="4447"/>
                    <a:pt x="12960" y="4447"/>
                    <a:pt x="12960" y="4447"/>
                  </a:cubicBezTo>
                  <a:cubicBezTo>
                    <a:pt x="12960" y="2859"/>
                    <a:pt x="15120" y="2541"/>
                    <a:pt x="18720" y="2541"/>
                  </a:cubicBezTo>
                  <a:cubicBezTo>
                    <a:pt x="19440" y="2541"/>
                    <a:pt x="20880" y="2541"/>
                    <a:pt x="21600" y="2541"/>
                  </a:cubicBezTo>
                  <a:cubicBezTo>
                    <a:pt x="21600" y="318"/>
                    <a:pt x="21600" y="318"/>
                    <a:pt x="21600" y="318"/>
                  </a:cubicBezTo>
                  <a:cubicBezTo>
                    <a:pt x="20160" y="0"/>
                    <a:pt x="18720" y="0"/>
                    <a:pt x="17280" y="0"/>
                  </a:cubicBezTo>
                  <a:cubicBezTo>
                    <a:pt x="10800" y="0"/>
                    <a:pt x="6480" y="1271"/>
                    <a:pt x="6480" y="4129"/>
                  </a:cubicBezTo>
                  <a:cubicBezTo>
                    <a:pt x="6480" y="6988"/>
                    <a:pt x="6480" y="6988"/>
                    <a:pt x="6480" y="6988"/>
                  </a:cubicBezTo>
                  <a:cubicBezTo>
                    <a:pt x="0" y="6988"/>
                    <a:pt x="0" y="6988"/>
                    <a:pt x="0" y="6988"/>
                  </a:cubicBezTo>
                  <a:cubicBezTo>
                    <a:pt x="0" y="8894"/>
                    <a:pt x="0" y="8894"/>
                    <a:pt x="0" y="8894"/>
                  </a:cubicBezTo>
                  <a:cubicBezTo>
                    <a:pt x="6480" y="8894"/>
                    <a:pt x="6480" y="8894"/>
                    <a:pt x="6480" y="8894"/>
                  </a:cubicBezTo>
                  <a:cubicBezTo>
                    <a:pt x="6480" y="21600"/>
                    <a:pt x="6480" y="21600"/>
                    <a:pt x="6480" y="21600"/>
                  </a:cubicBezTo>
                  <a:lnTo>
                    <a:pt x="12960" y="21600"/>
                  </a:lnTo>
                  <a:close/>
                </a:path>
              </a:pathLst>
            </a:custGeom>
            <a:solidFill>
              <a:srgbClr val="000000"/>
            </a:solidFill>
            <a:ln w="12700">
              <a:noFill/>
            </a:ln>
          </p:spPr>
          <p:style>
            <a:lnRef idx="0">
              <a:scrgbClr r="0" g="0" b="0"/>
            </a:lnRef>
            <a:fillRef idx="0">
              <a:scrgbClr r="0" g="0" b="0"/>
            </a:fillRef>
            <a:effectRef idx="0">
              <a:scrgbClr r="0" g="0" b="0"/>
            </a:effectRef>
            <a:fontRef idx="minor"/>
          </p:style>
        </p:sp>
        <p:sp>
          <p:nvSpPr>
            <p:cNvPr id="664" name="Freeform 11"/>
            <p:cNvSpPr/>
            <p:nvPr/>
          </p:nvSpPr>
          <p:spPr>
            <a:xfrm>
              <a:off x="2040480" y="6202440"/>
              <a:ext cx="112680" cy="258480"/>
            </a:xfrm>
            <a:custGeom>
              <a:avLst/>
              <a:gdLst/>
              <a:ahLst/>
              <a:cxnLst/>
              <a:rect l="l" t="t" r="r" b="b"/>
              <a:pathLst>
                <a:path w="21600" h="21600">
                  <a:moveTo>
                    <a:pt x="0" y="4603"/>
                  </a:moveTo>
                  <a:cubicBezTo>
                    <a:pt x="0" y="6728"/>
                    <a:pt x="0" y="6728"/>
                    <a:pt x="0" y="6728"/>
                  </a:cubicBezTo>
                  <a:cubicBezTo>
                    <a:pt x="6400" y="6728"/>
                    <a:pt x="6400" y="6728"/>
                    <a:pt x="6400" y="6728"/>
                  </a:cubicBezTo>
                  <a:cubicBezTo>
                    <a:pt x="6400" y="17351"/>
                    <a:pt x="6400" y="17351"/>
                    <a:pt x="6400" y="17351"/>
                  </a:cubicBezTo>
                  <a:cubicBezTo>
                    <a:pt x="6400" y="19475"/>
                    <a:pt x="6400" y="21600"/>
                    <a:pt x="16800" y="21600"/>
                  </a:cubicBezTo>
                  <a:cubicBezTo>
                    <a:pt x="18400" y="21600"/>
                    <a:pt x="20000" y="21246"/>
                    <a:pt x="21600" y="21246"/>
                  </a:cubicBezTo>
                  <a:cubicBezTo>
                    <a:pt x="21600" y="18767"/>
                    <a:pt x="21600" y="18767"/>
                    <a:pt x="21600" y="18767"/>
                  </a:cubicBezTo>
                  <a:cubicBezTo>
                    <a:pt x="20800" y="19121"/>
                    <a:pt x="19200" y="19121"/>
                    <a:pt x="17600" y="19121"/>
                  </a:cubicBezTo>
                  <a:cubicBezTo>
                    <a:pt x="15200" y="19121"/>
                    <a:pt x="13600" y="18413"/>
                    <a:pt x="13600" y="17351"/>
                  </a:cubicBezTo>
                  <a:cubicBezTo>
                    <a:pt x="13600" y="6728"/>
                    <a:pt x="13600" y="6728"/>
                    <a:pt x="13600" y="6728"/>
                  </a:cubicBezTo>
                  <a:cubicBezTo>
                    <a:pt x="21600" y="6728"/>
                    <a:pt x="21600" y="6728"/>
                    <a:pt x="21600" y="6728"/>
                  </a:cubicBezTo>
                  <a:cubicBezTo>
                    <a:pt x="21600" y="4603"/>
                    <a:pt x="21600" y="4603"/>
                    <a:pt x="21600" y="4603"/>
                  </a:cubicBezTo>
                  <a:cubicBezTo>
                    <a:pt x="13600" y="4603"/>
                    <a:pt x="13600" y="4603"/>
                    <a:pt x="13600" y="4603"/>
                  </a:cubicBezTo>
                  <a:cubicBezTo>
                    <a:pt x="13600" y="0"/>
                    <a:pt x="13600" y="0"/>
                    <a:pt x="13600" y="0"/>
                  </a:cubicBezTo>
                  <a:cubicBezTo>
                    <a:pt x="6400" y="1062"/>
                    <a:pt x="6400" y="1062"/>
                    <a:pt x="6400" y="1062"/>
                  </a:cubicBezTo>
                  <a:cubicBezTo>
                    <a:pt x="6400" y="4603"/>
                    <a:pt x="6400" y="4603"/>
                    <a:pt x="6400" y="4603"/>
                  </a:cubicBezTo>
                  <a:lnTo>
                    <a:pt x="0" y="4603"/>
                  </a:lnTo>
                  <a:close/>
                </a:path>
              </a:pathLst>
            </a:custGeom>
            <a:solidFill>
              <a:srgbClr val="000000"/>
            </a:solidFill>
            <a:ln w="12700">
              <a:noFill/>
            </a:ln>
          </p:spPr>
          <p:style>
            <a:lnRef idx="0">
              <a:scrgbClr r="0" g="0" b="0"/>
            </a:lnRef>
            <a:fillRef idx="0">
              <a:scrgbClr r="0" g="0" b="0"/>
            </a:fillRef>
            <a:effectRef idx="0">
              <a:scrgbClr r="0" g="0" b="0"/>
            </a:effectRef>
            <a:fontRef idx="minor"/>
          </p:style>
        </p:sp>
        <p:sp>
          <p:nvSpPr>
            <p:cNvPr id="665" name="Freeform 12"/>
            <p:cNvSpPr/>
            <p:nvPr/>
          </p:nvSpPr>
          <p:spPr>
            <a:xfrm>
              <a:off x="1335600" y="6168600"/>
              <a:ext cx="226440" cy="284400"/>
            </a:xfrm>
            <a:custGeom>
              <a:avLst/>
              <a:gdLst/>
              <a:ahLst/>
              <a:cxnLst/>
              <a:rect l="l" t="t" r="r" b="b"/>
              <a:pathLst>
                <a:path w="21600" h="21600">
                  <a:moveTo>
                    <a:pt x="0" y="21600"/>
                  </a:moveTo>
                  <a:cubicBezTo>
                    <a:pt x="9200" y="21600"/>
                    <a:pt x="9200" y="21600"/>
                    <a:pt x="9200" y="21600"/>
                  </a:cubicBezTo>
                  <a:cubicBezTo>
                    <a:pt x="20400" y="21600"/>
                    <a:pt x="21600" y="13863"/>
                    <a:pt x="21600" y="10961"/>
                  </a:cubicBezTo>
                  <a:cubicBezTo>
                    <a:pt x="21600" y="8060"/>
                    <a:pt x="20400" y="0"/>
                    <a:pt x="9200" y="0"/>
                  </a:cubicBezTo>
                  <a:cubicBezTo>
                    <a:pt x="0" y="0"/>
                    <a:pt x="0" y="0"/>
                    <a:pt x="0" y="0"/>
                  </a:cubicBezTo>
                  <a:lnTo>
                    <a:pt x="0" y="21600"/>
                  </a:lnTo>
                  <a:close/>
                  <a:moveTo>
                    <a:pt x="3600" y="2579"/>
                  </a:moveTo>
                  <a:cubicBezTo>
                    <a:pt x="9200" y="2579"/>
                    <a:pt x="9200" y="2579"/>
                    <a:pt x="9200" y="2579"/>
                  </a:cubicBezTo>
                  <a:cubicBezTo>
                    <a:pt x="15200" y="2579"/>
                    <a:pt x="18000" y="6448"/>
                    <a:pt x="18000" y="10961"/>
                  </a:cubicBezTo>
                  <a:cubicBezTo>
                    <a:pt x="18000" y="15475"/>
                    <a:pt x="15200" y="19021"/>
                    <a:pt x="9200" y="19021"/>
                  </a:cubicBezTo>
                  <a:cubicBezTo>
                    <a:pt x="3600" y="19021"/>
                    <a:pt x="3600" y="19021"/>
                    <a:pt x="3600" y="19021"/>
                  </a:cubicBezTo>
                  <a:lnTo>
                    <a:pt x="3600" y="2579"/>
                  </a:lnTo>
                  <a:close/>
                </a:path>
              </a:pathLst>
            </a:custGeom>
            <a:solidFill>
              <a:srgbClr val="000000"/>
            </a:solidFill>
            <a:ln w="12700">
              <a:noFill/>
            </a:ln>
          </p:spPr>
          <p:style>
            <a:lnRef idx="0">
              <a:scrgbClr r="0" g="0" b="0"/>
            </a:lnRef>
            <a:fillRef idx="0">
              <a:scrgbClr r="0" g="0" b="0"/>
            </a:fillRef>
            <a:effectRef idx="0">
              <a:scrgbClr r="0" g="0" b="0"/>
            </a:effectRef>
            <a:fontRef idx="minor"/>
          </p:style>
        </p:sp>
      </p:grpSp>
      <p:sp>
        <p:nvSpPr>
          <p:cNvPr id="666" name="Rechthoek 6" hidden="1"/>
          <p:cNvSpPr/>
          <p:nvPr/>
        </p:nvSpPr>
        <p:spPr>
          <a:xfrm>
            <a:off x="161640" y="119160"/>
            <a:ext cx="11868480" cy="6408000"/>
          </a:xfrm>
          <a:prstGeom prst="rect">
            <a:avLst/>
          </a:prstGeom>
          <a:solidFill>
            <a:srgbClr val="FFFFFF"/>
          </a:solidFill>
          <a:ln w="12700">
            <a:noFill/>
          </a:ln>
        </p:spPr>
        <p:style>
          <a:lnRef idx="0">
            <a:scrgbClr r="0" g="0" b="0"/>
          </a:lnRef>
          <a:fillRef idx="0">
            <a:scrgbClr r="0" g="0" b="0"/>
          </a:fillRef>
          <a:effectRef idx="0">
            <a:scrgbClr r="0" g="0" b="0"/>
          </a:effectRef>
          <a:fontRef idx="minor"/>
        </p:style>
      </p:sp>
      <p:sp>
        <p:nvSpPr>
          <p:cNvPr id="667" name="Tekstvak 4" hidden="1"/>
          <p:cNvSpPr/>
          <p:nvPr/>
        </p:nvSpPr>
        <p:spPr>
          <a:xfrm>
            <a:off x="34920" y="-662400"/>
            <a:ext cx="12100320" cy="455400"/>
          </a:xfrm>
          <a:prstGeom prst="rect">
            <a:avLst/>
          </a:prstGeom>
          <a:noFill/>
          <a:ln w="12700">
            <a:noFill/>
          </a:ln>
        </p:spPr>
        <p:style>
          <a:lnRef idx="0">
            <a:scrgbClr r="0" g="0" b="0"/>
          </a:lnRef>
          <a:fillRef idx="0">
            <a:scrgbClr r="0" g="0" b="0"/>
          </a:fillRef>
          <a:effectRef idx="0">
            <a:scrgbClr r="0" g="0" b="0"/>
          </a:effectRef>
          <a:fontRef idx="minor"/>
        </p:style>
        <p:txBody>
          <a:bodyPr lIns="45720" tIns="45000" rIns="45720" bIns="45000" anchor="t">
            <a:spAutoFit/>
          </a:bodyPr>
          <a:lstStyle/>
          <a:p>
            <a:pPr algn="ctr">
              <a:lnSpc>
                <a:spcPct val="100000"/>
              </a:lnSpc>
              <a:buNone/>
              <a:tabLst>
                <a:tab pos="0" algn="l"/>
              </a:tabLst>
            </a:pPr>
            <a:r>
              <a:rPr lang="en-US" sz="2400" b="0" strike="noStrike" spc="49">
                <a:solidFill>
                  <a:srgbClr val="017188"/>
                </a:solidFill>
                <a:latin typeface="Roboto Slab Regular Regular"/>
                <a:ea typeface="Roboto Slab Regular Regular"/>
              </a:rPr>
              <a:t>Logo (Animatie)</a:t>
            </a:r>
            <a:endParaRPr lang="en-US" sz="2400" b="0" strike="noStrike" spc="-1">
              <a:latin typeface="Arial"/>
            </a:endParaRPr>
          </a:p>
        </p:txBody>
      </p:sp>
      <p:grpSp>
        <p:nvGrpSpPr>
          <p:cNvPr id="668" name="Groep 70"/>
          <p:cNvGrpSpPr/>
          <p:nvPr/>
        </p:nvGrpSpPr>
        <p:grpSpPr>
          <a:xfrm>
            <a:off x="-7560" y="-1785600"/>
            <a:ext cx="2590920" cy="1608840"/>
            <a:chOff x="-7560" y="-1785600"/>
            <a:chExt cx="2590920" cy="1608840"/>
          </a:xfrm>
        </p:grpSpPr>
        <p:sp>
          <p:nvSpPr>
            <p:cNvPr id="669" name="Rechthoek 71"/>
            <p:cNvSpPr/>
            <p:nvPr/>
          </p:nvSpPr>
          <p:spPr>
            <a:xfrm>
              <a:off x="-7560" y="-1785600"/>
              <a:ext cx="2590920" cy="1583640"/>
            </a:xfrm>
            <a:prstGeom prst="rect">
              <a:avLst/>
            </a:prstGeom>
            <a:solidFill>
              <a:srgbClr val="F2F2F2"/>
            </a:solidFill>
            <a:ln w="3175">
              <a:solidFill>
                <a:srgbClr val="BFBFBF"/>
              </a:solidFill>
              <a:miter/>
            </a:ln>
          </p:spPr>
          <p:style>
            <a:lnRef idx="0">
              <a:scrgbClr r="0" g="0" b="0"/>
            </a:lnRef>
            <a:fillRef idx="0">
              <a:scrgbClr r="0" g="0" b="0"/>
            </a:fillRef>
            <a:effectRef idx="0">
              <a:scrgbClr r="0" g="0" b="0"/>
            </a:effectRef>
            <a:fontRef idx="minor"/>
          </p:style>
        </p:sp>
        <p:grpSp>
          <p:nvGrpSpPr>
            <p:cNvPr id="670" name="Rechthoek 72"/>
            <p:cNvGrpSpPr/>
            <p:nvPr/>
          </p:nvGrpSpPr>
          <p:grpSpPr>
            <a:xfrm>
              <a:off x="90720" y="-1748160"/>
              <a:ext cx="2411640" cy="382320"/>
              <a:chOff x="90720" y="-1748160"/>
              <a:chExt cx="2411640" cy="382320"/>
            </a:xfrm>
          </p:grpSpPr>
          <p:sp>
            <p:nvSpPr>
              <p:cNvPr id="671" name="Rectangle"/>
              <p:cNvSpPr/>
              <p:nvPr/>
            </p:nvSpPr>
            <p:spPr>
              <a:xfrm>
                <a:off x="90720" y="-1683000"/>
                <a:ext cx="2411640" cy="251640"/>
              </a:xfrm>
              <a:prstGeom prst="rect">
                <a:avLst/>
              </a:prstGeom>
              <a:solidFill>
                <a:srgbClr val="211F26"/>
              </a:solidFill>
              <a:ln w="12700">
                <a:noFill/>
              </a:ln>
            </p:spPr>
            <p:style>
              <a:lnRef idx="0">
                <a:scrgbClr r="0" g="0" b="0"/>
              </a:lnRef>
              <a:fillRef idx="0">
                <a:scrgbClr r="0" g="0" b="0"/>
              </a:fillRef>
              <a:effectRef idx="0">
                <a:scrgbClr r="0" g="0" b="0"/>
              </a:effectRef>
              <a:fontRef idx="minor"/>
            </p:style>
          </p:sp>
          <p:sp>
            <p:nvSpPr>
              <p:cNvPr id="672" name="Kleuren aanpassen (vlam)"/>
              <p:cNvSpPr/>
              <p:nvPr/>
            </p:nvSpPr>
            <p:spPr>
              <a:xfrm>
                <a:off x="198720" y="-1748160"/>
                <a:ext cx="2303640" cy="382320"/>
              </a:xfrm>
              <a:prstGeom prst="rect">
                <a:avLst/>
              </a:prstGeom>
              <a:noFill/>
              <a:ln w="12700">
                <a:noFill/>
              </a:ln>
            </p:spPr>
            <p:style>
              <a:lnRef idx="0">
                <a:scrgbClr r="0" g="0" b="0"/>
              </a:lnRef>
              <a:fillRef idx="0">
                <a:scrgbClr r="0" g="0" b="0"/>
              </a:fillRef>
              <a:effectRef idx="0">
                <a:scrgbClr r="0" g="0" b="0"/>
              </a:effectRef>
              <a:fontRef idx="minor"/>
            </p:style>
            <p:txBody>
              <a:bodyPr lIns="0" tIns="0" rIns="0" bIns="0" numCol="1" spcCol="0" anchor="ctr">
                <a:spAutoFit/>
              </a:bodyPr>
              <a:lstStyle/>
              <a:p>
                <a:pPr>
                  <a:lnSpc>
                    <a:spcPct val="90000"/>
                  </a:lnSpc>
                  <a:spcBef>
                    <a:spcPts val="601"/>
                  </a:spcBef>
                  <a:buNone/>
                  <a:tabLst>
                    <a:tab pos="0" algn="l"/>
                  </a:tabLst>
                </a:pPr>
                <a:r>
                  <a:rPr lang="en-US" sz="1400" b="1" strike="noStrike" cap="all" spc="-1">
                    <a:solidFill>
                      <a:srgbClr val="FFFFFF"/>
                    </a:solidFill>
                    <a:latin typeface="Calibri"/>
                    <a:ea typeface="Calibri"/>
                  </a:rPr>
                  <a:t>Kleuren aanpassen (vlam)</a:t>
                </a:r>
                <a:endParaRPr lang="en-US" sz="1400" b="0" strike="noStrike" spc="-1">
                  <a:latin typeface="Arial"/>
                </a:endParaRPr>
              </a:p>
            </p:txBody>
          </p:sp>
        </p:grpSp>
        <p:grpSp>
          <p:nvGrpSpPr>
            <p:cNvPr id="673" name="Ovaal 73"/>
            <p:cNvGrpSpPr/>
            <p:nvPr/>
          </p:nvGrpSpPr>
          <p:grpSpPr>
            <a:xfrm>
              <a:off x="90720" y="-1289160"/>
              <a:ext cx="260640" cy="273240"/>
              <a:chOff x="90720" y="-1289160"/>
              <a:chExt cx="260640" cy="273240"/>
            </a:xfrm>
          </p:grpSpPr>
          <p:sp>
            <p:nvSpPr>
              <p:cNvPr id="674" name="Oval"/>
              <p:cNvSpPr/>
              <p:nvPr/>
            </p:nvSpPr>
            <p:spPr>
              <a:xfrm>
                <a:off x="90720" y="-1282320"/>
                <a:ext cx="260640" cy="259200"/>
              </a:xfrm>
              <a:prstGeom prst="ellipse">
                <a:avLst/>
              </a:prstGeom>
              <a:solidFill>
                <a:srgbClr val="211F26"/>
              </a:solidFill>
              <a:ln w="12700">
                <a:noFill/>
              </a:ln>
            </p:spPr>
            <p:style>
              <a:lnRef idx="0">
                <a:scrgbClr r="0" g="0" b="0"/>
              </a:lnRef>
              <a:fillRef idx="0">
                <a:scrgbClr r="0" g="0" b="0"/>
              </a:fillRef>
              <a:effectRef idx="0">
                <a:scrgbClr r="0" g="0" b="0"/>
              </a:effectRef>
              <a:fontRef idx="minor"/>
            </p:style>
          </p:sp>
          <p:sp>
            <p:nvSpPr>
              <p:cNvPr id="675" name="1"/>
              <p:cNvSpPr/>
              <p:nvPr/>
            </p:nvSpPr>
            <p:spPr>
              <a:xfrm>
                <a:off x="174600" y="-1289160"/>
                <a:ext cx="92520" cy="273240"/>
              </a:xfrm>
              <a:prstGeom prst="rect">
                <a:avLst/>
              </a:prstGeom>
              <a:noFill/>
              <a:ln w="12700">
                <a:noFill/>
              </a:ln>
            </p:spPr>
            <p:style>
              <a:lnRef idx="0">
                <a:scrgbClr r="0" g="0" b="0"/>
              </a:lnRef>
              <a:fillRef idx="0">
                <a:scrgbClr r="0" g="0" b="0"/>
              </a:fillRef>
              <a:effectRef idx="0">
                <a:scrgbClr r="0" g="0" b="0"/>
              </a:effectRef>
              <a:fontRef idx="minor"/>
            </p:style>
            <p:txBody>
              <a:bodyPr lIns="45720" rIns="45720" numCol="1" spcCol="0" anchor="ctr">
                <a:spAutoFit/>
              </a:bodyPr>
              <a:lstStyle/>
              <a:p>
                <a:pPr algn="ctr">
                  <a:lnSpc>
                    <a:spcPct val="100000"/>
                  </a:lnSpc>
                  <a:buNone/>
                  <a:tabLst>
                    <a:tab pos="0" algn="l"/>
                  </a:tabLst>
                </a:pPr>
                <a:r>
                  <a:rPr lang="en-US" sz="1200" b="1" strike="noStrike" spc="-1">
                    <a:solidFill>
                      <a:srgbClr val="FFFFFF"/>
                    </a:solidFill>
                    <a:latin typeface="Calibri"/>
                    <a:ea typeface="Calibri"/>
                  </a:rPr>
                  <a:t>1</a:t>
                </a:r>
                <a:endParaRPr lang="en-US" sz="1200" b="0" strike="noStrike" spc="-1">
                  <a:latin typeface="Arial"/>
                </a:endParaRPr>
              </a:p>
            </p:txBody>
          </p:sp>
        </p:grpSp>
        <p:sp>
          <p:nvSpPr>
            <p:cNvPr id="676" name="Rechthoek 74"/>
            <p:cNvSpPr/>
            <p:nvPr/>
          </p:nvSpPr>
          <p:spPr>
            <a:xfrm>
              <a:off x="456480" y="-1282320"/>
              <a:ext cx="2067120" cy="501840"/>
            </a:xfrm>
            <a:prstGeom prst="rect">
              <a:avLst/>
            </a:prstGeom>
            <a:noFill/>
            <a:ln w="12700">
              <a:noFill/>
            </a:ln>
          </p:spPr>
          <p:style>
            <a:lnRef idx="0">
              <a:scrgbClr r="0" g="0" b="0"/>
            </a:lnRef>
            <a:fillRef idx="0">
              <a:scrgbClr r="0" g="0" b="0"/>
            </a:fillRef>
            <a:effectRef idx="0">
              <a:scrgbClr r="0" g="0" b="0"/>
            </a:effectRef>
            <a:fontRef idx="minor"/>
          </p:style>
          <p:txBody>
            <a:bodyPr lIns="0" tIns="0" rIns="0" bIns="0" numCol="1" spcCol="0" anchor="t">
              <a:spAutoFit/>
            </a:bodyPr>
            <a:lstStyle/>
            <a:p>
              <a:pPr>
                <a:lnSpc>
                  <a:spcPct val="100000"/>
                </a:lnSpc>
                <a:buNone/>
                <a:tabLst>
                  <a:tab pos="0" algn="l"/>
                </a:tabLst>
              </a:pPr>
              <a:r>
                <a:rPr lang="en-US" sz="1100" b="0" strike="noStrike" spc="-1">
                  <a:solidFill>
                    <a:srgbClr val="211F26"/>
                  </a:solidFill>
                  <a:latin typeface="Calibri"/>
                  <a:ea typeface="Calibri"/>
                </a:rPr>
                <a:t>Selecteer de vlam. Klik rechter-muisknop en kies </a:t>
              </a:r>
              <a:r>
                <a:rPr lang="en-US" sz="1100" b="1" strike="noStrike" spc="-1">
                  <a:solidFill>
                    <a:srgbClr val="211F26"/>
                  </a:solidFill>
                  <a:latin typeface="Calibri"/>
                  <a:ea typeface="Calibri"/>
                </a:rPr>
                <a:t>‘Opvulling’</a:t>
              </a:r>
              <a:r>
                <a:rPr lang="en-US" sz="1100" b="0" strike="noStrike" spc="-1">
                  <a:solidFill>
                    <a:srgbClr val="211F26"/>
                  </a:solidFill>
                  <a:latin typeface="Calibri"/>
                  <a:ea typeface="Calibri"/>
                </a:rPr>
                <a:t>. </a:t>
              </a:r>
              <a:endParaRPr lang="en-US" sz="1100" b="0" strike="noStrike" spc="-1">
                <a:latin typeface="Arial"/>
              </a:endParaRPr>
            </a:p>
          </p:txBody>
        </p:sp>
        <p:grpSp>
          <p:nvGrpSpPr>
            <p:cNvPr id="677" name="Ovaal 75"/>
            <p:cNvGrpSpPr/>
            <p:nvPr/>
          </p:nvGrpSpPr>
          <p:grpSpPr>
            <a:xfrm>
              <a:off x="90720" y="-852840"/>
              <a:ext cx="260640" cy="273240"/>
              <a:chOff x="90720" y="-852840"/>
              <a:chExt cx="260640" cy="273240"/>
            </a:xfrm>
          </p:grpSpPr>
          <p:sp>
            <p:nvSpPr>
              <p:cNvPr id="678" name="Oval"/>
              <p:cNvSpPr/>
              <p:nvPr/>
            </p:nvSpPr>
            <p:spPr>
              <a:xfrm>
                <a:off x="90720" y="-846000"/>
                <a:ext cx="260640" cy="259200"/>
              </a:xfrm>
              <a:prstGeom prst="ellipse">
                <a:avLst/>
              </a:prstGeom>
              <a:solidFill>
                <a:srgbClr val="211F26"/>
              </a:solidFill>
              <a:ln w="12700">
                <a:noFill/>
              </a:ln>
            </p:spPr>
            <p:style>
              <a:lnRef idx="0">
                <a:scrgbClr r="0" g="0" b="0"/>
              </a:lnRef>
              <a:fillRef idx="0">
                <a:scrgbClr r="0" g="0" b="0"/>
              </a:fillRef>
              <a:effectRef idx="0">
                <a:scrgbClr r="0" g="0" b="0"/>
              </a:effectRef>
              <a:fontRef idx="minor"/>
            </p:style>
          </p:sp>
          <p:sp>
            <p:nvSpPr>
              <p:cNvPr id="679" name="2"/>
              <p:cNvSpPr/>
              <p:nvPr/>
            </p:nvSpPr>
            <p:spPr>
              <a:xfrm>
                <a:off x="174600" y="-852840"/>
                <a:ext cx="92520" cy="273240"/>
              </a:xfrm>
              <a:prstGeom prst="rect">
                <a:avLst/>
              </a:prstGeom>
              <a:noFill/>
              <a:ln w="12700">
                <a:noFill/>
              </a:ln>
            </p:spPr>
            <p:style>
              <a:lnRef idx="0">
                <a:scrgbClr r="0" g="0" b="0"/>
              </a:lnRef>
              <a:fillRef idx="0">
                <a:scrgbClr r="0" g="0" b="0"/>
              </a:fillRef>
              <a:effectRef idx="0">
                <a:scrgbClr r="0" g="0" b="0"/>
              </a:effectRef>
              <a:fontRef idx="minor"/>
            </p:style>
            <p:txBody>
              <a:bodyPr lIns="45720" rIns="45720" numCol="1" spcCol="0" anchor="ctr">
                <a:spAutoFit/>
              </a:bodyPr>
              <a:lstStyle/>
              <a:p>
                <a:pPr algn="ctr">
                  <a:lnSpc>
                    <a:spcPct val="100000"/>
                  </a:lnSpc>
                  <a:buNone/>
                  <a:tabLst>
                    <a:tab pos="0" algn="l"/>
                  </a:tabLst>
                </a:pPr>
                <a:r>
                  <a:rPr lang="en-US" sz="1200" b="1" strike="noStrike" spc="-1">
                    <a:solidFill>
                      <a:srgbClr val="FFFFFF"/>
                    </a:solidFill>
                    <a:latin typeface="Calibri"/>
                    <a:ea typeface="Calibri"/>
                  </a:rPr>
                  <a:t>2</a:t>
                </a:r>
                <a:endParaRPr lang="en-US" sz="1200" b="0" strike="noStrike" spc="-1">
                  <a:latin typeface="Arial"/>
                </a:endParaRPr>
              </a:p>
            </p:txBody>
          </p:sp>
        </p:grpSp>
        <p:sp>
          <p:nvSpPr>
            <p:cNvPr id="680" name="Rechthoek 76"/>
            <p:cNvSpPr/>
            <p:nvPr/>
          </p:nvSpPr>
          <p:spPr>
            <a:xfrm>
              <a:off x="456480" y="-846000"/>
              <a:ext cx="2067120" cy="669240"/>
            </a:xfrm>
            <a:prstGeom prst="rect">
              <a:avLst/>
            </a:prstGeom>
            <a:noFill/>
            <a:ln w="12700">
              <a:noFill/>
            </a:ln>
          </p:spPr>
          <p:style>
            <a:lnRef idx="0">
              <a:scrgbClr r="0" g="0" b="0"/>
            </a:lnRef>
            <a:fillRef idx="0">
              <a:scrgbClr r="0" g="0" b="0"/>
            </a:fillRef>
            <a:effectRef idx="0">
              <a:scrgbClr r="0" g="0" b="0"/>
            </a:effectRef>
            <a:fontRef idx="minor"/>
          </p:style>
          <p:txBody>
            <a:bodyPr lIns="0" tIns="0" rIns="0" bIns="0" numCol="1" spcCol="0" anchor="t">
              <a:spAutoFit/>
            </a:bodyPr>
            <a:lstStyle/>
            <a:p>
              <a:pPr>
                <a:lnSpc>
                  <a:spcPct val="100000"/>
                </a:lnSpc>
                <a:buNone/>
                <a:tabLst>
                  <a:tab pos="0" algn="l"/>
                </a:tabLst>
              </a:pPr>
              <a:r>
                <a:rPr lang="en-US" sz="1100" b="0" strike="noStrike" spc="-1">
                  <a:solidFill>
                    <a:srgbClr val="211F26"/>
                  </a:solidFill>
                  <a:latin typeface="Calibri"/>
                  <a:ea typeface="Calibri"/>
                </a:rPr>
                <a:t>Kies een van de themakleuren of klik op </a:t>
              </a:r>
              <a:r>
                <a:rPr lang="en-US" sz="1100" b="1" strike="noStrike" spc="-1">
                  <a:solidFill>
                    <a:srgbClr val="211F26"/>
                  </a:solidFill>
                  <a:latin typeface="Calibri"/>
                  <a:ea typeface="Calibri"/>
                </a:rPr>
                <a:t>‘Pipet’</a:t>
              </a:r>
              <a:r>
                <a:rPr lang="en-US" sz="1100" b="0" strike="noStrike" spc="-1">
                  <a:solidFill>
                    <a:srgbClr val="211F26"/>
                  </a:solidFill>
                  <a:latin typeface="Calibri"/>
                  <a:ea typeface="Calibri"/>
                </a:rPr>
                <a:t> en kies een van de kleuren die hiernaast staan. </a:t>
              </a:r>
              <a:endParaRPr lang="en-US" sz="1100" b="0" strike="noStrike" spc="-1">
                <a:latin typeface="Arial"/>
              </a:endParaRPr>
            </a:p>
          </p:txBody>
        </p:sp>
      </p:grpSp>
      <p:sp>
        <p:nvSpPr>
          <p:cNvPr id="681" name="Freeform 5" hidden="1"/>
          <p:cNvSpPr/>
          <p:nvPr/>
        </p:nvSpPr>
        <p:spPr>
          <a:xfrm>
            <a:off x="4543560" y="3282840"/>
            <a:ext cx="950400" cy="1037520"/>
          </a:xfrm>
          <a:custGeom>
            <a:avLst/>
            <a:gdLst/>
            <a:ahLst/>
            <a:cxnLst/>
            <a:rect l="l" t="t" r="r" b="b"/>
            <a:pathLst>
              <a:path w="21600" h="21600">
                <a:moveTo>
                  <a:pt x="10800" y="17530"/>
                </a:moveTo>
                <a:cubicBezTo>
                  <a:pt x="13838" y="17530"/>
                  <a:pt x="15525" y="15652"/>
                  <a:pt x="15525" y="13148"/>
                </a:cubicBezTo>
                <a:cubicBezTo>
                  <a:pt x="15525" y="0"/>
                  <a:pt x="15525" y="0"/>
                  <a:pt x="15525" y="0"/>
                </a:cubicBezTo>
                <a:cubicBezTo>
                  <a:pt x="21600" y="0"/>
                  <a:pt x="21600" y="0"/>
                  <a:pt x="21600" y="0"/>
                </a:cubicBezTo>
                <a:cubicBezTo>
                  <a:pt x="21600" y="13461"/>
                  <a:pt x="21600" y="13461"/>
                  <a:pt x="21600" y="13461"/>
                </a:cubicBezTo>
                <a:cubicBezTo>
                  <a:pt x="21600" y="19096"/>
                  <a:pt x="16538" y="21600"/>
                  <a:pt x="10800" y="21600"/>
                </a:cubicBezTo>
                <a:cubicBezTo>
                  <a:pt x="5062" y="21600"/>
                  <a:pt x="0" y="19096"/>
                  <a:pt x="0" y="13461"/>
                </a:cubicBezTo>
                <a:cubicBezTo>
                  <a:pt x="0" y="0"/>
                  <a:pt x="0" y="0"/>
                  <a:pt x="0" y="0"/>
                </a:cubicBezTo>
                <a:cubicBezTo>
                  <a:pt x="6412" y="0"/>
                  <a:pt x="6412" y="0"/>
                  <a:pt x="6412" y="0"/>
                </a:cubicBezTo>
                <a:cubicBezTo>
                  <a:pt x="6412" y="13148"/>
                  <a:pt x="6412" y="13148"/>
                  <a:pt x="6412" y="13148"/>
                </a:cubicBezTo>
                <a:cubicBezTo>
                  <a:pt x="6412" y="15652"/>
                  <a:pt x="7762" y="17530"/>
                  <a:pt x="10800" y="17530"/>
                </a:cubicBezTo>
                <a:close/>
              </a:path>
            </a:pathLst>
          </a:custGeom>
          <a:solidFill>
            <a:schemeClr val="accent1"/>
          </a:solidFill>
          <a:ln w="12700">
            <a:noFill/>
          </a:ln>
        </p:spPr>
        <p:style>
          <a:lnRef idx="0">
            <a:scrgbClr r="0" g="0" b="0"/>
          </a:lnRef>
          <a:fillRef idx="0">
            <a:scrgbClr r="0" g="0" b="0"/>
          </a:fillRef>
          <a:effectRef idx="0">
            <a:scrgbClr r="0" g="0" b="0"/>
          </a:effectRef>
          <a:fontRef idx="minor"/>
        </p:style>
      </p:sp>
      <p:sp>
        <p:nvSpPr>
          <p:cNvPr id="682" name="Freeform 6" hidden="1"/>
          <p:cNvSpPr/>
          <p:nvPr/>
        </p:nvSpPr>
        <p:spPr>
          <a:xfrm>
            <a:off x="3519000" y="3282840"/>
            <a:ext cx="892080" cy="1008720"/>
          </a:xfrm>
          <a:custGeom>
            <a:avLst/>
            <a:gdLst/>
            <a:ahLst/>
            <a:cxnLst/>
            <a:rect l="l" t="t" r="r" b="b"/>
            <a:pathLst>
              <a:path w="21600" h="21600">
                <a:moveTo>
                  <a:pt x="7579" y="21600"/>
                </a:moveTo>
                <a:lnTo>
                  <a:pt x="14400" y="21600"/>
                </a:lnTo>
                <a:lnTo>
                  <a:pt x="14400" y="4215"/>
                </a:lnTo>
                <a:lnTo>
                  <a:pt x="21600" y="4215"/>
                </a:lnTo>
                <a:lnTo>
                  <a:pt x="21600" y="0"/>
                </a:lnTo>
                <a:lnTo>
                  <a:pt x="0" y="0"/>
                </a:lnTo>
                <a:lnTo>
                  <a:pt x="0" y="4215"/>
                </a:lnTo>
                <a:lnTo>
                  <a:pt x="7579" y="4215"/>
                </a:lnTo>
                <a:lnTo>
                  <a:pt x="7579" y="21600"/>
                </a:lnTo>
                <a:close/>
              </a:path>
            </a:pathLst>
          </a:custGeom>
          <a:solidFill>
            <a:srgbClr val="000000"/>
          </a:solidFill>
          <a:ln w="12700">
            <a:noFill/>
          </a:ln>
        </p:spPr>
        <p:style>
          <a:lnRef idx="0">
            <a:scrgbClr r="0" g="0" b="0"/>
          </a:lnRef>
          <a:fillRef idx="0">
            <a:scrgbClr r="0" g="0" b="0"/>
          </a:fillRef>
          <a:effectRef idx="0">
            <a:scrgbClr r="0" g="0" b="0"/>
          </a:effectRef>
          <a:fontRef idx="minor"/>
        </p:style>
      </p:sp>
      <p:sp>
        <p:nvSpPr>
          <p:cNvPr id="683" name="Freeform 7" hidden="1"/>
          <p:cNvSpPr/>
          <p:nvPr/>
        </p:nvSpPr>
        <p:spPr>
          <a:xfrm>
            <a:off x="3790440" y="2275920"/>
            <a:ext cx="943560" cy="946080"/>
          </a:xfrm>
          <a:custGeom>
            <a:avLst/>
            <a:gdLst/>
            <a:ahLst/>
            <a:cxnLst/>
            <a:rect l="l" t="t" r="r" b="b"/>
            <a:pathLst>
              <a:path w="20165" h="21600">
                <a:moveTo>
                  <a:pt x="15162" y="12000"/>
                </a:moveTo>
                <a:cubicBezTo>
                  <a:pt x="13573" y="12343"/>
                  <a:pt x="11985" y="12000"/>
                  <a:pt x="11985" y="9943"/>
                </a:cubicBezTo>
                <a:cubicBezTo>
                  <a:pt x="11985" y="6857"/>
                  <a:pt x="18973" y="4114"/>
                  <a:pt x="19926" y="1371"/>
                </a:cubicBezTo>
                <a:cubicBezTo>
                  <a:pt x="20244" y="686"/>
                  <a:pt x="20244" y="0"/>
                  <a:pt x="19926" y="0"/>
                </a:cubicBezTo>
                <a:cubicBezTo>
                  <a:pt x="19609" y="0"/>
                  <a:pt x="19926" y="343"/>
                  <a:pt x="19291" y="1029"/>
                </a:cubicBezTo>
                <a:cubicBezTo>
                  <a:pt x="16432" y="4114"/>
                  <a:pt x="11668" y="4114"/>
                  <a:pt x="8173" y="5829"/>
                </a:cubicBezTo>
                <a:cubicBezTo>
                  <a:pt x="5632" y="6857"/>
                  <a:pt x="-1356" y="10629"/>
                  <a:pt x="232" y="18514"/>
                </a:cubicBezTo>
                <a:cubicBezTo>
                  <a:pt x="232" y="18857"/>
                  <a:pt x="550" y="20229"/>
                  <a:pt x="868" y="20229"/>
                </a:cubicBezTo>
                <a:cubicBezTo>
                  <a:pt x="868" y="20229"/>
                  <a:pt x="868" y="19543"/>
                  <a:pt x="868" y="18514"/>
                </a:cubicBezTo>
                <a:cubicBezTo>
                  <a:pt x="868" y="13714"/>
                  <a:pt x="6268" y="12343"/>
                  <a:pt x="7856" y="9257"/>
                </a:cubicBezTo>
                <a:cubicBezTo>
                  <a:pt x="8173" y="8914"/>
                  <a:pt x="8491" y="8571"/>
                  <a:pt x="8491" y="8571"/>
                </a:cubicBezTo>
                <a:cubicBezTo>
                  <a:pt x="8491" y="8914"/>
                  <a:pt x="8491" y="8914"/>
                  <a:pt x="8491" y="9257"/>
                </a:cubicBezTo>
                <a:cubicBezTo>
                  <a:pt x="7856" y="12000"/>
                  <a:pt x="5315" y="13371"/>
                  <a:pt x="6268" y="15429"/>
                </a:cubicBezTo>
                <a:cubicBezTo>
                  <a:pt x="6903" y="17829"/>
                  <a:pt x="9762" y="15771"/>
                  <a:pt x="10397" y="14400"/>
                </a:cubicBezTo>
                <a:cubicBezTo>
                  <a:pt x="10715" y="14057"/>
                  <a:pt x="10715" y="13714"/>
                  <a:pt x="11032" y="13714"/>
                </a:cubicBezTo>
                <a:cubicBezTo>
                  <a:pt x="11032" y="13714"/>
                  <a:pt x="11032" y="14400"/>
                  <a:pt x="11032" y="14743"/>
                </a:cubicBezTo>
                <a:cubicBezTo>
                  <a:pt x="10397" y="17486"/>
                  <a:pt x="10079" y="18857"/>
                  <a:pt x="8173" y="20571"/>
                </a:cubicBezTo>
                <a:cubicBezTo>
                  <a:pt x="7538" y="20914"/>
                  <a:pt x="6585" y="21257"/>
                  <a:pt x="6585" y="21600"/>
                </a:cubicBezTo>
                <a:cubicBezTo>
                  <a:pt x="6585" y="21600"/>
                  <a:pt x="7220" y="21600"/>
                  <a:pt x="7538" y="21600"/>
                </a:cubicBezTo>
                <a:cubicBezTo>
                  <a:pt x="12303" y="21257"/>
                  <a:pt x="16432" y="15086"/>
                  <a:pt x="17703" y="10971"/>
                </a:cubicBezTo>
                <a:cubicBezTo>
                  <a:pt x="17703" y="10629"/>
                  <a:pt x="17703" y="10286"/>
                  <a:pt x="17703" y="10286"/>
                </a:cubicBezTo>
                <a:cubicBezTo>
                  <a:pt x="17385" y="9943"/>
                  <a:pt x="17385" y="10286"/>
                  <a:pt x="17068" y="10629"/>
                </a:cubicBezTo>
                <a:cubicBezTo>
                  <a:pt x="16432" y="10971"/>
                  <a:pt x="15797" y="11657"/>
                  <a:pt x="15162" y="12000"/>
                </a:cubicBezTo>
                <a:close/>
              </a:path>
            </a:pathLst>
          </a:custGeom>
          <a:solidFill>
            <a:srgbClr val="000000"/>
          </a:solidFill>
          <a:ln w="12700">
            <a:noFill/>
          </a:ln>
        </p:spPr>
        <p:style>
          <a:lnRef idx="0">
            <a:scrgbClr r="0" g="0" b="0"/>
          </a:lnRef>
          <a:fillRef idx="0">
            <a:scrgbClr r="0" g="0" b="0"/>
          </a:fillRef>
          <a:effectRef idx="0">
            <a:scrgbClr r="0" g="0" b="0"/>
          </a:effectRef>
          <a:fontRef idx="minor"/>
        </p:style>
      </p:sp>
      <p:sp>
        <p:nvSpPr>
          <p:cNvPr id="684" name="Freeform 8" hidden="1"/>
          <p:cNvSpPr/>
          <p:nvPr/>
        </p:nvSpPr>
        <p:spPr>
          <a:xfrm>
            <a:off x="6713280" y="3569040"/>
            <a:ext cx="623880" cy="751320"/>
          </a:xfrm>
          <a:custGeom>
            <a:avLst/>
            <a:gdLst/>
            <a:ahLst/>
            <a:cxnLst/>
            <a:rect l="l" t="t" r="r" b="b"/>
            <a:pathLst>
              <a:path w="21600" h="21600">
                <a:moveTo>
                  <a:pt x="4629" y="9072"/>
                </a:moveTo>
                <a:cubicBezTo>
                  <a:pt x="4629" y="5616"/>
                  <a:pt x="6686" y="3024"/>
                  <a:pt x="10800" y="3024"/>
                </a:cubicBezTo>
                <a:cubicBezTo>
                  <a:pt x="14914" y="3024"/>
                  <a:pt x="16971" y="5616"/>
                  <a:pt x="16971" y="9072"/>
                </a:cubicBezTo>
                <a:lnTo>
                  <a:pt x="4629" y="9072"/>
                </a:lnTo>
                <a:close/>
                <a:moveTo>
                  <a:pt x="21600" y="11664"/>
                </a:moveTo>
                <a:cubicBezTo>
                  <a:pt x="21600" y="9504"/>
                  <a:pt x="21600" y="9504"/>
                  <a:pt x="21600" y="9504"/>
                </a:cubicBezTo>
                <a:cubicBezTo>
                  <a:pt x="21600" y="3888"/>
                  <a:pt x="18000" y="0"/>
                  <a:pt x="10800" y="0"/>
                </a:cubicBezTo>
                <a:cubicBezTo>
                  <a:pt x="3600" y="0"/>
                  <a:pt x="0" y="5184"/>
                  <a:pt x="0" y="10800"/>
                </a:cubicBezTo>
                <a:cubicBezTo>
                  <a:pt x="0" y="16848"/>
                  <a:pt x="3086" y="21600"/>
                  <a:pt x="10800" y="21600"/>
                </a:cubicBezTo>
                <a:cubicBezTo>
                  <a:pt x="16457" y="21600"/>
                  <a:pt x="20571" y="19008"/>
                  <a:pt x="21086" y="14688"/>
                </a:cubicBezTo>
                <a:cubicBezTo>
                  <a:pt x="16457" y="14688"/>
                  <a:pt x="16457" y="14688"/>
                  <a:pt x="16457" y="14688"/>
                </a:cubicBezTo>
                <a:cubicBezTo>
                  <a:pt x="15943" y="17712"/>
                  <a:pt x="14400" y="18576"/>
                  <a:pt x="10800" y="18576"/>
                </a:cubicBezTo>
                <a:cubicBezTo>
                  <a:pt x="6171" y="18576"/>
                  <a:pt x="4629" y="15120"/>
                  <a:pt x="4629" y="11664"/>
                </a:cubicBezTo>
                <a:lnTo>
                  <a:pt x="21600" y="11664"/>
                </a:lnTo>
                <a:close/>
              </a:path>
            </a:pathLst>
          </a:custGeom>
          <a:solidFill>
            <a:srgbClr val="000000"/>
          </a:solidFill>
          <a:ln w="12700">
            <a:noFill/>
          </a:ln>
        </p:spPr>
        <p:style>
          <a:lnRef idx="0">
            <a:scrgbClr r="0" g="0" b="0"/>
          </a:lnRef>
          <a:fillRef idx="0">
            <a:scrgbClr r="0" g="0" b="0"/>
          </a:fillRef>
          <a:effectRef idx="0">
            <a:scrgbClr r="0" g="0" b="0"/>
          </a:effectRef>
          <a:fontRef idx="minor"/>
        </p:style>
      </p:sp>
      <p:sp>
        <p:nvSpPr>
          <p:cNvPr id="685" name="Rectangle 9" hidden="1"/>
          <p:cNvSpPr/>
          <p:nvPr/>
        </p:nvSpPr>
        <p:spPr>
          <a:xfrm>
            <a:off x="7500960" y="3282840"/>
            <a:ext cx="118080" cy="1008720"/>
          </a:xfrm>
          <a:prstGeom prst="rect">
            <a:avLst/>
          </a:prstGeom>
          <a:solidFill>
            <a:srgbClr val="000000"/>
          </a:solidFill>
          <a:ln w="12700">
            <a:noFill/>
          </a:ln>
        </p:spPr>
        <p:style>
          <a:lnRef idx="0">
            <a:scrgbClr r="0" g="0" b="0"/>
          </a:lnRef>
          <a:fillRef idx="0">
            <a:scrgbClr r="0" g="0" b="0"/>
          </a:fillRef>
          <a:effectRef idx="0">
            <a:scrgbClr r="0" g="0" b="0"/>
          </a:effectRef>
          <a:fontRef idx="minor"/>
        </p:style>
      </p:sp>
      <p:sp>
        <p:nvSpPr>
          <p:cNvPr id="686" name="Freeform 10" hidden="1"/>
          <p:cNvSpPr/>
          <p:nvPr/>
        </p:nvSpPr>
        <p:spPr>
          <a:xfrm>
            <a:off x="7767000" y="3269160"/>
            <a:ext cx="447120" cy="1022040"/>
          </a:xfrm>
          <a:custGeom>
            <a:avLst/>
            <a:gdLst/>
            <a:ahLst/>
            <a:cxnLst/>
            <a:rect l="l" t="t" r="r" b="b"/>
            <a:pathLst>
              <a:path w="21600" h="21600">
                <a:moveTo>
                  <a:pt x="12960" y="21600"/>
                </a:moveTo>
                <a:cubicBezTo>
                  <a:pt x="12960" y="8894"/>
                  <a:pt x="12960" y="8894"/>
                  <a:pt x="12960" y="8894"/>
                </a:cubicBezTo>
                <a:cubicBezTo>
                  <a:pt x="20880" y="8894"/>
                  <a:pt x="20880" y="8894"/>
                  <a:pt x="20880" y="8894"/>
                </a:cubicBezTo>
                <a:cubicBezTo>
                  <a:pt x="20880" y="6988"/>
                  <a:pt x="20880" y="6988"/>
                  <a:pt x="20880" y="6988"/>
                </a:cubicBezTo>
                <a:cubicBezTo>
                  <a:pt x="12960" y="6988"/>
                  <a:pt x="12960" y="6988"/>
                  <a:pt x="12960" y="6988"/>
                </a:cubicBezTo>
                <a:cubicBezTo>
                  <a:pt x="12960" y="4447"/>
                  <a:pt x="12960" y="4447"/>
                  <a:pt x="12960" y="4447"/>
                </a:cubicBezTo>
                <a:cubicBezTo>
                  <a:pt x="12960" y="2859"/>
                  <a:pt x="15120" y="2541"/>
                  <a:pt x="18720" y="2541"/>
                </a:cubicBezTo>
                <a:cubicBezTo>
                  <a:pt x="19440" y="2541"/>
                  <a:pt x="20880" y="2541"/>
                  <a:pt x="21600" y="2541"/>
                </a:cubicBezTo>
                <a:cubicBezTo>
                  <a:pt x="21600" y="318"/>
                  <a:pt x="21600" y="318"/>
                  <a:pt x="21600" y="318"/>
                </a:cubicBezTo>
                <a:cubicBezTo>
                  <a:pt x="20160" y="0"/>
                  <a:pt x="18720" y="0"/>
                  <a:pt x="17280" y="0"/>
                </a:cubicBezTo>
                <a:cubicBezTo>
                  <a:pt x="10800" y="0"/>
                  <a:pt x="6480" y="1271"/>
                  <a:pt x="6480" y="4129"/>
                </a:cubicBezTo>
                <a:cubicBezTo>
                  <a:pt x="6480" y="6988"/>
                  <a:pt x="6480" y="6988"/>
                  <a:pt x="6480" y="6988"/>
                </a:cubicBezTo>
                <a:cubicBezTo>
                  <a:pt x="0" y="6988"/>
                  <a:pt x="0" y="6988"/>
                  <a:pt x="0" y="6988"/>
                </a:cubicBezTo>
                <a:cubicBezTo>
                  <a:pt x="0" y="8894"/>
                  <a:pt x="0" y="8894"/>
                  <a:pt x="0" y="8894"/>
                </a:cubicBezTo>
                <a:cubicBezTo>
                  <a:pt x="6480" y="8894"/>
                  <a:pt x="6480" y="8894"/>
                  <a:pt x="6480" y="8894"/>
                </a:cubicBezTo>
                <a:cubicBezTo>
                  <a:pt x="6480" y="21600"/>
                  <a:pt x="6480" y="21600"/>
                  <a:pt x="6480" y="21600"/>
                </a:cubicBezTo>
                <a:lnTo>
                  <a:pt x="12960" y="21600"/>
                </a:lnTo>
                <a:close/>
              </a:path>
            </a:pathLst>
          </a:custGeom>
          <a:solidFill>
            <a:srgbClr val="000000"/>
          </a:solidFill>
          <a:ln w="12700">
            <a:noFill/>
          </a:ln>
        </p:spPr>
        <p:style>
          <a:lnRef idx="0">
            <a:scrgbClr r="0" g="0" b="0"/>
          </a:lnRef>
          <a:fillRef idx="0">
            <a:scrgbClr r="0" g="0" b="0"/>
          </a:fillRef>
          <a:effectRef idx="0">
            <a:scrgbClr r="0" g="0" b="0"/>
          </a:effectRef>
          <a:fontRef idx="minor"/>
        </p:style>
      </p:sp>
      <p:sp>
        <p:nvSpPr>
          <p:cNvPr id="687" name="Freeform 11" hidden="1"/>
          <p:cNvSpPr/>
          <p:nvPr/>
        </p:nvSpPr>
        <p:spPr>
          <a:xfrm>
            <a:off x="8272800" y="3403440"/>
            <a:ext cx="399960" cy="916920"/>
          </a:xfrm>
          <a:custGeom>
            <a:avLst/>
            <a:gdLst/>
            <a:ahLst/>
            <a:cxnLst/>
            <a:rect l="l" t="t" r="r" b="b"/>
            <a:pathLst>
              <a:path w="21600" h="21600">
                <a:moveTo>
                  <a:pt x="0" y="4603"/>
                </a:moveTo>
                <a:cubicBezTo>
                  <a:pt x="0" y="6728"/>
                  <a:pt x="0" y="6728"/>
                  <a:pt x="0" y="6728"/>
                </a:cubicBezTo>
                <a:cubicBezTo>
                  <a:pt x="6400" y="6728"/>
                  <a:pt x="6400" y="6728"/>
                  <a:pt x="6400" y="6728"/>
                </a:cubicBezTo>
                <a:cubicBezTo>
                  <a:pt x="6400" y="17351"/>
                  <a:pt x="6400" y="17351"/>
                  <a:pt x="6400" y="17351"/>
                </a:cubicBezTo>
                <a:cubicBezTo>
                  <a:pt x="6400" y="19475"/>
                  <a:pt x="6400" y="21600"/>
                  <a:pt x="16800" y="21600"/>
                </a:cubicBezTo>
                <a:cubicBezTo>
                  <a:pt x="18400" y="21600"/>
                  <a:pt x="20000" y="21246"/>
                  <a:pt x="21600" y="21246"/>
                </a:cubicBezTo>
                <a:cubicBezTo>
                  <a:pt x="21600" y="18767"/>
                  <a:pt x="21600" y="18767"/>
                  <a:pt x="21600" y="18767"/>
                </a:cubicBezTo>
                <a:cubicBezTo>
                  <a:pt x="20800" y="19121"/>
                  <a:pt x="19200" y="19121"/>
                  <a:pt x="17600" y="19121"/>
                </a:cubicBezTo>
                <a:cubicBezTo>
                  <a:pt x="15200" y="19121"/>
                  <a:pt x="13600" y="18413"/>
                  <a:pt x="13600" y="17351"/>
                </a:cubicBezTo>
                <a:cubicBezTo>
                  <a:pt x="13600" y="6728"/>
                  <a:pt x="13600" y="6728"/>
                  <a:pt x="13600" y="6728"/>
                </a:cubicBezTo>
                <a:cubicBezTo>
                  <a:pt x="21600" y="6728"/>
                  <a:pt x="21600" y="6728"/>
                  <a:pt x="21600" y="6728"/>
                </a:cubicBezTo>
                <a:cubicBezTo>
                  <a:pt x="21600" y="4603"/>
                  <a:pt x="21600" y="4603"/>
                  <a:pt x="21600" y="4603"/>
                </a:cubicBezTo>
                <a:cubicBezTo>
                  <a:pt x="13600" y="4603"/>
                  <a:pt x="13600" y="4603"/>
                  <a:pt x="13600" y="4603"/>
                </a:cubicBezTo>
                <a:cubicBezTo>
                  <a:pt x="13600" y="0"/>
                  <a:pt x="13600" y="0"/>
                  <a:pt x="13600" y="0"/>
                </a:cubicBezTo>
                <a:cubicBezTo>
                  <a:pt x="6400" y="1062"/>
                  <a:pt x="6400" y="1062"/>
                  <a:pt x="6400" y="1062"/>
                </a:cubicBezTo>
                <a:cubicBezTo>
                  <a:pt x="6400" y="4603"/>
                  <a:pt x="6400" y="4603"/>
                  <a:pt x="6400" y="4603"/>
                </a:cubicBezTo>
                <a:lnTo>
                  <a:pt x="0" y="4603"/>
                </a:lnTo>
                <a:close/>
              </a:path>
            </a:pathLst>
          </a:custGeom>
          <a:solidFill>
            <a:srgbClr val="000000"/>
          </a:solidFill>
          <a:ln w="12700">
            <a:noFill/>
          </a:ln>
        </p:spPr>
        <p:style>
          <a:lnRef idx="0">
            <a:scrgbClr r="0" g="0" b="0"/>
          </a:lnRef>
          <a:fillRef idx="0">
            <a:scrgbClr r="0" g="0" b="0"/>
          </a:fillRef>
          <a:effectRef idx="0">
            <a:scrgbClr r="0" g="0" b="0"/>
          </a:effectRef>
          <a:fontRef idx="minor"/>
        </p:style>
      </p:sp>
      <p:sp>
        <p:nvSpPr>
          <p:cNvPr id="688" name="Freeform 12" hidden="1"/>
          <p:cNvSpPr/>
          <p:nvPr/>
        </p:nvSpPr>
        <p:spPr>
          <a:xfrm>
            <a:off x="5776200" y="3282840"/>
            <a:ext cx="802800" cy="1008720"/>
          </a:xfrm>
          <a:custGeom>
            <a:avLst/>
            <a:gdLst/>
            <a:ahLst/>
            <a:cxnLst/>
            <a:rect l="l" t="t" r="r" b="b"/>
            <a:pathLst>
              <a:path w="21600" h="21600">
                <a:moveTo>
                  <a:pt x="0" y="21600"/>
                </a:moveTo>
                <a:cubicBezTo>
                  <a:pt x="9200" y="21600"/>
                  <a:pt x="9200" y="21600"/>
                  <a:pt x="9200" y="21600"/>
                </a:cubicBezTo>
                <a:cubicBezTo>
                  <a:pt x="20400" y="21600"/>
                  <a:pt x="21600" y="13863"/>
                  <a:pt x="21600" y="10961"/>
                </a:cubicBezTo>
                <a:cubicBezTo>
                  <a:pt x="21600" y="8060"/>
                  <a:pt x="20400" y="0"/>
                  <a:pt x="9200" y="0"/>
                </a:cubicBezTo>
                <a:cubicBezTo>
                  <a:pt x="0" y="0"/>
                  <a:pt x="0" y="0"/>
                  <a:pt x="0" y="0"/>
                </a:cubicBezTo>
                <a:lnTo>
                  <a:pt x="0" y="21600"/>
                </a:lnTo>
                <a:close/>
                <a:moveTo>
                  <a:pt x="3600" y="2579"/>
                </a:moveTo>
                <a:cubicBezTo>
                  <a:pt x="9200" y="2579"/>
                  <a:pt x="9200" y="2579"/>
                  <a:pt x="9200" y="2579"/>
                </a:cubicBezTo>
                <a:cubicBezTo>
                  <a:pt x="15200" y="2579"/>
                  <a:pt x="18000" y="6448"/>
                  <a:pt x="18000" y="10961"/>
                </a:cubicBezTo>
                <a:cubicBezTo>
                  <a:pt x="18000" y="15475"/>
                  <a:pt x="15200" y="19021"/>
                  <a:pt x="9200" y="19021"/>
                </a:cubicBezTo>
                <a:cubicBezTo>
                  <a:pt x="3600" y="19021"/>
                  <a:pt x="3600" y="19021"/>
                  <a:pt x="3600" y="19021"/>
                </a:cubicBezTo>
                <a:lnTo>
                  <a:pt x="3600" y="2579"/>
                </a:lnTo>
                <a:close/>
              </a:path>
            </a:pathLst>
          </a:custGeom>
          <a:solidFill>
            <a:srgbClr val="000000"/>
          </a:solidFill>
          <a:ln w="12700">
            <a:noFill/>
          </a:ln>
        </p:spPr>
        <p:style>
          <a:lnRef idx="0">
            <a:scrgbClr r="0" g="0" b="0"/>
          </a:lnRef>
          <a:fillRef idx="0">
            <a:scrgbClr r="0" g="0" b="0"/>
          </a:fillRef>
          <a:effectRef idx="0">
            <a:scrgbClr r="0" g="0" b="0"/>
          </a:effectRef>
          <a:fontRef idx="minor"/>
        </p:style>
      </p:sp>
      <p:grpSp>
        <p:nvGrpSpPr>
          <p:cNvPr id="689" name="Instructie"/>
          <p:cNvGrpSpPr/>
          <p:nvPr/>
        </p:nvGrpSpPr>
        <p:grpSpPr>
          <a:xfrm>
            <a:off x="-7560" y="7107120"/>
            <a:ext cx="3390840" cy="1776240"/>
            <a:chOff x="-7560" y="7107120"/>
            <a:chExt cx="3390840" cy="1776240"/>
          </a:xfrm>
        </p:grpSpPr>
        <p:sp>
          <p:nvSpPr>
            <p:cNvPr id="690" name="Rechthoek 15"/>
            <p:cNvSpPr/>
            <p:nvPr/>
          </p:nvSpPr>
          <p:spPr>
            <a:xfrm>
              <a:off x="-7560" y="7107120"/>
              <a:ext cx="3390840" cy="1679400"/>
            </a:xfrm>
            <a:prstGeom prst="rect">
              <a:avLst/>
            </a:prstGeom>
            <a:solidFill>
              <a:srgbClr val="F2F2F2"/>
            </a:solidFill>
            <a:ln w="3175">
              <a:solidFill>
                <a:srgbClr val="BFBFBF"/>
              </a:solidFill>
              <a:miter/>
            </a:ln>
          </p:spPr>
          <p:style>
            <a:lnRef idx="0">
              <a:scrgbClr r="0" g="0" b="0"/>
            </a:lnRef>
            <a:fillRef idx="0">
              <a:scrgbClr r="0" g="0" b="0"/>
            </a:fillRef>
            <a:effectRef idx="0">
              <a:scrgbClr r="0" g="0" b="0"/>
            </a:effectRef>
            <a:fontRef idx="minor"/>
          </p:style>
        </p:sp>
        <p:grpSp>
          <p:nvGrpSpPr>
            <p:cNvPr id="691" name="Instructie"/>
            <p:cNvGrpSpPr/>
            <p:nvPr/>
          </p:nvGrpSpPr>
          <p:grpSpPr>
            <a:xfrm>
              <a:off x="90720" y="7143480"/>
              <a:ext cx="3194640" cy="1739880"/>
              <a:chOff x="90720" y="7143480"/>
              <a:chExt cx="3194640" cy="1739880"/>
            </a:xfrm>
          </p:grpSpPr>
          <p:grpSp>
            <p:nvGrpSpPr>
              <p:cNvPr id="692" name="Rechthoek 17"/>
              <p:cNvGrpSpPr/>
              <p:nvPr/>
            </p:nvGrpSpPr>
            <p:grpSpPr>
              <a:xfrm>
                <a:off x="90720" y="7143480"/>
                <a:ext cx="3194280" cy="383760"/>
                <a:chOff x="90720" y="7143480"/>
                <a:chExt cx="3194280" cy="383760"/>
              </a:xfrm>
            </p:grpSpPr>
            <p:sp>
              <p:nvSpPr>
                <p:cNvPr id="693" name="Rectangle"/>
                <p:cNvSpPr/>
                <p:nvPr/>
              </p:nvSpPr>
              <p:spPr>
                <a:xfrm>
                  <a:off x="90720" y="7209720"/>
                  <a:ext cx="3194280" cy="251640"/>
                </a:xfrm>
                <a:prstGeom prst="rect">
                  <a:avLst/>
                </a:prstGeom>
                <a:solidFill>
                  <a:srgbClr val="211F26"/>
                </a:solidFill>
                <a:ln w="12700">
                  <a:noFill/>
                </a:ln>
              </p:spPr>
              <p:style>
                <a:lnRef idx="0">
                  <a:scrgbClr r="0" g="0" b="0"/>
                </a:lnRef>
                <a:fillRef idx="0">
                  <a:scrgbClr r="0" g="0" b="0"/>
                </a:fillRef>
                <a:effectRef idx="0">
                  <a:scrgbClr r="0" g="0" b="0"/>
                </a:effectRef>
                <a:fontRef idx="minor"/>
              </p:style>
            </p:sp>
            <p:sp>
              <p:nvSpPr>
                <p:cNvPr id="694" name="Voettekst wijzigen"/>
                <p:cNvSpPr/>
                <p:nvPr/>
              </p:nvSpPr>
              <p:spPr>
                <a:xfrm>
                  <a:off x="90720" y="7143480"/>
                  <a:ext cx="3194280" cy="383760"/>
                </a:xfrm>
                <a:prstGeom prst="rect">
                  <a:avLst/>
                </a:prstGeom>
                <a:noFill/>
                <a:ln w="12700">
                  <a:noFill/>
                </a:ln>
              </p:spPr>
              <p:style>
                <a:lnRef idx="0">
                  <a:scrgbClr r="0" g="0" b="0"/>
                </a:lnRef>
                <a:fillRef idx="0">
                  <a:scrgbClr r="0" g="0" b="0"/>
                </a:fillRef>
                <a:effectRef idx="0">
                  <a:scrgbClr r="0" g="0" b="0"/>
                </a:effectRef>
                <a:fontRef idx="minor"/>
              </p:style>
              <p:txBody>
                <a:bodyPr lIns="108000" tIns="192960" rIns="108000" bIns="192960" numCol="1" spcCol="0" anchor="ctr">
                  <a:spAutoFit/>
                </a:bodyPr>
                <a:lstStyle/>
                <a:p>
                  <a:pPr>
                    <a:lnSpc>
                      <a:spcPct val="90000"/>
                    </a:lnSpc>
                    <a:spcBef>
                      <a:spcPts val="601"/>
                    </a:spcBef>
                    <a:buNone/>
                    <a:tabLst>
                      <a:tab pos="0" algn="l"/>
                    </a:tabLst>
                  </a:pPr>
                  <a:r>
                    <a:rPr lang="en-US" sz="1400" b="1" strike="noStrike" cap="all" spc="-1">
                      <a:solidFill>
                        <a:srgbClr val="FFFFFF"/>
                      </a:solidFill>
                      <a:latin typeface="Calibri"/>
                      <a:ea typeface="Calibri"/>
                    </a:rPr>
                    <a:t>Voettekst wijzigen</a:t>
                  </a:r>
                  <a:endParaRPr lang="en-US" sz="1400" b="0" strike="noStrike" spc="-1">
                    <a:latin typeface="Arial"/>
                  </a:endParaRPr>
                </a:p>
              </p:txBody>
            </p:sp>
          </p:grpSp>
          <p:grpSp>
            <p:nvGrpSpPr>
              <p:cNvPr id="695" name="Ovaal 18"/>
              <p:cNvGrpSpPr/>
              <p:nvPr/>
            </p:nvGrpSpPr>
            <p:grpSpPr>
              <a:xfrm>
                <a:off x="90720" y="7603560"/>
                <a:ext cx="260640" cy="273240"/>
                <a:chOff x="90720" y="7603560"/>
                <a:chExt cx="260640" cy="273240"/>
              </a:xfrm>
            </p:grpSpPr>
            <p:sp>
              <p:nvSpPr>
                <p:cNvPr id="696" name="Oval"/>
                <p:cNvSpPr/>
                <p:nvPr/>
              </p:nvSpPr>
              <p:spPr>
                <a:xfrm>
                  <a:off x="90720" y="7610400"/>
                  <a:ext cx="260640" cy="259200"/>
                </a:xfrm>
                <a:prstGeom prst="ellipse">
                  <a:avLst/>
                </a:prstGeom>
                <a:solidFill>
                  <a:srgbClr val="211F26"/>
                </a:solidFill>
                <a:ln w="12700">
                  <a:noFill/>
                </a:ln>
              </p:spPr>
              <p:style>
                <a:lnRef idx="0">
                  <a:scrgbClr r="0" g="0" b="0"/>
                </a:lnRef>
                <a:fillRef idx="0">
                  <a:scrgbClr r="0" g="0" b="0"/>
                </a:fillRef>
                <a:effectRef idx="0">
                  <a:scrgbClr r="0" g="0" b="0"/>
                </a:effectRef>
                <a:fontRef idx="minor"/>
              </p:style>
            </p:sp>
            <p:sp>
              <p:nvSpPr>
                <p:cNvPr id="697" name="1"/>
                <p:cNvSpPr/>
                <p:nvPr/>
              </p:nvSpPr>
              <p:spPr>
                <a:xfrm>
                  <a:off x="174600" y="7603560"/>
                  <a:ext cx="92520" cy="273240"/>
                </a:xfrm>
                <a:prstGeom prst="rect">
                  <a:avLst/>
                </a:prstGeom>
                <a:noFill/>
                <a:ln w="12700">
                  <a:noFill/>
                </a:ln>
              </p:spPr>
              <p:style>
                <a:lnRef idx="0">
                  <a:scrgbClr r="0" g="0" b="0"/>
                </a:lnRef>
                <a:fillRef idx="0">
                  <a:scrgbClr r="0" g="0" b="0"/>
                </a:fillRef>
                <a:effectRef idx="0">
                  <a:scrgbClr r="0" g="0" b="0"/>
                </a:effectRef>
                <a:fontRef idx="minor"/>
              </p:style>
              <p:txBody>
                <a:bodyPr lIns="45720" rIns="45720" numCol="1" spcCol="0" anchor="ctr">
                  <a:spAutoFit/>
                </a:bodyPr>
                <a:lstStyle/>
                <a:p>
                  <a:pPr algn="ctr">
                    <a:lnSpc>
                      <a:spcPct val="100000"/>
                    </a:lnSpc>
                    <a:buNone/>
                    <a:tabLst>
                      <a:tab pos="0" algn="l"/>
                    </a:tabLst>
                  </a:pPr>
                  <a:r>
                    <a:rPr lang="en-US" sz="1200" b="1" strike="noStrike" spc="-1">
                      <a:solidFill>
                        <a:srgbClr val="FFFFFF"/>
                      </a:solidFill>
                      <a:latin typeface="Calibri"/>
                      <a:ea typeface="Calibri"/>
                    </a:rPr>
                    <a:t>1</a:t>
                  </a:r>
                  <a:endParaRPr lang="en-US" sz="1200" b="0" strike="noStrike" spc="-1">
                    <a:latin typeface="Arial"/>
                  </a:endParaRPr>
                </a:p>
              </p:txBody>
            </p:sp>
          </p:grpSp>
          <p:sp>
            <p:nvSpPr>
              <p:cNvPr id="698" name="Rechthoek 19"/>
              <p:cNvSpPr/>
              <p:nvPr/>
            </p:nvSpPr>
            <p:spPr>
              <a:xfrm>
                <a:off x="456480" y="7610400"/>
                <a:ext cx="1946520" cy="501840"/>
              </a:xfrm>
              <a:prstGeom prst="rect">
                <a:avLst/>
              </a:prstGeom>
              <a:noFill/>
              <a:ln w="12700">
                <a:noFill/>
              </a:ln>
            </p:spPr>
            <p:style>
              <a:lnRef idx="0">
                <a:scrgbClr r="0" g="0" b="0"/>
              </a:lnRef>
              <a:fillRef idx="0">
                <a:scrgbClr r="0" g="0" b="0"/>
              </a:fillRef>
              <a:effectRef idx="0">
                <a:scrgbClr r="0" g="0" b="0"/>
              </a:effectRef>
              <a:fontRef idx="minor"/>
            </p:style>
            <p:txBody>
              <a:bodyPr lIns="0" tIns="0" rIns="0" bIns="0" numCol="1" spcCol="0" anchor="t">
                <a:spAutoFit/>
              </a:bodyPr>
              <a:lstStyle/>
              <a:p>
                <a:pPr>
                  <a:lnSpc>
                    <a:spcPct val="100000"/>
                  </a:lnSpc>
                  <a:buNone/>
                  <a:tabLst>
                    <a:tab pos="0" algn="l"/>
                  </a:tabLst>
                </a:pPr>
                <a:r>
                  <a:rPr lang="en-US" sz="1100" b="0" strike="noStrike" spc="-1">
                    <a:solidFill>
                      <a:srgbClr val="211F26"/>
                    </a:solidFill>
                    <a:latin typeface="Calibri"/>
                    <a:ea typeface="Calibri"/>
                  </a:rPr>
                  <a:t>Ga naar de tab </a:t>
                </a:r>
                <a:r>
                  <a:rPr lang="en-US" sz="1100" b="1" strike="noStrike" spc="-1">
                    <a:solidFill>
                      <a:srgbClr val="211F26"/>
                    </a:solidFill>
                    <a:latin typeface="Calibri"/>
                    <a:ea typeface="Calibri"/>
                  </a:rPr>
                  <a:t>‘Invoegen’ </a:t>
                </a:r>
                <a:r>
                  <a:rPr lang="en-US" sz="1100" b="0" strike="noStrike" spc="-1">
                    <a:solidFill>
                      <a:srgbClr val="211F26"/>
                    </a:solidFill>
                    <a:latin typeface="Calibri"/>
                    <a:ea typeface="Calibri"/>
                  </a:rPr>
                  <a:t>en klik op </a:t>
                </a:r>
                <a:r>
                  <a:rPr lang="en-US" sz="1100" b="1" strike="noStrike" spc="-1">
                    <a:solidFill>
                      <a:srgbClr val="211F26"/>
                    </a:solidFill>
                    <a:latin typeface="Calibri"/>
                    <a:ea typeface="Calibri"/>
                  </a:rPr>
                  <a:t>‘Kop- en voettekst’</a:t>
                </a:r>
                <a:r>
                  <a:rPr lang="en-US" sz="1100" b="0" strike="noStrike" spc="-1">
                    <a:solidFill>
                      <a:srgbClr val="211F26"/>
                    </a:solidFill>
                    <a:latin typeface="Calibri"/>
                    <a:ea typeface="Calibri"/>
                  </a:rPr>
                  <a:t>.</a:t>
                </a:r>
                <a:endParaRPr lang="en-US" sz="1100" b="0" strike="noStrike" spc="-1">
                  <a:latin typeface="Arial"/>
                </a:endParaRPr>
              </a:p>
            </p:txBody>
          </p:sp>
          <p:grpSp>
            <p:nvGrpSpPr>
              <p:cNvPr id="699" name="Ovaal 20"/>
              <p:cNvGrpSpPr/>
              <p:nvPr/>
            </p:nvGrpSpPr>
            <p:grpSpPr>
              <a:xfrm>
                <a:off x="90720" y="8039880"/>
                <a:ext cx="260640" cy="273240"/>
                <a:chOff x="90720" y="8039880"/>
                <a:chExt cx="260640" cy="273240"/>
              </a:xfrm>
            </p:grpSpPr>
            <p:sp>
              <p:nvSpPr>
                <p:cNvPr id="700" name="Oval"/>
                <p:cNvSpPr/>
                <p:nvPr/>
              </p:nvSpPr>
              <p:spPr>
                <a:xfrm>
                  <a:off x="90720" y="8046720"/>
                  <a:ext cx="260640" cy="259200"/>
                </a:xfrm>
                <a:prstGeom prst="ellipse">
                  <a:avLst/>
                </a:prstGeom>
                <a:solidFill>
                  <a:srgbClr val="211F26"/>
                </a:solidFill>
                <a:ln w="12700">
                  <a:noFill/>
                </a:ln>
              </p:spPr>
              <p:style>
                <a:lnRef idx="0">
                  <a:scrgbClr r="0" g="0" b="0"/>
                </a:lnRef>
                <a:fillRef idx="0">
                  <a:scrgbClr r="0" g="0" b="0"/>
                </a:fillRef>
                <a:effectRef idx="0">
                  <a:scrgbClr r="0" g="0" b="0"/>
                </a:effectRef>
                <a:fontRef idx="minor"/>
              </p:style>
            </p:sp>
            <p:sp>
              <p:nvSpPr>
                <p:cNvPr id="701" name="2"/>
                <p:cNvSpPr/>
                <p:nvPr/>
              </p:nvSpPr>
              <p:spPr>
                <a:xfrm>
                  <a:off x="174600" y="8039880"/>
                  <a:ext cx="92520" cy="273240"/>
                </a:xfrm>
                <a:prstGeom prst="rect">
                  <a:avLst/>
                </a:prstGeom>
                <a:noFill/>
                <a:ln w="12700">
                  <a:noFill/>
                </a:ln>
              </p:spPr>
              <p:style>
                <a:lnRef idx="0">
                  <a:scrgbClr r="0" g="0" b="0"/>
                </a:lnRef>
                <a:fillRef idx="0">
                  <a:scrgbClr r="0" g="0" b="0"/>
                </a:fillRef>
                <a:effectRef idx="0">
                  <a:scrgbClr r="0" g="0" b="0"/>
                </a:effectRef>
                <a:fontRef idx="minor"/>
              </p:style>
              <p:txBody>
                <a:bodyPr lIns="45720" rIns="45720" numCol="1" spcCol="0" anchor="ctr">
                  <a:spAutoFit/>
                </a:bodyPr>
                <a:lstStyle/>
                <a:p>
                  <a:pPr algn="ctr">
                    <a:lnSpc>
                      <a:spcPct val="100000"/>
                    </a:lnSpc>
                    <a:buNone/>
                    <a:tabLst>
                      <a:tab pos="0" algn="l"/>
                    </a:tabLst>
                  </a:pPr>
                  <a:r>
                    <a:rPr lang="en-US" sz="1200" b="1" strike="noStrike" spc="-1">
                      <a:solidFill>
                        <a:srgbClr val="FFFFFF"/>
                      </a:solidFill>
                      <a:latin typeface="Calibri"/>
                      <a:ea typeface="Calibri"/>
                    </a:rPr>
                    <a:t>2</a:t>
                  </a:r>
                  <a:endParaRPr lang="en-US" sz="1200" b="0" strike="noStrike" spc="-1">
                    <a:latin typeface="Arial"/>
                  </a:endParaRPr>
                </a:p>
              </p:txBody>
            </p:sp>
          </p:grpSp>
          <p:sp>
            <p:nvSpPr>
              <p:cNvPr id="702" name="Rechthoek 21"/>
              <p:cNvSpPr/>
              <p:nvPr/>
            </p:nvSpPr>
            <p:spPr>
              <a:xfrm>
                <a:off x="456480" y="8046720"/>
                <a:ext cx="2253960" cy="836640"/>
              </a:xfrm>
              <a:prstGeom prst="rect">
                <a:avLst/>
              </a:prstGeom>
              <a:noFill/>
              <a:ln w="12700">
                <a:noFill/>
              </a:ln>
            </p:spPr>
            <p:style>
              <a:lnRef idx="0">
                <a:scrgbClr r="0" g="0" b="0"/>
              </a:lnRef>
              <a:fillRef idx="0">
                <a:scrgbClr r="0" g="0" b="0"/>
              </a:fillRef>
              <a:effectRef idx="0">
                <a:scrgbClr r="0" g="0" b="0"/>
              </a:effectRef>
              <a:fontRef idx="minor"/>
            </p:style>
            <p:txBody>
              <a:bodyPr lIns="0" tIns="0" rIns="0" bIns="0" numCol="1" spcCol="0" anchor="t">
                <a:spAutoFit/>
              </a:bodyPr>
              <a:lstStyle/>
              <a:p>
                <a:pPr>
                  <a:lnSpc>
                    <a:spcPct val="100000"/>
                  </a:lnSpc>
                  <a:buNone/>
                  <a:tabLst>
                    <a:tab pos="0" algn="l"/>
                  </a:tabLst>
                </a:pPr>
                <a:r>
                  <a:rPr lang="en-US" sz="1100" b="0" strike="noStrike" spc="-1">
                    <a:solidFill>
                      <a:srgbClr val="211F26"/>
                    </a:solidFill>
                    <a:latin typeface="Calibri"/>
                    <a:ea typeface="Calibri"/>
                  </a:rPr>
                  <a:t>Typ de gewenste voettekst in, in het aangegeven tekstkader. Klik vervolgens op </a:t>
                </a:r>
                <a:r>
                  <a:rPr lang="en-US" sz="1100" b="1" strike="noStrike" spc="-1">
                    <a:solidFill>
                      <a:srgbClr val="211F26"/>
                    </a:solidFill>
                    <a:latin typeface="Calibri"/>
                    <a:ea typeface="Calibri"/>
                  </a:rPr>
                  <a:t>‘Overal toepassen’ </a:t>
                </a:r>
                <a:r>
                  <a:rPr lang="en-US" sz="1100" b="0" strike="noStrike" spc="-1">
                    <a:solidFill>
                      <a:srgbClr val="211F26"/>
                    </a:solidFill>
                    <a:latin typeface="Calibri"/>
                    <a:ea typeface="Calibri"/>
                  </a:rPr>
                  <a:t>om de gegevens op  elke slide toe te passen.</a:t>
                </a:r>
                <a:endParaRPr lang="en-US" sz="1100" b="0" strike="noStrike" spc="-1">
                  <a:latin typeface="Arial"/>
                </a:endParaRPr>
              </a:p>
            </p:txBody>
          </p:sp>
          <p:grpSp>
            <p:nvGrpSpPr>
              <p:cNvPr id="703" name="Groep 22"/>
              <p:cNvGrpSpPr/>
              <p:nvPr/>
            </p:nvGrpSpPr>
            <p:grpSpPr>
              <a:xfrm>
                <a:off x="2604600" y="7589880"/>
                <a:ext cx="680760" cy="694080"/>
                <a:chOff x="2604600" y="7589880"/>
                <a:chExt cx="680760" cy="694080"/>
              </a:xfrm>
            </p:grpSpPr>
            <p:grpSp>
              <p:nvGrpSpPr>
                <p:cNvPr id="704" name="Groep 23"/>
                <p:cNvGrpSpPr/>
                <p:nvPr/>
              </p:nvGrpSpPr>
              <p:grpSpPr>
                <a:xfrm>
                  <a:off x="2801520" y="7589880"/>
                  <a:ext cx="286560" cy="378720"/>
                  <a:chOff x="2801520" y="7589880"/>
                  <a:chExt cx="286560" cy="378720"/>
                </a:xfrm>
              </p:grpSpPr>
              <p:sp>
                <p:nvSpPr>
                  <p:cNvPr id="705" name="Rechthoek met één afgeknipte en afgeronde hoek 47"/>
                  <p:cNvSpPr/>
                  <p:nvPr/>
                </p:nvSpPr>
                <p:spPr>
                  <a:xfrm>
                    <a:off x="2801520" y="7589880"/>
                    <a:ext cx="286560" cy="378720"/>
                  </a:xfrm>
                  <a:custGeom>
                    <a:avLst/>
                    <a:gdLst/>
                    <a:ahLst/>
                    <a:cxnLst/>
                    <a:rect l="l" t="t" r="r" b="b"/>
                    <a:pathLst>
                      <a:path w="21600" h="21600">
                        <a:moveTo>
                          <a:pt x="0" y="0"/>
                        </a:moveTo>
                        <a:lnTo>
                          <a:pt x="14309" y="0"/>
                        </a:lnTo>
                        <a:lnTo>
                          <a:pt x="21600" y="5521"/>
                        </a:lnTo>
                        <a:lnTo>
                          <a:pt x="21600" y="21600"/>
                        </a:lnTo>
                        <a:lnTo>
                          <a:pt x="0" y="21600"/>
                        </a:lnTo>
                        <a:lnTo>
                          <a:pt x="0" y="0"/>
                        </a:lnTo>
                        <a:close/>
                      </a:path>
                    </a:pathLst>
                  </a:custGeom>
                  <a:solidFill>
                    <a:srgbClr val="FFFFFF"/>
                  </a:solidFill>
                  <a:ln w="12700">
                    <a:solidFill>
                      <a:srgbClr val="A6A6A6"/>
                    </a:solidFill>
                    <a:round/>
                  </a:ln>
                </p:spPr>
                <p:style>
                  <a:lnRef idx="0">
                    <a:scrgbClr r="0" g="0" b="0"/>
                  </a:lnRef>
                  <a:fillRef idx="0">
                    <a:scrgbClr r="0" g="0" b="0"/>
                  </a:fillRef>
                  <a:effectRef idx="0">
                    <a:scrgbClr r="0" g="0" b="0"/>
                  </a:effectRef>
                  <a:fontRef idx="minor"/>
                </p:style>
              </p:sp>
              <p:sp>
                <p:nvSpPr>
                  <p:cNvPr id="706" name="Rechthoekige driehoek 26"/>
                  <p:cNvSpPr/>
                  <p:nvPr/>
                </p:nvSpPr>
                <p:spPr>
                  <a:xfrm>
                    <a:off x="2994840" y="7593120"/>
                    <a:ext cx="91440" cy="93240"/>
                  </a:xfrm>
                  <a:custGeom>
                    <a:avLst/>
                    <a:gdLst/>
                    <a:ahLst/>
                    <a:cxnLst/>
                    <a:rect l="l" t="t" r="r" b="b"/>
                    <a:pathLst>
                      <a:path w="21600" h="21600">
                        <a:moveTo>
                          <a:pt x="0" y="21600"/>
                        </a:moveTo>
                        <a:lnTo>
                          <a:pt x="21600" y="21600"/>
                        </a:lnTo>
                        <a:lnTo>
                          <a:pt x="0" y="0"/>
                        </a:lnTo>
                        <a:close/>
                      </a:path>
                    </a:pathLst>
                  </a:custGeom>
                  <a:solidFill>
                    <a:srgbClr val="FFFFFF"/>
                  </a:solidFill>
                  <a:ln w="12700">
                    <a:solidFill>
                      <a:srgbClr val="A6A6A6"/>
                    </a:solidFill>
                    <a:round/>
                  </a:ln>
                </p:spPr>
                <p:style>
                  <a:lnRef idx="0">
                    <a:scrgbClr r="0" g="0" b="0"/>
                  </a:lnRef>
                  <a:fillRef idx="0">
                    <a:scrgbClr r="0" g="0" b="0"/>
                  </a:fillRef>
                  <a:effectRef idx="0">
                    <a:scrgbClr r="0" g="0" b="0"/>
                  </a:effectRef>
                  <a:fontRef idx="minor"/>
                </p:style>
              </p:sp>
              <p:sp>
                <p:nvSpPr>
                  <p:cNvPr id="707" name="Rechthoek 27"/>
                  <p:cNvSpPr/>
                  <p:nvPr/>
                </p:nvSpPr>
                <p:spPr>
                  <a:xfrm>
                    <a:off x="2834280" y="7616160"/>
                    <a:ext cx="125280" cy="70200"/>
                  </a:xfrm>
                  <a:prstGeom prst="rect">
                    <a:avLst/>
                  </a:prstGeom>
                  <a:solidFill>
                    <a:srgbClr val="EDC87E"/>
                  </a:solidFill>
                  <a:ln w="12700">
                    <a:noFill/>
                  </a:ln>
                </p:spPr>
                <p:style>
                  <a:lnRef idx="0">
                    <a:scrgbClr r="0" g="0" b="0"/>
                  </a:lnRef>
                  <a:fillRef idx="0">
                    <a:scrgbClr r="0" g="0" b="0"/>
                  </a:fillRef>
                  <a:effectRef idx="0">
                    <a:scrgbClr r="0" g="0" b="0"/>
                  </a:effectRef>
                  <a:fontRef idx="minor"/>
                </p:style>
              </p:sp>
              <p:sp>
                <p:nvSpPr>
                  <p:cNvPr id="708" name="Rechthoek 28"/>
                  <p:cNvSpPr/>
                  <p:nvPr/>
                </p:nvSpPr>
                <p:spPr>
                  <a:xfrm>
                    <a:off x="2828520" y="7887960"/>
                    <a:ext cx="232920" cy="61200"/>
                  </a:xfrm>
                  <a:prstGeom prst="rect">
                    <a:avLst/>
                  </a:prstGeom>
                  <a:solidFill>
                    <a:srgbClr val="EDC87E"/>
                  </a:solidFill>
                  <a:ln w="12700">
                    <a:noFill/>
                  </a:ln>
                </p:spPr>
                <p:style>
                  <a:lnRef idx="0">
                    <a:scrgbClr r="0" g="0" b="0"/>
                  </a:lnRef>
                  <a:fillRef idx="0">
                    <a:scrgbClr r="0" g="0" b="0"/>
                  </a:fillRef>
                  <a:effectRef idx="0">
                    <a:scrgbClr r="0" g="0" b="0"/>
                  </a:effectRef>
                  <a:fontRef idx="minor"/>
                </p:style>
              </p:sp>
            </p:grpSp>
            <p:sp>
              <p:nvSpPr>
                <p:cNvPr id="709" name="Rechthoek 24"/>
                <p:cNvSpPr/>
                <p:nvPr/>
              </p:nvSpPr>
              <p:spPr>
                <a:xfrm>
                  <a:off x="2604600" y="8008920"/>
                  <a:ext cx="680760" cy="275040"/>
                </a:xfrm>
                <a:prstGeom prst="rect">
                  <a:avLst/>
                </a:prstGeom>
                <a:noFill/>
                <a:ln w="12700">
                  <a:noFill/>
                </a:ln>
              </p:spPr>
              <p:style>
                <a:lnRef idx="0">
                  <a:scrgbClr r="0" g="0" b="0"/>
                </a:lnRef>
                <a:fillRef idx="0">
                  <a:scrgbClr r="0" g="0" b="0"/>
                </a:fillRef>
                <a:effectRef idx="0">
                  <a:scrgbClr r="0" g="0" b="0"/>
                </a:effectRef>
                <a:fontRef idx="minor"/>
              </p:style>
              <p:txBody>
                <a:bodyPr lIns="0" tIns="0" rIns="0" bIns="0" numCol="1" spcCol="0" anchor="ctr">
                  <a:spAutoFit/>
                </a:bodyPr>
                <a:lstStyle/>
                <a:p>
                  <a:pPr algn="ctr">
                    <a:lnSpc>
                      <a:spcPct val="100000"/>
                    </a:lnSpc>
                    <a:buNone/>
                    <a:tabLst>
                      <a:tab pos="0" algn="l"/>
                    </a:tabLst>
                  </a:pPr>
                  <a:r>
                    <a:rPr lang="en-US" sz="900" b="0" strike="noStrike" spc="-1">
                      <a:solidFill>
                        <a:srgbClr val="211F26"/>
                      </a:solidFill>
                      <a:latin typeface="Calibri"/>
                      <a:ea typeface="Calibri"/>
                    </a:rPr>
                    <a:t>Koptekst en voettekst</a:t>
                  </a:r>
                  <a:endParaRPr lang="en-US" sz="900" b="0" strike="noStrike" spc="-1">
                    <a:latin typeface="Arial"/>
                  </a:endParaRPr>
                </a:p>
              </p:txBody>
            </p:sp>
          </p:grpSp>
        </p:grpSp>
      </p:grpSp>
      <p:grpSp>
        <p:nvGrpSpPr>
          <p:cNvPr id="710" name="Groep 9"/>
          <p:cNvGrpSpPr/>
          <p:nvPr/>
        </p:nvGrpSpPr>
        <p:grpSpPr>
          <a:xfrm>
            <a:off x="2982600" y="-1228320"/>
            <a:ext cx="6226560" cy="489960"/>
            <a:chOff x="2982600" y="-1228320"/>
            <a:chExt cx="6226560" cy="489960"/>
          </a:xfrm>
        </p:grpSpPr>
        <p:sp>
          <p:nvSpPr>
            <p:cNvPr id="711" name="Rechthoek 36"/>
            <p:cNvSpPr/>
            <p:nvPr/>
          </p:nvSpPr>
          <p:spPr>
            <a:xfrm rot="16200000">
              <a:off x="5990400" y="-3956760"/>
              <a:ext cx="210960" cy="6226560"/>
            </a:xfrm>
            <a:prstGeom prst="rect">
              <a:avLst/>
            </a:prstGeom>
            <a:solidFill>
              <a:schemeClr val="accent1"/>
            </a:solidFill>
            <a:ln w="12700">
              <a:noFill/>
            </a:ln>
          </p:spPr>
          <p:style>
            <a:lnRef idx="0">
              <a:scrgbClr r="0" g="0" b="0"/>
            </a:lnRef>
            <a:fillRef idx="0">
              <a:scrgbClr r="0" g="0" b="0"/>
            </a:fillRef>
            <a:effectRef idx="0">
              <a:scrgbClr r="0" g="0" b="0"/>
            </a:effectRef>
            <a:fontRef idx="minor"/>
          </p:style>
        </p:sp>
        <p:grpSp>
          <p:nvGrpSpPr>
            <p:cNvPr id="712" name="Groep 8"/>
            <p:cNvGrpSpPr/>
            <p:nvPr/>
          </p:nvGrpSpPr>
          <p:grpSpPr>
            <a:xfrm>
              <a:off x="2982600" y="-1228320"/>
              <a:ext cx="6226560" cy="210960"/>
              <a:chOff x="2982600" y="-1228320"/>
              <a:chExt cx="6226560" cy="210960"/>
            </a:xfrm>
          </p:grpSpPr>
          <p:sp>
            <p:nvSpPr>
              <p:cNvPr id="713" name="Rechthoek 6"/>
              <p:cNvSpPr/>
              <p:nvPr/>
            </p:nvSpPr>
            <p:spPr>
              <a:xfrm rot="16200000">
                <a:off x="3150720" y="-1396440"/>
                <a:ext cx="210960" cy="547560"/>
              </a:xfrm>
              <a:prstGeom prst="rect">
                <a:avLst/>
              </a:prstGeom>
              <a:solidFill>
                <a:schemeClr val="accent2"/>
              </a:solidFill>
              <a:ln w="12700">
                <a:noFill/>
              </a:ln>
            </p:spPr>
            <p:style>
              <a:lnRef idx="0">
                <a:scrgbClr r="0" g="0" b="0"/>
              </a:lnRef>
              <a:fillRef idx="0">
                <a:scrgbClr r="0" g="0" b="0"/>
              </a:fillRef>
              <a:effectRef idx="0">
                <a:scrgbClr r="0" g="0" b="0"/>
              </a:effectRef>
              <a:fontRef idx="minor"/>
            </p:style>
          </p:sp>
          <p:sp>
            <p:nvSpPr>
              <p:cNvPr id="714" name="Rechthoek 29"/>
              <p:cNvSpPr/>
              <p:nvPr/>
            </p:nvSpPr>
            <p:spPr>
              <a:xfrm rot="16200000">
                <a:off x="3781800" y="-1396440"/>
                <a:ext cx="210960" cy="547560"/>
              </a:xfrm>
              <a:prstGeom prst="rect">
                <a:avLst/>
              </a:prstGeom>
              <a:solidFill>
                <a:srgbClr val="0066A2"/>
              </a:solidFill>
              <a:ln w="12700">
                <a:noFill/>
              </a:ln>
            </p:spPr>
            <p:style>
              <a:lnRef idx="0">
                <a:scrgbClr r="0" g="0" b="0"/>
              </a:lnRef>
              <a:fillRef idx="0">
                <a:scrgbClr r="0" g="0" b="0"/>
              </a:fillRef>
              <a:effectRef idx="0">
                <a:scrgbClr r="0" g="0" b="0"/>
              </a:effectRef>
              <a:fontRef idx="minor"/>
            </p:style>
          </p:sp>
          <p:sp>
            <p:nvSpPr>
              <p:cNvPr id="715" name="Rechthoek 30"/>
              <p:cNvSpPr/>
              <p:nvPr/>
            </p:nvSpPr>
            <p:spPr>
              <a:xfrm rot="16200000">
                <a:off x="4412520" y="-1396440"/>
                <a:ext cx="210960" cy="547560"/>
              </a:xfrm>
              <a:prstGeom prst="rect">
                <a:avLst/>
              </a:prstGeom>
              <a:solidFill>
                <a:srgbClr val="00B7D3"/>
              </a:solidFill>
              <a:ln w="12700">
                <a:noFill/>
              </a:ln>
            </p:spPr>
            <p:style>
              <a:lnRef idx="0">
                <a:scrgbClr r="0" g="0" b="0"/>
              </a:lnRef>
              <a:fillRef idx="0">
                <a:scrgbClr r="0" g="0" b="0"/>
              </a:fillRef>
              <a:effectRef idx="0">
                <a:scrgbClr r="0" g="0" b="0"/>
              </a:effectRef>
              <a:fontRef idx="minor"/>
            </p:style>
          </p:sp>
          <p:sp>
            <p:nvSpPr>
              <p:cNvPr id="716" name="Rechthoek 31"/>
              <p:cNvSpPr/>
              <p:nvPr/>
            </p:nvSpPr>
            <p:spPr>
              <a:xfrm rot="16200000">
                <a:off x="5043600" y="-1396440"/>
                <a:ext cx="210960" cy="547560"/>
              </a:xfrm>
              <a:prstGeom prst="rect">
                <a:avLst/>
              </a:prstGeom>
              <a:solidFill>
                <a:schemeClr val="accent4"/>
              </a:solidFill>
              <a:ln w="12700">
                <a:noFill/>
              </a:ln>
            </p:spPr>
            <p:style>
              <a:lnRef idx="0">
                <a:scrgbClr r="0" g="0" b="0"/>
              </a:lnRef>
              <a:fillRef idx="0">
                <a:scrgbClr r="0" g="0" b="0"/>
              </a:fillRef>
              <a:effectRef idx="0">
                <a:scrgbClr r="0" g="0" b="0"/>
              </a:effectRef>
              <a:fontRef idx="minor"/>
            </p:style>
          </p:sp>
          <p:sp>
            <p:nvSpPr>
              <p:cNvPr id="717" name="Rechthoek 32"/>
              <p:cNvSpPr/>
              <p:nvPr/>
            </p:nvSpPr>
            <p:spPr>
              <a:xfrm rot="16200000">
                <a:off x="5674680" y="-1396440"/>
                <a:ext cx="210960" cy="547560"/>
              </a:xfrm>
              <a:prstGeom prst="rect">
                <a:avLst/>
              </a:prstGeom>
              <a:solidFill>
                <a:srgbClr val="61A4B4"/>
              </a:solidFill>
              <a:ln w="12700">
                <a:noFill/>
              </a:ln>
            </p:spPr>
            <p:style>
              <a:lnRef idx="0">
                <a:scrgbClr r="0" g="0" b="0"/>
              </a:lnRef>
              <a:fillRef idx="0">
                <a:scrgbClr r="0" g="0" b="0"/>
              </a:fillRef>
              <a:effectRef idx="0">
                <a:scrgbClr r="0" g="0" b="0"/>
              </a:effectRef>
              <a:fontRef idx="minor"/>
            </p:style>
          </p:sp>
          <p:sp>
            <p:nvSpPr>
              <p:cNvPr id="718" name="Rechthoek 33"/>
              <p:cNvSpPr/>
              <p:nvPr/>
            </p:nvSpPr>
            <p:spPr>
              <a:xfrm rot="16200000">
                <a:off x="6305760" y="-1396440"/>
                <a:ext cx="210960" cy="547560"/>
              </a:xfrm>
              <a:prstGeom prst="rect">
                <a:avLst/>
              </a:prstGeom>
              <a:solidFill>
                <a:srgbClr val="82D7C6"/>
              </a:solidFill>
              <a:ln w="12700">
                <a:noFill/>
              </a:ln>
            </p:spPr>
            <p:style>
              <a:lnRef idx="0">
                <a:scrgbClr r="0" g="0" b="0"/>
              </a:lnRef>
              <a:fillRef idx="0">
                <a:scrgbClr r="0" g="0" b="0"/>
              </a:fillRef>
              <a:effectRef idx="0">
                <a:scrgbClr r="0" g="0" b="0"/>
              </a:effectRef>
              <a:fontRef idx="minor"/>
            </p:style>
          </p:sp>
          <p:sp>
            <p:nvSpPr>
              <p:cNvPr id="719" name="Rechthoek 34"/>
              <p:cNvSpPr/>
              <p:nvPr/>
            </p:nvSpPr>
            <p:spPr>
              <a:xfrm rot="16200000">
                <a:off x="6936840" y="-1396440"/>
                <a:ext cx="210960" cy="547560"/>
              </a:xfrm>
              <a:prstGeom prst="rect">
                <a:avLst/>
              </a:prstGeom>
              <a:solidFill>
                <a:schemeClr val="accent6"/>
              </a:solidFill>
              <a:ln w="12700">
                <a:noFill/>
              </a:ln>
            </p:spPr>
            <p:style>
              <a:lnRef idx="0">
                <a:scrgbClr r="0" g="0" b="0"/>
              </a:lnRef>
              <a:fillRef idx="0">
                <a:scrgbClr r="0" g="0" b="0"/>
              </a:fillRef>
              <a:effectRef idx="0">
                <a:scrgbClr r="0" g="0" b="0"/>
              </a:effectRef>
              <a:fontRef idx="minor"/>
            </p:style>
          </p:sp>
          <p:sp>
            <p:nvSpPr>
              <p:cNvPr id="720" name="Rechthoek 37"/>
              <p:cNvSpPr/>
              <p:nvPr/>
            </p:nvSpPr>
            <p:spPr>
              <a:xfrm rot="16200000">
                <a:off x="7567920" y="-1396440"/>
                <a:ext cx="210960" cy="547560"/>
              </a:xfrm>
              <a:prstGeom prst="rect">
                <a:avLst/>
              </a:prstGeom>
              <a:solidFill>
                <a:srgbClr val="99D28C"/>
              </a:solidFill>
              <a:ln w="12700">
                <a:noFill/>
              </a:ln>
            </p:spPr>
            <p:style>
              <a:lnRef idx="0">
                <a:scrgbClr r="0" g="0" b="0"/>
              </a:lnRef>
              <a:fillRef idx="0">
                <a:scrgbClr r="0" g="0" b="0"/>
              </a:fillRef>
              <a:effectRef idx="0">
                <a:scrgbClr r="0" g="0" b="0"/>
              </a:effectRef>
              <a:fontRef idx="minor"/>
            </p:style>
          </p:sp>
          <p:sp>
            <p:nvSpPr>
              <p:cNvPr id="721" name="Rechthoek 38"/>
              <p:cNvSpPr/>
              <p:nvPr/>
            </p:nvSpPr>
            <p:spPr>
              <a:xfrm rot="16200000">
                <a:off x="8199000" y="-1396440"/>
                <a:ext cx="210960" cy="547560"/>
              </a:xfrm>
              <a:prstGeom prst="rect">
                <a:avLst/>
              </a:prstGeom>
              <a:solidFill>
                <a:schemeClr val="accent3"/>
              </a:solidFill>
              <a:ln w="12700">
                <a:noFill/>
              </a:ln>
            </p:spPr>
            <p:style>
              <a:lnRef idx="0">
                <a:scrgbClr r="0" g="0" b="0"/>
              </a:lnRef>
              <a:fillRef idx="0">
                <a:scrgbClr r="0" g="0" b="0"/>
              </a:fillRef>
              <a:effectRef idx="0">
                <a:scrgbClr r="0" g="0" b="0"/>
              </a:effectRef>
              <a:fontRef idx="minor"/>
            </p:style>
          </p:sp>
          <p:sp>
            <p:nvSpPr>
              <p:cNvPr id="722" name="Rechthoek 39"/>
              <p:cNvSpPr/>
              <p:nvPr/>
            </p:nvSpPr>
            <p:spPr>
              <a:xfrm rot="16200000">
                <a:off x="8829720" y="-1396440"/>
                <a:ext cx="210960" cy="547560"/>
              </a:xfrm>
              <a:prstGeom prst="rect">
                <a:avLst/>
              </a:prstGeom>
              <a:solidFill>
                <a:schemeClr val="accent5"/>
              </a:solidFill>
              <a:ln w="12700">
                <a:noFill/>
              </a:ln>
            </p:spPr>
            <p:style>
              <a:lnRef idx="0">
                <a:scrgbClr r="0" g="0" b="0"/>
              </a:lnRef>
              <a:fillRef idx="0">
                <a:scrgbClr r="0" g="0" b="0"/>
              </a:fillRef>
              <a:effectRef idx="0">
                <a:scrgbClr r="0" g="0" b="0"/>
              </a:effectRef>
              <a:fontRef idx="minor"/>
            </p:style>
          </p:sp>
        </p:grpSp>
      </p:grpSp>
      <p:grpSp>
        <p:nvGrpSpPr>
          <p:cNvPr id="723" name="Group 4"/>
          <p:cNvGrpSpPr/>
          <p:nvPr/>
        </p:nvGrpSpPr>
        <p:grpSpPr>
          <a:xfrm>
            <a:off x="698400" y="5884200"/>
            <a:ext cx="1454760" cy="577080"/>
            <a:chOff x="698400" y="5884200"/>
            <a:chExt cx="1454760" cy="577080"/>
          </a:xfrm>
        </p:grpSpPr>
        <p:sp>
          <p:nvSpPr>
            <p:cNvPr id="724" name="Freeform 5"/>
            <p:cNvSpPr/>
            <p:nvPr/>
          </p:nvSpPr>
          <p:spPr>
            <a:xfrm>
              <a:off x="987840" y="6168600"/>
              <a:ext cx="267840" cy="292680"/>
            </a:xfrm>
            <a:custGeom>
              <a:avLst/>
              <a:gdLst/>
              <a:ahLst/>
              <a:cxnLst/>
              <a:rect l="l" t="t" r="r" b="b"/>
              <a:pathLst>
                <a:path w="21600" h="21600">
                  <a:moveTo>
                    <a:pt x="10800" y="17530"/>
                  </a:moveTo>
                  <a:cubicBezTo>
                    <a:pt x="13837" y="17530"/>
                    <a:pt x="15525" y="15652"/>
                    <a:pt x="15525" y="13148"/>
                  </a:cubicBezTo>
                  <a:cubicBezTo>
                    <a:pt x="15525" y="0"/>
                    <a:pt x="15525" y="0"/>
                    <a:pt x="15525" y="0"/>
                  </a:cubicBezTo>
                  <a:cubicBezTo>
                    <a:pt x="21600" y="0"/>
                    <a:pt x="21600" y="0"/>
                    <a:pt x="21600" y="0"/>
                  </a:cubicBezTo>
                  <a:cubicBezTo>
                    <a:pt x="21600" y="13461"/>
                    <a:pt x="21600" y="13461"/>
                    <a:pt x="21600" y="13461"/>
                  </a:cubicBezTo>
                  <a:cubicBezTo>
                    <a:pt x="21600" y="19096"/>
                    <a:pt x="16537" y="21600"/>
                    <a:pt x="10800" y="21600"/>
                  </a:cubicBezTo>
                  <a:cubicBezTo>
                    <a:pt x="5063" y="21600"/>
                    <a:pt x="0" y="19096"/>
                    <a:pt x="0" y="13461"/>
                  </a:cubicBezTo>
                  <a:cubicBezTo>
                    <a:pt x="0" y="0"/>
                    <a:pt x="0" y="0"/>
                    <a:pt x="0" y="0"/>
                  </a:cubicBezTo>
                  <a:cubicBezTo>
                    <a:pt x="6413" y="0"/>
                    <a:pt x="6413" y="0"/>
                    <a:pt x="6413" y="0"/>
                  </a:cubicBezTo>
                  <a:cubicBezTo>
                    <a:pt x="6413" y="13148"/>
                    <a:pt x="6413" y="13148"/>
                    <a:pt x="6413" y="13148"/>
                  </a:cubicBezTo>
                  <a:cubicBezTo>
                    <a:pt x="6413" y="15652"/>
                    <a:pt x="7763" y="17530"/>
                    <a:pt x="10800" y="17530"/>
                  </a:cubicBezTo>
                  <a:close/>
                </a:path>
              </a:pathLst>
            </a:custGeom>
            <a:solidFill>
              <a:schemeClr val="accent1"/>
            </a:solidFill>
            <a:ln w="12700">
              <a:noFill/>
            </a:ln>
          </p:spPr>
          <p:style>
            <a:lnRef idx="0">
              <a:scrgbClr r="0" g="0" b="0"/>
            </a:lnRef>
            <a:fillRef idx="0">
              <a:scrgbClr r="0" g="0" b="0"/>
            </a:fillRef>
            <a:effectRef idx="0">
              <a:scrgbClr r="0" g="0" b="0"/>
            </a:effectRef>
            <a:fontRef idx="minor"/>
          </p:style>
        </p:sp>
        <p:sp>
          <p:nvSpPr>
            <p:cNvPr id="725" name="Freeform 6"/>
            <p:cNvSpPr/>
            <p:nvPr/>
          </p:nvSpPr>
          <p:spPr>
            <a:xfrm>
              <a:off x="698400" y="6168600"/>
              <a:ext cx="251640" cy="284400"/>
            </a:xfrm>
            <a:custGeom>
              <a:avLst/>
              <a:gdLst/>
              <a:ahLst/>
              <a:cxnLst/>
              <a:rect l="l" t="t" r="r" b="b"/>
              <a:pathLst>
                <a:path w="21600" h="21600">
                  <a:moveTo>
                    <a:pt x="7579" y="21600"/>
                  </a:moveTo>
                  <a:lnTo>
                    <a:pt x="14400" y="21600"/>
                  </a:lnTo>
                  <a:lnTo>
                    <a:pt x="14400" y="4215"/>
                  </a:lnTo>
                  <a:lnTo>
                    <a:pt x="21600" y="4215"/>
                  </a:lnTo>
                  <a:lnTo>
                    <a:pt x="21600" y="0"/>
                  </a:lnTo>
                  <a:lnTo>
                    <a:pt x="0" y="0"/>
                  </a:lnTo>
                  <a:lnTo>
                    <a:pt x="0" y="4215"/>
                  </a:lnTo>
                  <a:lnTo>
                    <a:pt x="7579" y="4215"/>
                  </a:lnTo>
                  <a:lnTo>
                    <a:pt x="7579" y="21600"/>
                  </a:lnTo>
                  <a:close/>
                </a:path>
              </a:pathLst>
            </a:custGeom>
            <a:solidFill>
              <a:srgbClr val="000000"/>
            </a:solidFill>
            <a:ln w="12700">
              <a:noFill/>
            </a:ln>
          </p:spPr>
          <p:style>
            <a:lnRef idx="0">
              <a:scrgbClr r="0" g="0" b="0"/>
            </a:lnRef>
            <a:fillRef idx="0">
              <a:scrgbClr r="0" g="0" b="0"/>
            </a:fillRef>
            <a:effectRef idx="0">
              <a:scrgbClr r="0" g="0" b="0"/>
            </a:effectRef>
            <a:fontRef idx="minor"/>
          </p:style>
        </p:sp>
        <p:sp>
          <p:nvSpPr>
            <p:cNvPr id="726" name="Freeform 7"/>
            <p:cNvSpPr/>
            <p:nvPr/>
          </p:nvSpPr>
          <p:spPr>
            <a:xfrm>
              <a:off x="775080" y="5884200"/>
              <a:ext cx="266040" cy="266760"/>
            </a:xfrm>
            <a:custGeom>
              <a:avLst/>
              <a:gdLst/>
              <a:ahLst/>
              <a:cxnLst/>
              <a:rect l="l" t="t" r="r" b="b"/>
              <a:pathLst>
                <a:path w="20165" h="21600">
                  <a:moveTo>
                    <a:pt x="15162" y="12000"/>
                  </a:moveTo>
                  <a:cubicBezTo>
                    <a:pt x="13573" y="12343"/>
                    <a:pt x="11985" y="12000"/>
                    <a:pt x="11985" y="9943"/>
                  </a:cubicBezTo>
                  <a:cubicBezTo>
                    <a:pt x="11985" y="6857"/>
                    <a:pt x="18973" y="4114"/>
                    <a:pt x="19926" y="1371"/>
                  </a:cubicBezTo>
                  <a:cubicBezTo>
                    <a:pt x="20244" y="686"/>
                    <a:pt x="20244" y="0"/>
                    <a:pt x="19926" y="0"/>
                  </a:cubicBezTo>
                  <a:cubicBezTo>
                    <a:pt x="19609" y="0"/>
                    <a:pt x="19926" y="343"/>
                    <a:pt x="19291" y="1029"/>
                  </a:cubicBezTo>
                  <a:cubicBezTo>
                    <a:pt x="16432" y="4114"/>
                    <a:pt x="11668" y="4114"/>
                    <a:pt x="8173" y="5829"/>
                  </a:cubicBezTo>
                  <a:cubicBezTo>
                    <a:pt x="5632" y="6857"/>
                    <a:pt x="-1356" y="10629"/>
                    <a:pt x="232" y="18514"/>
                  </a:cubicBezTo>
                  <a:cubicBezTo>
                    <a:pt x="232" y="18857"/>
                    <a:pt x="550" y="20229"/>
                    <a:pt x="868" y="20229"/>
                  </a:cubicBezTo>
                  <a:cubicBezTo>
                    <a:pt x="868" y="20229"/>
                    <a:pt x="868" y="19543"/>
                    <a:pt x="868" y="18514"/>
                  </a:cubicBezTo>
                  <a:cubicBezTo>
                    <a:pt x="868" y="13714"/>
                    <a:pt x="6268" y="12343"/>
                    <a:pt x="7856" y="9257"/>
                  </a:cubicBezTo>
                  <a:cubicBezTo>
                    <a:pt x="8173" y="8914"/>
                    <a:pt x="8491" y="8571"/>
                    <a:pt x="8491" y="8571"/>
                  </a:cubicBezTo>
                  <a:cubicBezTo>
                    <a:pt x="8491" y="8914"/>
                    <a:pt x="8491" y="8914"/>
                    <a:pt x="8491" y="9257"/>
                  </a:cubicBezTo>
                  <a:cubicBezTo>
                    <a:pt x="7856" y="12000"/>
                    <a:pt x="5315" y="13371"/>
                    <a:pt x="6268" y="15429"/>
                  </a:cubicBezTo>
                  <a:cubicBezTo>
                    <a:pt x="6903" y="17829"/>
                    <a:pt x="9762" y="15771"/>
                    <a:pt x="10397" y="14400"/>
                  </a:cubicBezTo>
                  <a:cubicBezTo>
                    <a:pt x="10715" y="14057"/>
                    <a:pt x="10715" y="13714"/>
                    <a:pt x="11032" y="13714"/>
                  </a:cubicBezTo>
                  <a:cubicBezTo>
                    <a:pt x="11032" y="13714"/>
                    <a:pt x="11032" y="14400"/>
                    <a:pt x="11032" y="14743"/>
                  </a:cubicBezTo>
                  <a:cubicBezTo>
                    <a:pt x="10397" y="17486"/>
                    <a:pt x="10079" y="18857"/>
                    <a:pt x="8173" y="20571"/>
                  </a:cubicBezTo>
                  <a:cubicBezTo>
                    <a:pt x="7538" y="20914"/>
                    <a:pt x="6585" y="21257"/>
                    <a:pt x="6585" y="21600"/>
                  </a:cubicBezTo>
                  <a:cubicBezTo>
                    <a:pt x="6585" y="21600"/>
                    <a:pt x="7220" y="21600"/>
                    <a:pt x="7538" y="21600"/>
                  </a:cubicBezTo>
                  <a:cubicBezTo>
                    <a:pt x="12303" y="21257"/>
                    <a:pt x="16432" y="15086"/>
                    <a:pt x="17703" y="10971"/>
                  </a:cubicBezTo>
                  <a:cubicBezTo>
                    <a:pt x="17703" y="10629"/>
                    <a:pt x="17703" y="10286"/>
                    <a:pt x="17703" y="10286"/>
                  </a:cubicBezTo>
                  <a:cubicBezTo>
                    <a:pt x="17385" y="9943"/>
                    <a:pt x="17385" y="10286"/>
                    <a:pt x="17068" y="10629"/>
                  </a:cubicBezTo>
                  <a:cubicBezTo>
                    <a:pt x="16432" y="10971"/>
                    <a:pt x="15797" y="11657"/>
                    <a:pt x="15162" y="12000"/>
                  </a:cubicBezTo>
                  <a:close/>
                </a:path>
              </a:pathLst>
            </a:custGeom>
            <a:solidFill>
              <a:srgbClr val="000000"/>
            </a:solidFill>
            <a:ln w="12700">
              <a:noFill/>
            </a:ln>
          </p:spPr>
          <p:style>
            <a:lnRef idx="0">
              <a:scrgbClr r="0" g="0" b="0"/>
            </a:lnRef>
            <a:fillRef idx="0">
              <a:scrgbClr r="0" g="0" b="0"/>
            </a:fillRef>
            <a:effectRef idx="0">
              <a:scrgbClr r="0" g="0" b="0"/>
            </a:effectRef>
            <a:fontRef idx="minor"/>
          </p:style>
        </p:sp>
        <p:sp>
          <p:nvSpPr>
            <p:cNvPr id="727" name="Freeform 8"/>
            <p:cNvSpPr/>
            <p:nvPr/>
          </p:nvSpPr>
          <p:spPr>
            <a:xfrm>
              <a:off x="1600200" y="6249240"/>
              <a:ext cx="175680" cy="211680"/>
            </a:xfrm>
            <a:custGeom>
              <a:avLst/>
              <a:gdLst/>
              <a:ahLst/>
              <a:cxnLst/>
              <a:rect l="l" t="t" r="r" b="b"/>
              <a:pathLst>
                <a:path w="21600" h="21600">
                  <a:moveTo>
                    <a:pt x="4629" y="9072"/>
                  </a:moveTo>
                  <a:cubicBezTo>
                    <a:pt x="4629" y="5616"/>
                    <a:pt x="6686" y="3024"/>
                    <a:pt x="10800" y="3024"/>
                  </a:cubicBezTo>
                  <a:cubicBezTo>
                    <a:pt x="14914" y="3024"/>
                    <a:pt x="16971" y="5616"/>
                    <a:pt x="16971" y="9072"/>
                  </a:cubicBezTo>
                  <a:lnTo>
                    <a:pt x="4629" y="9072"/>
                  </a:lnTo>
                  <a:close/>
                  <a:moveTo>
                    <a:pt x="21600" y="11664"/>
                  </a:moveTo>
                  <a:cubicBezTo>
                    <a:pt x="21600" y="9504"/>
                    <a:pt x="21600" y="9504"/>
                    <a:pt x="21600" y="9504"/>
                  </a:cubicBezTo>
                  <a:cubicBezTo>
                    <a:pt x="21600" y="3888"/>
                    <a:pt x="18000" y="0"/>
                    <a:pt x="10800" y="0"/>
                  </a:cubicBezTo>
                  <a:cubicBezTo>
                    <a:pt x="3600" y="0"/>
                    <a:pt x="0" y="5184"/>
                    <a:pt x="0" y="10800"/>
                  </a:cubicBezTo>
                  <a:cubicBezTo>
                    <a:pt x="0" y="16848"/>
                    <a:pt x="3086" y="21600"/>
                    <a:pt x="10800" y="21600"/>
                  </a:cubicBezTo>
                  <a:cubicBezTo>
                    <a:pt x="16457" y="21600"/>
                    <a:pt x="20571" y="19008"/>
                    <a:pt x="21086" y="14688"/>
                  </a:cubicBezTo>
                  <a:cubicBezTo>
                    <a:pt x="16457" y="14688"/>
                    <a:pt x="16457" y="14688"/>
                    <a:pt x="16457" y="14688"/>
                  </a:cubicBezTo>
                  <a:cubicBezTo>
                    <a:pt x="15943" y="17712"/>
                    <a:pt x="14400" y="18576"/>
                    <a:pt x="10800" y="18576"/>
                  </a:cubicBezTo>
                  <a:cubicBezTo>
                    <a:pt x="6171" y="18576"/>
                    <a:pt x="4629" y="15120"/>
                    <a:pt x="4629" y="11664"/>
                  </a:cubicBezTo>
                  <a:lnTo>
                    <a:pt x="21600" y="11664"/>
                  </a:lnTo>
                  <a:close/>
                </a:path>
              </a:pathLst>
            </a:custGeom>
            <a:solidFill>
              <a:srgbClr val="000000"/>
            </a:solidFill>
            <a:ln w="12700">
              <a:noFill/>
            </a:ln>
          </p:spPr>
          <p:style>
            <a:lnRef idx="0">
              <a:scrgbClr r="0" g="0" b="0"/>
            </a:lnRef>
            <a:fillRef idx="0">
              <a:scrgbClr r="0" g="0" b="0"/>
            </a:fillRef>
            <a:effectRef idx="0">
              <a:scrgbClr r="0" g="0" b="0"/>
            </a:effectRef>
            <a:fontRef idx="minor"/>
          </p:style>
        </p:sp>
        <p:sp>
          <p:nvSpPr>
            <p:cNvPr id="728" name="Rectangle 9"/>
            <p:cNvSpPr/>
            <p:nvPr/>
          </p:nvSpPr>
          <p:spPr>
            <a:xfrm>
              <a:off x="1822680" y="6168600"/>
              <a:ext cx="33120" cy="284400"/>
            </a:xfrm>
            <a:prstGeom prst="rect">
              <a:avLst/>
            </a:prstGeom>
            <a:solidFill>
              <a:srgbClr val="000000"/>
            </a:solidFill>
            <a:ln w="12700">
              <a:noFill/>
            </a:ln>
          </p:spPr>
          <p:style>
            <a:lnRef idx="0">
              <a:scrgbClr r="0" g="0" b="0"/>
            </a:lnRef>
            <a:fillRef idx="0">
              <a:scrgbClr r="0" g="0" b="0"/>
            </a:fillRef>
            <a:effectRef idx="0">
              <a:scrgbClr r="0" g="0" b="0"/>
            </a:effectRef>
            <a:fontRef idx="minor"/>
          </p:style>
        </p:sp>
        <p:sp>
          <p:nvSpPr>
            <p:cNvPr id="729" name="Freeform 10"/>
            <p:cNvSpPr/>
            <p:nvPr/>
          </p:nvSpPr>
          <p:spPr>
            <a:xfrm>
              <a:off x="1897560" y="6164640"/>
              <a:ext cx="126000" cy="288360"/>
            </a:xfrm>
            <a:custGeom>
              <a:avLst/>
              <a:gdLst/>
              <a:ahLst/>
              <a:cxnLst/>
              <a:rect l="l" t="t" r="r" b="b"/>
              <a:pathLst>
                <a:path w="21600" h="21600">
                  <a:moveTo>
                    <a:pt x="12960" y="21600"/>
                  </a:moveTo>
                  <a:cubicBezTo>
                    <a:pt x="12960" y="8894"/>
                    <a:pt x="12960" y="8894"/>
                    <a:pt x="12960" y="8894"/>
                  </a:cubicBezTo>
                  <a:cubicBezTo>
                    <a:pt x="20880" y="8894"/>
                    <a:pt x="20880" y="8894"/>
                    <a:pt x="20880" y="8894"/>
                  </a:cubicBezTo>
                  <a:cubicBezTo>
                    <a:pt x="20880" y="6988"/>
                    <a:pt x="20880" y="6988"/>
                    <a:pt x="20880" y="6988"/>
                  </a:cubicBezTo>
                  <a:cubicBezTo>
                    <a:pt x="12960" y="6988"/>
                    <a:pt x="12960" y="6988"/>
                    <a:pt x="12960" y="6988"/>
                  </a:cubicBezTo>
                  <a:cubicBezTo>
                    <a:pt x="12960" y="4447"/>
                    <a:pt x="12960" y="4447"/>
                    <a:pt x="12960" y="4447"/>
                  </a:cubicBezTo>
                  <a:cubicBezTo>
                    <a:pt x="12960" y="2859"/>
                    <a:pt x="15120" y="2541"/>
                    <a:pt x="18720" y="2541"/>
                  </a:cubicBezTo>
                  <a:cubicBezTo>
                    <a:pt x="19440" y="2541"/>
                    <a:pt x="20880" y="2541"/>
                    <a:pt x="21600" y="2541"/>
                  </a:cubicBezTo>
                  <a:cubicBezTo>
                    <a:pt x="21600" y="318"/>
                    <a:pt x="21600" y="318"/>
                    <a:pt x="21600" y="318"/>
                  </a:cubicBezTo>
                  <a:cubicBezTo>
                    <a:pt x="20160" y="0"/>
                    <a:pt x="18720" y="0"/>
                    <a:pt x="17280" y="0"/>
                  </a:cubicBezTo>
                  <a:cubicBezTo>
                    <a:pt x="10800" y="0"/>
                    <a:pt x="6480" y="1271"/>
                    <a:pt x="6480" y="4129"/>
                  </a:cubicBezTo>
                  <a:cubicBezTo>
                    <a:pt x="6480" y="6988"/>
                    <a:pt x="6480" y="6988"/>
                    <a:pt x="6480" y="6988"/>
                  </a:cubicBezTo>
                  <a:cubicBezTo>
                    <a:pt x="0" y="6988"/>
                    <a:pt x="0" y="6988"/>
                    <a:pt x="0" y="6988"/>
                  </a:cubicBezTo>
                  <a:cubicBezTo>
                    <a:pt x="0" y="8894"/>
                    <a:pt x="0" y="8894"/>
                    <a:pt x="0" y="8894"/>
                  </a:cubicBezTo>
                  <a:cubicBezTo>
                    <a:pt x="6480" y="8894"/>
                    <a:pt x="6480" y="8894"/>
                    <a:pt x="6480" y="8894"/>
                  </a:cubicBezTo>
                  <a:cubicBezTo>
                    <a:pt x="6480" y="21600"/>
                    <a:pt x="6480" y="21600"/>
                    <a:pt x="6480" y="21600"/>
                  </a:cubicBezTo>
                  <a:lnTo>
                    <a:pt x="12960" y="21600"/>
                  </a:lnTo>
                  <a:close/>
                </a:path>
              </a:pathLst>
            </a:custGeom>
            <a:solidFill>
              <a:srgbClr val="000000"/>
            </a:solidFill>
            <a:ln w="12700">
              <a:noFill/>
            </a:ln>
          </p:spPr>
          <p:style>
            <a:lnRef idx="0">
              <a:scrgbClr r="0" g="0" b="0"/>
            </a:lnRef>
            <a:fillRef idx="0">
              <a:scrgbClr r="0" g="0" b="0"/>
            </a:fillRef>
            <a:effectRef idx="0">
              <a:scrgbClr r="0" g="0" b="0"/>
            </a:effectRef>
            <a:fontRef idx="minor"/>
          </p:style>
        </p:sp>
        <p:sp>
          <p:nvSpPr>
            <p:cNvPr id="730" name="Freeform 11"/>
            <p:cNvSpPr/>
            <p:nvPr/>
          </p:nvSpPr>
          <p:spPr>
            <a:xfrm>
              <a:off x="2040480" y="6202440"/>
              <a:ext cx="112680" cy="258480"/>
            </a:xfrm>
            <a:custGeom>
              <a:avLst/>
              <a:gdLst/>
              <a:ahLst/>
              <a:cxnLst/>
              <a:rect l="l" t="t" r="r" b="b"/>
              <a:pathLst>
                <a:path w="21600" h="21600">
                  <a:moveTo>
                    <a:pt x="0" y="4603"/>
                  </a:moveTo>
                  <a:cubicBezTo>
                    <a:pt x="0" y="6728"/>
                    <a:pt x="0" y="6728"/>
                    <a:pt x="0" y="6728"/>
                  </a:cubicBezTo>
                  <a:cubicBezTo>
                    <a:pt x="6400" y="6728"/>
                    <a:pt x="6400" y="6728"/>
                    <a:pt x="6400" y="6728"/>
                  </a:cubicBezTo>
                  <a:cubicBezTo>
                    <a:pt x="6400" y="17351"/>
                    <a:pt x="6400" y="17351"/>
                    <a:pt x="6400" y="17351"/>
                  </a:cubicBezTo>
                  <a:cubicBezTo>
                    <a:pt x="6400" y="19475"/>
                    <a:pt x="6400" y="21600"/>
                    <a:pt x="16800" y="21600"/>
                  </a:cubicBezTo>
                  <a:cubicBezTo>
                    <a:pt x="18400" y="21600"/>
                    <a:pt x="20000" y="21246"/>
                    <a:pt x="21600" y="21246"/>
                  </a:cubicBezTo>
                  <a:cubicBezTo>
                    <a:pt x="21600" y="18767"/>
                    <a:pt x="21600" y="18767"/>
                    <a:pt x="21600" y="18767"/>
                  </a:cubicBezTo>
                  <a:cubicBezTo>
                    <a:pt x="20800" y="19121"/>
                    <a:pt x="19200" y="19121"/>
                    <a:pt x="17600" y="19121"/>
                  </a:cubicBezTo>
                  <a:cubicBezTo>
                    <a:pt x="15200" y="19121"/>
                    <a:pt x="13600" y="18413"/>
                    <a:pt x="13600" y="17351"/>
                  </a:cubicBezTo>
                  <a:cubicBezTo>
                    <a:pt x="13600" y="6728"/>
                    <a:pt x="13600" y="6728"/>
                    <a:pt x="13600" y="6728"/>
                  </a:cubicBezTo>
                  <a:cubicBezTo>
                    <a:pt x="21600" y="6728"/>
                    <a:pt x="21600" y="6728"/>
                    <a:pt x="21600" y="6728"/>
                  </a:cubicBezTo>
                  <a:cubicBezTo>
                    <a:pt x="21600" y="4603"/>
                    <a:pt x="21600" y="4603"/>
                    <a:pt x="21600" y="4603"/>
                  </a:cubicBezTo>
                  <a:cubicBezTo>
                    <a:pt x="13600" y="4603"/>
                    <a:pt x="13600" y="4603"/>
                    <a:pt x="13600" y="4603"/>
                  </a:cubicBezTo>
                  <a:cubicBezTo>
                    <a:pt x="13600" y="0"/>
                    <a:pt x="13600" y="0"/>
                    <a:pt x="13600" y="0"/>
                  </a:cubicBezTo>
                  <a:cubicBezTo>
                    <a:pt x="6400" y="1062"/>
                    <a:pt x="6400" y="1062"/>
                    <a:pt x="6400" y="1062"/>
                  </a:cubicBezTo>
                  <a:cubicBezTo>
                    <a:pt x="6400" y="4603"/>
                    <a:pt x="6400" y="4603"/>
                    <a:pt x="6400" y="4603"/>
                  </a:cubicBezTo>
                  <a:lnTo>
                    <a:pt x="0" y="4603"/>
                  </a:lnTo>
                  <a:close/>
                </a:path>
              </a:pathLst>
            </a:custGeom>
            <a:solidFill>
              <a:srgbClr val="000000"/>
            </a:solidFill>
            <a:ln w="12700">
              <a:noFill/>
            </a:ln>
          </p:spPr>
          <p:style>
            <a:lnRef idx="0">
              <a:scrgbClr r="0" g="0" b="0"/>
            </a:lnRef>
            <a:fillRef idx="0">
              <a:scrgbClr r="0" g="0" b="0"/>
            </a:fillRef>
            <a:effectRef idx="0">
              <a:scrgbClr r="0" g="0" b="0"/>
            </a:effectRef>
            <a:fontRef idx="minor"/>
          </p:style>
        </p:sp>
        <p:sp>
          <p:nvSpPr>
            <p:cNvPr id="731" name="Freeform 12"/>
            <p:cNvSpPr/>
            <p:nvPr/>
          </p:nvSpPr>
          <p:spPr>
            <a:xfrm>
              <a:off x="1335600" y="6168600"/>
              <a:ext cx="226440" cy="284400"/>
            </a:xfrm>
            <a:custGeom>
              <a:avLst/>
              <a:gdLst/>
              <a:ahLst/>
              <a:cxnLst/>
              <a:rect l="l" t="t" r="r" b="b"/>
              <a:pathLst>
                <a:path w="21600" h="21600">
                  <a:moveTo>
                    <a:pt x="0" y="21600"/>
                  </a:moveTo>
                  <a:cubicBezTo>
                    <a:pt x="9200" y="21600"/>
                    <a:pt x="9200" y="21600"/>
                    <a:pt x="9200" y="21600"/>
                  </a:cubicBezTo>
                  <a:cubicBezTo>
                    <a:pt x="20400" y="21600"/>
                    <a:pt x="21600" y="13863"/>
                    <a:pt x="21600" y="10961"/>
                  </a:cubicBezTo>
                  <a:cubicBezTo>
                    <a:pt x="21600" y="8060"/>
                    <a:pt x="20400" y="0"/>
                    <a:pt x="9200" y="0"/>
                  </a:cubicBezTo>
                  <a:cubicBezTo>
                    <a:pt x="0" y="0"/>
                    <a:pt x="0" y="0"/>
                    <a:pt x="0" y="0"/>
                  </a:cubicBezTo>
                  <a:lnTo>
                    <a:pt x="0" y="21600"/>
                  </a:lnTo>
                  <a:close/>
                  <a:moveTo>
                    <a:pt x="3600" y="2579"/>
                  </a:moveTo>
                  <a:cubicBezTo>
                    <a:pt x="9200" y="2579"/>
                    <a:pt x="9200" y="2579"/>
                    <a:pt x="9200" y="2579"/>
                  </a:cubicBezTo>
                  <a:cubicBezTo>
                    <a:pt x="15200" y="2579"/>
                    <a:pt x="18000" y="6448"/>
                    <a:pt x="18000" y="10961"/>
                  </a:cubicBezTo>
                  <a:cubicBezTo>
                    <a:pt x="18000" y="15475"/>
                    <a:pt x="15200" y="19021"/>
                    <a:pt x="9200" y="19021"/>
                  </a:cubicBezTo>
                  <a:cubicBezTo>
                    <a:pt x="3600" y="19021"/>
                    <a:pt x="3600" y="19021"/>
                    <a:pt x="3600" y="19021"/>
                  </a:cubicBezTo>
                  <a:lnTo>
                    <a:pt x="3600" y="2579"/>
                  </a:lnTo>
                  <a:close/>
                </a:path>
              </a:pathLst>
            </a:custGeom>
            <a:solidFill>
              <a:srgbClr val="000000"/>
            </a:solidFill>
            <a:ln w="12700">
              <a:noFill/>
            </a:ln>
          </p:spPr>
          <p:style>
            <a:lnRef idx="0">
              <a:scrgbClr r="0" g="0" b="0"/>
            </a:lnRef>
            <a:fillRef idx="0">
              <a:scrgbClr r="0" g="0" b="0"/>
            </a:fillRef>
            <a:effectRef idx="0">
              <a:scrgbClr r="0" g="0" b="0"/>
            </a:effectRef>
            <a:fontRef idx="minor"/>
          </p:style>
        </p:sp>
      </p:grpSp>
      <p:sp>
        <p:nvSpPr>
          <p:cNvPr id="732" name="Rechthoek 350"/>
          <p:cNvSpPr/>
          <p:nvPr/>
        </p:nvSpPr>
        <p:spPr>
          <a:xfrm>
            <a:off x="-11880" y="0"/>
            <a:ext cx="4467600" cy="6857640"/>
          </a:xfrm>
          <a:prstGeom prst="rect">
            <a:avLst/>
          </a:prstGeom>
          <a:solidFill>
            <a:schemeClr val="accent1"/>
          </a:solidFill>
          <a:ln w="12700">
            <a:noFill/>
          </a:ln>
        </p:spPr>
        <p:style>
          <a:lnRef idx="0">
            <a:scrgbClr r="0" g="0" b="0"/>
          </a:lnRef>
          <a:fillRef idx="0">
            <a:scrgbClr r="0" g="0" b="0"/>
          </a:fillRef>
          <a:effectRef idx="0">
            <a:scrgbClr r="0" g="0" b="0"/>
          </a:effectRef>
          <a:fontRef idx="minor"/>
        </p:style>
      </p:sp>
      <p:sp>
        <p:nvSpPr>
          <p:cNvPr id="733" name="Tekstvak 6"/>
          <p:cNvSpPr/>
          <p:nvPr/>
        </p:nvSpPr>
        <p:spPr>
          <a:xfrm>
            <a:off x="34920" y="-662400"/>
            <a:ext cx="12100320" cy="455400"/>
          </a:xfrm>
          <a:prstGeom prst="rect">
            <a:avLst/>
          </a:prstGeom>
          <a:noFill/>
          <a:ln w="12700">
            <a:noFill/>
          </a:ln>
        </p:spPr>
        <p:style>
          <a:lnRef idx="0">
            <a:scrgbClr r="0" g="0" b="0"/>
          </a:lnRef>
          <a:fillRef idx="0">
            <a:scrgbClr r="0" g="0" b="0"/>
          </a:fillRef>
          <a:effectRef idx="0">
            <a:scrgbClr r="0" g="0" b="0"/>
          </a:effectRef>
          <a:fontRef idx="minor"/>
        </p:style>
        <p:txBody>
          <a:bodyPr lIns="45720" tIns="45000" rIns="45720" bIns="45000" anchor="t">
            <a:spAutoFit/>
          </a:bodyPr>
          <a:lstStyle/>
          <a:p>
            <a:pPr algn="ctr">
              <a:lnSpc>
                <a:spcPct val="100000"/>
              </a:lnSpc>
              <a:buNone/>
              <a:tabLst>
                <a:tab pos="0" algn="l"/>
              </a:tabLst>
            </a:pPr>
            <a:r>
              <a:rPr lang="en-US" sz="2400" b="0" strike="noStrike" spc="49">
                <a:solidFill>
                  <a:srgbClr val="017188"/>
                </a:solidFill>
                <a:latin typeface="Roboto Slab Regular Regular"/>
                <a:ea typeface="Roboto Slab Regular Regular"/>
              </a:rPr>
              <a:t>Tekst en Grafiek</a:t>
            </a:r>
            <a:endParaRPr lang="en-US" sz="2400" b="0" strike="noStrike" spc="-1">
              <a:latin typeface="Arial"/>
            </a:endParaRPr>
          </a:p>
        </p:txBody>
      </p:sp>
      <p:grpSp>
        <p:nvGrpSpPr>
          <p:cNvPr id="734" name="Instructie"/>
          <p:cNvGrpSpPr/>
          <p:nvPr/>
        </p:nvGrpSpPr>
        <p:grpSpPr>
          <a:xfrm>
            <a:off x="12441600" y="-173160"/>
            <a:ext cx="3390840" cy="7169400"/>
            <a:chOff x="12441600" y="-173160"/>
            <a:chExt cx="3390840" cy="7169400"/>
          </a:xfrm>
        </p:grpSpPr>
        <p:sp>
          <p:nvSpPr>
            <p:cNvPr id="735" name="Rechthoek 294"/>
            <p:cNvSpPr/>
            <p:nvPr/>
          </p:nvSpPr>
          <p:spPr>
            <a:xfrm>
              <a:off x="12441600" y="-99360"/>
              <a:ext cx="3390840" cy="7056360"/>
            </a:xfrm>
            <a:prstGeom prst="rect">
              <a:avLst/>
            </a:prstGeom>
            <a:solidFill>
              <a:srgbClr val="F2F2F2"/>
            </a:solidFill>
            <a:ln w="3175">
              <a:solidFill>
                <a:srgbClr val="BFBFBF"/>
              </a:solidFill>
              <a:miter/>
            </a:ln>
          </p:spPr>
          <p:style>
            <a:lnRef idx="0">
              <a:scrgbClr r="0" g="0" b="0"/>
            </a:lnRef>
            <a:fillRef idx="0">
              <a:scrgbClr r="0" g="0" b="0"/>
            </a:fillRef>
            <a:effectRef idx="0">
              <a:scrgbClr r="0" g="0" b="0"/>
            </a:effectRef>
            <a:fontRef idx="minor"/>
          </p:style>
        </p:sp>
        <p:sp>
          <p:nvSpPr>
            <p:cNvPr id="736" name="Ovaal 295"/>
            <p:cNvSpPr/>
            <p:nvPr/>
          </p:nvSpPr>
          <p:spPr>
            <a:xfrm>
              <a:off x="15501600" y="5972760"/>
              <a:ext cx="230400" cy="230400"/>
            </a:xfrm>
            <a:prstGeom prst="ellipse">
              <a:avLst/>
            </a:prstGeom>
            <a:solidFill>
              <a:srgbClr val="FFFFFF"/>
            </a:solidFill>
            <a:ln w="12700">
              <a:noFill/>
            </a:ln>
          </p:spPr>
          <p:style>
            <a:lnRef idx="0">
              <a:scrgbClr r="0" g="0" b="0"/>
            </a:lnRef>
            <a:fillRef idx="0">
              <a:scrgbClr r="0" g="0" b="0"/>
            </a:fillRef>
            <a:effectRef idx="0">
              <a:scrgbClr r="0" g="0" b="0"/>
            </a:effectRef>
            <a:fontRef idx="minor"/>
          </p:style>
        </p:sp>
        <p:sp>
          <p:nvSpPr>
            <p:cNvPr id="737" name="Graphic 163"/>
            <p:cNvSpPr/>
            <p:nvPr/>
          </p:nvSpPr>
          <p:spPr>
            <a:xfrm>
              <a:off x="15483240" y="5954400"/>
              <a:ext cx="267120" cy="267120"/>
            </a:xfrm>
            <a:custGeom>
              <a:avLst/>
              <a:gdLst/>
              <a:ahLst/>
              <a:cxnLst/>
              <a:rect l="l" t="t" r="r" b="b"/>
              <a:pathLst>
                <a:path w="21600" h="21600">
                  <a:moveTo>
                    <a:pt x="10800" y="0"/>
                  </a:moveTo>
                  <a:cubicBezTo>
                    <a:pt x="4832" y="0"/>
                    <a:pt x="0" y="4832"/>
                    <a:pt x="0" y="10800"/>
                  </a:cubicBezTo>
                  <a:cubicBezTo>
                    <a:pt x="0" y="16768"/>
                    <a:pt x="4832" y="21600"/>
                    <a:pt x="10800" y="21600"/>
                  </a:cubicBezTo>
                  <a:cubicBezTo>
                    <a:pt x="16768" y="21600"/>
                    <a:pt x="21600" y="16768"/>
                    <a:pt x="21600" y="10800"/>
                  </a:cubicBezTo>
                  <a:cubicBezTo>
                    <a:pt x="21600" y="4832"/>
                    <a:pt x="16768" y="0"/>
                    <a:pt x="10800" y="0"/>
                  </a:cubicBezTo>
                  <a:close/>
                  <a:moveTo>
                    <a:pt x="10232" y="2842"/>
                  </a:moveTo>
                  <a:cubicBezTo>
                    <a:pt x="11027" y="2842"/>
                    <a:pt x="11653" y="3467"/>
                    <a:pt x="11653" y="4263"/>
                  </a:cubicBezTo>
                  <a:cubicBezTo>
                    <a:pt x="11653" y="5059"/>
                    <a:pt x="11027" y="5684"/>
                    <a:pt x="10232" y="5684"/>
                  </a:cubicBezTo>
                  <a:cubicBezTo>
                    <a:pt x="9436" y="5684"/>
                    <a:pt x="8811" y="5059"/>
                    <a:pt x="8811" y="4263"/>
                  </a:cubicBezTo>
                  <a:cubicBezTo>
                    <a:pt x="8811" y="3467"/>
                    <a:pt x="9436" y="2842"/>
                    <a:pt x="10232" y="2842"/>
                  </a:cubicBezTo>
                  <a:close/>
                  <a:moveTo>
                    <a:pt x="13642" y="18758"/>
                  </a:moveTo>
                  <a:lnTo>
                    <a:pt x="7958" y="18758"/>
                  </a:lnTo>
                  <a:lnTo>
                    <a:pt x="7958" y="17053"/>
                  </a:lnTo>
                  <a:lnTo>
                    <a:pt x="9947" y="17053"/>
                  </a:lnTo>
                  <a:lnTo>
                    <a:pt x="9947" y="8526"/>
                  </a:lnTo>
                  <a:lnTo>
                    <a:pt x="8242" y="8526"/>
                  </a:lnTo>
                  <a:lnTo>
                    <a:pt x="8242" y="6821"/>
                  </a:lnTo>
                  <a:lnTo>
                    <a:pt x="11653" y="6821"/>
                  </a:lnTo>
                  <a:lnTo>
                    <a:pt x="11653" y="17053"/>
                  </a:lnTo>
                  <a:lnTo>
                    <a:pt x="13642" y="17053"/>
                  </a:lnTo>
                  <a:lnTo>
                    <a:pt x="13642" y="18758"/>
                  </a:lnTo>
                  <a:close/>
                </a:path>
              </a:pathLst>
            </a:custGeom>
            <a:solidFill>
              <a:srgbClr val="000000"/>
            </a:solidFill>
            <a:ln w="12700">
              <a:noFill/>
            </a:ln>
          </p:spPr>
          <p:style>
            <a:lnRef idx="0">
              <a:scrgbClr r="0" g="0" b="0"/>
            </a:lnRef>
            <a:fillRef idx="0">
              <a:scrgbClr r="0" g="0" b="0"/>
            </a:fillRef>
            <a:effectRef idx="0">
              <a:scrgbClr r="0" g="0" b="0"/>
            </a:effectRef>
            <a:fontRef idx="minor"/>
          </p:style>
        </p:sp>
        <p:sp>
          <p:nvSpPr>
            <p:cNvPr id="738" name="Rechthoek 297"/>
            <p:cNvSpPr/>
            <p:nvPr/>
          </p:nvSpPr>
          <p:spPr>
            <a:xfrm>
              <a:off x="12556080" y="6175800"/>
              <a:ext cx="3194280" cy="820440"/>
            </a:xfrm>
            <a:prstGeom prst="rect">
              <a:avLst/>
            </a:prstGeom>
            <a:noFill/>
            <a:ln w="12700">
              <a:noFill/>
            </a:ln>
          </p:spPr>
          <p:style>
            <a:lnRef idx="0">
              <a:scrgbClr r="0" g="0" b="0"/>
            </a:lnRef>
            <a:fillRef idx="0">
              <a:scrgbClr r="0" g="0" b="0"/>
            </a:fillRef>
            <a:effectRef idx="0">
              <a:scrgbClr r="0" g="0" b="0"/>
            </a:effectRef>
            <a:fontRef idx="minor"/>
          </p:style>
          <p:txBody>
            <a:bodyPr lIns="0" tIns="0" rIns="0" bIns="0" numCol="1" spcCol="0" anchor="t">
              <a:spAutoFit/>
            </a:bodyPr>
            <a:lstStyle/>
            <a:p>
              <a:pPr>
                <a:lnSpc>
                  <a:spcPct val="90000"/>
                </a:lnSpc>
                <a:spcBef>
                  <a:spcPts val="601"/>
                </a:spcBef>
                <a:buNone/>
                <a:tabLst>
                  <a:tab pos="0" algn="l"/>
                </a:tabLst>
              </a:pPr>
              <a:r>
                <a:rPr lang="en-US" sz="1200" b="1" strike="noStrike" spc="-1">
                  <a:solidFill>
                    <a:srgbClr val="211F26"/>
                  </a:solidFill>
                  <a:latin typeface="Calibri"/>
                  <a:ea typeface="Calibri"/>
                </a:rPr>
                <a:t>MEER WETEN?</a:t>
              </a:r>
              <a:br>
                <a:rPr sz="1200"/>
              </a:br>
              <a:r>
                <a:rPr lang="en-US" sz="1200" b="0" strike="noStrike" spc="-1">
                  <a:solidFill>
                    <a:srgbClr val="211F26"/>
                  </a:solidFill>
                  <a:latin typeface="Calibri"/>
                  <a:ea typeface="Calibri"/>
                </a:rPr>
                <a:t>Ga naar de instructie dia ‘</a:t>
              </a:r>
              <a:r>
                <a:rPr lang="en-US" sz="1200" b="1" strike="noStrike" spc="-1">
                  <a:solidFill>
                    <a:srgbClr val="211F26"/>
                  </a:solidFill>
                  <a:latin typeface="Calibri"/>
                  <a:ea typeface="Calibri"/>
                </a:rPr>
                <a:t>YouTube links</a:t>
              </a:r>
              <a:r>
                <a:rPr lang="en-US" sz="1200" b="0" strike="noStrike" spc="-1">
                  <a:solidFill>
                    <a:srgbClr val="211F26"/>
                  </a:solidFill>
                  <a:latin typeface="Calibri"/>
                  <a:ea typeface="Calibri"/>
                </a:rPr>
                <a:t>’, open deze in de ‘</a:t>
              </a:r>
              <a:r>
                <a:rPr lang="en-US" sz="1200" b="1" strike="noStrike" spc="-1">
                  <a:solidFill>
                    <a:srgbClr val="211F26"/>
                  </a:solidFill>
                  <a:latin typeface="Calibri"/>
                  <a:ea typeface="Calibri"/>
                </a:rPr>
                <a:t>Diavoorstelling</a:t>
              </a:r>
              <a:r>
                <a:rPr lang="en-US" sz="1200" b="0" strike="noStrike" spc="-1">
                  <a:solidFill>
                    <a:srgbClr val="211F26"/>
                  </a:solidFill>
                  <a:latin typeface="Calibri"/>
                  <a:ea typeface="Calibri"/>
                </a:rPr>
                <a:t>’ (shift F5) en klik op de gewenste video link.</a:t>
              </a:r>
              <a:endParaRPr lang="en-US" sz="1200" b="0" strike="noStrike" spc="-1">
                <a:latin typeface="Arial"/>
              </a:endParaRPr>
            </a:p>
          </p:txBody>
        </p:sp>
        <p:grpSp>
          <p:nvGrpSpPr>
            <p:cNvPr id="739" name="INSTRUCTIE"/>
            <p:cNvGrpSpPr/>
            <p:nvPr/>
          </p:nvGrpSpPr>
          <p:grpSpPr>
            <a:xfrm>
              <a:off x="12550680" y="-173160"/>
              <a:ext cx="3200040" cy="4048560"/>
              <a:chOff x="12550680" y="-173160"/>
              <a:chExt cx="3200040" cy="4048560"/>
            </a:xfrm>
          </p:grpSpPr>
          <p:grpSp>
            <p:nvGrpSpPr>
              <p:cNvPr id="740" name="Rechthoek 299"/>
              <p:cNvGrpSpPr/>
              <p:nvPr/>
            </p:nvGrpSpPr>
            <p:grpSpPr>
              <a:xfrm>
                <a:off x="12556440" y="-173160"/>
                <a:ext cx="3194280" cy="598320"/>
                <a:chOff x="12556440" y="-173160"/>
                <a:chExt cx="3194280" cy="598320"/>
              </a:xfrm>
            </p:grpSpPr>
            <p:sp>
              <p:nvSpPr>
                <p:cNvPr id="741" name="Rectangle"/>
                <p:cNvSpPr/>
                <p:nvPr/>
              </p:nvSpPr>
              <p:spPr>
                <a:xfrm>
                  <a:off x="12556440" y="0"/>
                  <a:ext cx="3194280" cy="251640"/>
                </a:xfrm>
                <a:prstGeom prst="rect">
                  <a:avLst/>
                </a:prstGeom>
                <a:solidFill>
                  <a:srgbClr val="211F26"/>
                </a:solidFill>
                <a:ln w="12700">
                  <a:noFill/>
                </a:ln>
              </p:spPr>
              <p:style>
                <a:lnRef idx="0">
                  <a:scrgbClr r="0" g="0" b="0"/>
                </a:lnRef>
                <a:fillRef idx="0">
                  <a:scrgbClr r="0" g="0" b="0"/>
                </a:fillRef>
                <a:effectRef idx="0">
                  <a:scrgbClr r="0" g="0" b="0"/>
                </a:effectRef>
                <a:fontRef idx="minor"/>
              </p:style>
            </p:sp>
            <p:sp>
              <p:nvSpPr>
                <p:cNvPr id="742" name="Grafiek invoegen/veranderen"/>
                <p:cNvSpPr/>
                <p:nvPr/>
              </p:nvSpPr>
              <p:spPr>
                <a:xfrm>
                  <a:off x="12556440" y="-173160"/>
                  <a:ext cx="3194280" cy="598320"/>
                </a:xfrm>
                <a:prstGeom prst="rect">
                  <a:avLst/>
                </a:prstGeom>
                <a:noFill/>
                <a:ln w="12700">
                  <a:noFill/>
                </a:ln>
              </p:spPr>
              <p:style>
                <a:lnRef idx="0">
                  <a:scrgbClr r="0" g="0" b="0"/>
                </a:lnRef>
                <a:fillRef idx="0">
                  <a:scrgbClr r="0" g="0" b="0"/>
                </a:fillRef>
                <a:effectRef idx="0">
                  <a:scrgbClr r="0" g="0" b="0"/>
                </a:effectRef>
                <a:fontRef idx="minor"/>
              </p:style>
              <p:txBody>
                <a:bodyPr lIns="108000" tIns="108000" rIns="108000" bIns="108000" numCol="1" spcCol="0" anchor="ctr">
                  <a:spAutoFit/>
                </a:bodyPr>
                <a:lstStyle/>
                <a:p>
                  <a:pPr>
                    <a:lnSpc>
                      <a:spcPct val="90000"/>
                    </a:lnSpc>
                    <a:spcBef>
                      <a:spcPts val="601"/>
                    </a:spcBef>
                    <a:buNone/>
                    <a:tabLst>
                      <a:tab pos="0" algn="l"/>
                    </a:tabLst>
                  </a:pPr>
                  <a:r>
                    <a:rPr lang="en-US" sz="1400" b="1" strike="noStrike" cap="all" spc="-1">
                      <a:solidFill>
                        <a:srgbClr val="FFFFFF"/>
                      </a:solidFill>
                      <a:latin typeface="Calibri"/>
                      <a:ea typeface="Calibri"/>
                    </a:rPr>
                    <a:t>Grafiek invoegen/veranderen</a:t>
                  </a:r>
                  <a:endParaRPr lang="en-US" sz="1400" b="0" strike="noStrike" spc="-1">
                    <a:latin typeface="Arial"/>
                  </a:endParaRPr>
                </a:p>
              </p:txBody>
            </p:sp>
          </p:grpSp>
          <p:grpSp>
            <p:nvGrpSpPr>
              <p:cNvPr id="743" name="Ovaal 300"/>
              <p:cNvGrpSpPr/>
              <p:nvPr/>
            </p:nvGrpSpPr>
            <p:grpSpPr>
              <a:xfrm>
                <a:off x="12556440" y="385560"/>
                <a:ext cx="260640" cy="273240"/>
                <a:chOff x="12556440" y="385560"/>
                <a:chExt cx="260640" cy="273240"/>
              </a:xfrm>
            </p:grpSpPr>
            <p:sp>
              <p:nvSpPr>
                <p:cNvPr id="744" name="Oval"/>
                <p:cNvSpPr/>
                <p:nvPr/>
              </p:nvSpPr>
              <p:spPr>
                <a:xfrm>
                  <a:off x="12556440" y="392400"/>
                  <a:ext cx="260640" cy="259200"/>
                </a:xfrm>
                <a:prstGeom prst="ellipse">
                  <a:avLst/>
                </a:prstGeom>
                <a:solidFill>
                  <a:srgbClr val="211F26"/>
                </a:solidFill>
                <a:ln w="12700">
                  <a:noFill/>
                </a:ln>
              </p:spPr>
              <p:style>
                <a:lnRef idx="0">
                  <a:scrgbClr r="0" g="0" b="0"/>
                </a:lnRef>
                <a:fillRef idx="0">
                  <a:scrgbClr r="0" g="0" b="0"/>
                </a:fillRef>
                <a:effectRef idx="0">
                  <a:scrgbClr r="0" g="0" b="0"/>
                </a:effectRef>
                <a:fontRef idx="minor"/>
              </p:style>
            </p:sp>
            <p:sp>
              <p:nvSpPr>
                <p:cNvPr id="745" name="1"/>
                <p:cNvSpPr/>
                <p:nvPr/>
              </p:nvSpPr>
              <p:spPr>
                <a:xfrm>
                  <a:off x="12640320" y="385560"/>
                  <a:ext cx="92520" cy="273240"/>
                </a:xfrm>
                <a:prstGeom prst="rect">
                  <a:avLst/>
                </a:prstGeom>
                <a:noFill/>
                <a:ln w="12700">
                  <a:noFill/>
                </a:ln>
              </p:spPr>
              <p:style>
                <a:lnRef idx="0">
                  <a:scrgbClr r="0" g="0" b="0"/>
                </a:lnRef>
                <a:fillRef idx="0">
                  <a:scrgbClr r="0" g="0" b="0"/>
                </a:fillRef>
                <a:effectRef idx="0">
                  <a:scrgbClr r="0" g="0" b="0"/>
                </a:effectRef>
                <a:fontRef idx="minor"/>
              </p:style>
              <p:txBody>
                <a:bodyPr lIns="45720" rIns="45720" numCol="1" spcCol="0" anchor="ctr">
                  <a:spAutoFit/>
                </a:bodyPr>
                <a:lstStyle/>
                <a:p>
                  <a:pPr algn="ctr">
                    <a:lnSpc>
                      <a:spcPct val="100000"/>
                    </a:lnSpc>
                    <a:buNone/>
                    <a:tabLst>
                      <a:tab pos="0" algn="l"/>
                    </a:tabLst>
                  </a:pPr>
                  <a:r>
                    <a:rPr lang="en-US" sz="1200" b="1" strike="noStrike" spc="-1">
                      <a:solidFill>
                        <a:srgbClr val="FFFFFF"/>
                      </a:solidFill>
                      <a:latin typeface="Calibri"/>
                      <a:ea typeface="Calibri"/>
                    </a:rPr>
                    <a:t>1</a:t>
                  </a:r>
                  <a:endParaRPr lang="en-US" sz="1200" b="0" strike="noStrike" spc="-1">
                    <a:latin typeface="Arial"/>
                  </a:endParaRPr>
                </a:p>
              </p:txBody>
            </p:sp>
          </p:grpSp>
          <p:sp>
            <p:nvSpPr>
              <p:cNvPr id="746" name="Rechthoek 301"/>
              <p:cNvSpPr/>
              <p:nvPr/>
            </p:nvSpPr>
            <p:spPr>
              <a:xfrm>
                <a:off x="12922200" y="392400"/>
                <a:ext cx="2817720" cy="752040"/>
              </a:xfrm>
              <a:prstGeom prst="rect">
                <a:avLst/>
              </a:prstGeom>
              <a:noFill/>
              <a:ln w="12700">
                <a:noFill/>
              </a:ln>
            </p:spPr>
            <p:style>
              <a:lnRef idx="0">
                <a:scrgbClr r="0" g="0" b="0"/>
              </a:lnRef>
              <a:fillRef idx="0">
                <a:scrgbClr r="0" g="0" b="0"/>
              </a:fillRef>
              <a:effectRef idx="0">
                <a:scrgbClr r="0" g="0" b="0"/>
              </a:effectRef>
              <a:fontRef idx="minor"/>
            </p:style>
            <p:txBody>
              <a:bodyPr lIns="0" tIns="0" rIns="0" bIns="0" numCol="1" spcCol="0" anchor="t">
                <a:spAutoFit/>
              </a:bodyPr>
              <a:lstStyle/>
              <a:p>
                <a:pPr>
                  <a:lnSpc>
                    <a:spcPct val="90000"/>
                  </a:lnSpc>
                  <a:spcBef>
                    <a:spcPts val="601"/>
                  </a:spcBef>
                  <a:buNone/>
                  <a:tabLst>
                    <a:tab pos="0" algn="l"/>
                  </a:tabLst>
                </a:pPr>
                <a:r>
                  <a:rPr lang="en-US" sz="1100" b="0" strike="noStrike" spc="-1">
                    <a:solidFill>
                      <a:srgbClr val="211F26"/>
                    </a:solidFill>
                    <a:latin typeface="Calibri"/>
                    <a:ea typeface="Calibri"/>
                  </a:rPr>
                  <a:t>Wanneer nodig, verwijder de bestaande grafiek d.m.v. de </a:t>
                </a:r>
                <a:r>
                  <a:rPr lang="en-US" sz="1100" b="1" strike="noStrike" spc="-1">
                    <a:solidFill>
                      <a:srgbClr val="211F26"/>
                    </a:solidFill>
                    <a:latin typeface="Calibri"/>
                    <a:ea typeface="Calibri"/>
                  </a:rPr>
                  <a:t>‘Delete’-knop</a:t>
                </a:r>
                <a:r>
                  <a:rPr lang="en-US" sz="1100" b="0" strike="noStrike" spc="-1">
                    <a:solidFill>
                      <a:srgbClr val="211F26"/>
                    </a:solidFill>
                    <a:latin typeface="Calibri"/>
                    <a:ea typeface="Calibri"/>
                  </a:rPr>
                  <a:t>. Klik op het pictogram om een nieuwe grafiek in te voegen.</a:t>
                </a:r>
                <a:br>
                  <a:rPr sz="1100"/>
                </a:br>
                <a:r>
                  <a:rPr lang="en-US" sz="1100" b="0" i="1" strike="noStrike" spc="-1">
                    <a:solidFill>
                      <a:srgbClr val="211F26"/>
                    </a:solidFill>
                    <a:latin typeface="Calibri"/>
                    <a:ea typeface="Calibri"/>
                  </a:rPr>
                  <a:t>(zie onderstaand voorbeeld).</a:t>
                </a:r>
                <a:endParaRPr lang="en-US" sz="1100" b="0" strike="noStrike" spc="-1">
                  <a:latin typeface="Arial"/>
                </a:endParaRPr>
              </a:p>
            </p:txBody>
          </p:sp>
          <p:grpSp>
            <p:nvGrpSpPr>
              <p:cNvPr id="747" name="Ovaal 302"/>
              <p:cNvGrpSpPr/>
              <p:nvPr/>
            </p:nvGrpSpPr>
            <p:grpSpPr>
              <a:xfrm>
                <a:off x="12556440" y="1533600"/>
                <a:ext cx="260640" cy="273240"/>
                <a:chOff x="12556440" y="1533600"/>
                <a:chExt cx="260640" cy="273240"/>
              </a:xfrm>
            </p:grpSpPr>
            <p:sp>
              <p:nvSpPr>
                <p:cNvPr id="748" name="Oval"/>
                <p:cNvSpPr/>
                <p:nvPr/>
              </p:nvSpPr>
              <p:spPr>
                <a:xfrm>
                  <a:off x="12556440" y="1540440"/>
                  <a:ext cx="260640" cy="259200"/>
                </a:xfrm>
                <a:prstGeom prst="ellipse">
                  <a:avLst/>
                </a:prstGeom>
                <a:solidFill>
                  <a:srgbClr val="211F26"/>
                </a:solidFill>
                <a:ln w="12700">
                  <a:noFill/>
                </a:ln>
              </p:spPr>
              <p:style>
                <a:lnRef idx="0">
                  <a:scrgbClr r="0" g="0" b="0"/>
                </a:lnRef>
                <a:fillRef idx="0">
                  <a:scrgbClr r="0" g="0" b="0"/>
                </a:fillRef>
                <a:effectRef idx="0">
                  <a:scrgbClr r="0" g="0" b="0"/>
                </a:effectRef>
                <a:fontRef idx="minor"/>
              </p:style>
            </p:sp>
            <p:sp>
              <p:nvSpPr>
                <p:cNvPr id="749" name="2"/>
                <p:cNvSpPr/>
                <p:nvPr/>
              </p:nvSpPr>
              <p:spPr>
                <a:xfrm>
                  <a:off x="12640320" y="1533600"/>
                  <a:ext cx="92520" cy="273240"/>
                </a:xfrm>
                <a:prstGeom prst="rect">
                  <a:avLst/>
                </a:prstGeom>
                <a:noFill/>
                <a:ln w="12700">
                  <a:noFill/>
                </a:ln>
              </p:spPr>
              <p:style>
                <a:lnRef idx="0">
                  <a:scrgbClr r="0" g="0" b="0"/>
                </a:lnRef>
                <a:fillRef idx="0">
                  <a:scrgbClr r="0" g="0" b="0"/>
                </a:fillRef>
                <a:effectRef idx="0">
                  <a:scrgbClr r="0" g="0" b="0"/>
                </a:effectRef>
                <a:fontRef idx="minor"/>
              </p:style>
              <p:txBody>
                <a:bodyPr lIns="45720" rIns="45720" numCol="1" spcCol="0" anchor="ctr">
                  <a:spAutoFit/>
                </a:bodyPr>
                <a:lstStyle/>
                <a:p>
                  <a:pPr algn="ctr">
                    <a:lnSpc>
                      <a:spcPct val="100000"/>
                    </a:lnSpc>
                    <a:buNone/>
                    <a:tabLst>
                      <a:tab pos="0" algn="l"/>
                    </a:tabLst>
                  </a:pPr>
                  <a:r>
                    <a:rPr lang="en-US" sz="1200" b="1" strike="noStrike" spc="-1">
                      <a:solidFill>
                        <a:srgbClr val="FFFFFF"/>
                      </a:solidFill>
                      <a:latin typeface="Calibri"/>
                      <a:ea typeface="Calibri"/>
                    </a:rPr>
                    <a:t>2</a:t>
                  </a:r>
                  <a:endParaRPr lang="en-US" sz="1200" b="0" strike="noStrike" spc="-1">
                    <a:latin typeface="Arial"/>
                  </a:endParaRPr>
                </a:p>
              </p:txBody>
            </p:sp>
          </p:grpSp>
          <p:sp>
            <p:nvSpPr>
              <p:cNvPr id="750" name="Rechthoek 303"/>
              <p:cNvSpPr/>
              <p:nvPr/>
            </p:nvSpPr>
            <p:spPr>
              <a:xfrm>
                <a:off x="12922200" y="1540440"/>
                <a:ext cx="2817720" cy="301320"/>
              </a:xfrm>
              <a:prstGeom prst="rect">
                <a:avLst/>
              </a:prstGeom>
              <a:noFill/>
              <a:ln w="12700">
                <a:noFill/>
              </a:ln>
            </p:spPr>
            <p:style>
              <a:lnRef idx="0">
                <a:scrgbClr r="0" g="0" b="0"/>
              </a:lnRef>
              <a:fillRef idx="0">
                <a:scrgbClr r="0" g="0" b="0"/>
              </a:fillRef>
              <a:effectRef idx="0">
                <a:scrgbClr r="0" g="0" b="0"/>
              </a:effectRef>
              <a:fontRef idx="minor"/>
            </p:style>
            <p:txBody>
              <a:bodyPr lIns="0" tIns="0" rIns="0" bIns="0" numCol="1" spcCol="0" anchor="t">
                <a:spAutoFit/>
              </a:bodyPr>
              <a:lstStyle/>
              <a:p>
                <a:pPr>
                  <a:lnSpc>
                    <a:spcPct val="90000"/>
                  </a:lnSpc>
                  <a:spcBef>
                    <a:spcPts val="601"/>
                  </a:spcBef>
                  <a:buNone/>
                  <a:tabLst>
                    <a:tab pos="0" algn="l"/>
                  </a:tabLst>
                </a:pPr>
                <a:r>
                  <a:rPr lang="en-US" sz="1100" b="0" strike="noStrike" spc="-1">
                    <a:solidFill>
                      <a:srgbClr val="211F26"/>
                    </a:solidFill>
                    <a:latin typeface="Calibri"/>
                    <a:ea typeface="Calibri"/>
                  </a:rPr>
                  <a:t>Selecteer de gewenste grafiek</a:t>
                </a:r>
                <a:br>
                  <a:rPr sz="1100"/>
                </a:br>
                <a:r>
                  <a:rPr lang="en-US" sz="1100" b="0" strike="noStrike" spc="-1">
                    <a:solidFill>
                      <a:srgbClr val="211F26"/>
                    </a:solidFill>
                    <a:latin typeface="Calibri"/>
                    <a:ea typeface="Calibri"/>
                  </a:rPr>
                  <a:t>en klik op </a:t>
                </a:r>
                <a:r>
                  <a:rPr lang="en-US" sz="1100" b="1" strike="noStrike" spc="-1">
                    <a:solidFill>
                      <a:srgbClr val="211F26"/>
                    </a:solidFill>
                    <a:latin typeface="Calibri"/>
                    <a:ea typeface="Calibri"/>
                  </a:rPr>
                  <a:t>‘Invoegen’</a:t>
                </a:r>
                <a:r>
                  <a:rPr lang="en-US" sz="1100" b="0" strike="noStrike" spc="-1">
                    <a:solidFill>
                      <a:srgbClr val="211F26"/>
                    </a:solidFill>
                    <a:latin typeface="Calibri"/>
                    <a:ea typeface="Calibri"/>
                  </a:rPr>
                  <a:t>.</a:t>
                </a:r>
                <a:endParaRPr lang="en-US" sz="1100" b="0" strike="noStrike" spc="-1">
                  <a:latin typeface="Arial"/>
                </a:endParaRPr>
              </a:p>
            </p:txBody>
          </p:sp>
          <p:grpSp>
            <p:nvGrpSpPr>
              <p:cNvPr id="751" name="Groep 304"/>
              <p:cNvGrpSpPr/>
              <p:nvPr/>
            </p:nvGrpSpPr>
            <p:grpSpPr>
              <a:xfrm>
                <a:off x="12922200" y="1979280"/>
                <a:ext cx="825120" cy="209160"/>
                <a:chOff x="12922200" y="1979280"/>
                <a:chExt cx="825120" cy="209160"/>
              </a:xfrm>
            </p:grpSpPr>
            <p:grpSp>
              <p:nvGrpSpPr>
                <p:cNvPr id="752" name="Rechthoek 344"/>
                <p:cNvGrpSpPr/>
                <p:nvPr/>
              </p:nvGrpSpPr>
              <p:grpSpPr>
                <a:xfrm>
                  <a:off x="12922200" y="1979280"/>
                  <a:ext cx="825120" cy="209160"/>
                  <a:chOff x="12922200" y="1979280"/>
                  <a:chExt cx="825120" cy="209160"/>
                </a:xfrm>
              </p:grpSpPr>
              <p:sp>
                <p:nvSpPr>
                  <p:cNvPr id="753" name="Rectangle"/>
                  <p:cNvSpPr/>
                  <p:nvPr/>
                </p:nvSpPr>
                <p:spPr>
                  <a:xfrm>
                    <a:off x="12922200" y="1979280"/>
                    <a:ext cx="825120" cy="209160"/>
                  </a:xfrm>
                  <a:prstGeom prst="rect">
                    <a:avLst/>
                  </a:prstGeom>
                  <a:solidFill>
                    <a:srgbClr val="E5F1FB"/>
                  </a:solidFill>
                  <a:ln w="12700">
                    <a:solidFill>
                      <a:srgbClr val="0B7ED9"/>
                    </a:solidFill>
                    <a:miter/>
                  </a:ln>
                </p:spPr>
                <p:style>
                  <a:lnRef idx="0">
                    <a:scrgbClr r="0" g="0" b="0"/>
                  </a:lnRef>
                  <a:fillRef idx="0">
                    <a:scrgbClr r="0" g="0" b="0"/>
                  </a:fillRef>
                  <a:effectRef idx="0">
                    <a:scrgbClr r="0" g="0" b="0"/>
                  </a:effectRef>
                  <a:fontRef idx="minor"/>
                </p:style>
              </p:sp>
              <p:sp>
                <p:nvSpPr>
                  <p:cNvPr id="754" name="Invoegen"/>
                  <p:cNvSpPr/>
                  <p:nvPr/>
                </p:nvSpPr>
                <p:spPr>
                  <a:xfrm>
                    <a:off x="13036320" y="2028960"/>
                    <a:ext cx="704520" cy="110160"/>
                  </a:xfrm>
                  <a:prstGeom prst="rect">
                    <a:avLst/>
                  </a:prstGeom>
                  <a:noFill/>
                  <a:ln w="12700">
                    <a:noFill/>
                  </a:ln>
                </p:spPr>
                <p:style>
                  <a:lnRef idx="0">
                    <a:scrgbClr r="0" g="0" b="0"/>
                  </a:lnRef>
                  <a:fillRef idx="0">
                    <a:scrgbClr r="0" g="0" b="0"/>
                  </a:fillRef>
                  <a:effectRef idx="0">
                    <a:scrgbClr r="0" g="0" b="0"/>
                  </a:effectRef>
                  <a:fontRef idx="minor"/>
                </p:style>
                <p:txBody>
                  <a:bodyPr lIns="0" tIns="0" rIns="0" bIns="0" numCol="1" spcCol="0" anchor="ctr">
                    <a:spAutoFit/>
                  </a:bodyPr>
                  <a:lstStyle/>
                  <a:p>
                    <a:pPr>
                      <a:lnSpc>
                        <a:spcPct val="90000"/>
                      </a:lnSpc>
                      <a:spcBef>
                        <a:spcPts val="601"/>
                      </a:spcBef>
                      <a:buNone/>
                      <a:tabLst>
                        <a:tab pos="0" algn="l"/>
                      </a:tabLst>
                    </a:pPr>
                    <a:r>
                      <a:rPr lang="en-US" sz="800" b="0" strike="noStrike" spc="-1">
                        <a:solidFill>
                          <a:srgbClr val="211F26"/>
                        </a:solidFill>
                        <a:latin typeface="Calibri"/>
                        <a:ea typeface="Calibri"/>
                      </a:rPr>
                      <a:t>Invoegen</a:t>
                    </a:r>
                    <a:endParaRPr lang="en-US" sz="800" b="0" strike="noStrike" spc="-1">
                      <a:latin typeface="Arial"/>
                    </a:endParaRPr>
                  </a:p>
                </p:txBody>
              </p:sp>
            </p:grpSp>
            <p:sp>
              <p:nvSpPr>
                <p:cNvPr id="755" name="Rechte verbindingslijn 345"/>
                <p:cNvSpPr/>
                <p:nvPr/>
              </p:nvSpPr>
              <p:spPr>
                <a:xfrm>
                  <a:off x="13572720" y="2011680"/>
                  <a:ext cx="0" cy="142560"/>
                </a:xfrm>
                <a:prstGeom prst="line">
                  <a:avLst/>
                </a:prstGeom>
                <a:ln w="3175">
                  <a:solidFill>
                    <a:srgbClr val="44546A"/>
                  </a:solidFill>
                  <a:round/>
                </a:ln>
              </p:spPr>
              <p:style>
                <a:lnRef idx="0">
                  <a:scrgbClr r="0" g="0" b="0"/>
                </a:lnRef>
                <a:fillRef idx="0">
                  <a:scrgbClr r="0" g="0" b="0"/>
                </a:fillRef>
                <a:effectRef idx="0">
                  <a:scrgbClr r="0" g="0" b="0"/>
                </a:effectRef>
                <a:fontRef idx="minor"/>
              </p:style>
            </p:sp>
            <p:sp>
              <p:nvSpPr>
                <p:cNvPr id="756" name="Gelijkbenige driehoek 346"/>
                <p:cNvSpPr/>
                <p:nvPr/>
              </p:nvSpPr>
              <p:spPr>
                <a:xfrm rot="10800000">
                  <a:off x="13614120" y="2063880"/>
                  <a:ext cx="86400" cy="50760"/>
                </a:xfrm>
                <a:prstGeom prst="triangle">
                  <a:avLst>
                    <a:gd name="adj" fmla="val 50000"/>
                  </a:avLst>
                </a:prstGeom>
                <a:solidFill>
                  <a:srgbClr val="000000"/>
                </a:solidFill>
                <a:ln w="12700">
                  <a:noFill/>
                </a:ln>
              </p:spPr>
              <p:style>
                <a:lnRef idx="0">
                  <a:scrgbClr r="0" g="0" b="0"/>
                </a:lnRef>
                <a:fillRef idx="0">
                  <a:scrgbClr r="0" g="0" b="0"/>
                </a:fillRef>
                <a:effectRef idx="0">
                  <a:scrgbClr r="0" g="0" b="0"/>
                </a:effectRef>
                <a:fontRef idx="minor"/>
              </p:style>
            </p:sp>
          </p:grpSp>
          <p:grpSp>
            <p:nvGrpSpPr>
              <p:cNvPr id="757" name="Groep 305"/>
              <p:cNvGrpSpPr/>
              <p:nvPr/>
            </p:nvGrpSpPr>
            <p:grpSpPr>
              <a:xfrm>
                <a:off x="12916440" y="1092600"/>
                <a:ext cx="289080" cy="314640"/>
                <a:chOff x="12916440" y="1092600"/>
                <a:chExt cx="289080" cy="314640"/>
              </a:xfrm>
            </p:grpSpPr>
            <p:sp>
              <p:nvSpPr>
                <p:cNvPr id="758" name="Rechthoek 341"/>
                <p:cNvSpPr/>
                <p:nvPr/>
              </p:nvSpPr>
              <p:spPr>
                <a:xfrm>
                  <a:off x="12916440" y="1190880"/>
                  <a:ext cx="78840" cy="216000"/>
                </a:xfrm>
                <a:prstGeom prst="rect">
                  <a:avLst/>
                </a:prstGeom>
                <a:solidFill>
                  <a:srgbClr val="4D82B8"/>
                </a:solidFill>
                <a:ln w="12700">
                  <a:noFill/>
                </a:ln>
              </p:spPr>
              <p:style>
                <a:lnRef idx="0">
                  <a:scrgbClr r="0" g="0" b="0"/>
                </a:lnRef>
                <a:fillRef idx="0">
                  <a:scrgbClr r="0" g="0" b="0"/>
                </a:fillRef>
                <a:effectRef idx="0">
                  <a:scrgbClr r="0" g="0" b="0"/>
                </a:effectRef>
                <a:fontRef idx="minor"/>
              </p:style>
            </p:sp>
            <p:sp>
              <p:nvSpPr>
                <p:cNvPr id="759" name="Rechthoek 342"/>
                <p:cNvSpPr/>
                <p:nvPr/>
              </p:nvSpPr>
              <p:spPr>
                <a:xfrm>
                  <a:off x="13020840" y="1092600"/>
                  <a:ext cx="78840" cy="314640"/>
                </a:xfrm>
                <a:prstGeom prst="rect">
                  <a:avLst/>
                </a:prstGeom>
                <a:solidFill>
                  <a:srgbClr val="FFCC66"/>
                </a:solidFill>
                <a:ln w="12700">
                  <a:noFill/>
                </a:ln>
              </p:spPr>
              <p:style>
                <a:lnRef idx="0">
                  <a:scrgbClr r="0" g="0" b="0"/>
                </a:lnRef>
                <a:fillRef idx="0">
                  <a:scrgbClr r="0" g="0" b="0"/>
                </a:fillRef>
                <a:effectRef idx="0">
                  <a:scrgbClr r="0" g="0" b="0"/>
                </a:effectRef>
                <a:fontRef idx="minor"/>
              </p:style>
            </p:sp>
            <p:sp>
              <p:nvSpPr>
                <p:cNvPr id="760" name="Rechthoek 343"/>
                <p:cNvSpPr/>
                <p:nvPr/>
              </p:nvSpPr>
              <p:spPr>
                <a:xfrm>
                  <a:off x="13126680" y="1162440"/>
                  <a:ext cx="78840" cy="244440"/>
                </a:xfrm>
                <a:prstGeom prst="rect">
                  <a:avLst/>
                </a:prstGeom>
                <a:solidFill>
                  <a:srgbClr val="808080"/>
                </a:solidFill>
                <a:ln w="12700">
                  <a:noFill/>
                </a:ln>
              </p:spPr>
              <p:style>
                <a:lnRef idx="0">
                  <a:scrgbClr r="0" g="0" b="0"/>
                </a:lnRef>
                <a:fillRef idx="0">
                  <a:scrgbClr r="0" g="0" b="0"/>
                </a:fillRef>
                <a:effectRef idx="0">
                  <a:scrgbClr r="0" g="0" b="0"/>
                </a:effectRef>
                <a:fontRef idx="minor"/>
              </p:style>
            </p:sp>
          </p:grpSp>
          <p:grpSp>
            <p:nvGrpSpPr>
              <p:cNvPr id="761" name="Rechthoek 306"/>
              <p:cNvGrpSpPr/>
              <p:nvPr/>
            </p:nvGrpSpPr>
            <p:grpSpPr>
              <a:xfrm>
                <a:off x="12556440" y="2147040"/>
                <a:ext cx="3194280" cy="598320"/>
                <a:chOff x="12556440" y="2147040"/>
                <a:chExt cx="3194280" cy="598320"/>
              </a:xfrm>
            </p:grpSpPr>
            <p:sp>
              <p:nvSpPr>
                <p:cNvPr id="762" name="Rectangle"/>
                <p:cNvSpPr/>
                <p:nvPr/>
              </p:nvSpPr>
              <p:spPr>
                <a:xfrm>
                  <a:off x="12556440" y="2320200"/>
                  <a:ext cx="3194280" cy="251640"/>
                </a:xfrm>
                <a:prstGeom prst="rect">
                  <a:avLst/>
                </a:prstGeom>
                <a:solidFill>
                  <a:srgbClr val="211F26"/>
                </a:solidFill>
                <a:ln w="12700">
                  <a:noFill/>
                </a:ln>
              </p:spPr>
              <p:style>
                <a:lnRef idx="0">
                  <a:scrgbClr r="0" g="0" b="0"/>
                </a:lnRef>
                <a:fillRef idx="0">
                  <a:scrgbClr r="0" g="0" b="0"/>
                </a:fillRef>
                <a:effectRef idx="0">
                  <a:scrgbClr r="0" g="0" b="0"/>
                </a:effectRef>
                <a:fontRef idx="minor"/>
              </p:style>
            </p:sp>
            <p:sp>
              <p:nvSpPr>
                <p:cNvPr id="763" name="Data van de Grafiek Bewerken"/>
                <p:cNvSpPr/>
                <p:nvPr/>
              </p:nvSpPr>
              <p:spPr>
                <a:xfrm>
                  <a:off x="12556440" y="2147040"/>
                  <a:ext cx="3194280" cy="598320"/>
                </a:xfrm>
                <a:prstGeom prst="rect">
                  <a:avLst/>
                </a:prstGeom>
                <a:noFill/>
                <a:ln w="12700">
                  <a:noFill/>
                </a:ln>
              </p:spPr>
              <p:style>
                <a:lnRef idx="0">
                  <a:scrgbClr r="0" g="0" b="0"/>
                </a:lnRef>
                <a:fillRef idx="0">
                  <a:scrgbClr r="0" g="0" b="0"/>
                </a:fillRef>
                <a:effectRef idx="0">
                  <a:scrgbClr r="0" g="0" b="0"/>
                </a:effectRef>
                <a:fontRef idx="minor"/>
              </p:style>
              <p:txBody>
                <a:bodyPr lIns="108000" tIns="108000" rIns="108000" bIns="108000" numCol="1" spcCol="0" anchor="ctr">
                  <a:spAutoFit/>
                </a:bodyPr>
                <a:lstStyle/>
                <a:p>
                  <a:pPr>
                    <a:lnSpc>
                      <a:spcPct val="90000"/>
                    </a:lnSpc>
                    <a:spcBef>
                      <a:spcPts val="601"/>
                    </a:spcBef>
                    <a:buNone/>
                    <a:tabLst>
                      <a:tab pos="0" algn="l"/>
                    </a:tabLst>
                  </a:pPr>
                  <a:r>
                    <a:rPr lang="en-US" sz="1400" b="1" strike="noStrike" cap="all" spc="-1">
                      <a:solidFill>
                        <a:srgbClr val="FFFFFF"/>
                      </a:solidFill>
                      <a:latin typeface="Calibri"/>
                      <a:ea typeface="Calibri"/>
                    </a:rPr>
                    <a:t>Data van de Grafiek Bewerken</a:t>
                  </a:r>
                  <a:endParaRPr lang="en-US" sz="1400" b="0" strike="noStrike" spc="-1">
                    <a:latin typeface="Arial"/>
                  </a:endParaRPr>
                </a:p>
              </p:txBody>
            </p:sp>
          </p:grpSp>
          <p:grpSp>
            <p:nvGrpSpPr>
              <p:cNvPr id="764" name="Ovaal 307"/>
              <p:cNvGrpSpPr/>
              <p:nvPr/>
            </p:nvGrpSpPr>
            <p:grpSpPr>
              <a:xfrm>
                <a:off x="12550680" y="2709000"/>
                <a:ext cx="260640" cy="273240"/>
                <a:chOff x="12550680" y="2709000"/>
                <a:chExt cx="260640" cy="273240"/>
              </a:xfrm>
            </p:grpSpPr>
            <p:sp>
              <p:nvSpPr>
                <p:cNvPr id="765" name="Oval"/>
                <p:cNvSpPr/>
                <p:nvPr/>
              </p:nvSpPr>
              <p:spPr>
                <a:xfrm>
                  <a:off x="12550680" y="2715840"/>
                  <a:ext cx="260640" cy="259200"/>
                </a:xfrm>
                <a:prstGeom prst="ellipse">
                  <a:avLst/>
                </a:prstGeom>
                <a:solidFill>
                  <a:srgbClr val="211F26"/>
                </a:solidFill>
                <a:ln w="12700">
                  <a:noFill/>
                </a:ln>
              </p:spPr>
              <p:style>
                <a:lnRef idx="0">
                  <a:scrgbClr r="0" g="0" b="0"/>
                </a:lnRef>
                <a:fillRef idx="0">
                  <a:scrgbClr r="0" g="0" b="0"/>
                </a:fillRef>
                <a:effectRef idx="0">
                  <a:scrgbClr r="0" g="0" b="0"/>
                </a:effectRef>
                <a:fontRef idx="minor"/>
              </p:style>
            </p:sp>
            <p:sp>
              <p:nvSpPr>
                <p:cNvPr id="766" name="1"/>
                <p:cNvSpPr/>
                <p:nvPr/>
              </p:nvSpPr>
              <p:spPr>
                <a:xfrm>
                  <a:off x="12634920" y="2709000"/>
                  <a:ext cx="92520" cy="273240"/>
                </a:xfrm>
                <a:prstGeom prst="rect">
                  <a:avLst/>
                </a:prstGeom>
                <a:noFill/>
                <a:ln w="12700">
                  <a:noFill/>
                </a:ln>
              </p:spPr>
              <p:style>
                <a:lnRef idx="0">
                  <a:scrgbClr r="0" g="0" b="0"/>
                </a:lnRef>
                <a:fillRef idx="0">
                  <a:scrgbClr r="0" g="0" b="0"/>
                </a:fillRef>
                <a:effectRef idx="0">
                  <a:scrgbClr r="0" g="0" b="0"/>
                </a:effectRef>
                <a:fontRef idx="minor"/>
              </p:style>
              <p:txBody>
                <a:bodyPr lIns="45720" rIns="45720" numCol="1" spcCol="0" anchor="ctr">
                  <a:spAutoFit/>
                </a:bodyPr>
                <a:lstStyle/>
                <a:p>
                  <a:pPr algn="ctr">
                    <a:lnSpc>
                      <a:spcPct val="100000"/>
                    </a:lnSpc>
                    <a:buNone/>
                    <a:tabLst>
                      <a:tab pos="0" algn="l"/>
                    </a:tabLst>
                  </a:pPr>
                  <a:r>
                    <a:rPr lang="en-US" sz="1200" b="1" strike="noStrike" spc="-1">
                      <a:solidFill>
                        <a:srgbClr val="FFFFFF"/>
                      </a:solidFill>
                      <a:latin typeface="Calibri"/>
                      <a:ea typeface="Calibri"/>
                    </a:rPr>
                    <a:t>1</a:t>
                  </a:r>
                  <a:endParaRPr lang="en-US" sz="1200" b="0" strike="noStrike" spc="-1">
                    <a:latin typeface="Arial"/>
                  </a:endParaRPr>
                </a:p>
              </p:txBody>
            </p:sp>
          </p:grpSp>
          <p:sp>
            <p:nvSpPr>
              <p:cNvPr id="767" name="Rechthoek 308"/>
              <p:cNvSpPr/>
              <p:nvPr/>
            </p:nvSpPr>
            <p:spPr>
              <a:xfrm>
                <a:off x="12916440" y="2715840"/>
                <a:ext cx="2817720" cy="501840"/>
              </a:xfrm>
              <a:prstGeom prst="rect">
                <a:avLst/>
              </a:prstGeom>
              <a:noFill/>
              <a:ln w="12700">
                <a:noFill/>
              </a:ln>
            </p:spPr>
            <p:style>
              <a:lnRef idx="0">
                <a:scrgbClr r="0" g="0" b="0"/>
              </a:lnRef>
              <a:fillRef idx="0">
                <a:scrgbClr r="0" g="0" b="0"/>
              </a:fillRef>
              <a:effectRef idx="0">
                <a:scrgbClr r="0" g="0" b="0"/>
              </a:effectRef>
              <a:fontRef idx="minor"/>
            </p:style>
            <p:txBody>
              <a:bodyPr lIns="0" tIns="0" rIns="0" bIns="0" numCol="1" spcCol="0" anchor="t">
                <a:spAutoFit/>
              </a:bodyPr>
              <a:lstStyle/>
              <a:p>
                <a:pPr>
                  <a:lnSpc>
                    <a:spcPct val="100000"/>
                  </a:lnSpc>
                  <a:buNone/>
                  <a:tabLst>
                    <a:tab pos="0" algn="l"/>
                  </a:tabLst>
                </a:pPr>
                <a:r>
                  <a:rPr lang="en-US" sz="1100" b="0" strike="noStrike" spc="-1">
                    <a:solidFill>
                      <a:srgbClr val="211F26"/>
                    </a:solidFill>
                    <a:latin typeface="Calibri"/>
                    <a:ea typeface="Calibri"/>
                  </a:rPr>
                  <a:t>Selecteer de grafiek, klik met de rechter muisknop en kies </a:t>
                </a:r>
                <a:r>
                  <a:rPr lang="en-US" sz="1100" b="1" strike="noStrike" spc="-1">
                    <a:solidFill>
                      <a:srgbClr val="211F26"/>
                    </a:solidFill>
                    <a:latin typeface="Calibri"/>
                    <a:ea typeface="Calibri"/>
                  </a:rPr>
                  <a:t>‘Gegevens bewerken’</a:t>
                </a:r>
                <a:endParaRPr lang="en-US" sz="1100" b="0" strike="noStrike" spc="-1">
                  <a:latin typeface="Arial"/>
                </a:endParaRPr>
              </a:p>
            </p:txBody>
          </p:sp>
          <p:grpSp>
            <p:nvGrpSpPr>
              <p:cNvPr id="768" name="Groep 309"/>
              <p:cNvGrpSpPr/>
              <p:nvPr/>
            </p:nvGrpSpPr>
            <p:grpSpPr>
              <a:xfrm>
                <a:off x="12916440" y="3178080"/>
                <a:ext cx="1713960" cy="697320"/>
                <a:chOff x="12916440" y="3178080"/>
                <a:chExt cx="1713960" cy="697320"/>
              </a:xfrm>
            </p:grpSpPr>
            <p:sp>
              <p:nvSpPr>
                <p:cNvPr id="769" name="Rechthoek 310"/>
                <p:cNvSpPr/>
                <p:nvPr/>
              </p:nvSpPr>
              <p:spPr>
                <a:xfrm>
                  <a:off x="12916440" y="3178080"/>
                  <a:ext cx="1626480" cy="580680"/>
                </a:xfrm>
                <a:prstGeom prst="rect">
                  <a:avLst/>
                </a:prstGeom>
                <a:solidFill>
                  <a:srgbClr val="FFFFFF"/>
                </a:solidFill>
                <a:ln w="12700">
                  <a:solidFill>
                    <a:srgbClr val="D1D1D1"/>
                  </a:solidFill>
                  <a:miter/>
                </a:ln>
              </p:spPr>
              <p:style>
                <a:lnRef idx="0">
                  <a:scrgbClr r="0" g="0" b="0"/>
                </a:lnRef>
                <a:fillRef idx="0">
                  <a:scrgbClr r="0" g="0" b="0"/>
                </a:fillRef>
                <a:effectRef idx="0">
                  <a:scrgbClr r="0" g="0" b="0"/>
                </a:effectRef>
                <a:fontRef idx="minor"/>
              </p:style>
            </p:sp>
            <p:sp>
              <p:nvSpPr>
                <p:cNvPr id="770" name="Rechthoek 311"/>
                <p:cNvSpPr/>
                <p:nvPr/>
              </p:nvSpPr>
              <p:spPr>
                <a:xfrm>
                  <a:off x="12927600" y="3489480"/>
                  <a:ext cx="1608840" cy="261000"/>
                </a:xfrm>
                <a:prstGeom prst="rect">
                  <a:avLst/>
                </a:prstGeom>
                <a:solidFill>
                  <a:srgbClr val="FCE4DC"/>
                </a:solidFill>
                <a:ln w="12700">
                  <a:noFill/>
                </a:ln>
              </p:spPr>
              <p:style>
                <a:lnRef idx="0">
                  <a:scrgbClr r="0" g="0" b="0"/>
                </a:lnRef>
                <a:fillRef idx="0">
                  <a:scrgbClr r="0" g="0" b="0"/>
                </a:fillRef>
                <a:effectRef idx="0">
                  <a:scrgbClr r="0" g="0" b="0"/>
                </a:effectRef>
                <a:fontRef idx="minor"/>
              </p:style>
            </p:sp>
            <p:sp>
              <p:nvSpPr>
                <p:cNvPr id="771" name="Tekstvak 312"/>
                <p:cNvSpPr/>
                <p:nvPr/>
              </p:nvSpPr>
              <p:spPr>
                <a:xfrm>
                  <a:off x="13202640" y="3216960"/>
                  <a:ext cx="1156320" cy="337320"/>
                </a:xfrm>
                <a:prstGeom prst="rect">
                  <a:avLst/>
                </a:prstGeom>
                <a:noFill/>
                <a:ln w="12700">
                  <a:noFill/>
                </a:ln>
              </p:spPr>
              <p:style>
                <a:lnRef idx="0">
                  <a:scrgbClr r="0" g="0" b="0"/>
                </a:lnRef>
                <a:fillRef idx="0">
                  <a:scrgbClr r="0" g="0" b="0"/>
                </a:fillRef>
                <a:effectRef idx="0">
                  <a:scrgbClr r="0" g="0" b="0"/>
                </a:effectRef>
                <a:fontRef idx="minor"/>
              </p:style>
              <p:txBody>
                <a:bodyPr lIns="45720" rIns="45720" numCol="1" spcCol="0" anchor="t">
                  <a:spAutoFit/>
                </a:bodyPr>
                <a:lstStyle/>
                <a:p>
                  <a:pPr>
                    <a:lnSpc>
                      <a:spcPct val="90000"/>
                    </a:lnSpc>
                    <a:spcBef>
                      <a:spcPts val="601"/>
                    </a:spcBef>
                    <a:buNone/>
                    <a:tabLst>
                      <a:tab pos="0" algn="l"/>
                    </a:tabLst>
                  </a:pPr>
                  <a:r>
                    <a:rPr lang="en-US" sz="900" b="0" strike="noStrike" spc="-1">
                      <a:solidFill>
                        <a:srgbClr val="211F26"/>
                      </a:solidFill>
                      <a:latin typeface="Calibri"/>
                      <a:ea typeface="Calibri"/>
                    </a:rPr>
                    <a:t>Grafiektype wijzigen</a:t>
                  </a:r>
                  <a:endParaRPr lang="en-US" sz="900" b="0" strike="noStrike" spc="-1">
                    <a:latin typeface="Arial"/>
                  </a:endParaRPr>
                </a:p>
              </p:txBody>
            </p:sp>
            <p:sp>
              <p:nvSpPr>
                <p:cNvPr id="772" name="Tekstvak 313"/>
                <p:cNvSpPr/>
                <p:nvPr/>
              </p:nvSpPr>
              <p:spPr>
                <a:xfrm>
                  <a:off x="13189320" y="3538080"/>
                  <a:ext cx="1182960" cy="337320"/>
                </a:xfrm>
                <a:prstGeom prst="rect">
                  <a:avLst/>
                </a:prstGeom>
                <a:noFill/>
                <a:ln w="12700">
                  <a:noFill/>
                </a:ln>
              </p:spPr>
              <p:style>
                <a:lnRef idx="0">
                  <a:scrgbClr r="0" g="0" b="0"/>
                </a:lnRef>
                <a:fillRef idx="0">
                  <a:scrgbClr r="0" g="0" b="0"/>
                </a:fillRef>
                <a:effectRef idx="0">
                  <a:scrgbClr r="0" g="0" b="0"/>
                </a:effectRef>
                <a:fontRef idx="minor"/>
              </p:style>
              <p:txBody>
                <a:bodyPr lIns="45720" rIns="45720" numCol="1" spcCol="0" anchor="t">
                  <a:spAutoFit/>
                </a:bodyPr>
                <a:lstStyle/>
                <a:p>
                  <a:pPr>
                    <a:lnSpc>
                      <a:spcPct val="90000"/>
                    </a:lnSpc>
                    <a:spcBef>
                      <a:spcPts val="601"/>
                    </a:spcBef>
                    <a:buNone/>
                    <a:tabLst>
                      <a:tab pos="0" algn="l"/>
                    </a:tabLst>
                  </a:pPr>
                  <a:r>
                    <a:rPr lang="en-US" sz="900" b="0" strike="noStrike" spc="-1">
                      <a:solidFill>
                        <a:srgbClr val="211F26"/>
                      </a:solidFill>
                      <a:latin typeface="Calibri"/>
                      <a:ea typeface="Calibri"/>
                    </a:rPr>
                    <a:t>Gegevens bewerken</a:t>
                  </a:r>
                  <a:endParaRPr lang="en-US" sz="900" b="0" strike="noStrike" spc="-1">
                    <a:latin typeface="Arial"/>
                  </a:endParaRPr>
                </a:p>
              </p:txBody>
            </p:sp>
            <p:pic>
              <p:nvPicPr>
                <p:cNvPr id="773" name="Picture 3" descr="Picture 3"/>
                <p:cNvPicPr/>
                <p:nvPr/>
              </p:nvPicPr>
              <p:blipFill>
                <a:blip r:embed="rId14"/>
                <a:stretch/>
              </p:blipFill>
              <p:spPr>
                <a:xfrm>
                  <a:off x="14487840" y="3585960"/>
                  <a:ext cx="142560" cy="231120"/>
                </a:xfrm>
                <a:prstGeom prst="rect">
                  <a:avLst/>
                </a:prstGeom>
                <a:ln w="12700">
                  <a:noFill/>
                </a:ln>
              </p:spPr>
            </p:pic>
            <p:grpSp>
              <p:nvGrpSpPr>
                <p:cNvPr id="774" name="Groep 315"/>
                <p:cNvGrpSpPr/>
                <p:nvPr/>
              </p:nvGrpSpPr>
              <p:grpSpPr>
                <a:xfrm>
                  <a:off x="12990600" y="3244680"/>
                  <a:ext cx="139320" cy="151920"/>
                  <a:chOff x="12990600" y="3244680"/>
                  <a:chExt cx="139320" cy="151920"/>
                </a:xfrm>
              </p:grpSpPr>
              <p:sp>
                <p:nvSpPr>
                  <p:cNvPr id="775" name="Rechthoek 338"/>
                  <p:cNvSpPr/>
                  <p:nvPr/>
                </p:nvSpPr>
                <p:spPr>
                  <a:xfrm>
                    <a:off x="12990600" y="3292200"/>
                    <a:ext cx="37800" cy="104400"/>
                  </a:xfrm>
                  <a:prstGeom prst="rect">
                    <a:avLst/>
                  </a:prstGeom>
                  <a:solidFill>
                    <a:srgbClr val="4D82B8"/>
                  </a:solidFill>
                  <a:ln w="12700">
                    <a:noFill/>
                  </a:ln>
                </p:spPr>
                <p:style>
                  <a:lnRef idx="0">
                    <a:scrgbClr r="0" g="0" b="0"/>
                  </a:lnRef>
                  <a:fillRef idx="0">
                    <a:scrgbClr r="0" g="0" b="0"/>
                  </a:fillRef>
                  <a:effectRef idx="0">
                    <a:scrgbClr r="0" g="0" b="0"/>
                  </a:effectRef>
                  <a:fontRef idx="minor"/>
                </p:style>
              </p:sp>
              <p:sp>
                <p:nvSpPr>
                  <p:cNvPr id="776" name="Rechthoek 339"/>
                  <p:cNvSpPr/>
                  <p:nvPr/>
                </p:nvSpPr>
                <p:spPr>
                  <a:xfrm>
                    <a:off x="13041000" y="3244680"/>
                    <a:ext cx="37800" cy="151920"/>
                  </a:xfrm>
                  <a:prstGeom prst="rect">
                    <a:avLst/>
                  </a:prstGeom>
                  <a:solidFill>
                    <a:srgbClr val="EDC87E"/>
                  </a:solidFill>
                  <a:ln w="12700">
                    <a:noFill/>
                  </a:ln>
                </p:spPr>
                <p:style>
                  <a:lnRef idx="0">
                    <a:scrgbClr r="0" g="0" b="0"/>
                  </a:lnRef>
                  <a:fillRef idx="0">
                    <a:scrgbClr r="0" g="0" b="0"/>
                  </a:fillRef>
                  <a:effectRef idx="0">
                    <a:scrgbClr r="0" g="0" b="0"/>
                  </a:effectRef>
                  <a:fontRef idx="minor"/>
                </p:style>
              </p:sp>
              <p:sp>
                <p:nvSpPr>
                  <p:cNvPr id="777" name="Rechthoek 340"/>
                  <p:cNvSpPr/>
                  <p:nvPr/>
                </p:nvSpPr>
                <p:spPr>
                  <a:xfrm>
                    <a:off x="13092120" y="3278520"/>
                    <a:ext cx="37800" cy="118080"/>
                  </a:xfrm>
                  <a:prstGeom prst="rect">
                    <a:avLst/>
                  </a:prstGeom>
                  <a:solidFill>
                    <a:srgbClr val="808080"/>
                  </a:solidFill>
                  <a:ln w="12700">
                    <a:noFill/>
                  </a:ln>
                </p:spPr>
                <p:style>
                  <a:lnRef idx="0">
                    <a:scrgbClr r="0" g="0" b="0"/>
                  </a:lnRef>
                  <a:fillRef idx="0">
                    <a:scrgbClr r="0" g="0" b="0"/>
                  </a:fillRef>
                  <a:effectRef idx="0">
                    <a:scrgbClr r="0" g="0" b="0"/>
                  </a:effectRef>
                  <a:fontRef idx="minor"/>
                </p:style>
              </p:sp>
            </p:grpSp>
            <p:grpSp>
              <p:nvGrpSpPr>
                <p:cNvPr id="778" name="Groep 316"/>
                <p:cNvGrpSpPr/>
                <p:nvPr/>
              </p:nvGrpSpPr>
              <p:grpSpPr>
                <a:xfrm>
                  <a:off x="12990240" y="3561120"/>
                  <a:ext cx="174600" cy="168120"/>
                  <a:chOff x="12990240" y="3561120"/>
                  <a:chExt cx="174600" cy="168120"/>
                </a:xfrm>
              </p:grpSpPr>
              <p:sp>
                <p:nvSpPr>
                  <p:cNvPr id="779" name="Rechthoek 317"/>
                  <p:cNvSpPr/>
                  <p:nvPr/>
                </p:nvSpPr>
                <p:spPr>
                  <a:xfrm>
                    <a:off x="12990600" y="3582000"/>
                    <a:ext cx="136440" cy="86400"/>
                  </a:xfrm>
                  <a:prstGeom prst="rect">
                    <a:avLst/>
                  </a:prstGeom>
                  <a:solidFill>
                    <a:srgbClr val="FFFFFF"/>
                  </a:solidFill>
                  <a:ln w="12700">
                    <a:noFill/>
                  </a:ln>
                </p:spPr>
                <p:style>
                  <a:lnRef idx="0">
                    <a:scrgbClr r="0" g="0" b="0"/>
                  </a:lnRef>
                  <a:fillRef idx="0">
                    <a:scrgbClr r="0" g="0" b="0"/>
                  </a:fillRef>
                  <a:effectRef idx="0">
                    <a:scrgbClr r="0" g="0" b="0"/>
                  </a:effectRef>
                  <a:fontRef idx="minor"/>
                </p:style>
              </p:sp>
              <p:grpSp>
                <p:nvGrpSpPr>
                  <p:cNvPr id="780" name="Groep 318"/>
                  <p:cNvGrpSpPr/>
                  <p:nvPr/>
                </p:nvGrpSpPr>
                <p:grpSpPr>
                  <a:xfrm>
                    <a:off x="12990240" y="3561120"/>
                    <a:ext cx="174600" cy="168120"/>
                    <a:chOff x="12990240" y="3561120"/>
                    <a:chExt cx="174600" cy="168120"/>
                  </a:xfrm>
                </p:grpSpPr>
                <p:grpSp>
                  <p:nvGrpSpPr>
                    <p:cNvPr id="781" name="Groep 319"/>
                    <p:cNvGrpSpPr/>
                    <p:nvPr/>
                  </p:nvGrpSpPr>
                  <p:grpSpPr>
                    <a:xfrm>
                      <a:off x="12990240" y="3561120"/>
                      <a:ext cx="137880" cy="107640"/>
                      <a:chOff x="12990240" y="3561120"/>
                      <a:chExt cx="137880" cy="107640"/>
                    </a:xfrm>
                  </p:grpSpPr>
                  <p:sp>
                    <p:nvSpPr>
                      <p:cNvPr id="782" name="Rechthoek 324"/>
                      <p:cNvSpPr/>
                      <p:nvPr/>
                    </p:nvSpPr>
                    <p:spPr>
                      <a:xfrm>
                        <a:off x="12990600" y="3561120"/>
                        <a:ext cx="136440" cy="22320"/>
                      </a:xfrm>
                      <a:prstGeom prst="rect">
                        <a:avLst/>
                      </a:prstGeom>
                      <a:solidFill>
                        <a:srgbClr val="818181"/>
                      </a:solidFill>
                      <a:ln w="12700">
                        <a:noFill/>
                      </a:ln>
                    </p:spPr>
                    <p:style>
                      <a:lnRef idx="0">
                        <a:scrgbClr r="0" g="0" b="0"/>
                      </a:lnRef>
                      <a:fillRef idx="0">
                        <a:scrgbClr r="0" g="0" b="0"/>
                      </a:fillRef>
                      <a:effectRef idx="0">
                        <a:scrgbClr r="0" g="0" b="0"/>
                      </a:effectRef>
                      <a:fontRef idx="minor"/>
                    </p:style>
                  </p:sp>
                  <p:grpSp>
                    <p:nvGrpSpPr>
                      <p:cNvPr id="783" name="Groep 325"/>
                      <p:cNvGrpSpPr/>
                      <p:nvPr/>
                    </p:nvGrpSpPr>
                    <p:grpSpPr>
                      <a:xfrm>
                        <a:off x="12990240" y="3561840"/>
                        <a:ext cx="135360" cy="106920"/>
                        <a:chOff x="12990240" y="3561840"/>
                        <a:chExt cx="135360" cy="106920"/>
                      </a:xfrm>
                    </p:grpSpPr>
                    <p:sp>
                      <p:nvSpPr>
                        <p:cNvPr id="784" name="Rechte verbindingslijn 331"/>
                        <p:cNvSpPr/>
                        <p:nvPr/>
                      </p:nvSpPr>
                      <p:spPr>
                        <a:xfrm>
                          <a:off x="12990240" y="3561840"/>
                          <a:ext cx="0" cy="106920"/>
                        </a:xfrm>
                        <a:prstGeom prst="line">
                          <a:avLst/>
                        </a:prstGeom>
                        <a:ln w="6350">
                          <a:solidFill>
                            <a:srgbClr val="818181"/>
                          </a:solidFill>
                          <a:miter/>
                        </a:ln>
                      </p:spPr>
                      <p:style>
                        <a:lnRef idx="0">
                          <a:scrgbClr r="0" g="0" b="0"/>
                        </a:lnRef>
                        <a:fillRef idx="0">
                          <a:scrgbClr r="0" g="0" b="0"/>
                        </a:fillRef>
                        <a:effectRef idx="0">
                          <a:scrgbClr r="0" g="0" b="0"/>
                        </a:effectRef>
                        <a:fontRef idx="minor"/>
                      </p:style>
                    </p:sp>
                    <p:sp>
                      <p:nvSpPr>
                        <p:cNvPr id="785" name="Rechte verbindingslijn 332"/>
                        <p:cNvSpPr/>
                        <p:nvPr/>
                      </p:nvSpPr>
                      <p:spPr>
                        <a:xfrm>
                          <a:off x="13125600" y="3561840"/>
                          <a:ext cx="0" cy="106920"/>
                        </a:xfrm>
                        <a:prstGeom prst="line">
                          <a:avLst/>
                        </a:prstGeom>
                        <a:ln w="6350">
                          <a:solidFill>
                            <a:srgbClr val="818181"/>
                          </a:solidFill>
                          <a:miter/>
                        </a:ln>
                      </p:spPr>
                      <p:style>
                        <a:lnRef idx="0">
                          <a:scrgbClr r="0" g="0" b="0"/>
                        </a:lnRef>
                        <a:fillRef idx="0">
                          <a:scrgbClr r="0" g="0" b="0"/>
                        </a:fillRef>
                        <a:effectRef idx="0">
                          <a:scrgbClr r="0" g="0" b="0"/>
                        </a:effectRef>
                        <a:fontRef idx="minor"/>
                      </p:style>
                    </p:sp>
                    <p:grpSp>
                      <p:nvGrpSpPr>
                        <p:cNvPr id="786" name="Groep 333"/>
                        <p:cNvGrpSpPr/>
                        <p:nvPr/>
                      </p:nvGrpSpPr>
                      <p:grpSpPr>
                        <a:xfrm>
                          <a:off x="13017600" y="3561840"/>
                          <a:ext cx="82080" cy="106920"/>
                          <a:chOff x="13017600" y="3561840"/>
                          <a:chExt cx="82080" cy="106920"/>
                        </a:xfrm>
                      </p:grpSpPr>
                      <p:sp>
                        <p:nvSpPr>
                          <p:cNvPr id="787" name="Rechte verbindingslijn 334"/>
                          <p:cNvSpPr/>
                          <p:nvPr/>
                        </p:nvSpPr>
                        <p:spPr>
                          <a:xfrm>
                            <a:off x="13044960" y="3561840"/>
                            <a:ext cx="0" cy="106920"/>
                          </a:xfrm>
                          <a:prstGeom prst="line">
                            <a:avLst/>
                          </a:prstGeom>
                          <a:ln w="6350">
                            <a:solidFill>
                              <a:srgbClr val="818181"/>
                            </a:solidFill>
                            <a:miter/>
                          </a:ln>
                        </p:spPr>
                        <p:style>
                          <a:lnRef idx="0">
                            <a:scrgbClr r="0" g="0" b="0"/>
                          </a:lnRef>
                          <a:fillRef idx="0">
                            <a:scrgbClr r="0" g="0" b="0"/>
                          </a:fillRef>
                          <a:effectRef idx="0">
                            <a:scrgbClr r="0" g="0" b="0"/>
                          </a:effectRef>
                          <a:fontRef idx="minor"/>
                        </p:style>
                      </p:sp>
                      <p:sp>
                        <p:nvSpPr>
                          <p:cNvPr id="788" name="Rechte verbindingslijn 335"/>
                          <p:cNvSpPr/>
                          <p:nvPr/>
                        </p:nvSpPr>
                        <p:spPr>
                          <a:xfrm>
                            <a:off x="13017600" y="3561840"/>
                            <a:ext cx="0" cy="106920"/>
                          </a:xfrm>
                          <a:prstGeom prst="line">
                            <a:avLst/>
                          </a:prstGeom>
                          <a:ln w="6350">
                            <a:solidFill>
                              <a:srgbClr val="818181"/>
                            </a:solidFill>
                            <a:miter/>
                          </a:ln>
                        </p:spPr>
                        <p:style>
                          <a:lnRef idx="0">
                            <a:scrgbClr r="0" g="0" b="0"/>
                          </a:lnRef>
                          <a:fillRef idx="0">
                            <a:scrgbClr r="0" g="0" b="0"/>
                          </a:fillRef>
                          <a:effectRef idx="0">
                            <a:scrgbClr r="0" g="0" b="0"/>
                          </a:effectRef>
                          <a:fontRef idx="minor"/>
                        </p:style>
                      </p:sp>
                      <p:sp>
                        <p:nvSpPr>
                          <p:cNvPr id="789" name="Rechte verbindingslijn 336"/>
                          <p:cNvSpPr/>
                          <p:nvPr/>
                        </p:nvSpPr>
                        <p:spPr>
                          <a:xfrm>
                            <a:off x="13072320" y="3561840"/>
                            <a:ext cx="0" cy="106920"/>
                          </a:xfrm>
                          <a:prstGeom prst="line">
                            <a:avLst/>
                          </a:prstGeom>
                          <a:ln w="6350">
                            <a:solidFill>
                              <a:srgbClr val="818181"/>
                            </a:solidFill>
                            <a:miter/>
                          </a:ln>
                        </p:spPr>
                        <p:style>
                          <a:lnRef idx="0">
                            <a:scrgbClr r="0" g="0" b="0"/>
                          </a:lnRef>
                          <a:fillRef idx="0">
                            <a:scrgbClr r="0" g="0" b="0"/>
                          </a:fillRef>
                          <a:effectRef idx="0">
                            <a:scrgbClr r="0" g="0" b="0"/>
                          </a:effectRef>
                          <a:fontRef idx="minor"/>
                        </p:style>
                      </p:sp>
                      <p:sp>
                        <p:nvSpPr>
                          <p:cNvPr id="790" name="Rechte verbindingslijn 337"/>
                          <p:cNvSpPr/>
                          <p:nvPr/>
                        </p:nvSpPr>
                        <p:spPr>
                          <a:xfrm>
                            <a:off x="13099680" y="3561840"/>
                            <a:ext cx="0" cy="106920"/>
                          </a:xfrm>
                          <a:prstGeom prst="line">
                            <a:avLst/>
                          </a:prstGeom>
                          <a:ln w="6350">
                            <a:solidFill>
                              <a:srgbClr val="818181"/>
                            </a:solidFill>
                            <a:miter/>
                          </a:ln>
                        </p:spPr>
                        <p:style>
                          <a:lnRef idx="0">
                            <a:scrgbClr r="0" g="0" b="0"/>
                          </a:lnRef>
                          <a:fillRef idx="0">
                            <a:scrgbClr r="0" g="0" b="0"/>
                          </a:fillRef>
                          <a:effectRef idx="0">
                            <a:scrgbClr r="0" g="0" b="0"/>
                          </a:effectRef>
                          <a:fontRef idx="minor"/>
                        </p:style>
                      </p:sp>
                    </p:grpSp>
                  </p:grpSp>
                  <p:sp>
                    <p:nvSpPr>
                      <p:cNvPr id="791" name="Rechte verbindingslijn 326"/>
                      <p:cNvSpPr/>
                      <p:nvPr/>
                    </p:nvSpPr>
                    <p:spPr>
                      <a:xfrm flipH="1">
                        <a:off x="12990960" y="3668760"/>
                        <a:ext cx="137160" cy="0"/>
                      </a:xfrm>
                      <a:prstGeom prst="line">
                        <a:avLst/>
                      </a:prstGeom>
                      <a:ln w="6350">
                        <a:solidFill>
                          <a:srgbClr val="818181"/>
                        </a:solidFill>
                        <a:miter/>
                      </a:ln>
                    </p:spPr>
                    <p:style>
                      <a:lnRef idx="0">
                        <a:scrgbClr r="0" g="0" b="0"/>
                      </a:lnRef>
                      <a:fillRef idx="0">
                        <a:scrgbClr r="0" g="0" b="0"/>
                      </a:fillRef>
                      <a:effectRef idx="0">
                        <a:scrgbClr r="0" g="0" b="0"/>
                      </a:effectRef>
                      <a:fontRef idx="minor"/>
                    </p:style>
                  </p:sp>
                  <p:grpSp>
                    <p:nvGrpSpPr>
                      <p:cNvPr id="792" name="Groep 327"/>
                      <p:cNvGrpSpPr/>
                      <p:nvPr/>
                    </p:nvGrpSpPr>
                    <p:grpSpPr>
                      <a:xfrm>
                        <a:off x="12990240" y="3603960"/>
                        <a:ext cx="136800" cy="43200"/>
                        <a:chOff x="12990240" y="3603960"/>
                        <a:chExt cx="136800" cy="43200"/>
                      </a:xfrm>
                    </p:grpSpPr>
                    <p:sp>
                      <p:nvSpPr>
                        <p:cNvPr id="793" name="Rechte verbindingslijn 328"/>
                        <p:cNvSpPr/>
                        <p:nvPr/>
                      </p:nvSpPr>
                      <p:spPr>
                        <a:xfrm flipH="1">
                          <a:off x="12990240" y="3647160"/>
                          <a:ext cx="136800" cy="0"/>
                        </a:xfrm>
                        <a:prstGeom prst="line">
                          <a:avLst/>
                        </a:prstGeom>
                        <a:ln w="6350">
                          <a:solidFill>
                            <a:srgbClr val="818181"/>
                          </a:solidFill>
                          <a:miter/>
                        </a:ln>
                      </p:spPr>
                      <p:style>
                        <a:lnRef idx="0">
                          <a:scrgbClr r="0" g="0" b="0"/>
                        </a:lnRef>
                        <a:fillRef idx="0">
                          <a:scrgbClr r="0" g="0" b="0"/>
                        </a:fillRef>
                        <a:effectRef idx="0">
                          <a:scrgbClr r="0" g="0" b="0"/>
                        </a:effectRef>
                        <a:fontRef idx="minor"/>
                      </p:style>
                    </p:sp>
                    <p:sp>
                      <p:nvSpPr>
                        <p:cNvPr id="794" name="Rechte verbindingslijn 329"/>
                        <p:cNvSpPr/>
                        <p:nvPr/>
                      </p:nvSpPr>
                      <p:spPr>
                        <a:xfrm flipH="1">
                          <a:off x="12990240" y="3625560"/>
                          <a:ext cx="136800" cy="0"/>
                        </a:xfrm>
                        <a:prstGeom prst="line">
                          <a:avLst/>
                        </a:prstGeom>
                        <a:ln w="6350">
                          <a:solidFill>
                            <a:srgbClr val="818181"/>
                          </a:solidFill>
                          <a:miter/>
                        </a:ln>
                      </p:spPr>
                      <p:style>
                        <a:lnRef idx="0">
                          <a:scrgbClr r="0" g="0" b="0"/>
                        </a:lnRef>
                        <a:fillRef idx="0">
                          <a:scrgbClr r="0" g="0" b="0"/>
                        </a:fillRef>
                        <a:effectRef idx="0">
                          <a:scrgbClr r="0" g="0" b="0"/>
                        </a:effectRef>
                        <a:fontRef idx="minor"/>
                      </p:style>
                    </p:sp>
                    <p:sp>
                      <p:nvSpPr>
                        <p:cNvPr id="795" name="Rechte verbindingslijn 330"/>
                        <p:cNvSpPr/>
                        <p:nvPr/>
                      </p:nvSpPr>
                      <p:spPr>
                        <a:xfrm flipH="1">
                          <a:off x="12990240" y="3603960"/>
                          <a:ext cx="136800" cy="0"/>
                        </a:xfrm>
                        <a:prstGeom prst="line">
                          <a:avLst/>
                        </a:prstGeom>
                        <a:ln w="6350">
                          <a:solidFill>
                            <a:srgbClr val="818181"/>
                          </a:solidFill>
                          <a:miter/>
                        </a:ln>
                      </p:spPr>
                      <p:style>
                        <a:lnRef idx="0">
                          <a:scrgbClr r="0" g="0" b="0"/>
                        </a:lnRef>
                        <a:fillRef idx="0">
                          <a:scrgbClr r="0" g="0" b="0"/>
                        </a:fillRef>
                        <a:effectRef idx="0">
                          <a:scrgbClr r="0" g="0" b="0"/>
                        </a:effectRef>
                        <a:fontRef idx="minor"/>
                      </p:style>
                    </p:sp>
                  </p:grpSp>
                </p:grpSp>
                <p:grpSp>
                  <p:nvGrpSpPr>
                    <p:cNvPr id="796" name="Groep 320"/>
                    <p:cNvGrpSpPr/>
                    <p:nvPr/>
                  </p:nvGrpSpPr>
                  <p:grpSpPr>
                    <a:xfrm>
                      <a:off x="13036320" y="3600000"/>
                      <a:ext cx="128520" cy="129240"/>
                      <a:chOff x="13036320" y="3600000"/>
                      <a:chExt cx="128520" cy="129240"/>
                    </a:xfrm>
                  </p:grpSpPr>
                  <p:sp>
                    <p:nvSpPr>
                      <p:cNvPr id="797" name="Rechthoek 321"/>
                      <p:cNvSpPr/>
                      <p:nvPr/>
                    </p:nvSpPr>
                    <p:spPr>
                      <a:xfrm rot="2700000">
                        <a:off x="13092120" y="3620880"/>
                        <a:ext cx="32760" cy="70200"/>
                      </a:xfrm>
                      <a:prstGeom prst="rect">
                        <a:avLst/>
                      </a:prstGeom>
                      <a:solidFill>
                        <a:srgbClr val="4D82B8"/>
                      </a:solidFill>
                      <a:ln w="12700">
                        <a:noFill/>
                      </a:ln>
                    </p:spPr>
                    <p:style>
                      <a:lnRef idx="0">
                        <a:scrgbClr r="0" g="0" b="0"/>
                      </a:lnRef>
                      <a:fillRef idx="0">
                        <a:scrgbClr r="0" g="0" b="0"/>
                      </a:fillRef>
                      <a:effectRef idx="0">
                        <a:scrgbClr r="0" g="0" b="0"/>
                      </a:effectRef>
                      <a:fontRef idx="minor"/>
                    </p:style>
                  </p:sp>
                  <p:sp>
                    <p:nvSpPr>
                      <p:cNvPr id="798" name="Rechthoek: afgeronde bovenhoeken 322"/>
                      <p:cNvSpPr/>
                      <p:nvPr/>
                    </p:nvSpPr>
                    <p:spPr>
                      <a:xfrm rot="2700000">
                        <a:off x="13129200" y="3608280"/>
                        <a:ext cx="32760" cy="21600"/>
                      </a:xfrm>
                      <a:custGeom>
                        <a:avLst/>
                        <a:gdLst/>
                        <a:ahLst/>
                        <a:cxnLst/>
                        <a:rect l="l" t="t" r="r" b="b"/>
                        <a:pathLst>
                          <a:path w="21600" h="21600">
                            <a:moveTo>
                              <a:pt x="7175" y="0"/>
                            </a:moveTo>
                            <a:lnTo>
                              <a:pt x="14425" y="0"/>
                            </a:lnTo>
                            <a:cubicBezTo>
                              <a:pt x="18388" y="0"/>
                              <a:pt x="21600" y="4836"/>
                              <a:pt x="21600" y="10800"/>
                            </a:cubicBezTo>
                            <a:lnTo>
                              <a:pt x="21599" y="21600"/>
                            </a:lnTo>
                            <a:lnTo>
                              <a:pt x="0" y="21600"/>
                            </a:lnTo>
                            <a:lnTo>
                              <a:pt x="0" y="10800"/>
                            </a:lnTo>
                            <a:cubicBezTo>
                              <a:pt x="0" y="4836"/>
                              <a:pt x="3212" y="0"/>
                              <a:pt x="7175" y="0"/>
                            </a:cubicBezTo>
                            <a:close/>
                          </a:path>
                        </a:pathLst>
                      </a:custGeom>
                      <a:solidFill>
                        <a:srgbClr val="4D82B8"/>
                      </a:solidFill>
                      <a:ln w="12700">
                        <a:noFill/>
                      </a:ln>
                    </p:spPr>
                    <p:style>
                      <a:lnRef idx="0">
                        <a:scrgbClr r="0" g="0" b="0"/>
                      </a:lnRef>
                      <a:fillRef idx="0">
                        <a:scrgbClr r="0" g="0" b="0"/>
                      </a:fillRef>
                      <a:effectRef idx="0">
                        <a:scrgbClr r="0" g="0" b="0"/>
                      </a:effectRef>
                      <a:fontRef idx="minor"/>
                    </p:style>
                  </p:sp>
                  <p:sp>
                    <p:nvSpPr>
                      <p:cNvPr id="799" name="Gelijkbenige driehoek 323"/>
                      <p:cNvSpPr/>
                      <p:nvPr/>
                    </p:nvSpPr>
                    <p:spPr>
                      <a:xfrm rot="13500000">
                        <a:off x="13047120" y="3679200"/>
                        <a:ext cx="32760" cy="44640"/>
                      </a:xfrm>
                      <a:prstGeom prst="triangle">
                        <a:avLst>
                          <a:gd name="adj" fmla="val 50000"/>
                        </a:avLst>
                      </a:prstGeom>
                      <a:solidFill>
                        <a:srgbClr val="4D82B8"/>
                      </a:solidFill>
                      <a:ln w="12700">
                        <a:noFill/>
                      </a:ln>
                    </p:spPr>
                    <p:style>
                      <a:lnRef idx="0">
                        <a:scrgbClr r="0" g="0" b="0"/>
                      </a:lnRef>
                      <a:fillRef idx="0">
                        <a:scrgbClr r="0" g="0" b="0"/>
                      </a:fillRef>
                      <a:effectRef idx="0">
                        <a:scrgbClr r="0" g="0" b="0"/>
                      </a:effectRef>
                      <a:fontRef idx="minor"/>
                    </p:style>
                  </p:sp>
                </p:grpSp>
              </p:grpSp>
            </p:grpSp>
          </p:grpSp>
        </p:grpSp>
      </p:grpSp>
      <p:sp>
        <p:nvSpPr>
          <p:cNvPr id="800" name="PlaceHolder 1"/>
          <p:cNvSpPr>
            <a:spLocks noGrp="1"/>
          </p:cNvSpPr>
          <p:nvPr>
            <p:ph type="title"/>
          </p:nvPr>
        </p:nvSpPr>
        <p:spPr>
          <a:xfrm>
            <a:off x="698400" y="741600"/>
            <a:ext cx="3147480" cy="489960"/>
          </a:xfrm>
          <a:prstGeom prst="rect">
            <a:avLst/>
          </a:prstGeom>
          <a:noFill/>
          <a:ln w="12600">
            <a:noFill/>
          </a:ln>
        </p:spPr>
        <p:txBody>
          <a:bodyPr lIns="0" tIns="0" rIns="0" bIns="0" anchor="t">
            <a:normAutofit fontScale="88000"/>
          </a:bodyPr>
          <a:lstStyle/>
          <a:p>
            <a:pPr>
              <a:lnSpc>
                <a:spcPct val="90000"/>
              </a:lnSpc>
              <a:buNone/>
              <a:tabLst>
                <a:tab pos="0" algn="l"/>
              </a:tabLst>
            </a:pPr>
            <a:r>
              <a:rPr lang="en-US" sz="3200" b="0" strike="noStrike" spc="-1">
                <a:solidFill>
                  <a:srgbClr val="FFFFFF"/>
                </a:solidFill>
                <a:latin typeface="Roboto Slab Regular Regular"/>
                <a:ea typeface="Roboto Slab Regular Regular"/>
              </a:rPr>
              <a:t>Plaats hier je titel</a:t>
            </a:r>
            <a:endParaRPr lang="en-US" sz="3200" b="0" strike="noStrike" spc="-1">
              <a:solidFill>
                <a:srgbClr val="000000"/>
              </a:solidFill>
              <a:latin typeface="Arial"/>
            </a:endParaRPr>
          </a:p>
        </p:txBody>
      </p:sp>
      <p:sp>
        <p:nvSpPr>
          <p:cNvPr id="801" name="PlaceHolder 2"/>
          <p:cNvSpPr>
            <a:spLocks noGrp="1"/>
          </p:cNvSpPr>
          <p:nvPr>
            <p:ph type="body"/>
          </p:nvPr>
        </p:nvSpPr>
        <p:spPr>
          <a:xfrm>
            <a:off x="698400" y="1591920"/>
            <a:ext cx="3147480" cy="4356000"/>
          </a:xfrm>
          <a:prstGeom prst="rect">
            <a:avLst/>
          </a:prstGeom>
          <a:noFill/>
          <a:ln w="12600">
            <a:noFill/>
          </a:ln>
        </p:spPr>
        <p:txBody>
          <a:bodyPr lIns="0" tIns="0" rIns="0" bIns="0" anchor="t">
            <a:normAutofit/>
          </a:bodyPr>
          <a:lstStyle/>
          <a:p>
            <a:pPr marL="263520" indent="-263520">
              <a:lnSpc>
                <a:spcPct val="90000"/>
              </a:lnSpc>
              <a:spcBef>
                <a:spcPts val="1199"/>
              </a:spcBef>
              <a:buClr>
                <a:srgbClr val="FFFFFF"/>
              </a:buClr>
              <a:buFont typeface="StarSymbol"/>
              <a:buChar char="▪"/>
            </a:pPr>
            <a:r>
              <a:rPr lang="en-US" sz="1600" b="0" strike="noStrike" spc="-1">
                <a:solidFill>
                  <a:srgbClr val="FFFFFF"/>
                </a:solidFill>
                <a:latin typeface="Arial"/>
                <a:ea typeface="Arial"/>
              </a:rPr>
              <a:t>Klik hier om een bullet te plaatsen.</a:t>
            </a:r>
            <a:endParaRPr lang="en-US" sz="1600" b="0" strike="noStrike" spc="-1">
              <a:solidFill>
                <a:srgbClr val="000000"/>
              </a:solidFill>
              <a:latin typeface="Arial"/>
            </a:endParaRPr>
          </a:p>
          <a:p>
            <a:pPr>
              <a:lnSpc>
                <a:spcPct val="90000"/>
              </a:lnSpc>
              <a:spcBef>
                <a:spcPts val="1417"/>
              </a:spcBef>
              <a:buNone/>
            </a:pPr>
            <a:endParaRPr lang="en-US" sz="1600" b="0" strike="noStrike" spc="-1">
              <a:solidFill>
                <a:srgbClr val="000000"/>
              </a:solidFill>
              <a:latin typeface="Arial"/>
            </a:endParaRPr>
          </a:p>
          <a:p>
            <a:pPr>
              <a:lnSpc>
                <a:spcPct val="90000"/>
              </a:lnSpc>
              <a:spcBef>
                <a:spcPts val="1199"/>
              </a:spcBef>
              <a:buNone/>
              <a:tabLst>
                <a:tab pos="0" algn="l"/>
              </a:tabLst>
            </a:pPr>
            <a:endParaRPr lang="en-US" sz="1600" b="0" strike="noStrike" spc="-1">
              <a:solidFill>
                <a:srgbClr val="000000"/>
              </a:solidFill>
              <a:latin typeface="Arial"/>
            </a:endParaRPr>
          </a:p>
          <a:p>
            <a:pPr>
              <a:lnSpc>
                <a:spcPct val="90000"/>
              </a:lnSpc>
              <a:spcBef>
                <a:spcPts val="1199"/>
              </a:spcBef>
              <a:buNone/>
              <a:tabLst>
                <a:tab pos="0" algn="l"/>
              </a:tabLst>
            </a:pPr>
            <a:endParaRPr lang="en-US" sz="1600" b="0" strike="noStrike" spc="-1">
              <a:solidFill>
                <a:srgbClr val="000000"/>
              </a:solidFill>
              <a:latin typeface="Arial"/>
            </a:endParaRPr>
          </a:p>
          <a:p>
            <a:pPr>
              <a:lnSpc>
                <a:spcPct val="90000"/>
              </a:lnSpc>
              <a:spcBef>
                <a:spcPts val="1417"/>
              </a:spcBef>
              <a:buNone/>
              <a:tabLst>
                <a:tab pos="0" algn="l"/>
              </a:tabLst>
            </a:pPr>
            <a:endParaRPr lang="en-US" sz="1600" b="0" strike="noStrike" spc="-1">
              <a:solidFill>
                <a:srgbClr val="000000"/>
              </a:solidFill>
              <a:latin typeface="Arial"/>
            </a:endParaRPr>
          </a:p>
        </p:txBody>
      </p:sp>
      <p:grpSp>
        <p:nvGrpSpPr>
          <p:cNvPr id="802" name="Instructie"/>
          <p:cNvGrpSpPr/>
          <p:nvPr/>
        </p:nvGrpSpPr>
        <p:grpSpPr>
          <a:xfrm>
            <a:off x="-3666240" y="-99360"/>
            <a:ext cx="3390840" cy="7095600"/>
            <a:chOff x="-3666240" y="-99360"/>
            <a:chExt cx="3390840" cy="7095600"/>
          </a:xfrm>
        </p:grpSpPr>
        <p:sp>
          <p:nvSpPr>
            <p:cNvPr id="803" name="Rechthoek 366"/>
            <p:cNvSpPr/>
            <p:nvPr/>
          </p:nvSpPr>
          <p:spPr>
            <a:xfrm>
              <a:off x="-3666240" y="-99360"/>
              <a:ext cx="3390840" cy="7056360"/>
            </a:xfrm>
            <a:prstGeom prst="rect">
              <a:avLst/>
            </a:prstGeom>
            <a:solidFill>
              <a:srgbClr val="F2F2F2"/>
            </a:solidFill>
            <a:ln w="3175">
              <a:solidFill>
                <a:srgbClr val="BFBFBF"/>
              </a:solidFill>
              <a:miter/>
            </a:ln>
          </p:spPr>
          <p:style>
            <a:lnRef idx="0">
              <a:scrgbClr r="0" g="0" b="0"/>
            </a:lnRef>
            <a:fillRef idx="0">
              <a:scrgbClr r="0" g="0" b="0"/>
            </a:fillRef>
            <a:effectRef idx="0">
              <a:scrgbClr r="0" g="0" b="0"/>
            </a:effectRef>
            <a:fontRef idx="minor"/>
          </p:style>
        </p:sp>
        <p:sp>
          <p:nvSpPr>
            <p:cNvPr id="804" name="Rechthoek 367"/>
            <p:cNvSpPr/>
            <p:nvPr/>
          </p:nvSpPr>
          <p:spPr>
            <a:xfrm>
              <a:off x="-3459960" y="1706760"/>
              <a:ext cx="3086280" cy="4147920"/>
            </a:xfrm>
            <a:prstGeom prst="rect">
              <a:avLst/>
            </a:prstGeom>
            <a:solidFill>
              <a:schemeClr val="accent1"/>
            </a:solidFill>
            <a:ln w="12700">
              <a:noFill/>
            </a:ln>
          </p:spPr>
          <p:style>
            <a:lnRef idx="0">
              <a:scrgbClr r="0" g="0" b="0"/>
            </a:lnRef>
            <a:fillRef idx="0">
              <a:scrgbClr r="0" g="0" b="0"/>
            </a:fillRef>
            <a:effectRef idx="0">
              <a:scrgbClr r="0" g="0" b="0"/>
            </a:effectRef>
            <a:fontRef idx="minor"/>
          </p:style>
        </p:sp>
        <p:grpSp>
          <p:nvGrpSpPr>
            <p:cNvPr id="805" name="Rechthoek 368"/>
            <p:cNvGrpSpPr/>
            <p:nvPr/>
          </p:nvGrpSpPr>
          <p:grpSpPr>
            <a:xfrm>
              <a:off x="-3569040" y="390960"/>
              <a:ext cx="393120" cy="183600"/>
              <a:chOff x="-3569040" y="390960"/>
              <a:chExt cx="393120" cy="183600"/>
            </a:xfrm>
          </p:grpSpPr>
          <p:sp>
            <p:nvSpPr>
              <p:cNvPr id="806" name="Rectangle"/>
              <p:cNvSpPr/>
              <p:nvPr/>
            </p:nvSpPr>
            <p:spPr>
              <a:xfrm>
                <a:off x="-3569040" y="390960"/>
                <a:ext cx="393120" cy="183600"/>
              </a:xfrm>
              <a:prstGeom prst="rect">
                <a:avLst/>
              </a:prstGeom>
              <a:solidFill>
                <a:srgbClr val="F8F8F8"/>
              </a:solidFill>
              <a:ln w="12700">
                <a:noFill/>
              </a:ln>
            </p:spPr>
            <p:style>
              <a:lnRef idx="0">
                <a:scrgbClr r="0" g="0" b="0"/>
              </a:lnRef>
              <a:fillRef idx="0">
                <a:scrgbClr r="0" g="0" b="0"/>
              </a:fillRef>
              <a:effectRef idx="0">
                <a:scrgbClr r="0" g="0" b="0"/>
              </a:effectRef>
              <a:fontRef idx="minor"/>
            </p:style>
          </p:sp>
          <p:sp>
            <p:nvSpPr>
              <p:cNvPr id="807" name="Start"/>
              <p:cNvSpPr/>
              <p:nvPr/>
            </p:nvSpPr>
            <p:spPr>
              <a:xfrm>
                <a:off x="-3569040" y="421560"/>
                <a:ext cx="393120" cy="122400"/>
              </a:xfrm>
              <a:prstGeom prst="rect">
                <a:avLst/>
              </a:prstGeom>
              <a:noFill/>
              <a:ln w="12700">
                <a:noFill/>
              </a:ln>
            </p:spPr>
            <p:style>
              <a:lnRef idx="0">
                <a:scrgbClr r="0" g="0" b="0"/>
              </a:lnRef>
              <a:fillRef idx="0">
                <a:scrgbClr r="0" g="0" b="0"/>
              </a:fillRef>
              <a:effectRef idx="0">
                <a:scrgbClr r="0" g="0" b="0"/>
              </a:effectRef>
              <a:fontRef idx="minor"/>
            </p:style>
            <p:txBody>
              <a:bodyPr lIns="0" tIns="0" rIns="0" bIns="0" numCol="1" spcCol="0" anchor="ctr">
                <a:spAutoFit/>
              </a:bodyPr>
              <a:lstStyle/>
              <a:p>
                <a:pPr algn="ctr">
                  <a:lnSpc>
                    <a:spcPct val="100000"/>
                  </a:lnSpc>
                  <a:buNone/>
                  <a:tabLst>
                    <a:tab pos="0" algn="l"/>
                  </a:tabLst>
                </a:pPr>
                <a:r>
                  <a:rPr lang="en-US" sz="800" b="0" strike="noStrike" spc="-1">
                    <a:solidFill>
                      <a:srgbClr val="211F26"/>
                    </a:solidFill>
                    <a:latin typeface="Calibri"/>
                    <a:ea typeface="Calibri"/>
                  </a:rPr>
                  <a:t>Start</a:t>
                </a:r>
                <a:endParaRPr lang="en-US" sz="800" b="0" strike="noStrike" spc="-1">
                  <a:latin typeface="Arial"/>
                </a:endParaRPr>
              </a:p>
            </p:txBody>
          </p:sp>
        </p:grpSp>
        <p:sp>
          <p:nvSpPr>
            <p:cNvPr id="808" name="Rechthoek 369"/>
            <p:cNvSpPr/>
            <p:nvPr/>
          </p:nvSpPr>
          <p:spPr>
            <a:xfrm>
              <a:off x="-3564000" y="553680"/>
              <a:ext cx="383400" cy="26640"/>
            </a:xfrm>
            <a:prstGeom prst="rect">
              <a:avLst/>
            </a:prstGeom>
            <a:solidFill>
              <a:srgbClr val="B74629"/>
            </a:solidFill>
            <a:ln w="12700">
              <a:noFill/>
            </a:ln>
          </p:spPr>
          <p:style>
            <a:lnRef idx="0">
              <a:scrgbClr r="0" g="0" b="0"/>
            </a:lnRef>
            <a:fillRef idx="0">
              <a:scrgbClr r="0" g="0" b="0"/>
            </a:fillRef>
            <a:effectRef idx="0">
              <a:scrgbClr r="0" g="0" b="0"/>
            </a:effectRef>
            <a:fontRef idx="minor"/>
          </p:style>
        </p:sp>
        <p:grpSp>
          <p:nvGrpSpPr>
            <p:cNvPr id="809" name="Groep 370"/>
            <p:cNvGrpSpPr/>
            <p:nvPr/>
          </p:nvGrpSpPr>
          <p:grpSpPr>
            <a:xfrm>
              <a:off x="-3315960" y="655200"/>
              <a:ext cx="137520" cy="108000"/>
              <a:chOff x="-3315960" y="655200"/>
              <a:chExt cx="137520" cy="108000"/>
            </a:xfrm>
          </p:grpSpPr>
          <p:grpSp>
            <p:nvGrpSpPr>
              <p:cNvPr id="810" name="Groep 434"/>
              <p:cNvGrpSpPr/>
              <p:nvPr/>
            </p:nvGrpSpPr>
            <p:grpSpPr>
              <a:xfrm>
                <a:off x="-3315600" y="655200"/>
                <a:ext cx="137160" cy="108000"/>
                <a:chOff x="-3315600" y="655200"/>
                <a:chExt cx="137160" cy="108000"/>
              </a:xfrm>
            </p:grpSpPr>
            <p:sp>
              <p:nvSpPr>
                <p:cNvPr id="811" name="Rechte verbindingslijn 438"/>
                <p:cNvSpPr/>
                <p:nvPr/>
              </p:nvSpPr>
              <p:spPr>
                <a:xfrm>
                  <a:off x="-3315600" y="655200"/>
                  <a:ext cx="137160" cy="0"/>
                </a:xfrm>
                <a:prstGeom prst="line">
                  <a:avLst/>
                </a:prstGeom>
                <a:ln w="9525">
                  <a:solidFill>
                    <a:srgbClr val="292929"/>
                  </a:solidFill>
                  <a:round/>
                </a:ln>
              </p:spPr>
              <p:style>
                <a:lnRef idx="0">
                  <a:scrgbClr r="0" g="0" b="0"/>
                </a:lnRef>
                <a:fillRef idx="0">
                  <a:scrgbClr r="0" g="0" b="0"/>
                </a:fillRef>
                <a:effectRef idx="0">
                  <a:scrgbClr r="0" g="0" b="0"/>
                </a:effectRef>
                <a:fontRef idx="minor"/>
              </p:style>
            </p:sp>
            <p:sp>
              <p:nvSpPr>
                <p:cNvPr id="812" name="Rechte verbindingslijn 439"/>
                <p:cNvSpPr/>
                <p:nvPr/>
              </p:nvSpPr>
              <p:spPr>
                <a:xfrm>
                  <a:off x="-3315600" y="763200"/>
                  <a:ext cx="137160" cy="0"/>
                </a:xfrm>
                <a:prstGeom prst="line">
                  <a:avLst/>
                </a:prstGeom>
                <a:ln w="9525">
                  <a:solidFill>
                    <a:srgbClr val="292929"/>
                  </a:solidFill>
                  <a:round/>
                </a:ln>
              </p:spPr>
              <p:style>
                <a:lnRef idx="0">
                  <a:scrgbClr r="0" g="0" b="0"/>
                </a:lnRef>
                <a:fillRef idx="0">
                  <a:scrgbClr r="0" g="0" b="0"/>
                </a:fillRef>
                <a:effectRef idx="0">
                  <a:scrgbClr r="0" g="0" b="0"/>
                </a:effectRef>
                <a:fontRef idx="minor"/>
              </p:style>
            </p:sp>
            <p:sp>
              <p:nvSpPr>
                <p:cNvPr id="813" name="Rechte verbindingslijn 440"/>
                <p:cNvSpPr/>
                <p:nvPr/>
              </p:nvSpPr>
              <p:spPr>
                <a:xfrm>
                  <a:off x="-3242160" y="736200"/>
                  <a:ext cx="61560" cy="0"/>
                </a:xfrm>
                <a:prstGeom prst="line">
                  <a:avLst/>
                </a:prstGeom>
                <a:ln w="9525">
                  <a:solidFill>
                    <a:srgbClr val="292929"/>
                  </a:solidFill>
                  <a:round/>
                </a:ln>
              </p:spPr>
              <p:style>
                <a:lnRef idx="0">
                  <a:scrgbClr r="0" g="0" b="0"/>
                </a:lnRef>
                <a:fillRef idx="0">
                  <a:scrgbClr r="0" g="0" b="0"/>
                </a:fillRef>
                <a:effectRef idx="0">
                  <a:scrgbClr r="0" g="0" b="0"/>
                </a:effectRef>
                <a:fontRef idx="minor"/>
              </p:style>
            </p:sp>
            <p:sp>
              <p:nvSpPr>
                <p:cNvPr id="814" name="Rechte verbindingslijn 441"/>
                <p:cNvSpPr/>
                <p:nvPr/>
              </p:nvSpPr>
              <p:spPr>
                <a:xfrm>
                  <a:off x="-3242160" y="709200"/>
                  <a:ext cx="61560" cy="0"/>
                </a:xfrm>
                <a:prstGeom prst="line">
                  <a:avLst/>
                </a:prstGeom>
                <a:ln w="9525">
                  <a:solidFill>
                    <a:srgbClr val="292929"/>
                  </a:solidFill>
                  <a:round/>
                </a:ln>
              </p:spPr>
              <p:style>
                <a:lnRef idx="0">
                  <a:scrgbClr r="0" g="0" b="0"/>
                </a:lnRef>
                <a:fillRef idx="0">
                  <a:scrgbClr r="0" g="0" b="0"/>
                </a:fillRef>
                <a:effectRef idx="0">
                  <a:scrgbClr r="0" g="0" b="0"/>
                </a:effectRef>
                <a:fontRef idx="minor"/>
              </p:style>
            </p:sp>
            <p:sp>
              <p:nvSpPr>
                <p:cNvPr id="815" name="Rechte verbindingslijn 442"/>
                <p:cNvSpPr/>
                <p:nvPr/>
              </p:nvSpPr>
              <p:spPr>
                <a:xfrm>
                  <a:off x="-3242160" y="682200"/>
                  <a:ext cx="61560" cy="0"/>
                </a:xfrm>
                <a:prstGeom prst="line">
                  <a:avLst/>
                </a:prstGeom>
                <a:ln w="9525">
                  <a:solidFill>
                    <a:srgbClr val="292929"/>
                  </a:solidFill>
                  <a:round/>
                </a:ln>
              </p:spPr>
              <p:style>
                <a:lnRef idx="0">
                  <a:scrgbClr r="0" g="0" b="0"/>
                </a:lnRef>
                <a:fillRef idx="0">
                  <a:scrgbClr r="0" g="0" b="0"/>
                </a:fillRef>
                <a:effectRef idx="0">
                  <a:scrgbClr r="0" g="0" b="0"/>
                </a:effectRef>
                <a:fontRef idx="minor"/>
              </p:style>
            </p:sp>
          </p:grpSp>
          <p:grpSp>
            <p:nvGrpSpPr>
              <p:cNvPr id="816" name="Groep 435"/>
              <p:cNvGrpSpPr/>
              <p:nvPr/>
            </p:nvGrpSpPr>
            <p:grpSpPr>
              <a:xfrm>
                <a:off x="-3315960" y="681480"/>
                <a:ext cx="66240" cy="54000"/>
                <a:chOff x="-3315960" y="681480"/>
                <a:chExt cx="66240" cy="54000"/>
              </a:xfrm>
            </p:grpSpPr>
            <p:sp>
              <p:nvSpPr>
                <p:cNvPr id="817" name="Rechthoek 436"/>
                <p:cNvSpPr/>
                <p:nvPr/>
              </p:nvSpPr>
              <p:spPr>
                <a:xfrm flipH="1">
                  <a:off x="-3315960" y="699120"/>
                  <a:ext cx="49680" cy="19080"/>
                </a:xfrm>
                <a:prstGeom prst="rect">
                  <a:avLst/>
                </a:prstGeom>
                <a:solidFill>
                  <a:srgbClr val="4A7DB1"/>
                </a:solidFill>
                <a:ln w="12700">
                  <a:noFill/>
                </a:ln>
              </p:spPr>
              <p:style>
                <a:lnRef idx="0">
                  <a:scrgbClr r="0" g="0" b="0"/>
                </a:lnRef>
                <a:fillRef idx="0">
                  <a:scrgbClr r="0" g="0" b="0"/>
                </a:fillRef>
                <a:effectRef idx="0">
                  <a:scrgbClr r="0" g="0" b="0"/>
                </a:effectRef>
                <a:fontRef idx="minor"/>
              </p:style>
            </p:sp>
            <p:sp>
              <p:nvSpPr>
                <p:cNvPr id="818" name="Pijl: punthaak 437"/>
                <p:cNvSpPr/>
                <p:nvPr/>
              </p:nvSpPr>
              <p:spPr>
                <a:xfrm>
                  <a:off x="-3303720" y="681480"/>
                  <a:ext cx="54000" cy="54000"/>
                </a:xfrm>
                <a:prstGeom prst="chevron">
                  <a:avLst>
                    <a:gd name="adj" fmla="val 47962"/>
                  </a:avLst>
                </a:prstGeom>
                <a:solidFill>
                  <a:srgbClr val="4A7DB1"/>
                </a:solidFill>
                <a:ln w="12700">
                  <a:noFill/>
                </a:ln>
              </p:spPr>
              <p:style>
                <a:lnRef idx="0">
                  <a:scrgbClr r="0" g="0" b="0"/>
                </a:lnRef>
                <a:fillRef idx="0">
                  <a:scrgbClr r="0" g="0" b="0"/>
                </a:fillRef>
                <a:effectRef idx="0">
                  <a:scrgbClr r="0" g="0" b="0"/>
                </a:effectRef>
                <a:fontRef idx="minor"/>
              </p:style>
            </p:sp>
          </p:grpSp>
        </p:grpSp>
        <p:grpSp>
          <p:nvGrpSpPr>
            <p:cNvPr id="819" name="Groep 371"/>
            <p:cNvGrpSpPr/>
            <p:nvPr/>
          </p:nvGrpSpPr>
          <p:grpSpPr>
            <a:xfrm>
              <a:off x="-3558600" y="655200"/>
              <a:ext cx="137160" cy="108000"/>
              <a:chOff x="-3558600" y="655200"/>
              <a:chExt cx="137160" cy="108000"/>
            </a:xfrm>
          </p:grpSpPr>
          <p:grpSp>
            <p:nvGrpSpPr>
              <p:cNvPr id="820" name="Groep 425"/>
              <p:cNvGrpSpPr/>
              <p:nvPr/>
            </p:nvGrpSpPr>
            <p:grpSpPr>
              <a:xfrm>
                <a:off x="-3558600" y="655200"/>
                <a:ext cx="137160" cy="108000"/>
                <a:chOff x="-3558600" y="655200"/>
                <a:chExt cx="137160" cy="108000"/>
              </a:xfrm>
            </p:grpSpPr>
            <p:sp>
              <p:nvSpPr>
                <p:cNvPr id="821" name="Rechte verbindingslijn 429"/>
                <p:cNvSpPr/>
                <p:nvPr/>
              </p:nvSpPr>
              <p:spPr>
                <a:xfrm>
                  <a:off x="-3558600" y="655200"/>
                  <a:ext cx="137160" cy="0"/>
                </a:xfrm>
                <a:prstGeom prst="line">
                  <a:avLst/>
                </a:prstGeom>
                <a:ln w="9525">
                  <a:solidFill>
                    <a:srgbClr val="292929"/>
                  </a:solidFill>
                  <a:round/>
                </a:ln>
              </p:spPr>
              <p:style>
                <a:lnRef idx="0">
                  <a:scrgbClr r="0" g="0" b="0"/>
                </a:lnRef>
                <a:fillRef idx="0">
                  <a:scrgbClr r="0" g="0" b="0"/>
                </a:fillRef>
                <a:effectRef idx="0">
                  <a:scrgbClr r="0" g="0" b="0"/>
                </a:effectRef>
                <a:fontRef idx="minor"/>
              </p:style>
            </p:sp>
            <p:sp>
              <p:nvSpPr>
                <p:cNvPr id="822" name="Rechte verbindingslijn 430"/>
                <p:cNvSpPr/>
                <p:nvPr/>
              </p:nvSpPr>
              <p:spPr>
                <a:xfrm>
                  <a:off x="-3558600" y="763200"/>
                  <a:ext cx="137160" cy="0"/>
                </a:xfrm>
                <a:prstGeom prst="line">
                  <a:avLst/>
                </a:prstGeom>
                <a:ln w="9525">
                  <a:solidFill>
                    <a:srgbClr val="292929"/>
                  </a:solidFill>
                  <a:round/>
                </a:ln>
              </p:spPr>
              <p:style>
                <a:lnRef idx="0">
                  <a:scrgbClr r="0" g="0" b="0"/>
                </a:lnRef>
                <a:fillRef idx="0">
                  <a:scrgbClr r="0" g="0" b="0"/>
                </a:fillRef>
                <a:effectRef idx="0">
                  <a:scrgbClr r="0" g="0" b="0"/>
                </a:effectRef>
                <a:fontRef idx="minor"/>
              </p:style>
            </p:sp>
            <p:sp>
              <p:nvSpPr>
                <p:cNvPr id="823" name="Rechte verbindingslijn 431"/>
                <p:cNvSpPr/>
                <p:nvPr/>
              </p:nvSpPr>
              <p:spPr>
                <a:xfrm>
                  <a:off x="-3485160" y="736200"/>
                  <a:ext cx="61560" cy="0"/>
                </a:xfrm>
                <a:prstGeom prst="line">
                  <a:avLst/>
                </a:prstGeom>
                <a:ln w="9525">
                  <a:solidFill>
                    <a:srgbClr val="292929"/>
                  </a:solidFill>
                  <a:round/>
                </a:ln>
              </p:spPr>
              <p:style>
                <a:lnRef idx="0">
                  <a:scrgbClr r="0" g="0" b="0"/>
                </a:lnRef>
                <a:fillRef idx="0">
                  <a:scrgbClr r="0" g="0" b="0"/>
                </a:fillRef>
                <a:effectRef idx="0">
                  <a:scrgbClr r="0" g="0" b="0"/>
                </a:effectRef>
                <a:fontRef idx="minor"/>
              </p:style>
            </p:sp>
            <p:sp>
              <p:nvSpPr>
                <p:cNvPr id="824" name="Rechte verbindingslijn 432"/>
                <p:cNvSpPr/>
                <p:nvPr/>
              </p:nvSpPr>
              <p:spPr>
                <a:xfrm>
                  <a:off x="-3485160" y="709200"/>
                  <a:ext cx="61560" cy="0"/>
                </a:xfrm>
                <a:prstGeom prst="line">
                  <a:avLst/>
                </a:prstGeom>
                <a:ln w="9525">
                  <a:solidFill>
                    <a:srgbClr val="292929"/>
                  </a:solidFill>
                  <a:round/>
                </a:ln>
              </p:spPr>
              <p:style>
                <a:lnRef idx="0">
                  <a:scrgbClr r="0" g="0" b="0"/>
                </a:lnRef>
                <a:fillRef idx="0">
                  <a:scrgbClr r="0" g="0" b="0"/>
                </a:fillRef>
                <a:effectRef idx="0">
                  <a:scrgbClr r="0" g="0" b="0"/>
                </a:effectRef>
                <a:fontRef idx="minor"/>
              </p:style>
            </p:sp>
            <p:sp>
              <p:nvSpPr>
                <p:cNvPr id="825" name="Rechte verbindingslijn 433"/>
                <p:cNvSpPr/>
                <p:nvPr/>
              </p:nvSpPr>
              <p:spPr>
                <a:xfrm>
                  <a:off x="-3485160" y="682200"/>
                  <a:ext cx="61560" cy="0"/>
                </a:xfrm>
                <a:prstGeom prst="line">
                  <a:avLst/>
                </a:prstGeom>
                <a:ln w="9525">
                  <a:solidFill>
                    <a:srgbClr val="292929"/>
                  </a:solidFill>
                  <a:round/>
                </a:ln>
              </p:spPr>
              <p:style>
                <a:lnRef idx="0">
                  <a:scrgbClr r="0" g="0" b="0"/>
                </a:lnRef>
                <a:fillRef idx="0">
                  <a:scrgbClr r="0" g="0" b="0"/>
                </a:fillRef>
                <a:effectRef idx="0">
                  <a:scrgbClr r="0" g="0" b="0"/>
                </a:effectRef>
                <a:fontRef idx="minor"/>
              </p:style>
            </p:sp>
          </p:grpSp>
          <p:grpSp>
            <p:nvGrpSpPr>
              <p:cNvPr id="826" name="Groep 426"/>
              <p:cNvGrpSpPr/>
              <p:nvPr/>
            </p:nvGrpSpPr>
            <p:grpSpPr>
              <a:xfrm>
                <a:off x="-3558600" y="681480"/>
                <a:ext cx="66240" cy="54000"/>
                <a:chOff x="-3558600" y="681480"/>
                <a:chExt cx="66240" cy="54000"/>
              </a:xfrm>
            </p:grpSpPr>
            <p:sp>
              <p:nvSpPr>
                <p:cNvPr id="827" name="Rechthoek 427"/>
                <p:cNvSpPr/>
                <p:nvPr/>
              </p:nvSpPr>
              <p:spPr>
                <a:xfrm>
                  <a:off x="-3542040" y="699120"/>
                  <a:ext cx="49680" cy="19080"/>
                </a:xfrm>
                <a:prstGeom prst="rect">
                  <a:avLst/>
                </a:prstGeom>
                <a:solidFill>
                  <a:srgbClr val="4A7DB1"/>
                </a:solidFill>
                <a:ln w="12700">
                  <a:noFill/>
                </a:ln>
              </p:spPr>
              <p:style>
                <a:lnRef idx="0">
                  <a:scrgbClr r="0" g="0" b="0"/>
                </a:lnRef>
                <a:fillRef idx="0">
                  <a:scrgbClr r="0" g="0" b="0"/>
                </a:fillRef>
                <a:effectRef idx="0">
                  <a:scrgbClr r="0" g="0" b="0"/>
                </a:effectRef>
                <a:fontRef idx="minor"/>
              </p:style>
            </p:sp>
            <p:sp>
              <p:nvSpPr>
                <p:cNvPr id="828" name="Pijl: punthaak 428"/>
                <p:cNvSpPr/>
                <p:nvPr/>
              </p:nvSpPr>
              <p:spPr>
                <a:xfrm flipH="1">
                  <a:off x="-3558600" y="681480"/>
                  <a:ext cx="54000" cy="54000"/>
                </a:xfrm>
                <a:prstGeom prst="chevron">
                  <a:avLst>
                    <a:gd name="adj" fmla="val 47962"/>
                  </a:avLst>
                </a:prstGeom>
                <a:solidFill>
                  <a:srgbClr val="4A7DB1"/>
                </a:solidFill>
                <a:ln w="12700">
                  <a:noFill/>
                </a:ln>
              </p:spPr>
              <p:style>
                <a:lnRef idx="0">
                  <a:scrgbClr r="0" g="0" b="0"/>
                </a:lnRef>
                <a:fillRef idx="0">
                  <a:scrgbClr r="0" g="0" b="0"/>
                </a:fillRef>
                <a:effectRef idx="0">
                  <a:scrgbClr r="0" g="0" b="0"/>
                </a:effectRef>
                <a:fontRef idx="minor"/>
              </p:style>
            </p:sp>
          </p:grpSp>
        </p:grpSp>
        <p:sp>
          <p:nvSpPr>
            <p:cNvPr id="829" name="Rechte verbindingslijn 372"/>
            <p:cNvSpPr/>
            <p:nvPr/>
          </p:nvSpPr>
          <p:spPr>
            <a:xfrm flipV="1">
              <a:off x="-3406680" y="507240"/>
              <a:ext cx="531720" cy="139320"/>
            </a:xfrm>
            <a:prstGeom prst="line">
              <a:avLst/>
            </a:prstGeom>
            <a:ln w="19050" cap="rnd">
              <a:solidFill>
                <a:srgbClr val="0070C0"/>
              </a:solidFill>
              <a:round/>
              <a:headEnd type="oval" w="med" len="med"/>
            </a:ln>
          </p:spPr>
          <p:style>
            <a:lnRef idx="0">
              <a:scrgbClr r="0" g="0" b="0"/>
            </a:lnRef>
            <a:fillRef idx="0">
              <a:scrgbClr r="0" g="0" b="0"/>
            </a:fillRef>
            <a:effectRef idx="0">
              <a:scrgbClr r="0" g="0" b="0"/>
            </a:effectRef>
            <a:fontRef idx="minor"/>
          </p:style>
        </p:sp>
        <p:sp>
          <p:nvSpPr>
            <p:cNvPr id="830" name="Rechte verbindingslijn 373"/>
            <p:cNvSpPr/>
            <p:nvPr/>
          </p:nvSpPr>
          <p:spPr>
            <a:xfrm>
              <a:off x="-3170520" y="653760"/>
              <a:ext cx="291600" cy="174240"/>
            </a:xfrm>
            <a:prstGeom prst="line">
              <a:avLst/>
            </a:prstGeom>
            <a:ln w="19050" cap="rnd">
              <a:solidFill>
                <a:srgbClr val="0070C0"/>
              </a:solidFill>
              <a:round/>
              <a:headEnd type="oval" w="med" len="med"/>
            </a:ln>
          </p:spPr>
          <p:style>
            <a:lnRef idx="0">
              <a:scrgbClr r="0" g="0" b="0"/>
            </a:lnRef>
            <a:fillRef idx="0">
              <a:scrgbClr r="0" g="0" b="0"/>
            </a:fillRef>
            <a:effectRef idx="0">
              <a:scrgbClr r="0" g="0" b="0"/>
            </a:effectRef>
            <a:fontRef idx="minor"/>
          </p:style>
        </p:sp>
        <p:grpSp>
          <p:nvGrpSpPr>
            <p:cNvPr id="831" name="Groep 374"/>
            <p:cNvGrpSpPr/>
            <p:nvPr/>
          </p:nvGrpSpPr>
          <p:grpSpPr>
            <a:xfrm>
              <a:off x="-2881800" y="392400"/>
              <a:ext cx="268560" cy="248040"/>
              <a:chOff x="-2881800" y="392400"/>
              <a:chExt cx="268560" cy="248040"/>
            </a:xfrm>
          </p:grpSpPr>
          <p:sp>
            <p:nvSpPr>
              <p:cNvPr id="832" name="Rechthoek 414"/>
              <p:cNvSpPr/>
              <p:nvPr/>
            </p:nvSpPr>
            <p:spPr>
              <a:xfrm>
                <a:off x="-2881800" y="392400"/>
                <a:ext cx="268560" cy="248040"/>
              </a:xfrm>
              <a:prstGeom prst="rect">
                <a:avLst/>
              </a:prstGeom>
              <a:solidFill>
                <a:srgbClr val="FFFFFF"/>
              </a:solidFill>
              <a:ln w="3175">
                <a:solidFill>
                  <a:srgbClr val="BFBFBF"/>
                </a:solidFill>
                <a:miter/>
              </a:ln>
            </p:spPr>
            <p:style>
              <a:lnRef idx="0">
                <a:scrgbClr r="0" g="0" b="0"/>
              </a:lnRef>
              <a:fillRef idx="0">
                <a:scrgbClr r="0" g="0" b="0"/>
              </a:fillRef>
              <a:effectRef idx="0">
                <a:scrgbClr r="0" g="0" b="0"/>
              </a:effectRef>
              <a:fontRef idx="minor"/>
            </p:style>
          </p:sp>
          <p:grpSp>
            <p:nvGrpSpPr>
              <p:cNvPr id="833" name="Groep 415"/>
              <p:cNvGrpSpPr/>
              <p:nvPr/>
            </p:nvGrpSpPr>
            <p:grpSpPr>
              <a:xfrm>
                <a:off x="-2838960" y="444600"/>
                <a:ext cx="183240" cy="143640"/>
                <a:chOff x="-2838960" y="444600"/>
                <a:chExt cx="183240" cy="143640"/>
              </a:xfrm>
            </p:grpSpPr>
            <p:grpSp>
              <p:nvGrpSpPr>
                <p:cNvPr id="834" name="Groep 416"/>
                <p:cNvGrpSpPr/>
                <p:nvPr/>
              </p:nvGrpSpPr>
              <p:grpSpPr>
                <a:xfrm>
                  <a:off x="-2838600" y="444600"/>
                  <a:ext cx="182880" cy="143640"/>
                  <a:chOff x="-2838600" y="444600"/>
                  <a:chExt cx="182880" cy="143640"/>
                </a:xfrm>
              </p:grpSpPr>
              <p:sp>
                <p:nvSpPr>
                  <p:cNvPr id="835" name="Rechte verbindingslijn 420"/>
                  <p:cNvSpPr/>
                  <p:nvPr/>
                </p:nvSpPr>
                <p:spPr>
                  <a:xfrm>
                    <a:off x="-2838600" y="444600"/>
                    <a:ext cx="182880" cy="0"/>
                  </a:xfrm>
                  <a:prstGeom prst="line">
                    <a:avLst/>
                  </a:prstGeom>
                  <a:ln w="19050">
                    <a:solidFill>
                      <a:srgbClr val="292929"/>
                    </a:solidFill>
                    <a:round/>
                  </a:ln>
                </p:spPr>
                <p:style>
                  <a:lnRef idx="0">
                    <a:scrgbClr r="0" g="0" b="0"/>
                  </a:lnRef>
                  <a:fillRef idx="0">
                    <a:scrgbClr r="0" g="0" b="0"/>
                  </a:fillRef>
                  <a:effectRef idx="0">
                    <a:scrgbClr r="0" g="0" b="0"/>
                  </a:effectRef>
                  <a:fontRef idx="minor"/>
                </p:style>
              </p:sp>
              <p:sp>
                <p:nvSpPr>
                  <p:cNvPr id="836" name="Rechte verbindingslijn 421"/>
                  <p:cNvSpPr/>
                  <p:nvPr/>
                </p:nvSpPr>
                <p:spPr>
                  <a:xfrm>
                    <a:off x="-2838600" y="588240"/>
                    <a:ext cx="182880" cy="0"/>
                  </a:xfrm>
                  <a:prstGeom prst="line">
                    <a:avLst/>
                  </a:prstGeom>
                  <a:ln w="19050">
                    <a:solidFill>
                      <a:srgbClr val="292929"/>
                    </a:solidFill>
                    <a:round/>
                  </a:ln>
                </p:spPr>
                <p:style>
                  <a:lnRef idx="0">
                    <a:scrgbClr r="0" g="0" b="0"/>
                  </a:lnRef>
                  <a:fillRef idx="0">
                    <a:scrgbClr r="0" g="0" b="0"/>
                  </a:fillRef>
                  <a:effectRef idx="0">
                    <a:scrgbClr r="0" g="0" b="0"/>
                  </a:effectRef>
                  <a:fontRef idx="minor"/>
                </p:style>
              </p:sp>
              <p:sp>
                <p:nvSpPr>
                  <p:cNvPr id="837" name="Rechte verbindingslijn 422"/>
                  <p:cNvSpPr/>
                  <p:nvPr/>
                </p:nvSpPr>
                <p:spPr>
                  <a:xfrm>
                    <a:off x="-2740680" y="552240"/>
                    <a:ext cx="82080" cy="0"/>
                  </a:xfrm>
                  <a:prstGeom prst="line">
                    <a:avLst/>
                  </a:prstGeom>
                  <a:ln w="19050">
                    <a:solidFill>
                      <a:srgbClr val="292929"/>
                    </a:solidFill>
                    <a:round/>
                  </a:ln>
                </p:spPr>
                <p:style>
                  <a:lnRef idx="0">
                    <a:scrgbClr r="0" g="0" b="0"/>
                  </a:lnRef>
                  <a:fillRef idx="0">
                    <a:scrgbClr r="0" g="0" b="0"/>
                  </a:fillRef>
                  <a:effectRef idx="0">
                    <a:scrgbClr r="0" g="0" b="0"/>
                  </a:effectRef>
                  <a:fontRef idx="minor"/>
                </p:style>
              </p:sp>
              <p:sp>
                <p:nvSpPr>
                  <p:cNvPr id="838" name="Rechte verbindingslijn 423"/>
                  <p:cNvSpPr/>
                  <p:nvPr/>
                </p:nvSpPr>
                <p:spPr>
                  <a:xfrm>
                    <a:off x="-2740680" y="516240"/>
                    <a:ext cx="82080" cy="0"/>
                  </a:xfrm>
                  <a:prstGeom prst="line">
                    <a:avLst/>
                  </a:prstGeom>
                  <a:ln w="19050">
                    <a:solidFill>
                      <a:srgbClr val="292929"/>
                    </a:solidFill>
                    <a:round/>
                  </a:ln>
                </p:spPr>
                <p:style>
                  <a:lnRef idx="0">
                    <a:scrgbClr r="0" g="0" b="0"/>
                  </a:lnRef>
                  <a:fillRef idx="0">
                    <a:scrgbClr r="0" g="0" b="0"/>
                  </a:fillRef>
                  <a:effectRef idx="0">
                    <a:scrgbClr r="0" g="0" b="0"/>
                  </a:effectRef>
                  <a:fontRef idx="minor"/>
                </p:style>
              </p:sp>
              <p:sp>
                <p:nvSpPr>
                  <p:cNvPr id="839" name="Rechte verbindingslijn 424"/>
                  <p:cNvSpPr/>
                  <p:nvPr/>
                </p:nvSpPr>
                <p:spPr>
                  <a:xfrm>
                    <a:off x="-2740680" y="480240"/>
                    <a:ext cx="82080" cy="0"/>
                  </a:xfrm>
                  <a:prstGeom prst="line">
                    <a:avLst/>
                  </a:prstGeom>
                  <a:ln w="19050">
                    <a:solidFill>
                      <a:srgbClr val="292929"/>
                    </a:solidFill>
                    <a:round/>
                  </a:ln>
                </p:spPr>
                <p:style>
                  <a:lnRef idx="0">
                    <a:scrgbClr r="0" g="0" b="0"/>
                  </a:lnRef>
                  <a:fillRef idx="0">
                    <a:scrgbClr r="0" g="0" b="0"/>
                  </a:fillRef>
                  <a:effectRef idx="0">
                    <a:scrgbClr r="0" g="0" b="0"/>
                  </a:effectRef>
                  <a:fontRef idx="minor"/>
                </p:style>
              </p:sp>
            </p:grpSp>
            <p:grpSp>
              <p:nvGrpSpPr>
                <p:cNvPr id="840" name="Groep 417"/>
                <p:cNvGrpSpPr/>
                <p:nvPr/>
              </p:nvGrpSpPr>
              <p:grpSpPr>
                <a:xfrm>
                  <a:off x="-2838960" y="479520"/>
                  <a:ext cx="88920" cy="72360"/>
                  <a:chOff x="-2838960" y="479520"/>
                  <a:chExt cx="88920" cy="72360"/>
                </a:xfrm>
              </p:grpSpPr>
              <p:sp>
                <p:nvSpPr>
                  <p:cNvPr id="841" name="Rechthoek 418"/>
                  <p:cNvSpPr/>
                  <p:nvPr/>
                </p:nvSpPr>
                <p:spPr>
                  <a:xfrm>
                    <a:off x="-2816280" y="502920"/>
                    <a:ext cx="66240" cy="25560"/>
                  </a:xfrm>
                  <a:prstGeom prst="rect">
                    <a:avLst/>
                  </a:prstGeom>
                  <a:solidFill>
                    <a:srgbClr val="4A7DB1"/>
                  </a:solidFill>
                  <a:ln w="12700">
                    <a:noFill/>
                  </a:ln>
                </p:spPr>
                <p:style>
                  <a:lnRef idx="0">
                    <a:scrgbClr r="0" g="0" b="0"/>
                  </a:lnRef>
                  <a:fillRef idx="0">
                    <a:scrgbClr r="0" g="0" b="0"/>
                  </a:fillRef>
                  <a:effectRef idx="0">
                    <a:scrgbClr r="0" g="0" b="0"/>
                  </a:effectRef>
                  <a:fontRef idx="minor"/>
                </p:style>
              </p:sp>
              <p:sp>
                <p:nvSpPr>
                  <p:cNvPr id="842" name="Pijl: punthaak 419"/>
                  <p:cNvSpPr/>
                  <p:nvPr/>
                </p:nvSpPr>
                <p:spPr>
                  <a:xfrm flipH="1">
                    <a:off x="-2839320" y="479520"/>
                    <a:ext cx="72360" cy="72360"/>
                  </a:xfrm>
                  <a:prstGeom prst="chevron">
                    <a:avLst>
                      <a:gd name="adj" fmla="val 47962"/>
                    </a:avLst>
                  </a:prstGeom>
                  <a:solidFill>
                    <a:srgbClr val="4A7DB1"/>
                  </a:solidFill>
                  <a:ln w="12700">
                    <a:noFill/>
                  </a:ln>
                </p:spPr>
                <p:style>
                  <a:lnRef idx="0">
                    <a:scrgbClr r="0" g="0" b="0"/>
                  </a:lnRef>
                  <a:fillRef idx="0">
                    <a:scrgbClr r="0" g="0" b="0"/>
                  </a:fillRef>
                  <a:effectRef idx="0">
                    <a:scrgbClr r="0" g="0" b="0"/>
                  </a:effectRef>
                  <a:fontRef idx="minor"/>
                </p:style>
              </p:sp>
            </p:grpSp>
          </p:grpSp>
        </p:grpSp>
        <p:grpSp>
          <p:nvGrpSpPr>
            <p:cNvPr id="843" name="Groep 375"/>
            <p:cNvGrpSpPr/>
            <p:nvPr/>
          </p:nvGrpSpPr>
          <p:grpSpPr>
            <a:xfrm>
              <a:off x="-2881800" y="701280"/>
              <a:ext cx="268560" cy="248040"/>
              <a:chOff x="-2881800" y="701280"/>
              <a:chExt cx="268560" cy="248040"/>
            </a:xfrm>
          </p:grpSpPr>
          <p:sp>
            <p:nvSpPr>
              <p:cNvPr id="844" name="Rechthoek 403"/>
              <p:cNvSpPr/>
              <p:nvPr/>
            </p:nvSpPr>
            <p:spPr>
              <a:xfrm>
                <a:off x="-2881800" y="701280"/>
                <a:ext cx="268560" cy="248040"/>
              </a:xfrm>
              <a:prstGeom prst="rect">
                <a:avLst/>
              </a:prstGeom>
              <a:solidFill>
                <a:srgbClr val="FFFFFF"/>
              </a:solidFill>
              <a:ln w="3175">
                <a:solidFill>
                  <a:srgbClr val="BFBFBF"/>
                </a:solidFill>
                <a:miter/>
              </a:ln>
            </p:spPr>
            <p:style>
              <a:lnRef idx="0">
                <a:scrgbClr r="0" g="0" b="0"/>
              </a:lnRef>
              <a:fillRef idx="0">
                <a:scrgbClr r="0" g="0" b="0"/>
              </a:fillRef>
              <a:effectRef idx="0">
                <a:scrgbClr r="0" g="0" b="0"/>
              </a:effectRef>
              <a:fontRef idx="minor"/>
            </p:style>
          </p:sp>
          <p:grpSp>
            <p:nvGrpSpPr>
              <p:cNvPr id="845" name="Groep 404"/>
              <p:cNvGrpSpPr/>
              <p:nvPr/>
            </p:nvGrpSpPr>
            <p:grpSpPr>
              <a:xfrm>
                <a:off x="-2838600" y="753480"/>
                <a:ext cx="182880" cy="143640"/>
                <a:chOff x="-2838600" y="753480"/>
                <a:chExt cx="182880" cy="143640"/>
              </a:xfrm>
            </p:grpSpPr>
            <p:grpSp>
              <p:nvGrpSpPr>
                <p:cNvPr id="846" name="Groep 405"/>
                <p:cNvGrpSpPr/>
                <p:nvPr/>
              </p:nvGrpSpPr>
              <p:grpSpPr>
                <a:xfrm>
                  <a:off x="-2838600" y="753480"/>
                  <a:ext cx="182880" cy="143640"/>
                  <a:chOff x="-2838600" y="753480"/>
                  <a:chExt cx="182880" cy="143640"/>
                </a:xfrm>
              </p:grpSpPr>
              <p:sp>
                <p:nvSpPr>
                  <p:cNvPr id="847" name="Rechte verbindingslijn 409"/>
                  <p:cNvSpPr/>
                  <p:nvPr/>
                </p:nvSpPr>
                <p:spPr>
                  <a:xfrm>
                    <a:off x="-2838600" y="753480"/>
                    <a:ext cx="182880" cy="0"/>
                  </a:xfrm>
                  <a:prstGeom prst="line">
                    <a:avLst/>
                  </a:prstGeom>
                  <a:ln w="19050">
                    <a:solidFill>
                      <a:srgbClr val="292929"/>
                    </a:solidFill>
                    <a:round/>
                  </a:ln>
                </p:spPr>
                <p:style>
                  <a:lnRef idx="0">
                    <a:scrgbClr r="0" g="0" b="0"/>
                  </a:lnRef>
                  <a:fillRef idx="0">
                    <a:scrgbClr r="0" g="0" b="0"/>
                  </a:fillRef>
                  <a:effectRef idx="0">
                    <a:scrgbClr r="0" g="0" b="0"/>
                  </a:effectRef>
                  <a:fontRef idx="minor"/>
                </p:style>
              </p:sp>
              <p:sp>
                <p:nvSpPr>
                  <p:cNvPr id="848" name="Rechte verbindingslijn 410"/>
                  <p:cNvSpPr/>
                  <p:nvPr/>
                </p:nvSpPr>
                <p:spPr>
                  <a:xfrm>
                    <a:off x="-2838600" y="897120"/>
                    <a:ext cx="182880" cy="0"/>
                  </a:xfrm>
                  <a:prstGeom prst="line">
                    <a:avLst/>
                  </a:prstGeom>
                  <a:ln w="19050">
                    <a:solidFill>
                      <a:srgbClr val="292929"/>
                    </a:solidFill>
                    <a:round/>
                  </a:ln>
                </p:spPr>
                <p:style>
                  <a:lnRef idx="0">
                    <a:scrgbClr r="0" g="0" b="0"/>
                  </a:lnRef>
                  <a:fillRef idx="0">
                    <a:scrgbClr r="0" g="0" b="0"/>
                  </a:fillRef>
                  <a:effectRef idx="0">
                    <a:scrgbClr r="0" g="0" b="0"/>
                  </a:effectRef>
                  <a:fontRef idx="minor"/>
                </p:style>
              </p:sp>
              <p:sp>
                <p:nvSpPr>
                  <p:cNvPr id="849" name="Rechte verbindingslijn 411"/>
                  <p:cNvSpPr/>
                  <p:nvPr/>
                </p:nvSpPr>
                <p:spPr>
                  <a:xfrm>
                    <a:off x="-2740680" y="861120"/>
                    <a:ext cx="82080" cy="0"/>
                  </a:xfrm>
                  <a:prstGeom prst="line">
                    <a:avLst/>
                  </a:prstGeom>
                  <a:ln w="19050">
                    <a:solidFill>
                      <a:srgbClr val="292929"/>
                    </a:solidFill>
                    <a:round/>
                  </a:ln>
                </p:spPr>
                <p:style>
                  <a:lnRef idx="0">
                    <a:scrgbClr r="0" g="0" b="0"/>
                  </a:lnRef>
                  <a:fillRef idx="0">
                    <a:scrgbClr r="0" g="0" b="0"/>
                  </a:fillRef>
                  <a:effectRef idx="0">
                    <a:scrgbClr r="0" g="0" b="0"/>
                  </a:effectRef>
                  <a:fontRef idx="minor"/>
                </p:style>
              </p:sp>
              <p:sp>
                <p:nvSpPr>
                  <p:cNvPr id="850" name="Rechte verbindingslijn 412"/>
                  <p:cNvSpPr/>
                  <p:nvPr/>
                </p:nvSpPr>
                <p:spPr>
                  <a:xfrm>
                    <a:off x="-2740680" y="825480"/>
                    <a:ext cx="82080" cy="0"/>
                  </a:xfrm>
                  <a:prstGeom prst="line">
                    <a:avLst/>
                  </a:prstGeom>
                  <a:ln w="19050">
                    <a:solidFill>
                      <a:srgbClr val="292929"/>
                    </a:solidFill>
                    <a:round/>
                  </a:ln>
                </p:spPr>
                <p:style>
                  <a:lnRef idx="0">
                    <a:scrgbClr r="0" g="0" b="0"/>
                  </a:lnRef>
                  <a:fillRef idx="0">
                    <a:scrgbClr r="0" g="0" b="0"/>
                  </a:fillRef>
                  <a:effectRef idx="0">
                    <a:scrgbClr r="0" g="0" b="0"/>
                  </a:effectRef>
                  <a:fontRef idx="minor"/>
                </p:style>
              </p:sp>
              <p:sp>
                <p:nvSpPr>
                  <p:cNvPr id="851" name="Rechte verbindingslijn 413"/>
                  <p:cNvSpPr/>
                  <p:nvPr/>
                </p:nvSpPr>
                <p:spPr>
                  <a:xfrm>
                    <a:off x="-2740680" y="789480"/>
                    <a:ext cx="82080" cy="0"/>
                  </a:xfrm>
                  <a:prstGeom prst="line">
                    <a:avLst/>
                  </a:prstGeom>
                  <a:ln w="19050">
                    <a:solidFill>
                      <a:srgbClr val="292929"/>
                    </a:solidFill>
                    <a:round/>
                  </a:ln>
                </p:spPr>
                <p:style>
                  <a:lnRef idx="0">
                    <a:scrgbClr r="0" g="0" b="0"/>
                  </a:lnRef>
                  <a:fillRef idx="0">
                    <a:scrgbClr r="0" g="0" b="0"/>
                  </a:fillRef>
                  <a:effectRef idx="0">
                    <a:scrgbClr r="0" g="0" b="0"/>
                  </a:effectRef>
                  <a:fontRef idx="minor"/>
                </p:style>
              </p:sp>
            </p:grpSp>
            <p:grpSp>
              <p:nvGrpSpPr>
                <p:cNvPr id="852" name="Groep 406"/>
                <p:cNvGrpSpPr/>
                <p:nvPr/>
              </p:nvGrpSpPr>
              <p:grpSpPr>
                <a:xfrm>
                  <a:off x="-2838600" y="788400"/>
                  <a:ext cx="88560" cy="72360"/>
                  <a:chOff x="-2838600" y="788400"/>
                  <a:chExt cx="88560" cy="72360"/>
                </a:xfrm>
              </p:grpSpPr>
              <p:sp>
                <p:nvSpPr>
                  <p:cNvPr id="853" name="Rechthoek 407"/>
                  <p:cNvSpPr/>
                  <p:nvPr/>
                </p:nvSpPr>
                <p:spPr>
                  <a:xfrm flipH="1">
                    <a:off x="-2838600" y="811800"/>
                    <a:ext cx="66240" cy="25560"/>
                  </a:xfrm>
                  <a:prstGeom prst="rect">
                    <a:avLst/>
                  </a:prstGeom>
                  <a:solidFill>
                    <a:srgbClr val="4A7DB1"/>
                  </a:solidFill>
                  <a:ln w="12700">
                    <a:noFill/>
                  </a:ln>
                </p:spPr>
                <p:style>
                  <a:lnRef idx="0">
                    <a:scrgbClr r="0" g="0" b="0"/>
                  </a:lnRef>
                  <a:fillRef idx="0">
                    <a:scrgbClr r="0" g="0" b="0"/>
                  </a:fillRef>
                  <a:effectRef idx="0">
                    <a:scrgbClr r="0" g="0" b="0"/>
                  </a:effectRef>
                  <a:fontRef idx="minor"/>
                </p:style>
              </p:sp>
              <p:sp>
                <p:nvSpPr>
                  <p:cNvPr id="854" name="Pijl: punthaak 408"/>
                  <p:cNvSpPr/>
                  <p:nvPr/>
                </p:nvSpPr>
                <p:spPr>
                  <a:xfrm>
                    <a:off x="-2822400" y="788400"/>
                    <a:ext cx="72360" cy="72360"/>
                  </a:xfrm>
                  <a:prstGeom prst="chevron">
                    <a:avLst>
                      <a:gd name="adj" fmla="val 47962"/>
                    </a:avLst>
                  </a:prstGeom>
                  <a:solidFill>
                    <a:srgbClr val="4A7DB1"/>
                  </a:solidFill>
                  <a:ln w="12700">
                    <a:noFill/>
                  </a:ln>
                </p:spPr>
                <p:style>
                  <a:lnRef idx="0">
                    <a:scrgbClr r="0" g="0" b="0"/>
                  </a:lnRef>
                  <a:fillRef idx="0">
                    <a:scrgbClr r="0" g="0" b="0"/>
                  </a:fillRef>
                  <a:effectRef idx="0">
                    <a:scrgbClr r="0" g="0" b="0"/>
                  </a:effectRef>
                  <a:fontRef idx="minor"/>
                </p:style>
              </p:sp>
            </p:grpSp>
          </p:grpSp>
        </p:grpSp>
        <p:sp>
          <p:nvSpPr>
            <p:cNvPr id="855" name="Rechthoek 376"/>
            <p:cNvSpPr/>
            <p:nvPr/>
          </p:nvSpPr>
          <p:spPr>
            <a:xfrm>
              <a:off x="-2525040" y="435960"/>
              <a:ext cx="2051640" cy="164880"/>
            </a:xfrm>
            <a:prstGeom prst="rect">
              <a:avLst/>
            </a:prstGeom>
            <a:noFill/>
            <a:ln w="12700">
              <a:noFill/>
            </a:ln>
          </p:spPr>
          <p:style>
            <a:lnRef idx="0">
              <a:scrgbClr r="0" g="0" b="0"/>
            </a:lnRef>
            <a:fillRef idx="0">
              <a:scrgbClr r="0" g="0" b="0"/>
            </a:fillRef>
            <a:effectRef idx="0">
              <a:scrgbClr r="0" g="0" b="0"/>
            </a:effectRef>
            <a:fontRef idx="minor"/>
          </p:style>
          <p:txBody>
            <a:bodyPr lIns="0" tIns="0" rIns="0" bIns="0" numCol="1" spcCol="0" anchor="ctr">
              <a:spAutoFit/>
            </a:bodyPr>
            <a:lstStyle/>
            <a:p>
              <a:pPr>
                <a:lnSpc>
                  <a:spcPct val="90000"/>
                </a:lnSpc>
                <a:spcBef>
                  <a:spcPts val="601"/>
                </a:spcBef>
                <a:buNone/>
                <a:tabLst>
                  <a:tab pos="0" algn="l"/>
                </a:tabLst>
              </a:pPr>
              <a:r>
                <a:rPr lang="en-US" sz="1200" b="0" strike="noStrike" spc="-1">
                  <a:solidFill>
                    <a:srgbClr val="211F26"/>
                  </a:solidFill>
                  <a:latin typeface="Calibri"/>
                  <a:ea typeface="Calibri"/>
                </a:rPr>
                <a:t>Inspringniveau verkleinen</a:t>
              </a:r>
              <a:endParaRPr lang="en-US" sz="1200" b="0" strike="noStrike" spc="-1">
                <a:latin typeface="Arial"/>
              </a:endParaRPr>
            </a:p>
          </p:txBody>
        </p:sp>
        <p:sp>
          <p:nvSpPr>
            <p:cNvPr id="856" name="Rechthoek 377"/>
            <p:cNvSpPr/>
            <p:nvPr/>
          </p:nvSpPr>
          <p:spPr>
            <a:xfrm>
              <a:off x="-2525040" y="739080"/>
              <a:ext cx="2051640" cy="164880"/>
            </a:xfrm>
            <a:prstGeom prst="rect">
              <a:avLst/>
            </a:prstGeom>
            <a:noFill/>
            <a:ln w="12700">
              <a:noFill/>
            </a:ln>
          </p:spPr>
          <p:style>
            <a:lnRef idx="0">
              <a:scrgbClr r="0" g="0" b="0"/>
            </a:lnRef>
            <a:fillRef idx="0">
              <a:scrgbClr r="0" g="0" b="0"/>
            </a:fillRef>
            <a:effectRef idx="0">
              <a:scrgbClr r="0" g="0" b="0"/>
            </a:effectRef>
            <a:fontRef idx="minor"/>
          </p:style>
          <p:txBody>
            <a:bodyPr lIns="0" tIns="0" rIns="0" bIns="0" numCol="1" spcCol="0" anchor="ctr">
              <a:spAutoFit/>
            </a:bodyPr>
            <a:lstStyle/>
            <a:p>
              <a:pPr>
                <a:lnSpc>
                  <a:spcPct val="90000"/>
                </a:lnSpc>
                <a:spcBef>
                  <a:spcPts val="601"/>
                </a:spcBef>
                <a:buNone/>
                <a:tabLst>
                  <a:tab pos="0" algn="l"/>
                </a:tabLst>
              </a:pPr>
              <a:r>
                <a:rPr lang="en-US" sz="1200" b="0" strike="noStrike" spc="-1">
                  <a:solidFill>
                    <a:srgbClr val="211F26"/>
                  </a:solidFill>
                  <a:latin typeface="Calibri"/>
                  <a:ea typeface="Calibri"/>
                </a:rPr>
                <a:t>Inspringniveau vergroten</a:t>
              </a:r>
              <a:endParaRPr lang="en-US" sz="1200" b="0" strike="noStrike" spc="-1">
                <a:latin typeface="Arial"/>
              </a:endParaRPr>
            </a:p>
          </p:txBody>
        </p:sp>
        <p:sp>
          <p:nvSpPr>
            <p:cNvPr id="857" name="Rechthoek 378"/>
            <p:cNvSpPr/>
            <p:nvPr/>
          </p:nvSpPr>
          <p:spPr>
            <a:xfrm>
              <a:off x="-3567960" y="1100160"/>
              <a:ext cx="3194280" cy="656280"/>
            </a:xfrm>
            <a:prstGeom prst="rect">
              <a:avLst/>
            </a:prstGeom>
            <a:noFill/>
            <a:ln w="12700">
              <a:noFill/>
            </a:ln>
          </p:spPr>
          <p:style>
            <a:lnRef idx="0">
              <a:scrgbClr r="0" g="0" b="0"/>
            </a:lnRef>
            <a:fillRef idx="0">
              <a:scrgbClr r="0" g="0" b="0"/>
            </a:fillRef>
            <a:effectRef idx="0">
              <a:scrgbClr r="0" g="0" b="0"/>
            </a:effectRef>
            <a:fontRef idx="minor"/>
          </p:style>
          <p:txBody>
            <a:bodyPr lIns="0" tIns="0" rIns="0" bIns="0" numCol="1" spcCol="0" anchor="t">
              <a:spAutoFit/>
            </a:bodyPr>
            <a:lstStyle/>
            <a:p>
              <a:pPr>
                <a:lnSpc>
                  <a:spcPct val="90000"/>
                </a:lnSpc>
                <a:spcBef>
                  <a:spcPts val="601"/>
                </a:spcBef>
                <a:buNone/>
                <a:tabLst>
                  <a:tab pos="0" algn="l"/>
                </a:tabLst>
              </a:pPr>
              <a:r>
                <a:rPr lang="en-US" sz="1200" b="0" strike="noStrike" spc="-1">
                  <a:solidFill>
                    <a:srgbClr val="211F26"/>
                  </a:solidFill>
                  <a:latin typeface="Calibri"/>
                  <a:ea typeface="Calibri"/>
                </a:rPr>
                <a:t>Gebruik, in de tab </a:t>
              </a:r>
              <a:r>
                <a:rPr lang="en-US" sz="1200" b="1" strike="noStrike" spc="-1">
                  <a:solidFill>
                    <a:srgbClr val="211F26"/>
                  </a:solidFill>
                  <a:latin typeface="Calibri"/>
                  <a:ea typeface="Calibri"/>
                </a:rPr>
                <a:t>‘Start’</a:t>
              </a:r>
              <a:r>
                <a:rPr lang="en-US" sz="1200" b="0" strike="noStrike" spc="-1">
                  <a:solidFill>
                    <a:srgbClr val="211F26"/>
                  </a:solidFill>
                  <a:latin typeface="Calibri"/>
                  <a:ea typeface="Calibri"/>
                </a:rPr>
                <a:t>, de </a:t>
              </a:r>
              <a:r>
                <a:rPr lang="en-US" sz="1200" b="1" strike="noStrike" spc="-1">
                  <a:solidFill>
                    <a:srgbClr val="211F26"/>
                  </a:solidFill>
                  <a:latin typeface="Calibri"/>
                  <a:ea typeface="Calibri"/>
                </a:rPr>
                <a:t>lijstniveau knoppen</a:t>
              </a:r>
              <a:r>
                <a:rPr lang="en-US" sz="1200" b="0" strike="noStrike" spc="-1">
                  <a:solidFill>
                    <a:srgbClr val="211F26"/>
                  </a:solidFill>
                  <a:latin typeface="Calibri"/>
                  <a:ea typeface="Calibri"/>
                </a:rPr>
                <a:t>, zoals hierboven aangegeven, om een inspring-niveau te vergroten of verkleinen.</a:t>
              </a:r>
              <a:endParaRPr lang="en-US" sz="1200" b="0" strike="noStrike" spc="-1">
                <a:latin typeface="Arial"/>
              </a:endParaRPr>
            </a:p>
          </p:txBody>
        </p:sp>
        <p:grpSp>
          <p:nvGrpSpPr>
            <p:cNvPr id="858" name="Rechthoek 379"/>
            <p:cNvGrpSpPr/>
            <p:nvPr/>
          </p:nvGrpSpPr>
          <p:grpSpPr>
            <a:xfrm>
              <a:off x="-3567960" y="-66240"/>
              <a:ext cx="3194280" cy="383760"/>
              <a:chOff x="-3567960" y="-66240"/>
              <a:chExt cx="3194280" cy="383760"/>
            </a:xfrm>
          </p:grpSpPr>
          <p:sp>
            <p:nvSpPr>
              <p:cNvPr id="859" name="Rectangle"/>
              <p:cNvSpPr/>
              <p:nvPr/>
            </p:nvSpPr>
            <p:spPr>
              <a:xfrm>
                <a:off x="-3567960" y="0"/>
                <a:ext cx="3194280" cy="251640"/>
              </a:xfrm>
              <a:prstGeom prst="rect">
                <a:avLst/>
              </a:prstGeom>
              <a:solidFill>
                <a:srgbClr val="211F26"/>
              </a:solidFill>
              <a:ln w="12700">
                <a:noFill/>
              </a:ln>
            </p:spPr>
            <p:style>
              <a:lnRef idx="0">
                <a:scrgbClr r="0" g="0" b="0"/>
              </a:lnRef>
              <a:fillRef idx="0">
                <a:scrgbClr r="0" g="0" b="0"/>
              </a:fillRef>
              <a:effectRef idx="0">
                <a:scrgbClr r="0" g="0" b="0"/>
              </a:effectRef>
              <a:fontRef idx="minor"/>
            </p:style>
          </p:sp>
          <p:sp>
            <p:nvSpPr>
              <p:cNvPr id="860" name="Lijstniveaus gebruiken"/>
              <p:cNvSpPr/>
              <p:nvPr/>
            </p:nvSpPr>
            <p:spPr>
              <a:xfrm>
                <a:off x="-3567960" y="-66240"/>
                <a:ext cx="3194280" cy="383760"/>
              </a:xfrm>
              <a:prstGeom prst="rect">
                <a:avLst/>
              </a:prstGeom>
              <a:noFill/>
              <a:ln w="12700">
                <a:noFill/>
              </a:ln>
            </p:spPr>
            <p:style>
              <a:lnRef idx="0">
                <a:scrgbClr r="0" g="0" b="0"/>
              </a:lnRef>
              <a:fillRef idx="0">
                <a:scrgbClr r="0" g="0" b="0"/>
              </a:fillRef>
              <a:effectRef idx="0">
                <a:scrgbClr r="0" g="0" b="0"/>
              </a:effectRef>
              <a:fontRef idx="minor"/>
            </p:style>
            <p:txBody>
              <a:bodyPr lIns="108000" tIns="192960" rIns="108000" bIns="192960" numCol="1" spcCol="0" anchor="ctr">
                <a:spAutoFit/>
              </a:bodyPr>
              <a:lstStyle/>
              <a:p>
                <a:pPr>
                  <a:lnSpc>
                    <a:spcPct val="90000"/>
                  </a:lnSpc>
                  <a:spcBef>
                    <a:spcPts val="601"/>
                  </a:spcBef>
                  <a:buNone/>
                  <a:tabLst>
                    <a:tab pos="0" algn="l"/>
                  </a:tabLst>
                </a:pPr>
                <a:r>
                  <a:rPr lang="en-US" sz="1400" b="1" strike="noStrike" cap="all" spc="-1">
                    <a:solidFill>
                      <a:srgbClr val="FFFFFF"/>
                    </a:solidFill>
                    <a:latin typeface="Calibri"/>
                    <a:ea typeface="Calibri"/>
                  </a:rPr>
                  <a:t>Lijstniveaus gebruiken</a:t>
                </a:r>
                <a:endParaRPr lang="en-US" sz="1400" b="0" strike="noStrike" spc="-1">
                  <a:latin typeface="Arial"/>
                </a:endParaRPr>
              </a:p>
            </p:txBody>
          </p:sp>
        </p:grpSp>
        <p:grpSp>
          <p:nvGrpSpPr>
            <p:cNvPr id="861" name="Groep 380"/>
            <p:cNvGrpSpPr/>
            <p:nvPr/>
          </p:nvGrpSpPr>
          <p:grpSpPr>
            <a:xfrm>
              <a:off x="-640800" y="5954400"/>
              <a:ext cx="267120" cy="267120"/>
              <a:chOff x="-640800" y="5954400"/>
              <a:chExt cx="267120" cy="267120"/>
            </a:xfrm>
          </p:grpSpPr>
          <p:sp>
            <p:nvSpPr>
              <p:cNvPr id="862" name="Ovaal 401"/>
              <p:cNvSpPr/>
              <p:nvPr/>
            </p:nvSpPr>
            <p:spPr>
              <a:xfrm>
                <a:off x="-622440" y="5972760"/>
                <a:ext cx="230400" cy="230400"/>
              </a:xfrm>
              <a:prstGeom prst="ellipse">
                <a:avLst/>
              </a:prstGeom>
              <a:solidFill>
                <a:srgbClr val="FFFFFF"/>
              </a:solidFill>
              <a:ln w="12700">
                <a:noFill/>
              </a:ln>
            </p:spPr>
            <p:style>
              <a:lnRef idx="0">
                <a:scrgbClr r="0" g="0" b="0"/>
              </a:lnRef>
              <a:fillRef idx="0">
                <a:scrgbClr r="0" g="0" b="0"/>
              </a:fillRef>
              <a:effectRef idx="0">
                <a:scrgbClr r="0" g="0" b="0"/>
              </a:effectRef>
              <a:fontRef idx="minor"/>
            </p:style>
          </p:sp>
          <p:sp>
            <p:nvSpPr>
              <p:cNvPr id="863" name="Graphic 163"/>
              <p:cNvSpPr/>
              <p:nvPr/>
            </p:nvSpPr>
            <p:spPr>
              <a:xfrm>
                <a:off x="-640800" y="5954400"/>
                <a:ext cx="267120" cy="267120"/>
              </a:xfrm>
              <a:custGeom>
                <a:avLst/>
                <a:gdLst/>
                <a:ahLst/>
                <a:cxnLst/>
                <a:rect l="l" t="t" r="r" b="b"/>
                <a:pathLst>
                  <a:path w="21600" h="21600">
                    <a:moveTo>
                      <a:pt x="10800" y="0"/>
                    </a:moveTo>
                    <a:cubicBezTo>
                      <a:pt x="4832" y="0"/>
                      <a:pt x="0" y="4832"/>
                      <a:pt x="0" y="10800"/>
                    </a:cubicBezTo>
                    <a:cubicBezTo>
                      <a:pt x="0" y="16768"/>
                      <a:pt x="4832" y="21600"/>
                      <a:pt x="10800" y="21600"/>
                    </a:cubicBezTo>
                    <a:cubicBezTo>
                      <a:pt x="16768" y="21600"/>
                      <a:pt x="21600" y="16768"/>
                      <a:pt x="21600" y="10800"/>
                    </a:cubicBezTo>
                    <a:cubicBezTo>
                      <a:pt x="21600" y="4832"/>
                      <a:pt x="16768" y="0"/>
                      <a:pt x="10800" y="0"/>
                    </a:cubicBezTo>
                    <a:close/>
                    <a:moveTo>
                      <a:pt x="10232" y="2842"/>
                    </a:moveTo>
                    <a:cubicBezTo>
                      <a:pt x="11027" y="2842"/>
                      <a:pt x="11653" y="3467"/>
                      <a:pt x="11653" y="4263"/>
                    </a:cubicBezTo>
                    <a:cubicBezTo>
                      <a:pt x="11653" y="5059"/>
                      <a:pt x="11027" y="5684"/>
                      <a:pt x="10232" y="5684"/>
                    </a:cubicBezTo>
                    <a:cubicBezTo>
                      <a:pt x="9436" y="5684"/>
                      <a:pt x="8811" y="5059"/>
                      <a:pt x="8811" y="4263"/>
                    </a:cubicBezTo>
                    <a:cubicBezTo>
                      <a:pt x="8811" y="3467"/>
                      <a:pt x="9436" y="2842"/>
                      <a:pt x="10232" y="2842"/>
                    </a:cubicBezTo>
                    <a:close/>
                    <a:moveTo>
                      <a:pt x="13642" y="18758"/>
                    </a:moveTo>
                    <a:lnTo>
                      <a:pt x="7958" y="18758"/>
                    </a:lnTo>
                    <a:lnTo>
                      <a:pt x="7958" y="17053"/>
                    </a:lnTo>
                    <a:lnTo>
                      <a:pt x="9947" y="17053"/>
                    </a:lnTo>
                    <a:lnTo>
                      <a:pt x="9947" y="8526"/>
                    </a:lnTo>
                    <a:lnTo>
                      <a:pt x="8242" y="8526"/>
                    </a:lnTo>
                    <a:lnTo>
                      <a:pt x="8242" y="6821"/>
                    </a:lnTo>
                    <a:lnTo>
                      <a:pt x="11653" y="6821"/>
                    </a:lnTo>
                    <a:lnTo>
                      <a:pt x="11653" y="17053"/>
                    </a:lnTo>
                    <a:lnTo>
                      <a:pt x="13642" y="17053"/>
                    </a:lnTo>
                    <a:lnTo>
                      <a:pt x="13642" y="18758"/>
                    </a:lnTo>
                    <a:close/>
                  </a:path>
                </a:pathLst>
              </a:custGeom>
              <a:solidFill>
                <a:srgbClr val="000000"/>
              </a:solidFill>
              <a:ln w="12700">
                <a:noFill/>
              </a:ln>
            </p:spPr>
            <p:style>
              <a:lnRef idx="0">
                <a:scrgbClr r="0" g="0" b="0"/>
              </a:lnRef>
              <a:fillRef idx="0">
                <a:scrgbClr r="0" g="0" b="0"/>
              </a:fillRef>
              <a:effectRef idx="0">
                <a:scrgbClr r="0" g="0" b="0"/>
              </a:effectRef>
              <a:fontRef idx="minor"/>
            </p:style>
          </p:sp>
        </p:grpSp>
        <p:grpSp>
          <p:nvGrpSpPr>
            <p:cNvPr id="864" name="Groep 381"/>
            <p:cNvGrpSpPr/>
            <p:nvPr/>
          </p:nvGrpSpPr>
          <p:grpSpPr>
            <a:xfrm>
              <a:off x="-3569040" y="1902960"/>
              <a:ext cx="3195360" cy="3769920"/>
              <a:chOff x="-3569040" y="1902960"/>
              <a:chExt cx="3195360" cy="3769920"/>
            </a:xfrm>
          </p:grpSpPr>
          <p:grpSp>
            <p:nvGrpSpPr>
              <p:cNvPr id="865" name="Ovaal 383"/>
              <p:cNvGrpSpPr/>
              <p:nvPr/>
            </p:nvGrpSpPr>
            <p:grpSpPr>
              <a:xfrm>
                <a:off x="-3569040" y="1902960"/>
                <a:ext cx="260640" cy="273240"/>
                <a:chOff x="-3569040" y="1902960"/>
                <a:chExt cx="260640" cy="273240"/>
              </a:xfrm>
            </p:grpSpPr>
            <p:sp>
              <p:nvSpPr>
                <p:cNvPr id="866" name="Oval"/>
                <p:cNvSpPr/>
                <p:nvPr/>
              </p:nvSpPr>
              <p:spPr>
                <a:xfrm>
                  <a:off x="-3569040" y="1909800"/>
                  <a:ext cx="260640" cy="259200"/>
                </a:xfrm>
                <a:prstGeom prst="ellipse">
                  <a:avLst/>
                </a:prstGeom>
                <a:solidFill>
                  <a:srgbClr val="211F26"/>
                </a:solidFill>
                <a:ln w="12700">
                  <a:noFill/>
                </a:ln>
              </p:spPr>
              <p:style>
                <a:lnRef idx="0">
                  <a:scrgbClr r="0" g="0" b="0"/>
                </a:lnRef>
                <a:fillRef idx="0">
                  <a:scrgbClr r="0" g="0" b="0"/>
                </a:fillRef>
                <a:effectRef idx="0">
                  <a:scrgbClr r="0" g="0" b="0"/>
                </a:effectRef>
                <a:fontRef idx="minor"/>
              </p:style>
            </p:sp>
            <p:sp>
              <p:nvSpPr>
                <p:cNvPr id="867" name="1"/>
                <p:cNvSpPr/>
                <p:nvPr/>
              </p:nvSpPr>
              <p:spPr>
                <a:xfrm>
                  <a:off x="-3485160" y="1902960"/>
                  <a:ext cx="92520" cy="273240"/>
                </a:xfrm>
                <a:prstGeom prst="rect">
                  <a:avLst/>
                </a:prstGeom>
                <a:noFill/>
                <a:ln w="12700">
                  <a:noFill/>
                </a:ln>
              </p:spPr>
              <p:style>
                <a:lnRef idx="0">
                  <a:scrgbClr r="0" g="0" b="0"/>
                </a:lnRef>
                <a:fillRef idx="0">
                  <a:scrgbClr r="0" g="0" b="0"/>
                </a:fillRef>
                <a:effectRef idx="0">
                  <a:scrgbClr r="0" g="0" b="0"/>
                </a:effectRef>
                <a:fontRef idx="minor"/>
              </p:style>
              <p:txBody>
                <a:bodyPr lIns="45720" rIns="45720" numCol="1" spcCol="0" anchor="ctr">
                  <a:spAutoFit/>
                </a:bodyPr>
                <a:lstStyle/>
                <a:p>
                  <a:pPr algn="ctr">
                    <a:lnSpc>
                      <a:spcPct val="100000"/>
                    </a:lnSpc>
                    <a:buNone/>
                    <a:tabLst>
                      <a:tab pos="0" algn="l"/>
                    </a:tabLst>
                  </a:pPr>
                  <a:r>
                    <a:rPr lang="en-US" sz="1200" b="1" strike="noStrike" spc="-1">
                      <a:solidFill>
                        <a:srgbClr val="FFFFFF"/>
                      </a:solidFill>
                      <a:latin typeface="Calibri"/>
                      <a:ea typeface="Calibri"/>
                    </a:rPr>
                    <a:t>1</a:t>
                  </a:r>
                  <a:endParaRPr lang="en-US" sz="1200" b="0" strike="noStrike" spc="-1">
                    <a:latin typeface="Arial"/>
                  </a:endParaRPr>
                </a:p>
              </p:txBody>
            </p:sp>
          </p:grpSp>
          <p:sp>
            <p:nvSpPr>
              <p:cNvPr id="868" name="Rechthoek 384"/>
              <p:cNvSpPr/>
              <p:nvPr/>
            </p:nvSpPr>
            <p:spPr>
              <a:xfrm>
                <a:off x="-3203640" y="1918440"/>
                <a:ext cx="2829960" cy="242640"/>
              </a:xfrm>
              <a:prstGeom prst="rect">
                <a:avLst/>
              </a:prstGeom>
              <a:noFill/>
              <a:ln w="12700">
                <a:noFill/>
              </a:ln>
            </p:spPr>
            <p:style>
              <a:lnRef idx="0">
                <a:scrgbClr r="0" g="0" b="0"/>
              </a:lnRef>
              <a:fillRef idx="0">
                <a:scrgbClr r="0" g="0" b="0"/>
              </a:fillRef>
              <a:effectRef idx="0">
                <a:scrgbClr r="0" g="0" b="0"/>
              </a:effectRef>
              <a:fontRef idx="minor"/>
            </p:style>
            <p:txBody>
              <a:bodyPr lIns="0" tIns="0" rIns="0" bIns="0" numCol="1" spcCol="0" anchor="ctr">
                <a:spAutoFit/>
              </a:bodyPr>
              <a:lstStyle/>
              <a:p>
                <a:pPr marL="285840" indent="-285840">
                  <a:lnSpc>
                    <a:spcPct val="100000"/>
                  </a:lnSpc>
                  <a:spcBef>
                    <a:spcPts val="601"/>
                  </a:spcBef>
                  <a:buClr>
                    <a:srgbClr val="FFFFFF"/>
                  </a:buClr>
                  <a:buFont typeface="StarSymbol"/>
                  <a:buChar char="▪"/>
                </a:pPr>
                <a:r>
                  <a:rPr lang="en-US" sz="1600" b="0" strike="noStrike" spc="-1">
                    <a:solidFill>
                      <a:srgbClr val="FFFFFF"/>
                    </a:solidFill>
                    <a:latin typeface="Arial"/>
                    <a:ea typeface="Arial"/>
                  </a:rPr>
                  <a:t>Bullets</a:t>
                </a:r>
                <a:endParaRPr lang="en-US" sz="1600" b="0" strike="noStrike" spc="-1">
                  <a:latin typeface="Arial"/>
                </a:endParaRPr>
              </a:p>
            </p:txBody>
          </p:sp>
          <p:grpSp>
            <p:nvGrpSpPr>
              <p:cNvPr id="869" name="Ovaal 385"/>
              <p:cNvGrpSpPr/>
              <p:nvPr/>
            </p:nvGrpSpPr>
            <p:grpSpPr>
              <a:xfrm>
                <a:off x="-3569040" y="2338200"/>
                <a:ext cx="260640" cy="273240"/>
                <a:chOff x="-3569040" y="2338200"/>
                <a:chExt cx="260640" cy="273240"/>
              </a:xfrm>
            </p:grpSpPr>
            <p:sp>
              <p:nvSpPr>
                <p:cNvPr id="870" name="Oval"/>
                <p:cNvSpPr/>
                <p:nvPr/>
              </p:nvSpPr>
              <p:spPr>
                <a:xfrm>
                  <a:off x="-3569040" y="2345040"/>
                  <a:ext cx="260640" cy="259200"/>
                </a:xfrm>
                <a:prstGeom prst="ellipse">
                  <a:avLst/>
                </a:prstGeom>
                <a:solidFill>
                  <a:srgbClr val="211F26"/>
                </a:solidFill>
                <a:ln w="12700">
                  <a:noFill/>
                </a:ln>
              </p:spPr>
              <p:style>
                <a:lnRef idx="0">
                  <a:scrgbClr r="0" g="0" b="0"/>
                </a:lnRef>
                <a:fillRef idx="0">
                  <a:scrgbClr r="0" g="0" b="0"/>
                </a:fillRef>
                <a:effectRef idx="0">
                  <a:scrgbClr r="0" g="0" b="0"/>
                </a:effectRef>
                <a:fontRef idx="minor"/>
              </p:style>
            </p:sp>
            <p:sp>
              <p:nvSpPr>
                <p:cNvPr id="871" name="2"/>
                <p:cNvSpPr/>
                <p:nvPr/>
              </p:nvSpPr>
              <p:spPr>
                <a:xfrm>
                  <a:off x="-3485160" y="2338200"/>
                  <a:ext cx="92520" cy="273240"/>
                </a:xfrm>
                <a:prstGeom prst="rect">
                  <a:avLst/>
                </a:prstGeom>
                <a:noFill/>
                <a:ln w="12700">
                  <a:noFill/>
                </a:ln>
              </p:spPr>
              <p:style>
                <a:lnRef idx="0">
                  <a:scrgbClr r="0" g="0" b="0"/>
                </a:lnRef>
                <a:fillRef idx="0">
                  <a:scrgbClr r="0" g="0" b="0"/>
                </a:fillRef>
                <a:effectRef idx="0">
                  <a:scrgbClr r="0" g="0" b="0"/>
                </a:effectRef>
                <a:fontRef idx="minor"/>
              </p:style>
              <p:txBody>
                <a:bodyPr lIns="45720" rIns="45720" numCol="1" spcCol="0" anchor="ctr">
                  <a:spAutoFit/>
                </a:bodyPr>
                <a:lstStyle/>
                <a:p>
                  <a:pPr algn="ctr">
                    <a:lnSpc>
                      <a:spcPct val="100000"/>
                    </a:lnSpc>
                    <a:buNone/>
                    <a:tabLst>
                      <a:tab pos="0" algn="l"/>
                    </a:tabLst>
                  </a:pPr>
                  <a:r>
                    <a:rPr lang="en-US" sz="1200" b="1" strike="noStrike" spc="-1">
                      <a:solidFill>
                        <a:srgbClr val="FFFFFF"/>
                      </a:solidFill>
                      <a:latin typeface="Calibri"/>
                      <a:ea typeface="Calibri"/>
                    </a:rPr>
                    <a:t>2</a:t>
                  </a:r>
                  <a:endParaRPr lang="en-US" sz="1200" b="0" strike="noStrike" spc="-1">
                    <a:latin typeface="Arial"/>
                  </a:endParaRPr>
                </a:p>
              </p:txBody>
            </p:sp>
          </p:grpSp>
          <p:sp>
            <p:nvSpPr>
              <p:cNvPr id="872" name="Rechthoek 386"/>
              <p:cNvSpPr/>
              <p:nvPr/>
            </p:nvSpPr>
            <p:spPr>
              <a:xfrm>
                <a:off x="-3203640" y="2353320"/>
                <a:ext cx="2829960" cy="242640"/>
              </a:xfrm>
              <a:prstGeom prst="rect">
                <a:avLst/>
              </a:prstGeom>
              <a:noFill/>
              <a:ln w="12700">
                <a:noFill/>
              </a:ln>
            </p:spPr>
            <p:style>
              <a:lnRef idx="0">
                <a:scrgbClr r="0" g="0" b="0"/>
              </a:lnRef>
              <a:fillRef idx="0">
                <a:scrgbClr r="0" g="0" b="0"/>
              </a:fillRef>
              <a:effectRef idx="0">
                <a:scrgbClr r="0" g="0" b="0"/>
              </a:effectRef>
              <a:fontRef idx="minor"/>
            </p:style>
            <p:txBody>
              <a:bodyPr lIns="0" tIns="0" rIns="0" bIns="0" numCol="1" spcCol="0" anchor="ctr">
                <a:spAutoFit/>
              </a:bodyPr>
              <a:lstStyle/>
              <a:p>
                <a:pPr marL="549360" lvl="1" indent="-285840">
                  <a:lnSpc>
                    <a:spcPct val="100000"/>
                  </a:lnSpc>
                  <a:spcBef>
                    <a:spcPts val="601"/>
                  </a:spcBef>
                  <a:buClr>
                    <a:srgbClr val="FFFFFF"/>
                  </a:buClr>
                  <a:buFont typeface="StarSymbol"/>
                  <a:buChar char="▪"/>
                </a:pPr>
                <a:r>
                  <a:rPr lang="en-US" sz="1600" b="0" strike="noStrike" spc="-1">
                    <a:solidFill>
                      <a:srgbClr val="FFFFFF"/>
                    </a:solidFill>
                    <a:latin typeface="Arial"/>
                    <a:ea typeface="Arial"/>
                  </a:rPr>
                  <a:t>Sub-bullets</a:t>
                </a:r>
                <a:endParaRPr lang="en-US" sz="1600" b="0" strike="noStrike" spc="-1">
                  <a:latin typeface="Arial"/>
                </a:endParaRPr>
              </a:p>
            </p:txBody>
          </p:sp>
          <p:grpSp>
            <p:nvGrpSpPr>
              <p:cNvPr id="873" name="Ovaal 387"/>
              <p:cNvGrpSpPr/>
              <p:nvPr/>
            </p:nvGrpSpPr>
            <p:grpSpPr>
              <a:xfrm>
                <a:off x="-3569040" y="2773440"/>
                <a:ext cx="260640" cy="273240"/>
                <a:chOff x="-3569040" y="2773440"/>
                <a:chExt cx="260640" cy="273240"/>
              </a:xfrm>
            </p:grpSpPr>
            <p:sp>
              <p:nvSpPr>
                <p:cNvPr id="874" name="Oval"/>
                <p:cNvSpPr/>
                <p:nvPr/>
              </p:nvSpPr>
              <p:spPr>
                <a:xfrm>
                  <a:off x="-3569040" y="2780640"/>
                  <a:ext cx="260640" cy="259200"/>
                </a:xfrm>
                <a:prstGeom prst="ellipse">
                  <a:avLst/>
                </a:prstGeom>
                <a:solidFill>
                  <a:srgbClr val="211F26"/>
                </a:solidFill>
                <a:ln w="12700">
                  <a:noFill/>
                </a:ln>
              </p:spPr>
              <p:style>
                <a:lnRef idx="0">
                  <a:scrgbClr r="0" g="0" b="0"/>
                </a:lnRef>
                <a:fillRef idx="0">
                  <a:scrgbClr r="0" g="0" b="0"/>
                </a:fillRef>
                <a:effectRef idx="0">
                  <a:scrgbClr r="0" g="0" b="0"/>
                </a:effectRef>
                <a:fontRef idx="minor"/>
              </p:style>
            </p:sp>
            <p:sp>
              <p:nvSpPr>
                <p:cNvPr id="875" name="3"/>
                <p:cNvSpPr/>
                <p:nvPr/>
              </p:nvSpPr>
              <p:spPr>
                <a:xfrm>
                  <a:off x="-3485160" y="2773440"/>
                  <a:ext cx="92520" cy="273240"/>
                </a:xfrm>
                <a:prstGeom prst="rect">
                  <a:avLst/>
                </a:prstGeom>
                <a:noFill/>
                <a:ln w="12700">
                  <a:noFill/>
                </a:ln>
              </p:spPr>
              <p:style>
                <a:lnRef idx="0">
                  <a:scrgbClr r="0" g="0" b="0"/>
                </a:lnRef>
                <a:fillRef idx="0">
                  <a:scrgbClr r="0" g="0" b="0"/>
                </a:fillRef>
                <a:effectRef idx="0">
                  <a:scrgbClr r="0" g="0" b="0"/>
                </a:effectRef>
                <a:fontRef idx="minor"/>
              </p:style>
              <p:txBody>
                <a:bodyPr lIns="45720" rIns="45720" numCol="1" spcCol="0" anchor="ctr">
                  <a:spAutoFit/>
                </a:bodyPr>
                <a:lstStyle/>
                <a:p>
                  <a:pPr algn="ctr">
                    <a:lnSpc>
                      <a:spcPct val="100000"/>
                    </a:lnSpc>
                    <a:buNone/>
                    <a:tabLst>
                      <a:tab pos="0" algn="l"/>
                    </a:tabLst>
                  </a:pPr>
                  <a:r>
                    <a:rPr lang="en-US" sz="1200" b="1" strike="noStrike" spc="-1">
                      <a:solidFill>
                        <a:srgbClr val="FFFFFF"/>
                      </a:solidFill>
                      <a:latin typeface="Calibri"/>
                      <a:ea typeface="Calibri"/>
                    </a:rPr>
                    <a:t>3</a:t>
                  </a:r>
                  <a:endParaRPr lang="en-US" sz="1200" b="0" strike="noStrike" spc="-1">
                    <a:latin typeface="Arial"/>
                  </a:endParaRPr>
                </a:p>
              </p:txBody>
            </p:sp>
          </p:grpSp>
          <p:sp>
            <p:nvSpPr>
              <p:cNvPr id="876" name="Rechthoek 388"/>
              <p:cNvSpPr/>
              <p:nvPr/>
            </p:nvSpPr>
            <p:spPr>
              <a:xfrm>
                <a:off x="-3203640" y="2788560"/>
                <a:ext cx="2829960" cy="242640"/>
              </a:xfrm>
              <a:prstGeom prst="rect">
                <a:avLst/>
              </a:prstGeom>
              <a:noFill/>
              <a:ln w="12700">
                <a:noFill/>
              </a:ln>
            </p:spPr>
            <p:style>
              <a:lnRef idx="0">
                <a:scrgbClr r="0" g="0" b="0"/>
              </a:lnRef>
              <a:fillRef idx="0">
                <a:scrgbClr r="0" g="0" b="0"/>
              </a:fillRef>
              <a:effectRef idx="0">
                <a:scrgbClr r="0" g="0" b="0"/>
              </a:effectRef>
              <a:fontRef idx="minor"/>
            </p:style>
            <p:txBody>
              <a:bodyPr lIns="0" tIns="0" rIns="0" bIns="0" numCol="1" spcCol="0" anchor="ctr">
                <a:spAutoFit/>
              </a:bodyPr>
              <a:lstStyle/>
              <a:p>
                <a:pPr>
                  <a:lnSpc>
                    <a:spcPct val="100000"/>
                  </a:lnSpc>
                  <a:spcBef>
                    <a:spcPts val="601"/>
                  </a:spcBef>
                  <a:buNone/>
                  <a:tabLst>
                    <a:tab pos="0" algn="l"/>
                  </a:tabLst>
                </a:pPr>
                <a:r>
                  <a:rPr lang="en-US" sz="1600" b="0" strike="noStrike" spc="-1">
                    <a:solidFill>
                      <a:srgbClr val="FFFFFF"/>
                    </a:solidFill>
                    <a:latin typeface="Arial"/>
                    <a:ea typeface="Arial"/>
                  </a:rPr>
                  <a:t>Leestekst</a:t>
                </a:r>
                <a:endParaRPr lang="en-US" sz="1600" b="0" strike="noStrike" spc="-1">
                  <a:latin typeface="Arial"/>
                </a:endParaRPr>
              </a:p>
            </p:txBody>
          </p:sp>
          <p:grpSp>
            <p:nvGrpSpPr>
              <p:cNvPr id="877" name="Ovaal 389"/>
              <p:cNvGrpSpPr/>
              <p:nvPr/>
            </p:nvGrpSpPr>
            <p:grpSpPr>
              <a:xfrm>
                <a:off x="-3569040" y="3209040"/>
                <a:ext cx="260640" cy="273240"/>
                <a:chOff x="-3569040" y="3209040"/>
                <a:chExt cx="260640" cy="273240"/>
              </a:xfrm>
            </p:grpSpPr>
            <p:sp>
              <p:nvSpPr>
                <p:cNvPr id="878" name="Oval"/>
                <p:cNvSpPr/>
                <p:nvPr/>
              </p:nvSpPr>
              <p:spPr>
                <a:xfrm>
                  <a:off x="-3569040" y="3215880"/>
                  <a:ext cx="260640" cy="259200"/>
                </a:xfrm>
                <a:prstGeom prst="ellipse">
                  <a:avLst/>
                </a:prstGeom>
                <a:solidFill>
                  <a:srgbClr val="211F26"/>
                </a:solidFill>
                <a:ln w="12700">
                  <a:noFill/>
                </a:ln>
              </p:spPr>
              <p:style>
                <a:lnRef idx="0">
                  <a:scrgbClr r="0" g="0" b="0"/>
                </a:lnRef>
                <a:fillRef idx="0">
                  <a:scrgbClr r="0" g="0" b="0"/>
                </a:fillRef>
                <a:effectRef idx="0">
                  <a:scrgbClr r="0" g="0" b="0"/>
                </a:effectRef>
                <a:fontRef idx="minor"/>
              </p:style>
            </p:sp>
            <p:sp>
              <p:nvSpPr>
                <p:cNvPr id="879" name="4"/>
                <p:cNvSpPr/>
                <p:nvPr/>
              </p:nvSpPr>
              <p:spPr>
                <a:xfrm>
                  <a:off x="-3485160" y="3209040"/>
                  <a:ext cx="92520" cy="273240"/>
                </a:xfrm>
                <a:prstGeom prst="rect">
                  <a:avLst/>
                </a:prstGeom>
                <a:noFill/>
                <a:ln w="12700">
                  <a:noFill/>
                </a:ln>
              </p:spPr>
              <p:style>
                <a:lnRef idx="0">
                  <a:scrgbClr r="0" g="0" b="0"/>
                </a:lnRef>
                <a:fillRef idx="0">
                  <a:scrgbClr r="0" g="0" b="0"/>
                </a:fillRef>
                <a:effectRef idx="0">
                  <a:scrgbClr r="0" g="0" b="0"/>
                </a:effectRef>
                <a:fontRef idx="minor"/>
              </p:style>
              <p:txBody>
                <a:bodyPr lIns="45720" rIns="45720" numCol="1" spcCol="0" anchor="ctr">
                  <a:spAutoFit/>
                </a:bodyPr>
                <a:lstStyle/>
                <a:p>
                  <a:pPr algn="ctr">
                    <a:lnSpc>
                      <a:spcPct val="100000"/>
                    </a:lnSpc>
                    <a:buNone/>
                    <a:tabLst>
                      <a:tab pos="0" algn="l"/>
                    </a:tabLst>
                  </a:pPr>
                  <a:r>
                    <a:rPr lang="en-US" sz="1200" b="1" strike="noStrike" spc="-1">
                      <a:solidFill>
                        <a:srgbClr val="FFFFFF"/>
                      </a:solidFill>
                      <a:latin typeface="Calibri"/>
                      <a:ea typeface="Calibri"/>
                    </a:rPr>
                    <a:t>4</a:t>
                  </a:r>
                  <a:endParaRPr lang="en-US" sz="1200" b="0" strike="noStrike" spc="-1">
                    <a:latin typeface="Arial"/>
                  </a:endParaRPr>
                </a:p>
              </p:txBody>
            </p:sp>
          </p:grpSp>
          <p:sp>
            <p:nvSpPr>
              <p:cNvPr id="880" name="Rechthoek 390"/>
              <p:cNvSpPr/>
              <p:nvPr/>
            </p:nvSpPr>
            <p:spPr>
              <a:xfrm>
                <a:off x="-3203640" y="3191760"/>
                <a:ext cx="2829960" cy="305640"/>
              </a:xfrm>
              <a:prstGeom prst="rect">
                <a:avLst/>
              </a:prstGeom>
              <a:noFill/>
              <a:ln w="12700">
                <a:noFill/>
              </a:ln>
            </p:spPr>
            <p:style>
              <a:lnRef idx="0">
                <a:scrgbClr r="0" g="0" b="0"/>
              </a:lnRef>
              <a:fillRef idx="0">
                <a:scrgbClr r="0" g="0" b="0"/>
              </a:fillRef>
              <a:effectRef idx="0">
                <a:scrgbClr r="0" g="0" b="0"/>
              </a:effectRef>
              <a:fontRef idx="minor"/>
            </p:style>
            <p:txBody>
              <a:bodyPr lIns="0" tIns="0" rIns="0" bIns="0" numCol="1" spcCol="0" anchor="ctr">
                <a:spAutoFit/>
              </a:bodyPr>
              <a:lstStyle/>
              <a:p>
                <a:pPr>
                  <a:lnSpc>
                    <a:spcPct val="100000"/>
                  </a:lnSpc>
                  <a:spcBef>
                    <a:spcPts val="1199"/>
                  </a:spcBef>
                  <a:buNone/>
                  <a:tabLst>
                    <a:tab pos="0" algn="l"/>
                  </a:tabLst>
                </a:pPr>
                <a:r>
                  <a:rPr lang="en-US" sz="2000" b="0" strike="noStrike" spc="29">
                    <a:solidFill>
                      <a:srgbClr val="FFFFFF"/>
                    </a:solidFill>
                    <a:latin typeface="Roboto Slab Regular Regular"/>
                    <a:ea typeface="Roboto Slab Regular Regular"/>
                  </a:rPr>
                  <a:t>Subtitel</a:t>
                </a:r>
                <a:endParaRPr lang="en-US" sz="2000" b="0" strike="noStrike" spc="-1">
                  <a:latin typeface="Arial"/>
                </a:endParaRPr>
              </a:p>
            </p:txBody>
          </p:sp>
          <p:grpSp>
            <p:nvGrpSpPr>
              <p:cNvPr id="881" name="Ovaal 391"/>
              <p:cNvGrpSpPr/>
              <p:nvPr/>
            </p:nvGrpSpPr>
            <p:grpSpPr>
              <a:xfrm>
                <a:off x="-3569040" y="3644280"/>
                <a:ext cx="260640" cy="273240"/>
                <a:chOff x="-3569040" y="3644280"/>
                <a:chExt cx="260640" cy="273240"/>
              </a:xfrm>
            </p:grpSpPr>
            <p:sp>
              <p:nvSpPr>
                <p:cNvPr id="882" name="Oval"/>
                <p:cNvSpPr/>
                <p:nvPr/>
              </p:nvSpPr>
              <p:spPr>
                <a:xfrm>
                  <a:off x="-3569040" y="3651120"/>
                  <a:ext cx="260640" cy="259200"/>
                </a:xfrm>
                <a:prstGeom prst="ellipse">
                  <a:avLst/>
                </a:prstGeom>
                <a:solidFill>
                  <a:srgbClr val="211F26"/>
                </a:solidFill>
                <a:ln w="12700">
                  <a:noFill/>
                </a:ln>
              </p:spPr>
              <p:style>
                <a:lnRef idx="0">
                  <a:scrgbClr r="0" g="0" b="0"/>
                </a:lnRef>
                <a:fillRef idx="0">
                  <a:scrgbClr r="0" g="0" b="0"/>
                </a:fillRef>
                <a:effectRef idx="0">
                  <a:scrgbClr r="0" g="0" b="0"/>
                </a:effectRef>
                <a:fontRef idx="minor"/>
              </p:style>
            </p:sp>
            <p:sp>
              <p:nvSpPr>
                <p:cNvPr id="883" name="5"/>
                <p:cNvSpPr/>
                <p:nvPr/>
              </p:nvSpPr>
              <p:spPr>
                <a:xfrm>
                  <a:off x="-3485160" y="3644280"/>
                  <a:ext cx="92520" cy="273240"/>
                </a:xfrm>
                <a:prstGeom prst="rect">
                  <a:avLst/>
                </a:prstGeom>
                <a:noFill/>
                <a:ln w="12700">
                  <a:noFill/>
                </a:ln>
              </p:spPr>
              <p:style>
                <a:lnRef idx="0">
                  <a:scrgbClr r="0" g="0" b="0"/>
                </a:lnRef>
                <a:fillRef idx="0">
                  <a:scrgbClr r="0" g="0" b="0"/>
                </a:fillRef>
                <a:effectRef idx="0">
                  <a:scrgbClr r="0" g="0" b="0"/>
                </a:effectRef>
                <a:fontRef idx="minor"/>
              </p:style>
              <p:txBody>
                <a:bodyPr lIns="45720" rIns="45720" numCol="1" spcCol="0" anchor="ctr">
                  <a:spAutoFit/>
                </a:bodyPr>
                <a:lstStyle/>
                <a:p>
                  <a:pPr algn="ctr">
                    <a:lnSpc>
                      <a:spcPct val="100000"/>
                    </a:lnSpc>
                    <a:buNone/>
                    <a:tabLst>
                      <a:tab pos="0" algn="l"/>
                    </a:tabLst>
                  </a:pPr>
                  <a:r>
                    <a:rPr lang="en-US" sz="1200" b="1" strike="noStrike" spc="-1">
                      <a:solidFill>
                        <a:srgbClr val="FFFFFF"/>
                      </a:solidFill>
                      <a:latin typeface="Calibri"/>
                      <a:ea typeface="Calibri"/>
                    </a:rPr>
                    <a:t>5</a:t>
                  </a:r>
                  <a:endParaRPr lang="en-US" sz="1200" b="0" strike="noStrike" spc="-1">
                    <a:latin typeface="Arial"/>
                  </a:endParaRPr>
                </a:p>
              </p:txBody>
            </p:sp>
          </p:grpSp>
          <p:sp>
            <p:nvSpPr>
              <p:cNvPr id="884" name="Rechthoek 392"/>
              <p:cNvSpPr/>
              <p:nvPr/>
            </p:nvSpPr>
            <p:spPr>
              <a:xfrm>
                <a:off x="-3203640" y="3658680"/>
                <a:ext cx="2829960" cy="242640"/>
              </a:xfrm>
              <a:prstGeom prst="rect">
                <a:avLst/>
              </a:prstGeom>
              <a:noFill/>
              <a:ln w="12700">
                <a:noFill/>
              </a:ln>
            </p:spPr>
            <p:style>
              <a:lnRef idx="0">
                <a:scrgbClr r="0" g="0" b="0"/>
              </a:lnRef>
              <a:fillRef idx="0">
                <a:scrgbClr r="0" g="0" b="0"/>
              </a:fillRef>
              <a:effectRef idx="0">
                <a:scrgbClr r="0" g="0" b="0"/>
              </a:effectRef>
              <a:fontRef idx="minor"/>
            </p:style>
            <p:txBody>
              <a:bodyPr lIns="0" tIns="0" rIns="0" bIns="0" numCol="1" spcCol="0" anchor="ctr">
                <a:spAutoFit/>
              </a:bodyPr>
              <a:lstStyle/>
              <a:p>
                <a:pPr marL="263520" lvl="4" indent="-263520">
                  <a:lnSpc>
                    <a:spcPct val="100000"/>
                  </a:lnSpc>
                  <a:spcBef>
                    <a:spcPts val="601"/>
                  </a:spcBef>
                  <a:buClr>
                    <a:srgbClr val="FFFFFF"/>
                  </a:buClr>
                  <a:buFont typeface="StarSymbol"/>
                  <a:buAutoNum type="arabicPeriod"/>
                </a:pPr>
                <a:r>
                  <a:rPr lang="en-US" sz="1600" b="0" strike="noStrike" spc="-1">
                    <a:solidFill>
                      <a:srgbClr val="FFFFFF"/>
                    </a:solidFill>
                    <a:latin typeface="Arial"/>
                    <a:ea typeface="Arial"/>
                  </a:rPr>
                  <a:t>Numerieke bullets</a:t>
                </a:r>
                <a:endParaRPr lang="en-US" sz="1600" b="0" strike="noStrike" spc="-1">
                  <a:latin typeface="Arial"/>
                </a:endParaRPr>
              </a:p>
            </p:txBody>
          </p:sp>
          <p:grpSp>
            <p:nvGrpSpPr>
              <p:cNvPr id="885" name="Ovaal 393"/>
              <p:cNvGrpSpPr/>
              <p:nvPr/>
            </p:nvGrpSpPr>
            <p:grpSpPr>
              <a:xfrm>
                <a:off x="-3569040" y="4079520"/>
                <a:ext cx="260640" cy="273240"/>
                <a:chOff x="-3569040" y="4079520"/>
                <a:chExt cx="260640" cy="273240"/>
              </a:xfrm>
            </p:grpSpPr>
            <p:sp>
              <p:nvSpPr>
                <p:cNvPr id="886" name="Oval"/>
                <p:cNvSpPr/>
                <p:nvPr/>
              </p:nvSpPr>
              <p:spPr>
                <a:xfrm>
                  <a:off x="-3569040" y="4086720"/>
                  <a:ext cx="260640" cy="259200"/>
                </a:xfrm>
                <a:prstGeom prst="ellipse">
                  <a:avLst/>
                </a:prstGeom>
                <a:solidFill>
                  <a:srgbClr val="211F26"/>
                </a:solidFill>
                <a:ln w="12700">
                  <a:noFill/>
                </a:ln>
              </p:spPr>
              <p:style>
                <a:lnRef idx="0">
                  <a:scrgbClr r="0" g="0" b="0"/>
                </a:lnRef>
                <a:fillRef idx="0">
                  <a:scrgbClr r="0" g="0" b="0"/>
                </a:fillRef>
                <a:effectRef idx="0">
                  <a:scrgbClr r="0" g="0" b="0"/>
                </a:effectRef>
                <a:fontRef idx="minor"/>
              </p:style>
            </p:sp>
            <p:sp>
              <p:nvSpPr>
                <p:cNvPr id="887" name="6"/>
                <p:cNvSpPr/>
                <p:nvPr/>
              </p:nvSpPr>
              <p:spPr>
                <a:xfrm>
                  <a:off x="-3485160" y="4079520"/>
                  <a:ext cx="92520" cy="273240"/>
                </a:xfrm>
                <a:prstGeom prst="rect">
                  <a:avLst/>
                </a:prstGeom>
                <a:noFill/>
                <a:ln w="12700">
                  <a:noFill/>
                </a:ln>
              </p:spPr>
              <p:style>
                <a:lnRef idx="0">
                  <a:scrgbClr r="0" g="0" b="0"/>
                </a:lnRef>
                <a:fillRef idx="0">
                  <a:scrgbClr r="0" g="0" b="0"/>
                </a:fillRef>
                <a:effectRef idx="0">
                  <a:scrgbClr r="0" g="0" b="0"/>
                </a:effectRef>
                <a:fontRef idx="minor"/>
              </p:style>
              <p:txBody>
                <a:bodyPr lIns="45720" rIns="45720" numCol="1" spcCol="0" anchor="ctr">
                  <a:spAutoFit/>
                </a:bodyPr>
                <a:lstStyle/>
                <a:p>
                  <a:pPr algn="ctr">
                    <a:lnSpc>
                      <a:spcPct val="100000"/>
                    </a:lnSpc>
                    <a:buNone/>
                    <a:tabLst>
                      <a:tab pos="0" algn="l"/>
                    </a:tabLst>
                  </a:pPr>
                  <a:r>
                    <a:rPr lang="en-US" sz="1200" b="1" strike="noStrike" spc="-1">
                      <a:solidFill>
                        <a:srgbClr val="FFFFFF"/>
                      </a:solidFill>
                      <a:latin typeface="Calibri"/>
                      <a:ea typeface="Calibri"/>
                    </a:rPr>
                    <a:t>6</a:t>
                  </a:r>
                  <a:endParaRPr lang="en-US" sz="1200" b="0" strike="noStrike" spc="-1">
                    <a:latin typeface="Arial"/>
                  </a:endParaRPr>
                </a:p>
              </p:txBody>
            </p:sp>
          </p:grpSp>
          <p:sp>
            <p:nvSpPr>
              <p:cNvPr id="888" name="Rechthoek 394"/>
              <p:cNvSpPr/>
              <p:nvPr/>
            </p:nvSpPr>
            <p:spPr>
              <a:xfrm>
                <a:off x="-3203640" y="4093920"/>
                <a:ext cx="2829960" cy="242640"/>
              </a:xfrm>
              <a:prstGeom prst="rect">
                <a:avLst/>
              </a:prstGeom>
              <a:noFill/>
              <a:ln w="12700">
                <a:noFill/>
              </a:ln>
            </p:spPr>
            <p:style>
              <a:lnRef idx="0">
                <a:scrgbClr r="0" g="0" b="0"/>
              </a:lnRef>
              <a:fillRef idx="0">
                <a:scrgbClr r="0" g="0" b="0"/>
              </a:fillRef>
              <a:effectRef idx="0">
                <a:scrgbClr r="0" g="0" b="0"/>
              </a:effectRef>
              <a:fontRef idx="minor"/>
            </p:style>
            <p:txBody>
              <a:bodyPr lIns="0" tIns="0" rIns="0" bIns="0" numCol="1" spcCol="0" anchor="ctr">
                <a:spAutoFit/>
              </a:bodyPr>
              <a:lstStyle/>
              <a:p>
                <a:pPr marL="538200" lvl="5" indent="-274680">
                  <a:lnSpc>
                    <a:spcPct val="100000"/>
                  </a:lnSpc>
                  <a:spcBef>
                    <a:spcPts val="601"/>
                  </a:spcBef>
                  <a:buClr>
                    <a:srgbClr val="FFFFFF"/>
                  </a:buClr>
                  <a:buFont typeface="StarSymbol"/>
                  <a:buAutoNum type="alphaLcPeriod"/>
                </a:pPr>
                <a:r>
                  <a:rPr lang="en-US" sz="1600" b="0" strike="noStrike" spc="-1">
                    <a:solidFill>
                      <a:srgbClr val="FFFFFF"/>
                    </a:solidFill>
                    <a:latin typeface="Arial"/>
                    <a:ea typeface="Arial"/>
                  </a:rPr>
                  <a:t># Abc</a:t>
                </a:r>
                <a:endParaRPr lang="en-US" sz="1600" b="0" strike="noStrike" spc="-1">
                  <a:latin typeface="Arial"/>
                </a:endParaRPr>
              </a:p>
            </p:txBody>
          </p:sp>
          <p:grpSp>
            <p:nvGrpSpPr>
              <p:cNvPr id="889" name="Ovaal 395"/>
              <p:cNvGrpSpPr/>
              <p:nvPr/>
            </p:nvGrpSpPr>
            <p:grpSpPr>
              <a:xfrm>
                <a:off x="-3569040" y="4515120"/>
                <a:ext cx="260640" cy="273240"/>
                <a:chOff x="-3569040" y="4515120"/>
                <a:chExt cx="260640" cy="273240"/>
              </a:xfrm>
            </p:grpSpPr>
            <p:sp>
              <p:nvSpPr>
                <p:cNvPr id="890" name="Oval"/>
                <p:cNvSpPr/>
                <p:nvPr/>
              </p:nvSpPr>
              <p:spPr>
                <a:xfrm>
                  <a:off x="-3569040" y="4521960"/>
                  <a:ext cx="260640" cy="259200"/>
                </a:xfrm>
                <a:prstGeom prst="ellipse">
                  <a:avLst/>
                </a:prstGeom>
                <a:solidFill>
                  <a:srgbClr val="211F26"/>
                </a:solidFill>
                <a:ln w="12700">
                  <a:noFill/>
                </a:ln>
              </p:spPr>
              <p:style>
                <a:lnRef idx="0">
                  <a:scrgbClr r="0" g="0" b="0"/>
                </a:lnRef>
                <a:fillRef idx="0">
                  <a:scrgbClr r="0" g="0" b="0"/>
                </a:fillRef>
                <a:effectRef idx="0">
                  <a:scrgbClr r="0" g="0" b="0"/>
                </a:effectRef>
                <a:fontRef idx="minor"/>
              </p:style>
            </p:sp>
            <p:sp>
              <p:nvSpPr>
                <p:cNvPr id="891" name="7"/>
                <p:cNvSpPr/>
                <p:nvPr/>
              </p:nvSpPr>
              <p:spPr>
                <a:xfrm>
                  <a:off x="-3485160" y="4515120"/>
                  <a:ext cx="92520" cy="273240"/>
                </a:xfrm>
                <a:prstGeom prst="rect">
                  <a:avLst/>
                </a:prstGeom>
                <a:noFill/>
                <a:ln w="12700">
                  <a:noFill/>
                </a:ln>
              </p:spPr>
              <p:style>
                <a:lnRef idx="0">
                  <a:scrgbClr r="0" g="0" b="0"/>
                </a:lnRef>
                <a:fillRef idx="0">
                  <a:scrgbClr r="0" g="0" b="0"/>
                </a:fillRef>
                <a:effectRef idx="0">
                  <a:scrgbClr r="0" g="0" b="0"/>
                </a:effectRef>
                <a:fontRef idx="minor"/>
              </p:style>
              <p:txBody>
                <a:bodyPr lIns="45720" rIns="45720" numCol="1" spcCol="0" anchor="ctr">
                  <a:spAutoFit/>
                </a:bodyPr>
                <a:lstStyle/>
                <a:p>
                  <a:pPr algn="ctr">
                    <a:lnSpc>
                      <a:spcPct val="100000"/>
                    </a:lnSpc>
                    <a:buNone/>
                    <a:tabLst>
                      <a:tab pos="0" algn="l"/>
                    </a:tabLst>
                  </a:pPr>
                  <a:r>
                    <a:rPr lang="en-US" sz="1200" b="1" strike="noStrike" spc="-1">
                      <a:solidFill>
                        <a:srgbClr val="FFFFFF"/>
                      </a:solidFill>
                      <a:latin typeface="Calibri"/>
                      <a:ea typeface="Calibri"/>
                    </a:rPr>
                    <a:t>7</a:t>
                  </a:r>
                  <a:endParaRPr lang="en-US" sz="1200" b="0" strike="noStrike" spc="-1">
                    <a:latin typeface="Arial"/>
                  </a:endParaRPr>
                </a:p>
              </p:txBody>
            </p:sp>
          </p:grpSp>
          <p:sp>
            <p:nvSpPr>
              <p:cNvPr id="892" name="Rechthoek 396"/>
              <p:cNvSpPr/>
              <p:nvPr/>
            </p:nvSpPr>
            <p:spPr>
              <a:xfrm>
                <a:off x="-3203640" y="4529160"/>
                <a:ext cx="2829960" cy="242640"/>
              </a:xfrm>
              <a:prstGeom prst="rect">
                <a:avLst/>
              </a:prstGeom>
              <a:noFill/>
              <a:ln w="12700">
                <a:noFill/>
              </a:ln>
            </p:spPr>
            <p:style>
              <a:lnRef idx="0">
                <a:scrgbClr r="0" g="0" b="0"/>
              </a:lnRef>
              <a:fillRef idx="0">
                <a:scrgbClr r="0" g="0" b="0"/>
              </a:fillRef>
              <a:effectRef idx="0">
                <a:scrgbClr r="0" g="0" b="0"/>
              </a:effectRef>
              <a:fontRef idx="minor"/>
            </p:style>
            <p:txBody>
              <a:bodyPr lIns="0" tIns="0" rIns="0" bIns="0" numCol="1" spcCol="0" anchor="ctr">
                <a:spAutoFit/>
              </a:bodyPr>
              <a:lstStyle/>
              <a:p>
                <a:pPr marL="549360" lvl="6" indent="-285840">
                  <a:lnSpc>
                    <a:spcPct val="100000"/>
                  </a:lnSpc>
                  <a:spcBef>
                    <a:spcPts val="601"/>
                  </a:spcBef>
                  <a:buClr>
                    <a:srgbClr val="FFFFFF"/>
                  </a:buClr>
                  <a:buFont typeface="StarSymbol"/>
                  <a:buChar char="▪"/>
                </a:pPr>
                <a:r>
                  <a:rPr lang="en-US" sz="1600" b="0" strike="noStrike" spc="-1">
                    <a:solidFill>
                      <a:srgbClr val="FFFFFF"/>
                    </a:solidFill>
                    <a:latin typeface="Arial"/>
                    <a:ea typeface="Arial"/>
                  </a:rPr>
                  <a:t># Bullets</a:t>
                </a:r>
                <a:endParaRPr lang="en-US" sz="1600" b="0" strike="noStrike" spc="-1">
                  <a:latin typeface="Arial"/>
                </a:endParaRPr>
              </a:p>
            </p:txBody>
          </p:sp>
          <p:grpSp>
            <p:nvGrpSpPr>
              <p:cNvPr id="893" name="Ovaal 397"/>
              <p:cNvGrpSpPr/>
              <p:nvPr/>
            </p:nvGrpSpPr>
            <p:grpSpPr>
              <a:xfrm>
                <a:off x="-3569040" y="4950360"/>
                <a:ext cx="260640" cy="273240"/>
                <a:chOff x="-3569040" y="4950360"/>
                <a:chExt cx="260640" cy="273240"/>
              </a:xfrm>
            </p:grpSpPr>
            <p:sp>
              <p:nvSpPr>
                <p:cNvPr id="894" name="Oval"/>
                <p:cNvSpPr/>
                <p:nvPr/>
              </p:nvSpPr>
              <p:spPr>
                <a:xfrm>
                  <a:off x="-3569040" y="4957200"/>
                  <a:ext cx="260640" cy="259200"/>
                </a:xfrm>
                <a:prstGeom prst="ellipse">
                  <a:avLst/>
                </a:prstGeom>
                <a:solidFill>
                  <a:srgbClr val="211F26"/>
                </a:solidFill>
                <a:ln w="12700">
                  <a:noFill/>
                </a:ln>
              </p:spPr>
              <p:style>
                <a:lnRef idx="0">
                  <a:scrgbClr r="0" g="0" b="0"/>
                </a:lnRef>
                <a:fillRef idx="0">
                  <a:scrgbClr r="0" g="0" b="0"/>
                </a:fillRef>
                <a:effectRef idx="0">
                  <a:scrgbClr r="0" g="0" b="0"/>
                </a:effectRef>
                <a:fontRef idx="minor"/>
              </p:style>
            </p:sp>
            <p:sp>
              <p:nvSpPr>
                <p:cNvPr id="895" name="8"/>
                <p:cNvSpPr/>
                <p:nvPr/>
              </p:nvSpPr>
              <p:spPr>
                <a:xfrm>
                  <a:off x="-3485160" y="4950360"/>
                  <a:ext cx="92520" cy="273240"/>
                </a:xfrm>
                <a:prstGeom prst="rect">
                  <a:avLst/>
                </a:prstGeom>
                <a:noFill/>
                <a:ln w="12700">
                  <a:noFill/>
                </a:ln>
              </p:spPr>
              <p:style>
                <a:lnRef idx="0">
                  <a:scrgbClr r="0" g="0" b="0"/>
                </a:lnRef>
                <a:fillRef idx="0">
                  <a:scrgbClr r="0" g="0" b="0"/>
                </a:fillRef>
                <a:effectRef idx="0">
                  <a:scrgbClr r="0" g="0" b="0"/>
                </a:effectRef>
                <a:fontRef idx="minor"/>
              </p:style>
              <p:txBody>
                <a:bodyPr lIns="45720" rIns="45720" numCol="1" spcCol="0" anchor="ctr">
                  <a:spAutoFit/>
                </a:bodyPr>
                <a:lstStyle/>
                <a:p>
                  <a:pPr algn="ctr">
                    <a:lnSpc>
                      <a:spcPct val="100000"/>
                    </a:lnSpc>
                    <a:buNone/>
                    <a:tabLst>
                      <a:tab pos="0" algn="l"/>
                    </a:tabLst>
                  </a:pPr>
                  <a:r>
                    <a:rPr lang="en-US" sz="1200" b="1" strike="noStrike" spc="-1">
                      <a:solidFill>
                        <a:srgbClr val="FFFFFF"/>
                      </a:solidFill>
                      <a:latin typeface="Calibri"/>
                      <a:ea typeface="Calibri"/>
                    </a:rPr>
                    <a:t>8</a:t>
                  </a:r>
                  <a:endParaRPr lang="en-US" sz="1200" b="0" strike="noStrike" spc="-1">
                    <a:latin typeface="Arial"/>
                  </a:endParaRPr>
                </a:p>
              </p:txBody>
            </p:sp>
          </p:grpSp>
          <p:sp>
            <p:nvSpPr>
              <p:cNvPr id="896" name="Rechthoek 398"/>
              <p:cNvSpPr/>
              <p:nvPr/>
            </p:nvSpPr>
            <p:spPr>
              <a:xfrm>
                <a:off x="-3203640" y="4975560"/>
                <a:ext cx="2829960" cy="219600"/>
              </a:xfrm>
              <a:prstGeom prst="rect">
                <a:avLst/>
              </a:prstGeom>
              <a:noFill/>
              <a:ln w="12700">
                <a:noFill/>
              </a:ln>
            </p:spPr>
            <p:style>
              <a:lnRef idx="0">
                <a:scrgbClr r="0" g="0" b="0"/>
              </a:lnRef>
              <a:fillRef idx="0">
                <a:scrgbClr r="0" g="0" b="0"/>
              </a:fillRef>
              <a:effectRef idx="0">
                <a:scrgbClr r="0" g="0" b="0"/>
              </a:effectRef>
              <a:fontRef idx="minor"/>
            </p:style>
            <p:txBody>
              <a:bodyPr lIns="0" tIns="0" rIns="0" bIns="0" numCol="1" spcCol="0" anchor="ctr">
                <a:spAutoFit/>
              </a:bodyPr>
              <a:lstStyle/>
              <a:p>
                <a:pPr>
                  <a:lnSpc>
                    <a:spcPct val="90000"/>
                  </a:lnSpc>
                  <a:spcBef>
                    <a:spcPts val="601"/>
                  </a:spcBef>
                  <a:buNone/>
                  <a:tabLst>
                    <a:tab pos="0" algn="l"/>
                  </a:tabLst>
                </a:pPr>
                <a:r>
                  <a:rPr lang="en-US" sz="1600" b="0" i="1" strike="noStrike" spc="-1">
                    <a:solidFill>
                      <a:srgbClr val="FFFFFF"/>
                    </a:solidFill>
                    <a:latin typeface="Arial"/>
                    <a:ea typeface="Arial"/>
                  </a:rPr>
                  <a:t>Cursief</a:t>
                </a:r>
                <a:endParaRPr lang="en-US" sz="1600" b="0" strike="noStrike" spc="-1">
                  <a:latin typeface="Arial"/>
                </a:endParaRPr>
              </a:p>
            </p:txBody>
          </p:sp>
          <p:grpSp>
            <p:nvGrpSpPr>
              <p:cNvPr id="897" name="Ovaal 399"/>
              <p:cNvGrpSpPr/>
              <p:nvPr/>
            </p:nvGrpSpPr>
            <p:grpSpPr>
              <a:xfrm>
                <a:off x="-3569040" y="5385600"/>
                <a:ext cx="260640" cy="273240"/>
                <a:chOff x="-3569040" y="5385600"/>
                <a:chExt cx="260640" cy="273240"/>
              </a:xfrm>
            </p:grpSpPr>
            <p:sp>
              <p:nvSpPr>
                <p:cNvPr id="898" name="Oval"/>
                <p:cNvSpPr/>
                <p:nvPr/>
              </p:nvSpPr>
              <p:spPr>
                <a:xfrm>
                  <a:off x="-3569040" y="5392800"/>
                  <a:ext cx="260640" cy="259200"/>
                </a:xfrm>
                <a:prstGeom prst="ellipse">
                  <a:avLst/>
                </a:prstGeom>
                <a:solidFill>
                  <a:srgbClr val="211F26"/>
                </a:solidFill>
                <a:ln w="12700">
                  <a:noFill/>
                </a:ln>
              </p:spPr>
              <p:style>
                <a:lnRef idx="0">
                  <a:scrgbClr r="0" g="0" b="0"/>
                </a:lnRef>
                <a:fillRef idx="0">
                  <a:scrgbClr r="0" g="0" b="0"/>
                </a:fillRef>
                <a:effectRef idx="0">
                  <a:scrgbClr r="0" g="0" b="0"/>
                </a:effectRef>
                <a:fontRef idx="minor"/>
              </p:style>
            </p:sp>
            <p:sp>
              <p:nvSpPr>
                <p:cNvPr id="899" name="9"/>
                <p:cNvSpPr/>
                <p:nvPr/>
              </p:nvSpPr>
              <p:spPr>
                <a:xfrm>
                  <a:off x="-3485160" y="5385600"/>
                  <a:ext cx="92520" cy="273240"/>
                </a:xfrm>
                <a:prstGeom prst="rect">
                  <a:avLst/>
                </a:prstGeom>
                <a:noFill/>
                <a:ln w="12700">
                  <a:noFill/>
                </a:ln>
              </p:spPr>
              <p:style>
                <a:lnRef idx="0">
                  <a:scrgbClr r="0" g="0" b="0"/>
                </a:lnRef>
                <a:fillRef idx="0">
                  <a:scrgbClr r="0" g="0" b="0"/>
                </a:fillRef>
                <a:effectRef idx="0">
                  <a:scrgbClr r="0" g="0" b="0"/>
                </a:effectRef>
                <a:fontRef idx="minor"/>
              </p:style>
              <p:txBody>
                <a:bodyPr lIns="45720" rIns="45720" numCol="1" spcCol="0" anchor="ctr">
                  <a:spAutoFit/>
                </a:bodyPr>
                <a:lstStyle/>
                <a:p>
                  <a:pPr algn="ctr">
                    <a:lnSpc>
                      <a:spcPct val="100000"/>
                    </a:lnSpc>
                    <a:buNone/>
                    <a:tabLst>
                      <a:tab pos="0" algn="l"/>
                    </a:tabLst>
                  </a:pPr>
                  <a:r>
                    <a:rPr lang="en-US" sz="1200" b="1" strike="noStrike" spc="-1">
                      <a:solidFill>
                        <a:srgbClr val="FFFFFF"/>
                      </a:solidFill>
                      <a:latin typeface="Calibri"/>
                      <a:ea typeface="Calibri"/>
                    </a:rPr>
                    <a:t>9</a:t>
                  </a:r>
                  <a:endParaRPr lang="en-US" sz="1200" b="0" strike="noStrike" spc="-1">
                    <a:latin typeface="Arial"/>
                  </a:endParaRPr>
                </a:p>
              </p:txBody>
            </p:sp>
          </p:grpSp>
          <p:sp>
            <p:nvSpPr>
              <p:cNvPr id="900" name="Rechthoek 400"/>
              <p:cNvSpPr/>
              <p:nvPr/>
            </p:nvSpPr>
            <p:spPr>
              <a:xfrm>
                <a:off x="-3203640" y="5367240"/>
                <a:ext cx="2829960" cy="305640"/>
              </a:xfrm>
              <a:prstGeom prst="rect">
                <a:avLst/>
              </a:prstGeom>
              <a:noFill/>
              <a:ln w="12700">
                <a:noFill/>
              </a:ln>
            </p:spPr>
            <p:style>
              <a:lnRef idx="0">
                <a:scrgbClr r="0" g="0" b="0"/>
              </a:lnRef>
              <a:fillRef idx="0">
                <a:scrgbClr r="0" g="0" b="0"/>
              </a:fillRef>
              <a:effectRef idx="0">
                <a:scrgbClr r="0" g="0" b="0"/>
              </a:effectRef>
              <a:fontRef idx="minor"/>
            </p:style>
            <p:txBody>
              <a:bodyPr lIns="0" tIns="0" rIns="0" bIns="0" numCol="1" spcCol="0" anchor="ctr">
                <a:spAutoFit/>
              </a:bodyPr>
              <a:lstStyle/>
              <a:p>
                <a:pPr>
                  <a:lnSpc>
                    <a:spcPct val="100000"/>
                  </a:lnSpc>
                  <a:spcBef>
                    <a:spcPts val="1199"/>
                  </a:spcBef>
                  <a:buNone/>
                  <a:tabLst>
                    <a:tab pos="0" algn="l"/>
                  </a:tabLst>
                </a:pPr>
                <a:r>
                  <a:rPr lang="en-US" sz="2000" b="0" strike="noStrike" spc="-1">
                    <a:solidFill>
                      <a:srgbClr val="FFFFFF"/>
                    </a:solidFill>
                    <a:latin typeface="Roboto Slab Regular Regular"/>
                    <a:ea typeface="Roboto Slab Regular Regular"/>
                  </a:rPr>
                  <a:t>Alt. Subtitel</a:t>
                </a:r>
                <a:endParaRPr lang="en-US" sz="2000" b="0" strike="noStrike" spc="-1">
                  <a:latin typeface="Arial"/>
                </a:endParaRPr>
              </a:p>
            </p:txBody>
          </p:sp>
        </p:grpSp>
        <p:sp>
          <p:nvSpPr>
            <p:cNvPr id="901" name="Rechthoek 382"/>
            <p:cNvSpPr/>
            <p:nvPr/>
          </p:nvSpPr>
          <p:spPr>
            <a:xfrm>
              <a:off x="-3567960" y="6175800"/>
              <a:ext cx="3194280" cy="820440"/>
            </a:xfrm>
            <a:prstGeom prst="rect">
              <a:avLst/>
            </a:prstGeom>
            <a:noFill/>
            <a:ln w="12700">
              <a:noFill/>
            </a:ln>
          </p:spPr>
          <p:style>
            <a:lnRef idx="0">
              <a:scrgbClr r="0" g="0" b="0"/>
            </a:lnRef>
            <a:fillRef idx="0">
              <a:scrgbClr r="0" g="0" b="0"/>
            </a:fillRef>
            <a:effectRef idx="0">
              <a:scrgbClr r="0" g="0" b="0"/>
            </a:effectRef>
            <a:fontRef idx="minor"/>
          </p:style>
          <p:txBody>
            <a:bodyPr lIns="0" tIns="0" rIns="0" bIns="0" numCol="1" spcCol="0" anchor="t">
              <a:spAutoFit/>
            </a:bodyPr>
            <a:lstStyle/>
            <a:p>
              <a:pPr>
                <a:lnSpc>
                  <a:spcPct val="90000"/>
                </a:lnSpc>
                <a:spcBef>
                  <a:spcPts val="601"/>
                </a:spcBef>
                <a:buNone/>
                <a:tabLst>
                  <a:tab pos="0" algn="l"/>
                </a:tabLst>
              </a:pPr>
              <a:r>
                <a:rPr lang="en-US" sz="1200" b="1" strike="noStrike" spc="-1">
                  <a:solidFill>
                    <a:srgbClr val="211F26"/>
                  </a:solidFill>
                  <a:latin typeface="Calibri"/>
                  <a:ea typeface="Calibri"/>
                </a:rPr>
                <a:t>MEER WETEN?</a:t>
              </a:r>
              <a:br>
                <a:rPr sz="1200"/>
              </a:br>
              <a:r>
                <a:rPr lang="en-US" sz="1200" b="0" strike="noStrike" spc="-1">
                  <a:solidFill>
                    <a:srgbClr val="211F26"/>
                  </a:solidFill>
                  <a:latin typeface="Calibri"/>
                  <a:ea typeface="Calibri"/>
                </a:rPr>
                <a:t>Ga naar de instructie dia ‘</a:t>
              </a:r>
              <a:r>
                <a:rPr lang="en-US" sz="1200" b="1" strike="noStrike" spc="-1">
                  <a:solidFill>
                    <a:srgbClr val="211F26"/>
                  </a:solidFill>
                  <a:latin typeface="Calibri"/>
                  <a:ea typeface="Calibri"/>
                </a:rPr>
                <a:t>YouTube links</a:t>
              </a:r>
              <a:r>
                <a:rPr lang="en-US" sz="1200" b="0" strike="noStrike" spc="-1">
                  <a:solidFill>
                    <a:srgbClr val="211F26"/>
                  </a:solidFill>
                  <a:latin typeface="Calibri"/>
                  <a:ea typeface="Calibri"/>
                </a:rPr>
                <a:t>’, open deze in de ‘</a:t>
              </a:r>
              <a:r>
                <a:rPr lang="en-US" sz="1200" b="1" strike="noStrike" spc="-1">
                  <a:solidFill>
                    <a:srgbClr val="211F26"/>
                  </a:solidFill>
                  <a:latin typeface="Calibri"/>
                  <a:ea typeface="Calibri"/>
                </a:rPr>
                <a:t>Diavoorstelling</a:t>
              </a:r>
              <a:r>
                <a:rPr lang="en-US" sz="1200" b="0" strike="noStrike" spc="-1">
                  <a:solidFill>
                    <a:srgbClr val="211F26"/>
                  </a:solidFill>
                  <a:latin typeface="Calibri"/>
                  <a:ea typeface="Calibri"/>
                </a:rPr>
                <a:t>’ (shift F5) en klik op de gewenste video link.</a:t>
              </a:r>
              <a:endParaRPr lang="en-US" sz="1200" b="0" strike="noStrike" spc="-1">
                <a:latin typeface="Arial"/>
              </a:endParaRPr>
            </a:p>
          </p:txBody>
        </p:sp>
      </p:grpSp>
      <p:grpSp>
        <p:nvGrpSpPr>
          <p:cNvPr id="902" name="Groep 443"/>
          <p:cNvGrpSpPr/>
          <p:nvPr/>
        </p:nvGrpSpPr>
        <p:grpSpPr>
          <a:xfrm>
            <a:off x="-7560" y="-1785600"/>
            <a:ext cx="2590920" cy="1608840"/>
            <a:chOff x="-7560" y="-1785600"/>
            <a:chExt cx="2590920" cy="1608840"/>
          </a:xfrm>
        </p:grpSpPr>
        <p:sp>
          <p:nvSpPr>
            <p:cNvPr id="903" name="Rechthoek 444"/>
            <p:cNvSpPr/>
            <p:nvPr/>
          </p:nvSpPr>
          <p:spPr>
            <a:xfrm>
              <a:off x="-7560" y="-1785600"/>
              <a:ext cx="2590920" cy="1583640"/>
            </a:xfrm>
            <a:prstGeom prst="rect">
              <a:avLst/>
            </a:prstGeom>
            <a:solidFill>
              <a:srgbClr val="F2F2F2"/>
            </a:solidFill>
            <a:ln w="3175">
              <a:solidFill>
                <a:srgbClr val="BFBFBF"/>
              </a:solidFill>
              <a:miter/>
            </a:ln>
          </p:spPr>
          <p:style>
            <a:lnRef idx="0">
              <a:scrgbClr r="0" g="0" b="0"/>
            </a:lnRef>
            <a:fillRef idx="0">
              <a:scrgbClr r="0" g="0" b="0"/>
            </a:fillRef>
            <a:effectRef idx="0">
              <a:scrgbClr r="0" g="0" b="0"/>
            </a:effectRef>
            <a:fontRef idx="minor"/>
          </p:style>
        </p:sp>
        <p:grpSp>
          <p:nvGrpSpPr>
            <p:cNvPr id="904" name="Rechthoek 445"/>
            <p:cNvGrpSpPr/>
            <p:nvPr/>
          </p:nvGrpSpPr>
          <p:grpSpPr>
            <a:xfrm>
              <a:off x="90720" y="-1748160"/>
              <a:ext cx="2411640" cy="382320"/>
              <a:chOff x="90720" y="-1748160"/>
              <a:chExt cx="2411640" cy="382320"/>
            </a:xfrm>
          </p:grpSpPr>
          <p:sp>
            <p:nvSpPr>
              <p:cNvPr id="905" name="Rectangle"/>
              <p:cNvSpPr/>
              <p:nvPr/>
            </p:nvSpPr>
            <p:spPr>
              <a:xfrm>
                <a:off x="90720" y="-1683000"/>
                <a:ext cx="2411640" cy="251640"/>
              </a:xfrm>
              <a:prstGeom prst="rect">
                <a:avLst/>
              </a:prstGeom>
              <a:solidFill>
                <a:srgbClr val="211F26"/>
              </a:solidFill>
              <a:ln w="12700">
                <a:noFill/>
              </a:ln>
            </p:spPr>
            <p:style>
              <a:lnRef idx="0">
                <a:scrgbClr r="0" g="0" b="0"/>
              </a:lnRef>
              <a:fillRef idx="0">
                <a:scrgbClr r="0" g="0" b="0"/>
              </a:fillRef>
              <a:effectRef idx="0">
                <a:scrgbClr r="0" g="0" b="0"/>
              </a:effectRef>
              <a:fontRef idx="minor"/>
            </p:style>
          </p:sp>
          <p:sp>
            <p:nvSpPr>
              <p:cNvPr id="906" name="Kleuren aanpassen (vlam)"/>
              <p:cNvSpPr/>
              <p:nvPr/>
            </p:nvSpPr>
            <p:spPr>
              <a:xfrm>
                <a:off x="198720" y="-1748160"/>
                <a:ext cx="2303640" cy="382320"/>
              </a:xfrm>
              <a:prstGeom prst="rect">
                <a:avLst/>
              </a:prstGeom>
              <a:noFill/>
              <a:ln w="12700">
                <a:noFill/>
              </a:ln>
            </p:spPr>
            <p:style>
              <a:lnRef idx="0">
                <a:scrgbClr r="0" g="0" b="0"/>
              </a:lnRef>
              <a:fillRef idx="0">
                <a:scrgbClr r="0" g="0" b="0"/>
              </a:fillRef>
              <a:effectRef idx="0">
                <a:scrgbClr r="0" g="0" b="0"/>
              </a:effectRef>
              <a:fontRef idx="minor"/>
            </p:style>
            <p:txBody>
              <a:bodyPr lIns="0" tIns="0" rIns="0" bIns="0" numCol="1" spcCol="0" anchor="ctr">
                <a:spAutoFit/>
              </a:bodyPr>
              <a:lstStyle/>
              <a:p>
                <a:pPr>
                  <a:lnSpc>
                    <a:spcPct val="90000"/>
                  </a:lnSpc>
                  <a:spcBef>
                    <a:spcPts val="601"/>
                  </a:spcBef>
                  <a:buNone/>
                  <a:tabLst>
                    <a:tab pos="0" algn="l"/>
                  </a:tabLst>
                </a:pPr>
                <a:r>
                  <a:rPr lang="en-US" sz="1400" b="1" strike="noStrike" cap="all" spc="-1">
                    <a:solidFill>
                      <a:srgbClr val="FFFFFF"/>
                    </a:solidFill>
                    <a:latin typeface="Calibri"/>
                    <a:ea typeface="Calibri"/>
                  </a:rPr>
                  <a:t>Kleuren aanpassen (vlam)</a:t>
                </a:r>
                <a:endParaRPr lang="en-US" sz="1400" b="0" strike="noStrike" spc="-1">
                  <a:latin typeface="Arial"/>
                </a:endParaRPr>
              </a:p>
            </p:txBody>
          </p:sp>
        </p:grpSp>
        <p:grpSp>
          <p:nvGrpSpPr>
            <p:cNvPr id="907" name="Ovaal 446"/>
            <p:cNvGrpSpPr/>
            <p:nvPr/>
          </p:nvGrpSpPr>
          <p:grpSpPr>
            <a:xfrm>
              <a:off x="90720" y="-1289160"/>
              <a:ext cx="260640" cy="273240"/>
              <a:chOff x="90720" y="-1289160"/>
              <a:chExt cx="260640" cy="273240"/>
            </a:xfrm>
          </p:grpSpPr>
          <p:sp>
            <p:nvSpPr>
              <p:cNvPr id="908" name="Oval"/>
              <p:cNvSpPr/>
              <p:nvPr/>
            </p:nvSpPr>
            <p:spPr>
              <a:xfrm>
                <a:off x="90720" y="-1282320"/>
                <a:ext cx="260640" cy="259200"/>
              </a:xfrm>
              <a:prstGeom prst="ellipse">
                <a:avLst/>
              </a:prstGeom>
              <a:solidFill>
                <a:srgbClr val="211F26"/>
              </a:solidFill>
              <a:ln w="12700">
                <a:noFill/>
              </a:ln>
            </p:spPr>
            <p:style>
              <a:lnRef idx="0">
                <a:scrgbClr r="0" g="0" b="0"/>
              </a:lnRef>
              <a:fillRef idx="0">
                <a:scrgbClr r="0" g="0" b="0"/>
              </a:fillRef>
              <a:effectRef idx="0">
                <a:scrgbClr r="0" g="0" b="0"/>
              </a:effectRef>
              <a:fontRef idx="minor"/>
            </p:style>
          </p:sp>
          <p:sp>
            <p:nvSpPr>
              <p:cNvPr id="909" name="1"/>
              <p:cNvSpPr/>
              <p:nvPr/>
            </p:nvSpPr>
            <p:spPr>
              <a:xfrm>
                <a:off x="174600" y="-1289160"/>
                <a:ext cx="92520" cy="273240"/>
              </a:xfrm>
              <a:prstGeom prst="rect">
                <a:avLst/>
              </a:prstGeom>
              <a:noFill/>
              <a:ln w="12700">
                <a:noFill/>
              </a:ln>
            </p:spPr>
            <p:style>
              <a:lnRef idx="0">
                <a:scrgbClr r="0" g="0" b="0"/>
              </a:lnRef>
              <a:fillRef idx="0">
                <a:scrgbClr r="0" g="0" b="0"/>
              </a:fillRef>
              <a:effectRef idx="0">
                <a:scrgbClr r="0" g="0" b="0"/>
              </a:effectRef>
              <a:fontRef idx="minor"/>
            </p:style>
            <p:txBody>
              <a:bodyPr lIns="45720" rIns="45720" numCol="1" spcCol="0" anchor="ctr">
                <a:spAutoFit/>
              </a:bodyPr>
              <a:lstStyle/>
              <a:p>
                <a:pPr algn="ctr">
                  <a:lnSpc>
                    <a:spcPct val="100000"/>
                  </a:lnSpc>
                  <a:buNone/>
                  <a:tabLst>
                    <a:tab pos="0" algn="l"/>
                  </a:tabLst>
                </a:pPr>
                <a:r>
                  <a:rPr lang="en-US" sz="1200" b="1" strike="noStrike" spc="-1">
                    <a:solidFill>
                      <a:srgbClr val="FFFFFF"/>
                    </a:solidFill>
                    <a:latin typeface="Calibri"/>
                    <a:ea typeface="Calibri"/>
                  </a:rPr>
                  <a:t>1</a:t>
                </a:r>
                <a:endParaRPr lang="en-US" sz="1200" b="0" strike="noStrike" spc="-1">
                  <a:latin typeface="Arial"/>
                </a:endParaRPr>
              </a:p>
            </p:txBody>
          </p:sp>
        </p:grpSp>
        <p:sp>
          <p:nvSpPr>
            <p:cNvPr id="910" name="Rechthoek 447"/>
            <p:cNvSpPr/>
            <p:nvPr/>
          </p:nvSpPr>
          <p:spPr>
            <a:xfrm>
              <a:off x="456480" y="-1282320"/>
              <a:ext cx="2067120" cy="501840"/>
            </a:xfrm>
            <a:prstGeom prst="rect">
              <a:avLst/>
            </a:prstGeom>
            <a:noFill/>
            <a:ln w="12700">
              <a:noFill/>
            </a:ln>
          </p:spPr>
          <p:style>
            <a:lnRef idx="0">
              <a:scrgbClr r="0" g="0" b="0"/>
            </a:lnRef>
            <a:fillRef idx="0">
              <a:scrgbClr r="0" g="0" b="0"/>
            </a:fillRef>
            <a:effectRef idx="0">
              <a:scrgbClr r="0" g="0" b="0"/>
            </a:effectRef>
            <a:fontRef idx="minor"/>
          </p:style>
          <p:txBody>
            <a:bodyPr lIns="0" tIns="0" rIns="0" bIns="0" numCol="1" spcCol="0" anchor="t">
              <a:spAutoFit/>
            </a:bodyPr>
            <a:lstStyle/>
            <a:p>
              <a:pPr>
                <a:lnSpc>
                  <a:spcPct val="100000"/>
                </a:lnSpc>
                <a:buNone/>
                <a:tabLst>
                  <a:tab pos="0" algn="l"/>
                </a:tabLst>
              </a:pPr>
              <a:r>
                <a:rPr lang="en-US" sz="1100" b="0" strike="noStrike" spc="-1">
                  <a:solidFill>
                    <a:srgbClr val="211F26"/>
                  </a:solidFill>
                  <a:latin typeface="Calibri"/>
                  <a:ea typeface="Calibri"/>
                </a:rPr>
                <a:t>Selecteer de vlam. Klik rechter-muisknop en kies </a:t>
              </a:r>
              <a:r>
                <a:rPr lang="en-US" sz="1100" b="1" strike="noStrike" spc="-1">
                  <a:solidFill>
                    <a:srgbClr val="211F26"/>
                  </a:solidFill>
                  <a:latin typeface="Calibri"/>
                  <a:ea typeface="Calibri"/>
                </a:rPr>
                <a:t>‘Opvulling’</a:t>
              </a:r>
              <a:r>
                <a:rPr lang="en-US" sz="1100" b="0" strike="noStrike" spc="-1">
                  <a:solidFill>
                    <a:srgbClr val="211F26"/>
                  </a:solidFill>
                  <a:latin typeface="Calibri"/>
                  <a:ea typeface="Calibri"/>
                </a:rPr>
                <a:t>. </a:t>
              </a:r>
              <a:endParaRPr lang="en-US" sz="1100" b="0" strike="noStrike" spc="-1">
                <a:latin typeface="Arial"/>
              </a:endParaRPr>
            </a:p>
          </p:txBody>
        </p:sp>
        <p:grpSp>
          <p:nvGrpSpPr>
            <p:cNvPr id="911" name="Ovaal 448"/>
            <p:cNvGrpSpPr/>
            <p:nvPr/>
          </p:nvGrpSpPr>
          <p:grpSpPr>
            <a:xfrm>
              <a:off x="90720" y="-852840"/>
              <a:ext cx="260640" cy="273240"/>
              <a:chOff x="90720" y="-852840"/>
              <a:chExt cx="260640" cy="273240"/>
            </a:xfrm>
          </p:grpSpPr>
          <p:sp>
            <p:nvSpPr>
              <p:cNvPr id="912" name="Oval"/>
              <p:cNvSpPr/>
              <p:nvPr/>
            </p:nvSpPr>
            <p:spPr>
              <a:xfrm>
                <a:off x="90720" y="-846000"/>
                <a:ext cx="260640" cy="259200"/>
              </a:xfrm>
              <a:prstGeom prst="ellipse">
                <a:avLst/>
              </a:prstGeom>
              <a:solidFill>
                <a:srgbClr val="211F26"/>
              </a:solidFill>
              <a:ln w="12700">
                <a:noFill/>
              </a:ln>
            </p:spPr>
            <p:style>
              <a:lnRef idx="0">
                <a:scrgbClr r="0" g="0" b="0"/>
              </a:lnRef>
              <a:fillRef idx="0">
                <a:scrgbClr r="0" g="0" b="0"/>
              </a:fillRef>
              <a:effectRef idx="0">
                <a:scrgbClr r="0" g="0" b="0"/>
              </a:effectRef>
              <a:fontRef idx="minor"/>
            </p:style>
          </p:sp>
          <p:sp>
            <p:nvSpPr>
              <p:cNvPr id="913" name="2"/>
              <p:cNvSpPr/>
              <p:nvPr/>
            </p:nvSpPr>
            <p:spPr>
              <a:xfrm>
                <a:off x="174600" y="-852840"/>
                <a:ext cx="92520" cy="273240"/>
              </a:xfrm>
              <a:prstGeom prst="rect">
                <a:avLst/>
              </a:prstGeom>
              <a:noFill/>
              <a:ln w="12700">
                <a:noFill/>
              </a:ln>
            </p:spPr>
            <p:style>
              <a:lnRef idx="0">
                <a:scrgbClr r="0" g="0" b="0"/>
              </a:lnRef>
              <a:fillRef idx="0">
                <a:scrgbClr r="0" g="0" b="0"/>
              </a:fillRef>
              <a:effectRef idx="0">
                <a:scrgbClr r="0" g="0" b="0"/>
              </a:effectRef>
              <a:fontRef idx="minor"/>
            </p:style>
            <p:txBody>
              <a:bodyPr lIns="45720" rIns="45720" numCol="1" spcCol="0" anchor="ctr">
                <a:spAutoFit/>
              </a:bodyPr>
              <a:lstStyle/>
              <a:p>
                <a:pPr algn="ctr">
                  <a:lnSpc>
                    <a:spcPct val="100000"/>
                  </a:lnSpc>
                  <a:buNone/>
                  <a:tabLst>
                    <a:tab pos="0" algn="l"/>
                  </a:tabLst>
                </a:pPr>
                <a:r>
                  <a:rPr lang="en-US" sz="1200" b="1" strike="noStrike" spc="-1">
                    <a:solidFill>
                      <a:srgbClr val="FFFFFF"/>
                    </a:solidFill>
                    <a:latin typeface="Calibri"/>
                    <a:ea typeface="Calibri"/>
                  </a:rPr>
                  <a:t>2</a:t>
                </a:r>
                <a:endParaRPr lang="en-US" sz="1200" b="0" strike="noStrike" spc="-1">
                  <a:latin typeface="Arial"/>
                </a:endParaRPr>
              </a:p>
            </p:txBody>
          </p:sp>
        </p:grpSp>
        <p:sp>
          <p:nvSpPr>
            <p:cNvPr id="914" name="Rechthoek 449"/>
            <p:cNvSpPr/>
            <p:nvPr/>
          </p:nvSpPr>
          <p:spPr>
            <a:xfrm>
              <a:off x="456480" y="-846000"/>
              <a:ext cx="2067120" cy="669240"/>
            </a:xfrm>
            <a:prstGeom prst="rect">
              <a:avLst/>
            </a:prstGeom>
            <a:noFill/>
            <a:ln w="12700">
              <a:noFill/>
            </a:ln>
          </p:spPr>
          <p:style>
            <a:lnRef idx="0">
              <a:scrgbClr r="0" g="0" b="0"/>
            </a:lnRef>
            <a:fillRef idx="0">
              <a:scrgbClr r="0" g="0" b="0"/>
            </a:fillRef>
            <a:effectRef idx="0">
              <a:scrgbClr r="0" g="0" b="0"/>
            </a:effectRef>
            <a:fontRef idx="minor"/>
          </p:style>
          <p:txBody>
            <a:bodyPr lIns="0" tIns="0" rIns="0" bIns="0" numCol="1" spcCol="0" anchor="t">
              <a:spAutoFit/>
            </a:bodyPr>
            <a:lstStyle/>
            <a:p>
              <a:pPr>
                <a:lnSpc>
                  <a:spcPct val="100000"/>
                </a:lnSpc>
                <a:buNone/>
                <a:tabLst>
                  <a:tab pos="0" algn="l"/>
                </a:tabLst>
              </a:pPr>
              <a:r>
                <a:rPr lang="en-US" sz="1100" b="0" strike="noStrike" spc="-1">
                  <a:solidFill>
                    <a:srgbClr val="211F26"/>
                  </a:solidFill>
                  <a:latin typeface="Calibri"/>
                  <a:ea typeface="Calibri"/>
                </a:rPr>
                <a:t>Kies een van de themakleuren of klik op </a:t>
              </a:r>
              <a:r>
                <a:rPr lang="en-US" sz="1100" b="1" strike="noStrike" spc="-1">
                  <a:solidFill>
                    <a:srgbClr val="211F26"/>
                  </a:solidFill>
                  <a:latin typeface="Calibri"/>
                  <a:ea typeface="Calibri"/>
                </a:rPr>
                <a:t>‘Pipet’</a:t>
              </a:r>
              <a:r>
                <a:rPr lang="en-US" sz="1100" b="0" strike="noStrike" spc="-1">
                  <a:solidFill>
                    <a:srgbClr val="211F26"/>
                  </a:solidFill>
                  <a:latin typeface="Calibri"/>
                  <a:ea typeface="Calibri"/>
                </a:rPr>
                <a:t> en kies een van de kleuren die hiernaast staan. </a:t>
              </a:r>
              <a:endParaRPr lang="en-US" sz="1100" b="0" strike="noStrike" spc="-1">
                <a:latin typeface="Arial"/>
              </a:endParaRPr>
            </a:p>
          </p:txBody>
        </p:sp>
      </p:grpSp>
      <p:sp>
        <p:nvSpPr>
          <p:cNvPr id="915" name="PlaceHolder 3"/>
          <p:cNvSpPr>
            <a:spLocks noGrp="1"/>
          </p:cNvSpPr>
          <p:nvPr>
            <p:ph type="sldNum" idx="4"/>
          </p:nvPr>
        </p:nvSpPr>
        <p:spPr>
          <a:xfrm>
            <a:off x="11289960" y="6246000"/>
            <a:ext cx="181800" cy="172440"/>
          </a:xfrm>
          <a:prstGeom prst="rect">
            <a:avLst/>
          </a:prstGeom>
          <a:noFill/>
          <a:ln w="12600">
            <a:noFill/>
          </a:ln>
        </p:spPr>
        <p:txBody>
          <a:bodyPr lIns="0" tIns="0" rIns="0" bIns="0" anchor="ctr">
            <a:noAutofit/>
          </a:bodyPr>
          <a:lstStyle>
            <a:lvl1pPr algn="r">
              <a:lnSpc>
                <a:spcPct val="100000"/>
              </a:lnSpc>
              <a:buNone/>
              <a:tabLst>
                <a:tab pos="0" algn="l"/>
              </a:tabLst>
              <a:defRPr lang="en-US" sz="1200" b="0" strike="noStrike" spc="-1">
                <a:solidFill>
                  <a:srgbClr val="A6A6A6"/>
                </a:solidFill>
                <a:latin typeface="Arial"/>
                <a:ea typeface="Arial"/>
              </a:defRPr>
            </a:lvl1pPr>
          </a:lstStyle>
          <a:p>
            <a:pPr algn="r">
              <a:lnSpc>
                <a:spcPct val="100000"/>
              </a:lnSpc>
              <a:buNone/>
              <a:tabLst>
                <a:tab pos="0" algn="l"/>
              </a:tabLst>
            </a:pPr>
            <a:fld id="{969D8F4A-B3E8-4595-8411-14ECF91494CA}" type="slidenum">
              <a:rPr lang="en-US" sz="1200" b="0" strike="noStrike" spc="-1">
                <a:solidFill>
                  <a:srgbClr val="A6A6A6"/>
                </a:solidFill>
                <a:latin typeface="Arial"/>
                <a:ea typeface="Arial"/>
              </a:rPr>
              <a:t>‹#›</a:t>
            </a:fld>
            <a:endParaRPr lang="en-US" sz="1200" b="0" strike="noStrike" spc="-1">
              <a:latin typeface="Times New Roman"/>
            </a:endParaRPr>
          </a:p>
        </p:txBody>
      </p:sp>
      <p:pic>
        <p:nvPicPr>
          <p:cNvPr id="916" name="Graphic 5"/>
          <p:cNvPicPr/>
          <p:nvPr/>
        </p:nvPicPr>
        <p:blipFill>
          <a:blip r:embed="rId15"/>
          <a:stretch/>
        </p:blipFill>
        <p:spPr>
          <a:xfrm>
            <a:off x="694800" y="5846400"/>
            <a:ext cx="1461240" cy="1032840"/>
          </a:xfrm>
          <a:prstGeom prst="rect">
            <a:avLst/>
          </a:prstGeom>
          <a:ln w="0">
            <a:noFill/>
          </a:ln>
        </p:spPr>
      </p:pic>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953" name="Instructie"/>
          <p:cNvGrpSpPr/>
          <p:nvPr/>
        </p:nvGrpSpPr>
        <p:grpSpPr>
          <a:xfrm>
            <a:off x="-7560" y="7107120"/>
            <a:ext cx="3390840" cy="1776240"/>
            <a:chOff x="-7560" y="7107120"/>
            <a:chExt cx="3390840" cy="1776240"/>
          </a:xfrm>
        </p:grpSpPr>
        <p:sp>
          <p:nvSpPr>
            <p:cNvPr id="954" name="Rechthoek 15"/>
            <p:cNvSpPr/>
            <p:nvPr/>
          </p:nvSpPr>
          <p:spPr>
            <a:xfrm>
              <a:off x="-7560" y="7107120"/>
              <a:ext cx="3390840" cy="1679400"/>
            </a:xfrm>
            <a:prstGeom prst="rect">
              <a:avLst/>
            </a:prstGeom>
            <a:solidFill>
              <a:srgbClr val="F2F2F2"/>
            </a:solidFill>
            <a:ln w="3175">
              <a:solidFill>
                <a:srgbClr val="BFBFBF"/>
              </a:solidFill>
              <a:miter/>
            </a:ln>
          </p:spPr>
          <p:style>
            <a:lnRef idx="0">
              <a:scrgbClr r="0" g="0" b="0"/>
            </a:lnRef>
            <a:fillRef idx="0">
              <a:scrgbClr r="0" g="0" b="0"/>
            </a:fillRef>
            <a:effectRef idx="0">
              <a:scrgbClr r="0" g="0" b="0"/>
            </a:effectRef>
            <a:fontRef idx="minor"/>
          </p:style>
        </p:sp>
        <p:grpSp>
          <p:nvGrpSpPr>
            <p:cNvPr id="955" name="Instructie"/>
            <p:cNvGrpSpPr/>
            <p:nvPr/>
          </p:nvGrpSpPr>
          <p:grpSpPr>
            <a:xfrm>
              <a:off x="90720" y="7143480"/>
              <a:ext cx="3194640" cy="1739880"/>
              <a:chOff x="90720" y="7143480"/>
              <a:chExt cx="3194640" cy="1739880"/>
            </a:xfrm>
          </p:grpSpPr>
          <p:grpSp>
            <p:nvGrpSpPr>
              <p:cNvPr id="956" name="Rechthoek 17"/>
              <p:cNvGrpSpPr/>
              <p:nvPr/>
            </p:nvGrpSpPr>
            <p:grpSpPr>
              <a:xfrm>
                <a:off x="90720" y="7143480"/>
                <a:ext cx="3194280" cy="383760"/>
                <a:chOff x="90720" y="7143480"/>
                <a:chExt cx="3194280" cy="383760"/>
              </a:xfrm>
            </p:grpSpPr>
            <p:sp>
              <p:nvSpPr>
                <p:cNvPr id="957" name="Rectangle"/>
                <p:cNvSpPr/>
                <p:nvPr/>
              </p:nvSpPr>
              <p:spPr>
                <a:xfrm>
                  <a:off x="90720" y="7209720"/>
                  <a:ext cx="3194280" cy="251640"/>
                </a:xfrm>
                <a:prstGeom prst="rect">
                  <a:avLst/>
                </a:prstGeom>
                <a:solidFill>
                  <a:srgbClr val="211F26"/>
                </a:solidFill>
                <a:ln w="12700">
                  <a:noFill/>
                </a:ln>
              </p:spPr>
              <p:style>
                <a:lnRef idx="0">
                  <a:scrgbClr r="0" g="0" b="0"/>
                </a:lnRef>
                <a:fillRef idx="0">
                  <a:scrgbClr r="0" g="0" b="0"/>
                </a:fillRef>
                <a:effectRef idx="0">
                  <a:scrgbClr r="0" g="0" b="0"/>
                </a:effectRef>
                <a:fontRef idx="minor"/>
              </p:style>
            </p:sp>
            <p:sp>
              <p:nvSpPr>
                <p:cNvPr id="958" name="Voettekst wijzigen"/>
                <p:cNvSpPr/>
                <p:nvPr/>
              </p:nvSpPr>
              <p:spPr>
                <a:xfrm>
                  <a:off x="90720" y="7143480"/>
                  <a:ext cx="3194280" cy="383760"/>
                </a:xfrm>
                <a:prstGeom prst="rect">
                  <a:avLst/>
                </a:prstGeom>
                <a:noFill/>
                <a:ln w="12700">
                  <a:noFill/>
                </a:ln>
              </p:spPr>
              <p:style>
                <a:lnRef idx="0">
                  <a:scrgbClr r="0" g="0" b="0"/>
                </a:lnRef>
                <a:fillRef idx="0">
                  <a:scrgbClr r="0" g="0" b="0"/>
                </a:fillRef>
                <a:effectRef idx="0">
                  <a:scrgbClr r="0" g="0" b="0"/>
                </a:effectRef>
                <a:fontRef idx="minor"/>
              </p:style>
              <p:txBody>
                <a:bodyPr lIns="108000" tIns="192960" rIns="108000" bIns="192960" numCol="1" spcCol="0" anchor="ctr">
                  <a:spAutoFit/>
                </a:bodyPr>
                <a:lstStyle/>
                <a:p>
                  <a:pPr>
                    <a:lnSpc>
                      <a:spcPct val="90000"/>
                    </a:lnSpc>
                    <a:spcBef>
                      <a:spcPts val="601"/>
                    </a:spcBef>
                    <a:buNone/>
                    <a:tabLst>
                      <a:tab pos="0" algn="l"/>
                    </a:tabLst>
                  </a:pPr>
                  <a:r>
                    <a:rPr lang="en-US" sz="1400" b="1" strike="noStrike" cap="all" spc="-1">
                      <a:solidFill>
                        <a:srgbClr val="FFFFFF"/>
                      </a:solidFill>
                      <a:latin typeface="Calibri"/>
                      <a:ea typeface="Calibri"/>
                    </a:rPr>
                    <a:t>Voettekst wijzigen</a:t>
                  </a:r>
                  <a:endParaRPr lang="en-US" sz="1400" b="0" strike="noStrike" spc="-1">
                    <a:latin typeface="Arial"/>
                  </a:endParaRPr>
                </a:p>
              </p:txBody>
            </p:sp>
          </p:grpSp>
          <p:grpSp>
            <p:nvGrpSpPr>
              <p:cNvPr id="959" name="Ovaal 18"/>
              <p:cNvGrpSpPr/>
              <p:nvPr/>
            </p:nvGrpSpPr>
            <p:grpSpPr>
              <a:xfrm>
                <a:off x="90720" y="7603560"/>
                <a:ext cx="260640" cy="273240"/>
                <a:chOff x="90720" y="7603560"/>
                <a:chExt cx="260640" cy="273240"/>
              </a:xfrm>
            </p:grpSpPr>
            <p:sp>
              <p:nvSpPr>
                <p:cNvPr id="960" name="Oval"/>
                <p:cNvSpPr/>
                <p:nvPr/>
              </p:nvSpPr>
              <p:spPr>
                <a:xfrm>
                  <a:off x="90720" y="7610400"/>
                  <a:ext cx="260640" cy="259200"/>
                </a:xfrm>
                <a:prstGeom prst="ellipse">
                  <a:avLst/>
                </a:prstGeom>
                <a:solidFill>
                  <a:srgbClr val="211F26"/>
                </a:solidFill>
                <a:ln w="12700">
                  <a:noFill/>
                </a:ln>
              </p:spPr>
              <p:style>
                <a:lnRef idx="0">
                  <a:scrgbClr r="0" g="0" b="0"/>
                </a:lnRef>
                <a:fillRef idx="0">
                  <a:scrgbClr r="0" g="0" b="0"/>
                </a:fillRef>
                <a:effectRef idx="0">
                  <a:scrgbClr r="0" g="0" b="0"/>
                </a:effectRef>
                <a:fontRef idx="minor"/>
              </p:style>
            </p:sp>
            <p:sp>
              <p:nvSpPr>
                <p:cNvPr id="961" name="1"/>
                <p:cNvSpPr/>
                <p:nvPr/>
              </p:nvSpPr>
              <p:spPr>
                <a:xfrm>
                  <a:off x="174600" y="7603560"/>
                  <a:ext cx="92520" cy="273240"/>
                </a:xfrm>
                <a:prstGeom prst="rect">
                  <a:avLst/>
                </a:prstGeom>
                <a:noFill/>
                <a:ln w="12700">
                  <a:noFill/>
                </a:ln>
              </p:spPr>
              <p:style>
                <a:lnRef idx="0">
                  <a:scrgbClr r="0" g="0" b="0"/>
                </a:lnRef>
                <a:fillRef idx="0">
                  <a:scrgbClr r="0" g="0" b="0"/>
                </a:fillRef>
                <a:effectRef idx="0">
                  <a:scrgbClr r="0" g="0" b="0"/>
                </a:effectRef>
                <a:fontRef idx="minor"/>
              </p:style>
              <p:txBody>
                <a:bodyPr lIns="45720" rIns="45720" numCol="1" spcCol="0" anchor="ctr">
                  <a:spAutoFit/>
                </a:bodyPr>
                <a:lstStyle/>
                <a:p>
                  <a:pPr algn="ctr">
                    <a:lnSpc>
                      <a:spcPct val="100000"/>
                    </a:lnSpc>
                    <a:buNone/>
                    <a:tabLst>
                      <a:tab pos="0" algn="l"/>
                    </a:tabLst>
                  </a:pPr>
                  <a:r>
                    <a:rPr lang="en-US" sz="1200" b="1" strike="noStrike" spc="-1">
                      <a:solidFill>
                        <a:srgbClr val="FFFFFF"/>
                      </a:solidFill>
                      <a:latin typeface="Calibri"/>
                      <a:ea typeface="Calibri"/>
                    </a:rPr>
                    <a:t>1</a:t>
                  </a:r>
                  <a:endParaRPr lang="en-US" sz="1200" b="0" strike="noStrike" spc="-1">
                    <a:latin typeface="Arial"/>
                  </a:endParaRPr>
                </a:p>
              </p:txBody>
            </p:sp>
          </p:grpSp>
          <p:sp>
            <p:nvSpPr>
              <p:cNvPr id="962" name="Rechthoek 19"/>
              <p:cNvSpPr/>
              <p:nvPr/>
            </p:nvSpPr>
            <p:spPr>
              <a:xfrm>
                <a:off x="456480" y="7610400"/>
                <a:ext cx="1946520" cy="501840"/>
              </a:xfrm>
              <a:prstGeom prst="rect">
                <a:avLst/>
              </a:prstGeom>
              <a:noFill/>
              <a:ln w="12700">
                <a:noFill/>
              </a:ln>
            </p:spPr>
            <p:style>
              <a:lnRef idx="0">
                <a:scrgbClr r="0" g="0" b="0"/>
              </a:lnRef>
              <a:fillRef idx="0">
                <a:scrgbClr r="0" g="0" b="0"/>
              </a:fillRef>
              <a:effectRef idx="0">
                <a:scrgbClr r="0" g="0" b="0"/>
              </a:effectRef>
              <a:fontRef idx="minor"/>
            </p:style>
            <p:txBody>
              <a:bodyPr lIns="0" tIns="0" rIns="0" bIns="0" numCol="1" spcCol="0" anchor="t">
                <a:spAutoFit/>
              </a:bodyPr>
              <a:lstStyle/>
              <a:p>
                <a:pPr>
                  <a:lnSpc>
                    <a:spcPct val="100000"/>
                  </a:lnSpc>
                  <a:buNone/>
                  <a:tabLst>
                    <a:tab pos="0" algn="l"/>
                  </a:tabLst>
                </a:pPr>
                <a:r>
                  <a:rPr lang="en-US" sz="1100" b="0" strike="noStrike" spc="-1">
                    <a:solidFill>
                      <a:srgbClr val="211F26"/>
                    </a:solidFill>
                    <a:latin typeface="Calibri"/>
                    <a:ea typeface="Calibri"/>
                  </a:rPr>
                  <a:t>Ga naar de tab </a:t>
                </a:r>
                <a:r>
                  <a:rPr lang="en-US" sz="1100" b="1" strike="noStrike" spc="-1">
                    <a:solidFill>
                      <a:srgbClr val="211F26"/>
                    </a:solidFill>
                    <a:latin typeface="Calibri"/>
                    <a:ea typeface="Calibri"/>
                  </a:rPr>
                  <a:t>‘Invoegen’ </a:t>
                </a:r>
                <a:r>
                  <a:rPr lang="en-US" sz="1100" b="0" strike="noStrike" spc="-1">
                    <a:solidFill>
                      <a:srgbClr val="211F26"/>
                    </a:solidFill>
                    <a:latin typeface="Calibri"/>
                    <a:ea typeface="Calibri"/>
                  </a:rPr>
                  <a:t>en klik op </a:t>
                </a:r>
                <a:r>
                  <a:rPr lang="en-US" sz="1100" b="1" strike="noStrike" spc="-1">
                    <a:solidFill>
                      <a:srgbClr val="211F26"/>
                    </a:solidFill>
                    <a:latin typeface="Calibri"/>
                    <a:ea typeface="Calibri"/>
                  </a:rPr>
                  <a:t>‘Kop- en voettekst’</a:t>
                </a:r>
                <a:r>
                  <a:rPr lang="en-US" sz="1100" b="0" strike="noStrike" spc="-1">
                    <a:solidFill>
                      <a:srgbClr val="211F26"/>
                    </a:solidFill>
                    <a:latin typeface="Calibri"/>
                    <a:ea typeface="Calibri"/>
                  </a:rPr>
                  <a:t>.</a:t>
                </a:r>
                <a:endParaRPr lang="en-US" sz="1100" b="0" strike="noStrike" spc="-1">
                  <a:latin typeface="Arial"/>
                </a:endParaRPr>
              </a:p>
            </p:txBody>
          </p:sp>
          <p:grpSp>
            <p:nvGrpSpPr>
              <p:cNvPr id="963" name="Ovaal 20"/>
              <p:cNvGrpSpPr/>
              <p:nvPr/>
            </p:nvGrpSpPr>
            <p:grpSpPr>
              <a:xfrm>
                <a:off x="90720" y="8039880"/>
                <a:ext cx="260640" cy="273240"/>
                <a:chOff x="90720" y="8039880"/>
                <a:chExt cx="260640" cy="273240"/>
              </a:xfrm>
            </p:grpSpPr>
            <p:sp>
              <p:nvSpPr>
                <p:cNvPr id="964" name="Oval"/>
                <p:cNvSpPr/>
                <p:nvPr/>
              </p:nvSpPr>
              <p:spPr>
                <a:xfrm>
                  <a:off x="90720" y="8046720"/>
                  <a:ext cx="260640" cy="259200"/>
                </a:xfrm>
                <a:prstGeom prst="ellipse">
                  <a:avLst/>
                </a:prstGeom>
                <a:solidFill>
                  <a:srgbClr val="211F26"/>
                </a:solidFill>
                <a:ln w="12700">
                  <a:noFill/>
                </a:ln>
              </p:spPr>
              <p:style>
                <a:lnRef idx="0">
                  <a:scrgbClr r="0" g="0" b="0"/>
                </a:lnRef>
                <a:fillRef idx="0">
                  <a:scrgbClr r="0" g="0" b="0"/>
                </a:fillRef>
                <a:effectRef idx="0">
                  <a:scrgbClr r="0" g="0" b="0"/>
                </a:effectRef>
                <a:fontRef idx="minor"/>
              </p:style>
            </p:sp>
            <p:sp>
              <p:nvSpPr>
                <p:cNvPr id="965" name="2"/>
                <p:cNvSpPr/>
                <p:nvPr/>
              </p:nvSpPr>
              <p:spPr>
                <a:xfrm>
                  <a:off x="174600" y="8039880"/>
                  <a:ext cx="92520" cy="273240"/>
                </a:xfrm>
                <a:prstGeom prst="rect">
                  <a:avLst/>
                </a:prstGeom>
                <a:noFill/>
                <a:ln w="12700">
                  <a:noFill/>
                </a:ln>
              </p:spPr>
              <p:style>
                <a:lnRef idx="0">
                  <a:scrgbClr r="0" g="0" b="0"/>
                </a:lnRef>
                <a:fillRef idx="0">
                  <a:scrgbClr r="0" g="0" b="0"/>
                </a:fillRef>
                <a:effectRef idx="0">
                  <a:scrgbClr r="0" g="0" b="0"/>
                </a:effectRef>
                <a:fontRef idx="minor"/>
              </p:style>
              <p:txBody>
                <a:bodyPr lIns="45720" rIns="45720" numCol="1" spcCol="0" anchor="ctr">
                  <a:spAutoFit/>
                </a:bodyPr>
                <a:lstStyle/>
                <a:p>
                  <a:pPr algn="ctr">
                    <a:lnSpc>
                      <a:spcPct val="100000"/>
                    </a:lnSpc>
                    <a:buNone/>
                    <a:tabLst>
                      <a:tab pos="0" algn="l"/>
                    </a:tabLst>
                  </a:pPr>
                  <a:r>
                    <a:rPr lang="en-US" sz="1200" b="1" strike="noStrike" spc="-1">
                      <a:solidFill>
                        <a:srgbClr val="FFFFFF"/>
                      </a:solidFill>
                      <a:latin typeface="Calibri"/>
                      <a:ea typeface="Calibri"/>
                    </a:rPr>
                    <a:t>2</a:t>
                  </a:r>
                  <a:endParaRPr lang="en-US" sz="1200" b="0" strike="noStrike" spc="-1">
                    <a:latin typeface="Arial"/>
                  </a:endParaRPr>
                </a:p>
              </p:txBody>
            </p:sp>
          </p:grpSp>
          <p:sp>
            <p:nvSpPr>
              <p:cNvPr id="966" name="Rechthoek 21"/>
              <p:cNvSpPr/>
              <p:nvPr/>
            </p:nvSpPr>
            <p:spPr>
              <a:xfrm>
                <a:off x="456480" y="8046720"/>
                <a:ext cx="2253960" cy="836640"/>
              </a:xfrm>
              <a:prstGeom prst="rect">
                <a:avLst/>
              </a:prstGeom>
              <a:noFill/>
              <a:ln w="12700">
                <a:noFill/>
              </a:ln>
            </p:spPr>
            <p:style>
              <a:lnRef idx="0">
                <a:scrgbClr r="0" g="0" b="0"/>
              </a:lnRef>
              <a:fillRef idx="0">
                <a:scrgbClr r="0" g="0" b="0"/>
              </a:fillRef>
              <a:effectRef idx="0">
                <a:scrgbClr r="0" g="0" b="0"/>
              </a:effectRef>
              <a:fontRef idx="minor"/>
            </p:style>
            <p:txBody>
              <a:bodyPr lIns="0" tIns="0" rIns="0" bIns="0" numCol="1" spcCol="0" anchor="t">
                <a:spAutoFit/>
              </a:bodyPr>
              <a:lstStyle/>
              <a:p>
                <a:pPr>
                  <a:lnSpc>
                    <a:spcPct val="100000"/>
                  </a:lnSpc>
                  <a:buNone/>
                  <a:tabLst>
                    <a:tab pos="0" algn="l"/>
                  </a:tabLst>
                </a:pPr>
                <a:r>
                  <a:rPr lang="en-US" sz="1100" b="0" strike="noStrike" spc="-1">
                    <a:solidFill>
                      <a:srgbClr val="211F26"/>
                    </a:solidFill>
                    <a:latin typeface="Calibri"/>
                    <a:ea typeface="Calibri"/>
                  </a:rPr>
                  <a:t>Typ de gewenste voettekst in, in het aangegeven tekstkader. Klik vervolgens op </a:t>
                </a:r>
                <a:r>
                  <a:rPr lang="en-US" sz="1100" b="1" strike="noStrike" spc="-1">
                    <a:solidFill>
                      <a:srgbClr val="211F26"/>
                    </a:solidFill>
                    <a:latin typeface="Calibri"/>
                    <a:ea typeface="Calibri"/>
                  </a:rPr>
                  <a:t>‘Overal toepassen’ </a:t>
                </a:r>
                <a:r>
                  <a:rPr lang="en-US" sz="1100" b="0" strike="noStrike" spc="-1">
                    <a:solidFill>
                      <a:srgbClr val="211F26"/>
                    </a:solidFill>
                    <a:latin typeface="Calibri"/>
                    <a:ea typeface="Calibri"/>
                  </a:rPr>
                  <a:t>om de gegevens op  elke slide toe te passen.</a:t>
                </a:r>
                <a:endParaRPr lang="en-US" sz="1100" b="0" strike="noStrike" spc="-1">
                  <a:latin typeface="Arial"/>
                </a:endParaRPr>
              </a:p>
            </p:txBody>
          </p:sp>
          <p:grpSp>
            <p:nvGrpSpPr>
              <p:cNvPr id="967" name="Groep 22"/>
              <p:cNvGrpSpPr/>
              <p:nvPr/>
            </p:nvGrpSpPr>
            <p:grpSpPr>
              <a:xfrm>
                <a:off x="2604600" y="7589880"/>
                <a:ext cx="680760" cy="694080"/>
                <a:chOff x="2604600" y="7589880"/>
                <a:chExt cx="680760" cy="694080"/>
              </a:xfrm>
            </p:grpSpPr>
            <p:grpSp>
              <p:nvGrpSpPr>
                <p:cNvPr id="968" name="Groep 23"/>
                <p:cNvGrpSpPr/>
                <p:nvPr/>
              </p:nvGrpSpPr>
              <p:grpSpPr>
                <a:xfrm>
                  <a:off x="2801520" y="7589880"/>
                  <a:ext cx="286560" cy="378720"/>
                  <a:chOff x="2801520" y="7589880"/>
                  <a:chExt cx="286560" cy="378720"/>
                </a:xfrm>
              </p:grpSpPr>
              <p:sp>
                <p:nvSpPr>
                  <p:cNvPr id="969" name="Rechthoek met één afgeknipte en afgeronde hoek 47"/>
                  <p:cNvSpPr/>
                  <p:nvPr/>
                </p:nvSpPr>
                <p:spPr>
                  <a:xfrm>
                    <a:off x="2801520" y="7589880"/>
                    <a:ext cx="286560" cy="378720"/>
                  </a:xfrm>
                  <a:custGeom>
                    <a:avLst/>
                    <a:gdLst/>
                    <a:ahLst/>
                    <a:cxnLst/>
                    <a:rect l="l" t="t" r="r" b="b"/>
                    <a:pathLst>
                      <a:path w="21600" h="21600">
                        <a:moveTo>
                          <a:pt x="0" y="0"/>
                        </a:moveTo>
                        <a:lnTo>
                          <a:pt x="14309" y="0"/>
                        </a:lnTo>
                        <a:lnTo>
                          <a:pt x="21600" y="5521"/>
                        </a:lnTo>
                        <a:lnTo>
                          <a:pt x="21600" y="21600"/>
                        </a:lnTo>
                        <a:lnTo>
                          <a:pt x="0" y="21600"/>
                        </a:lnTo>
                        <a:lnTo>
                          <a:pt x="0" y="0"/>
                        </a:lnTo>
                        <a:close/>
                      </a:path>
                    </a:pathLst>
                  </a:custGeom>
                  <a:solidFill>
                    <a:srgbClr val="FFFFFF"/>
                  </a:solidFill>
                  <a:ln w="12700">
                    <a:solidFill>
                      <a:srgbClr val="A6A6A6"/>
                    </a:solidFill>
                    <a:round/>
                  </a:ln>
                </p:spPr>
                <p:style>
                  <a:lnRef idx="0">
                    <a:scrgbClr r="0" g="0" b="0"/>
                  </a:lnRef>
                  <a:fillRef idx="0">
                    <a:scrgbClr r="0" g="0" b="0"/>
                  </a:fillRef>
                  <a:effectRef idx="0">
                    <a:scrgbClr r="0" g="0" b="0"/>
                  </a:effectRef>
                  <a:fontRef idx="minor"/>
                </p:style>
              </p:sp>
              <p:sp>
                <p:nvSpPr>
                  <p:cNvPr id="970" name="Rechthoekige driehoek 26"/>
                  <p:cNvSpPr/>
                  <p:nvPr/>
                </p:nvSpPr>
                <p:spPr>
                  <a:xfrm>
                    <a:off x="2994840" y="7593120"/>
                    <a:ext cx="91440" cy="93240"/>
                  </a:xfrm>
                  <a:custGeom>
                    <a:avLst/>
                    <a:gdLst/>
                    <a:ahLst/>
                    <a:cxnLst/>
                    <a:rect l="l" t="t" r="r" b="b"/>
                    <a:pathLst>
                      <a:path w="21600" h="21600">
                        <a:moveTo>
                          <a:pt x="0" y="21600"/>
                        </a:moveTo>
                        <a:lnTo>
                          <a:pt x="21600" y="21600"/>
                        </a:lnTo>
                        <a:lnTo>
                          <a:pt x="0" y="0"/>
                        </a:lnTo>
                        <a:close/>
                      </a:path>
                    </a:pathLst>
                  </a:custGeom>
                  <a:solidFill>
                    <a:srgbClr val="FFFFFF"/>
                  </a:solidFill>
                  <a:ln w="12700">
                    <a:solidFill>
                      <a:srgbClr val="A6A6A6"/>
                    </a:solidFill>
                    <a:round/>
                  </a:ln>
                </p:spPr>
                <p:style>
                  <a:lnRef idx="0">
                    <a:scrgbClr r="0" g="0" b="0"/>
                  </a:lnRef>
                  <a:fillRef idx="0">
                    <a:scrgbClr r="0" g="0" b="0"/>
                  </a:fillRef>
                  <a:effectRef idx="0">
                    <a:scrgbClr r="0" g="0" b="0"/>
                  </a:effectRef>
                  <a:fontRef idx="minor"/>
                </p:style>
              </p:sp>
              <p:sp>
                <p:nvSpPr>
                  <p:cNvPr id="971" name="Rechthoek 27"/>
                  <p:cNvSpPr/>
                  <p:nvPr/>
                </p:nvSpPr>
                <p:spPr>
                  <a:xfrm>
                    <a:off x="2834280" y="7616160"/>
                    <a:ext cx="125280" cy="70200"/>
                  </a:xfrm>
                  <a:prstGeom prst="rect">
                    <a:avLst/>
                  </a:prstGeom>
                  <a:solidFill>
                    <a:srgbClr val="EDC87E"/>
                  </a:solidFill>
                  <a:ln w="12700">
                    <a:noFill/>
                  </a:ln>
                </p:spPr>
                <p:style>
                  <a:lnRef idx="0">
                    <a:scrgbClr r="0" g="0" b="0"/>
                  </a:lnRef>
                  <a:fillRef idx="0">
                    <a:scrgbClr r="0" g="0" b="0"/>
                  </a:fillRef>
                  <a:effectRef idx="0">
                    <a:scrgbClr r="0" g="0" b="0"/>
                  </a:effectRef>
                  <a:fontRef idx="minor"/>
                </p:style>
              </p:sp>
              <p:sp>
                <p:nvSpPr>
                  <p:cNvPr id="972" name="Rechthoek 28"/>
                  <p:cNvSpPr/>
                  <p:nvPr/>
                </p:nvSpPr>
                <p:spPr>
                  <a:xfrm>
                    <a:off x="2828520" y="7887960"/>
                    <a:ext cx="232920" cy="61200"/>
                  </a:xfrm>
                  <a:prstGeom prst="rect">
                    <a:avLst/>
                  </a:prstGeom>
                  <a:solidFill>
                    <a:srgbClr val="EDC87E"/>
                  </a:solidFill>
                  <a:ln w="12700">
                    <a:noFill/>
                  </a:ln>
                </p:spPr>
                <p:style>
                  <a:lnRef idx="0">
                    <a:scrgbClr r="0" g="0" b="0"/>
                  </a:lnRef>
                  <a:fillRef idx="0">
                    <a:scrgbClr r="0" g="0" b="0"/>
                  </a:fillRef>
                  <a:effectRef idx="0">
                    <a:scrgbClr r="0" g="0" b="0"/>
                  </a:effectRef>
                  <a:fontRef idx="minor"/>
                </p:style>
              </p:sp>
            </p:grpSp>
            <p:sp>
              <p:nvSpPr>
                <p:cNvPr id="973" name="Rechthoek 24"/>
                <p:cNvSpPr/>
                <p:nvPr/>
              </p:nvSpPr>
              <p:spPr>
                <a:xfrm>
                  <a:off x="2604600" y="8008920"/>
                  <a:ext cx="680760" cy="275040"/>
                </a:xfrm>
                <a:prstGeom prst="rect">
                  <a:avLst/>
                </a:prstGeom>
                <a:noFill/>
                <a:ln w="12700">
                  <a:noFill/>
                </a:ln>
              </p:spPr>
              <p:style>
                <a:lnRef idx="0">
                  <a:scrgbClr r="0" g="0" b="0"/>
                </a:lnRef>
                <a:fillRef idx="0">
                  <a:scrgbClr r="0" g="0" b="0"/>
                </a:fillRef>
                <a:effectRef idx="0">
                  <a:scrgbClr r="0" g="0" b="0"/>
                </a:effectRef>
                <a:fontRef idx="minor"/>
              </p:style>
              <p:txBody>
                <a:bodyPr lIns="0" tIns="0" rIns="0" bIns="0" numCol="1" spcCol="0" anchor="ctr">
                  <a:spAutoFit/>
                </a:bodyPr>
                <a:lstStyle/>
                <a:p>
                  <a:pPr algn="ctr">
                    <a:lnSpc>
                      <a:spcPct val="100000"/>
                    </a:lnSpc>
                    <a:buNone/>
                    <a:tabLst>
                      <a:tab pos="0" algn="l"/>
                    </a:tabLst>
                  </a:pPr>
                  <a:r>
                    <a:rPr lang="en-US" sz="900" b="0" strike="noStrike" spc="-1">
                      <a:solidFill>
                        <a:srgbClr val="211F26"/>
                      </a:solidFill>
                      <a:latin typeface="Calibri"/>
                      <a:ea typeface="Calibri"/>
                    </a:rPr>
                    <a:t>Koptekst en voettekst</a:t>
                  </a:r>
                  <a:endParaRPr lang="en-US" sz="900" b="0" strike="noStrike" spc="-1">
                    <a:latin typeface="Arial"/>
                  </a:endParaRPr>
                </a:p>
              </p:txBody>
            </p:sp>
          </p:grpSp>
        </p:grpSp>
      </p:grpSp>
      <p:grpSp>
        <p:nvGrpSpPr>
          <p:cNvPr id="974" name="Groep 9"/>
          <p:cNvGrpSpPr/>
          <p:nvPr/>
        </p:nvGrpSpPr>
        <p:grpSpPr>
          <a:xfrm>
            <a:off x="2982600" y="-1228320"/>
            <a:ext cx="6226560" cy="489960"/>
            <a:chOff x="2982600" y="-1228320"/>
            <a:chExt cx="6226560" cy="489960"/>
          </a:xfrm>
        </p:grpSpPr>
        <p:sp>
          <p:nvSpPr>
            <p:cNvPr id="975" name="Rechthoek 36"/>
            <p:cNvSpPr/>
            <p:nvPr/>
          </p:nvSpPr>
          <p:spPr>
            <a:xfrm rot="16200000">
              <a:off x="5990400" y="-3956760"/>
              <a:ext cx="210960" cy="6226560"/>
            </a:xfrm>
            <a:prstGeom prst="rect">
              <a:avLst/>
            </a:prstGeom>
            <a:solidFill>
              <a:schemeClr val="accent1"/>
            </a:solidFill>
            <a:ln w="12700">
              <a:noFill/>
            </a:ln>
          </p:spPr>
          <p:style>
            <a:lnRef idx="0">
              <a:scrgbClr r="0" g="0" b="0"/>
            </a:lnRef>
            <a:fillRef idx="0">
              <a:scrgbClr r="0" g="0" b="0"/>
            </a:fillRef>
            <a:effectRef idx="0">
              <a:scrgbClr r="0" g="0" b="0"/>
            </a:effectRef>
            <a:fontRef idx="minor"/>
          </p:style>
        </p:sp>
        <p:grpSp>
          <p:nvGrpSpPr>
            <p:cNvPr id="976" name="Groep 8"/>
            <p:cNvGrpSpPr/>
            <p:nvPr/>
          </p:nvGrpSpPr>
          <p:grpSpPr>
            <a:xfrm>
              <a:off x="2982600" y="-1228320"/>
              <a:ext cx="6226560" cy="210960"/>
              <a:chOff x="2982600" y="-1228320"/>
              <a:chExt cx="6226560" cy="210960"/>
            </a:xfrm>
          </p:grpSpPr>
          <p:sp>
            <p:nvSpPr>
              <p:cNvPr id="977" name="Rechthoek 6"/>
              <p:cNvSpPr/>
              <p:nvPr/>
            </p:nvSpPr>
            <p:spPr>
              <a:xfrm rot="16200000">
                <a:off x="3150720" y="-1396440"/>
                <a:ext cx="210960" cy="547560"/>
              </a:xfrm>
              <a:prstGeom prst="rect">
                <a:avLst/>
              </a:prstGeom>
              <a:solidFill>
                <a:schemeClr val="accent2"/>
              </a:solidFill>
              <a:ln w="12700">
                <a:noFill/>
              </a:ln>
            </p:spPr>
            <p:style>
              <a:lnRef idx="0">
                <a:scrgbClr r="0" g="0" b="0"/>
              </a:lnRef>
              <a:fillRef idx="0">
                <a:scrgbClr r="0" g="0" b="0"/>
              </a:fillRef>
              <a:effectRef idx="0">
                <a:scrgbClr r="0" g="0" b="0"/>
              </a:effectRef>
              <a:fontRef idx="minor"/>
            </p:style>
          </p:sp>
          <p:sp>
            <p:nvSpPr>
              <p:cNvPr id="978" name="Rechthoek 29"/>
              <p:cNvSpPr/>
              <p:nvPr/>
            </p:nvSpPr>
            <p:spPr>
              <a:xfrm rot="16200000">
                <a:off x="3781800" y="-1396440"/>
                <a:ext cx="210960" cy="547560"/>
              </a:xfrm>
              <a:prstGeom prst="rect">
                <a:avLst/>
              </a:prstGeom>
              <a:solidFill>
                <a:srgbClr val="0066A2"/>
              </a:solidFill>
              <a:ln w="12700">
                <a:noFill/>
              </a:ln>
            </p:spPr>
            <p:style>
              <a:lnRef idx="0">
                <a:scrgbClr r="0" g="0" b="0"/>
              </a:lnRef>
              <a:fillRef idx="0">
                <a:scrgbClr r="0" g="0" b="0"/>
              </a:fillRef>
              <a:effectRef idx="0">
                <a:scrgbClr r="0" g="0" b="0"/>
              </a:effectRef>
              <a:fontRef idx="minor"/>
            </p:style>
          </p:sp>
          <p:sp>
            <p:nvSpPr>
              <p:cNvPr id="979" name="Rechthoek 30"/>
              <p:cNvSpPr/>
              <p:nvPr/>
            </p:nvSpPr>
            <p:spPr>
              <a:xfrm rot="16200000">
                <a:off x="4412520" y="-1396440"/>
                <a:ext cx="210960" cy="547560"/>
              </a:xfrm>
              <a:prstGeom prst="rect">
                <a:avLst/>
              </a:prstGeom>
              <a:solidFill>
                <a:srgbClr val="00B7D3"/>
              </a:solidFill>
              <a:ln w="12700">
                <a:noFill/>
              </a:ln>
            </p:spPr>
            <p:style>
              <a:lnRef idx="0">
                <a:scrgbClr r="0" g="0" b="0"/>
              </a:lnRef>
              <a:fillRef idx="0">
                <a:scrgbClr r="0" g="0" b="0"/>
              </a:fillRef>
              <a:effectRef idx="0">
                <a:scrgbClr r="0" g="0" b="0"/>
              </a:effectRef>
              <a:fontRef idx="minor"/>
            </p:style>
          </p:sp>
          <p:sp>
            <p:nvSpPr>
              <p:cNvPr id="980" name="Rechthoek 31"/>
              <p:cNvSpPr/>
              <p:nvPr/>
            </p:nvSpPr>
            <p:spPr>
              <a:xfrm rot="16200000">
                <a:off x="5043600" y="-1396440"/>
                <a:ext cx="210960" cy="547560"/>
              </a:xfrm>
              <a:prstGeom prst="rect">
                <a:avLst/>
              </a:prstGeom>
              <a:solidFill>
                <a:schemeClr val="accent4"/>
              </a:solidFill>
              <a:ln w="12700">
                <a:noFill/>
              </a:ln>
            </p:spPr>
            <p:style>
              <a:lnRef idx="0">
                <a:scrgbClr r="0" g="0" b="0"/>
              </a:lnRef>
              <a:fillRef idx="0">
                <a:scrgbClr r="0" g="0" b="0"/>
              </a:fillRef>
              <a:effectRef idx="0">
                <a:scrgbClr r="0" g="0" b="0"/>
              </a:effectRef>
              <a:fontRef idx="minor"/>
            </p:style>
          </p:sp>
          <p:sp>
            <p:nvSpPr>
              <p:cNvPr id="981" name="Rechthoek 32"/>
              <p:cNvSpPr/>
              <p:nvPr/>
            </p:nvSpPr>
            <p:spPr>
              <a:xfrm rot="16200000">
                <a:off x="5674680" y="-1396440"/>
                <a:ext cx="210960" cy="547560"/>
              </a:xfrm>
              <a:prstGeom prst="rect">
                <a:avLst/>
              </a:prstGeom>
              <a:solidFill>
                <a:srgbClr val="61A4B4"/>
              </a:solidFill>
              <a:ln w="12700">
                <a:noFill/>
              </a:ln>
            </p:spPr>
            <p:style>
              <a:lnRef idx="0">
                <a:scrgbClr r="0" g="0" b="0"/>
              </a:lnRef>
              <a:fillRef idx="0">
                <a:scrgbClr r="0" g="0" b="0"/>
              </a:fillRef>
              <a:effectRef idx="0">
                <a:scrgbClr r="0" g="0" b="0"/>
              </a:effectRef>
              <a:fontRef idx="minor"/>
            </p:style>
          </p:sp>
          <p:sp>
            <p:nvSpPr>
              <p:cNvPr id="982" name="Rechthoek 33"/>
              <p:cNvSpPr/>
              <p:nvPr/>
            </p:nvSpPr>
            <p:spPr>
              <a:xfrm rot="16200000">
                <a:off x="6305760" y="-1396440"/>
                <a:ext cx="210960" cy="547560"/>
              </a:xfrm>
              <a:prstGeom prst="rect">
                <a:avLst/>
              </a:prstGeom>
              <a:solidFill>
                <a:srgbClr val="82D7C6"/>
              </a:solidFill>
              <a:ln w="12700">
                <a:noFill/>
              </a:ln>
            </p:spPr>
            <p:style>
              <a:lnRef idx="0">
                <a:scrgbClr r="0" g="0" b="0"/>
              </a:lnRef>
              <a:fillRef idx="0">
                <a:scrgbClr r="0" g="0" b="0"/>
              </a:fillRef>
              <a:effectRef idx="0">
                <a:scrgbClr r="0" g="0" b="0"/>
              </a:effectRef>
              <a:fontRef idx="minor"/>
            </p:style>
          </p:sp>
          <p:sp>
            <p:nvSpPr>
              <p:cNvPr id="983" name="Rechthoek 34"/>
              <p:cNvSpPr/>
              <p:nvPr/>
            </p:nvSpPr>
            <p:spPr>
              <a:xfrm rot="16200000">
                <a:off x="6936840" y="-1396440"/>
                <a:ext cx="210960" cy="547560"/>
              </a:xfrm>
              <a:prstGeom prst="rect">
                <a:avLst/>
              </a:prstGeom>
              <a:solidFill>
                <a:schemeClr val="accent6"/>
              </a:solidFill>
              <a:ln w="12700">
                <a:noFill/>
              </a:ln>
            </p:spPr>
            <p:style>
              <a:lnRef idx="0">
                <a:scrgbClr r="0" g="0" b="0"/>
              </a:lnRef>
              <a:fillRef idx="0">
                <a:scrgbClr r="0" g="0" b="0"/>
              </a:fillRef>
              <a:effectRef idx="0">
                <a:scrgbClr r="0" g="0" b="0"/>
              </a:effectRef>
              <a:fontRef idx="minor"/>
            </p:style>
          </p:sp>
          <p:sp>
            <p:nvSpPr>
              <p:cNvPr id="984" name="Rechthoek 37"/>
              <p:cNvSpPr/>
              <p:nvPr/>
            </p:nvSpPr>
            <p:spPr>
              <a:xfrm rot="16200000">
                <a:off x="7567920" y="-1396440"/>
                <a:ext cx="210960" cy="547560"/>
              </a:xfrm>
              <a:prstGeom prst="rect">
                <a:avLst/>
              </a:prstGeom>
              <a:solidFill>
                <a:srgbClr val="99D28C"/>
              </a:solidFill>
              <a:ln w="12700">
                <a:noFill/>
              </a:ln>
            </p:spPr>
            <p:style>
              <a:lnRef idx="0">
                <a:scrgbClr r="0" g="0" b="0"/>
              </a:lnRef>
              <a:fillRef idx="0">
                <a:scrgbClr r="0" g="0" b="0"/>
              </a:fillRef>
              <a:effectRef idx="0">
                <a:scrgbClr r="0" g="0" b="0"/>
              </a:effectRef>
              <a:fontRef idx="minor"/>
            </p:style>
          </p:sp>
          <p:sp>
            <p:nvSpPr>
              <p:cNvPr id="985" name="Rechthoek 38"/>
              <p:cNvSpPr/>
              <p:nvPr/>
            </p:nvSpPr>
            <p:spPr>
              <a:xfrm rot="16200000">
                <a:off x="8199000" y="-1396440"/>
                <a:ext cx="210960" cy="547560"/>
              </a:xfrm>
              <a:prstGeom prst="rect">
                <a:avLst/>
              </a:prstGeom>
              <a:solidFill>
                <a:schemeClr val="accent3"/>
              </a:solidFill>
              <a:ln w="12700">
                <a:noFill/>
              </a:ln>
            </p:spPr>
            <p:style>
              <a:lnRef idx="0">
                <a:scrgbClr r="0" g="0" b="0"/>
              </a:lnRef>
              <a:fillRef idx="0">
                <a:scrgbClr r="0" g="0" b="0"/>
              </a:fillRef>
              <a:effectRef idx="0">
                <a:scrgbClr r="0" g="0" b="0"/>
              </a:effectRef>
              <a:fontRef idx="minor"/>
            </p:style>
          </p:sp>
          <p:sp>
            <p:nvSpPr>
              <p:cNvPr id="986" name="Rechthoek 39"/>
              <p:cNvSpPr/>
              <p:nvPr/>
            </p:nvSpPr>
            <p:spPr>
              <a:xfrm rot="16200000">
                <a:off x="8829720" y="-1396440"/>
                <a:ext cx="210960" cy="547560"/>
              </a:xfrm>
              <a:prstGeom prst="rect">
                <a:avLst/>
              </a:prstGeom>
              <a:solidFill>
                <a:schemeClr val="accent5"/>
              </a:solidFill>
              <a:ln w="12700">
                <a:noFill/>
              </a:ln>
            </p:spPr>
            <p:style>
              <a:lnRef idx="0">
                <a:scrgbClr r="0" g="0" b="0"/>
              </a:lnRef>
              <a:fillRef idx="0">
                <a:scrgbClr r="0" g="0" b="0"/>
              </a:fillRef>
              <a:effectRef idx="0">
                <a:scrgbClr r="0" g="0" b="0"/>
              </a:effectRef>
              <a:fontRef idx="minor"/>
            </p:style>
          </p:sp>
        </p:grpSp>
      </p:grpSp>
      <p:grpSp>
        <p:nvGrpSpPr>
          <p:cNvPr id="987" name="Group 4"/>
          <p:cNvGrpSpPr/>
          <p:nvPr/>
        </p:nvGrpSpPr>
        <p:grpSpPr>
          <a:xfrm>
            <a:off x="698400" y="5884200"/>
            <a:ext cx="1454760" cy="577080"/>
            <a:chOff x="698400" y="5884200"/>
            <a:chExt cx="1454760" cy="577080"/>
          </a:xfrm>
        </p:grpSpPr>
        <p:sp>
          <p:nvSpPr>
            <p:cNvPr id="988" name="Freeform 5"/>
            <p:cNvSpPr/>
            <p:nvPr/>
          </p:nvSpPr>
          <p:spPr>
            <a:xfrm>
              <a:off x="987840" y="6168600"/>
              <a:ext cx="267840" cy="292680"/>
            </a:xfrm>
            <a:custGeom>
              <a:avLst/>
              <a:gdLst/>
              <a:ahLst/>
              <a:cxnLst/>
              <a:rect l="l" t="t" r="r" b="b"/>
              <a:pathLst>
                <a:path w="21600" h="21600">
                  <a:moveTo>
                    <a:pt x="10800" y="17530"/>
                  </a:moveTo>
                  <a:cubicBezTo>
                    <a:pt x="13837" y="17530"/>
                    <a:pt x="15525" y="15652"/>
                    <a:pt x="15525" y="13148"/>
                  </a:cubicBezTo>
                  <a:cubicBezTo>
                    <a:pt x="15525" y="0"/>
                    <a:pt x="15525" y="0"/>
                    <a:pt x="15525" y="0"/>
                  </a:cubicBezTo>
                  <a:cubicBezTo>
                    <a:pt x="21600" y="0"/>
                    <a:pt x="21600" y="0"/>
                    <a:pt x="21600" y="0"/>
                  </a:cubicBezTo>
                  <a:cubicBezTo>
                    <a:pt x="21600" y="13461"/>
                    <a:pt x="21600" y="13461"/>
                    <a:pt x="21600" y="13461"/>
                  </a:cubicBezTo>
                  <a:cubicBezTo>
                    <a:pt x="21600" y="19096"/>
                    <a:pt x="16537" y="21600"/>
                    <a:pt x="10800" y="21600"/>
                  </a:cubicBezTo>
                  <a:cubicBezTo>
                    <a:pt x="5063" y="21600"/>
                    <a:pt x="0" y="19096"/>
                    <a:pt x="0" y="13461"/>
                  </a:cubicBezTo>
                  <a:cubicBezTo>
                    <a:pt x="0" y="0"/>
                    <a:pt x="0" y="0"/>
                    <a:pt x="0" y="0"/>
                  </a:cubicBezTo>
                  <a:cubicBezTo>
                    <a:pt x="6413" y="0"/>
                    <a:pt x="6413" y="0"/>
                    <a:pt x="6413" y="0"/>
                  </a:cubicBezTo>
                  <a:cubicBezTo>
                    <a:pt x="6413" y="13148"/>
                    <a:pt x="6413" y="13148"/>
                    <a:pt x="6413" y="13148"/>
                  </a:cubicBezTo>
                  <a:cubicBezTo>
                    <a:pt x="6413" y="15652"/>
                    <a:pt x="7763" y="17530"/>
                    <a:pt x="10800" y="17530"/>
                  </a:cubicBezTo>
                  <a:close/>
                </a:path>
              </a:pathLst>
            </a:custGeom>
            <a:solidFill>
              <a:schemeClr val="accent1"/>
            </a:solidFill>
            <a:ln w="12700">
              <a:noFill/>
            </a:ln>
          </p:spPr>
          <p:style>
            <a:lnRef idx="0">
              <a:scrgbClr r="0" g="0" b="0"/>
            </a:lnRef>
            <a:fillRef idx="0">
              <a:scrgbClr r="0" g="0" b="0"/>
            </a:fillRef>
            <a:effectRef idx="0">
              <a:scrgbClr r="0" g="0" b="0"/>
            </a:effectRef>
            <a:fontRef idx="minor"/>
          </p:style>
        </p:sp>
        <p:sp>
          <p:nvSpPr>
            <p:cNvPr id="989" name="Freeform 6"/>
            <p:cNvSpPr/>
            <p:nvPr/>
          </p:nvSpPr>
          <p:spPr>
            <a:xfrm>
              <a:off x="698400" y="6168600"/>
              <a:ext cx="251640" cy="284400"/>
            </a:xfrm>
            <a:custGeom>
              <a:avLst/>
              <a:gdLst/>
              <a:ahLst/>
              <a:cxnLst/>
              <a:rect l="l" t="t" r="r" b="b"/>
              <a:pathLst>
                <a:path w="21600" h="21600">
                  <a:moveTo>
                    <a:pt x="7579" y="21600"/>
                  </a:moveTo>
                  <a:lnTo>
                    <a:pt x="14400" y="21600"/>
                  </a:lnTo>
                  <a:lnTo>
                    <a:pt x="14400" y="4215"/>
                  </a:lnTo>
                  <a:lnTo>
                    <a:pt x="21600" y="4215"/>
                  </a:lnTo>
                  <a:lnTo>
                    <a:pt x="21600" y="0"/>
                  </a:lnTo>
                  <a:lnTo>
                    <a:pt x="0" y="0"/>
                  </a:lnTo>
                  <a:lnTo>
                    <a:pt x="0" y="4215"/>
                  </a:lnTo>
                  <a:lnTo>
                    <a:pt x="7579" y="4215"/>
                  </a:lnTo>
                  <a:lnTo>
                    <a:pt x="7579" y="21600"/>
                  </a:lnTo>
                  <a:close/>
                </a:path>
              </a:pathLst>
            </a:custGeom>
            <a:solidFill>
              <a:srgbClr val="000000"/>
            </a:solidFill>
            <a:ln w="12700">
              <a:noFill/>
            </a:ln>
          </p:spPr>
          <p:style>
            <a:lnRef idx="0">
              <a:scrgbClr r="0" g="0" b="0"/>
            </a:lnRef>
            <a:fillRef idx="0">
              <a:scrgbClr r="0" g="0" b="0"/>
            </a:fillRef>
            <a:effectRef idx="0">
              <a:scrgbClr r="0" g="0" b="0"/>
            </a:effectRef>
            <a:fontRef idx="minor"/>
          </p:style>
        </p:sp>
        <p:sp>
          <p:nvSpPr>
            <p:cNvPr id="990" name="Freeform 7"/>
            <p:cNvSpPr/>
            <p:nvPr/>
          </p:nvSpPr>
          <p:spPr>
            <a:xfrm>
              <a:off x="775080" y="5884200"/>
              <a:ext cx="266040" cy="266760"/>
            </a:xfrm>
            <a:custGeom>
              <a:avLst/>
              <a:gdLst/>
              <a:ahLst/>
              <a:cxnLst/>
              <a:rect l="l" t="t" r="r" b="b"/>
              <a:pathLst>
                <a:path w="20165" h="21600">
                  <a:moveTo>
                    <a:pt x="15162" y="12000"/>
                  </a:moveTo>
                  <a:cubicBezTo>
                    <a:pt x="13573" y="12343"/>
                    <a:pt x="11985" y="12000"/>
                    <a:pt x="11985" y="9943"/>
                  </a:cubicBezTo>
                  <a:cubicBezTo>
                    <a:pt x="11985" y="6857"/>
                    <a:pt x="18973" y="4114"/>
                    <a:pt x="19926" y="1371"/>
                  </a:cubicBezTo>
                  <a:cubicBezTo>
                    <a:pt x="20244" y="686"/>
                    <a:pt x="20244" y="0"/>
                    <a:pt x="19926" y="0"/>
                  </a:cubicBezTo>
                  <a:cubicBezTo>
                    <a:pt x="19609" y="0"/>
                    <a:pt x="19926" y="343"/>
                    <a:pt x="19291" y="1029"/>
                  </a:cubicBezTo>
                  <a:cubicBezTo>
                    <a:pt x="16432" y="4114"/>
                    <a:pt x="11668" y="4114"/>
                    <a:pt x="8173" y="5829"/>
                  </a:cubicBezTo>
                  <a:cubicBezTo>
                    <a:pt x="5632" y="6857"/>
                    <a:pt x="-1356" y="10629"/>
                    <a:pt x="232" y="18514"/>
                  </a:cubicBezTo>
                  <a:cubicBezTo>
                    <a:pt x="232" y="18857"/>
                    <a:pt x="550" y="20229"/>
                    <a:pt x="868" y="20229"/>
                  </a:cubicBezTo>
                  <a:cubicBezTo>
                    <a:pt x="868" y="20229"/>
                    <a:pt x="868" y="19543"/>
                    <a:pt x="868" y="18514"/>
                  </a:cubicBezTo>
                  <a:cubicBezTo>
                    <a:pt x="868" y="13714"/>
                    <a:pt x="6268" y="12343"/>
                    <a:pt x="7856" y="9257"/>
                  </a:cubicBezTo>
                  <a:cubicBezTo>
                    <a:pt x="8173" y="8914"/>
                    <a:pt x="8491" y="8571"/>
                    <a:pt x="8491" y="8571"/>
                  </a:cubicBezTo>
                  <a:cubicBezTo>
                    <a:pt x="8491" y="8914"/>
                    <a:pt x="8491" y="8914"/>
                    <a:pt x="8491" y="9257"/>
                  </a:cubicBezTo>
                  <a:cubicBezTo>
                    <a:pt x="7856" y="12000"/>
                    <a:pt x="5315" y="13371"/>
                    <a:pt x="6268" y="15429"/>
                  </a:cubicBezTo>
                  <a:cubicBezTo>
                    <a:pt x="6903" y="17829"/>
                    <a:pt x="9762" y="15771"/>
                    <a:pt x="10397" y="14400"/>
                  </a:cubicBezTo>
                  <a:cubicBezTo>
                    <a:pt x="10715" y="14057"/>
                    <a:pt x="10715" y="13714"/>
                    <a:pt x="11032" y="13714"/>
                  </a:cubicBezTo>
                  <a:cubicBezTo>
                    <a:pt x="11032" y="13714"/>
                    <a:pt x="11032" y="14400"/>
                    <a:pt x="11032" y="14743"/>
                  </a:cubicBezTo>
                  <a:cubicBezTo>
                    <a:pt x="10397" y="17486"/>
                    <a:pt x="10079" y="18857"/>
                    <a:pt x="8173" y="20571"/>
                  </a:cubicBezTo>
                  <a:cubicBezTo>
                    <a:pt x="7538" y="20914"/>
                    <a:pt x="6585" y="21257"/>
                    <a:pt x="6585" y="21600"/>
                  </a:cubicBezTo>
                  <a:cubicBezTo>
                    <a:pt x="6585" y="21600"/>
                    <a:pt x="7220" y="21600"/>
                    <a:pt x="7538" y="21600"/>
                  </a:cubicBezTo>
                  <a:cubicBezTo>
                    <a:pt x="12303" y="21257"/>
                    <a:pt x="16432" y="15086"/>
                    <a:pt x="17703" y="10971"/>
                  </a:cubicBezTo>
                  <a:cubicBezTo>
                    <a:pt x="17703" y="10629"/>
                    <a:pt x="17703" y="10286"/>
                    <a:pt x="17703" y="10286"/>
                  </a:cubicBezTo>
                  <a:cubicBezTo>
                    <a:pt x="17385" y="9943"/>
                    <a:pt x="17385" y="10286"/>
                    <a:pt x="17068" y="10629"/>
                  </a:cubicBezTo>
                  <a:cubicBezTo>
                    <a:pt x="16432" y="10971"/>
                    <a:pt x="15797" y="11657"/>
                    <a:pt x="15162" y="12000"/>
                  </a:cubicBezTo>
                  <a:close/>
                </a:path>
              </a:pathLst>
            </a:custGeom>
            <a:solidFill>
              <a:srgbClr val="000000"/>
            </a:solidFill>
            <a:ln w="12700">
              <a:noFill/>
            </a:ln>
          </p:spPr>
          <p:style>
            <a:lnRef idx="0">
              <a:scrgbClr r="0" g="0" b="0"/>
            </a:lnRef>
            <a:fillRef idx="0">
              <a:scrgbClr r="0" g="0" b="0"/>
            </a:fillRef>
            <a:effectRef idx="0">
              <a:scrgbClr r="0" g="0" b="0"/>
            </a:effectRef>
            <a:fontRef idx="minor"/>
          </p:style>
        </p:sp>
        <p:sp>
          <p:nvSpPr>
            <p:cNvPr id="991" name="Freeform 8"/>
            <p:cNvSpPr/>
            <p:nvPr/>
          </p:nvSpPr>
          <p:spPr>
            <a:xfrm>
              <a:off x="1600200" y="6249240"/>
              <a:ext cx="175680" cy="211680"/>
            </a:xfrm>
            <a:custGeom>
              <a:avLst/>
              <a:gdLst/>
              <a:ahLst/>
              <a:cxnLst/>
              <a:rect l="l" t="t" r="r" b="b"/>
              <a:pathLst>
                <a:path w="21600" h="21600">
                  <a:moveTo>
                    <a:pt x="4629" y="9072"/>
                  </a:moveTo>
                  <a:cubicBezTo>
                    <a:pt x="4629" y="5616"/>
                    <a:pt x="6686" y="3024"/>
                    <a:pt x="10800" y="3024"/>
                  </a:cubicBezTo>
                  <a:cubicBezTo>
                    <a:pt x="14914" y="3024"/>
                    <a:pt x="16971" y="5616"/>
                    <a:pt x="16971" y="9072"/>
                  </a:cubicBezTo>
                  <a:lnTo>
                    <a:pt x="4629" y="9072"/>
                  </a:lnTo>
                  <a:close/>
                  <a:moveTo>
                    <a:pt x="21600" y="11664"/>
                  </a:moveTo>
                  <a:cubicBezTo>
                    <a:pt x="21600" y="9504"/>
                    <a:pt x="21600" y="9504"/>
                    <a:pt x="21600" y="9504"/>
                  </a:cubicBezTo>
                  <a:cubicBezTo>
                    <a:pt x="21600" y="3888"/>
                    <a:pt x="18000" y="0"/>
                    <a:pt x="10800" y="0"/>
                  </a:cubicBezTo>
                  <a:cubicBezTo>
                    <a:pt x="3600" y="0"/>
                    <a:pt x="0" y="5184"/>
                    <a:pt x="0" y="10800"/>
                  </a:cubicBezTo>
                  <a:cubicBezTo>
                    <a:pt x="0" y="16848"/>
                    <a:pt x="3086" y="21600"/>
                    <a:pt x="10800" y="21600"/>
                  </a:cubicBezTo>
                  <a:cubicBezTo>
                    <a:pt x="16457" y="21600"/>
                    <a:pt x="20571" y="19008"/>
                    <a:pt x="21086" y="14688"/>
                  </a:cubicBezTo>
                  <a:cubicBezTo>
                    <a:pt x="16457" y="14688"/>
                    <a:pt x="16457" y="14688"/>
                    <a:pt x="16457" y="14688"/>
                  </a:cubicBezTo>
                  <a:cubicBezTo>
                    <a:pt x="15943" y="17712"/>
                    <a:pt x="14400" y="18576"/>
                    <a:pt x="10800" y="18576"/>
                  </a:cubicBezTo>
                  <a:cubicBezTo>
                    <a:pt x="6171" y="18576"/>
                    <a:pt x="4629" y="15120"/>
                    <a:pt x="4629" y="11664"/>
                  </a:cubicBezTo>
                  <a:lnTo>
                    <a:pt x="21600" y="11664"/>
                  </a:lnTo>
                  <a:close/>
                </a:path>
              </a:pathLst>
            </a:custGeom>
            <a:solidFill>
              <a:srgbClr val="000000"/>
            </a:solidFill>
            <a:ln w="12700">
              <a:noFill/>
            </a:ln>
          </p:spPr>
          <p:style>
            <a:lnRef idx="0">
              <a:scrgbClr r="0" g="0" b="0"/>
            </a:lnRef>
            <a:fillRef idx="0">
              <a:scrgbClr r="0" g="0" b="0"/>
            </a:fillRef>
            <a:effectRef idx="0">
              <a:scrgbClr r="0" g="0" b="0"/>
            </a:effectRef>
            <a:fontRef idx="minor"/>
          </p:style>
        </p:sp>
        <p:sp>
          <p:nvSpPr>
            <p:cNvPr id="992" name="Rectangle 9"/>
            <p:cNvSpPr/>
            <p:nvPr/>
          </p:nvSpPr>
          <p:spPr>
            <a:xfrm>
              <a:off x="1822680" y="6168600"/>
              <a:ext cx="33120" cy="284400"/>
            </a:xfrm>
            <a:prstGeom prst="rect">
              <a:avLst/>
            </a:prstGeom>
            <a:solidFill>
              <a:srgbClr val="000000"/>
            </a:solidFill>
            <a:ln w="12700">
              <a:noFill/>
            </a:ln>
          </p:spPr>
          <p:style>
            <a:lnRef idx="0">
              <a:scrgbClr r="0" g="0" b="0"/>
            </a:lnRef>
            <a:fillRef idx="0">
              <a:scrgbClr r="0" g="0" b="0"/>
            </a:fillRef>
            <a:effectRef idx="0">
              <a:scrgbClr r="0" g="0" b="0"/>
            </a:effectRef>
            <a:fontRef idx="minor"/>
          </p:style>
        </p:sp>
        <p:sp>
          <p:nvSpPr>
            <p:cNvPr id="993" name="Freeform 10"/>
            <p:cNvSpPr/>
            <p:nvPr/>
          </p:nvSpPr>
          <p:spPr>
            <a:xfrm>
              <a:off x="1897560" y="6164640"/>
              <a:ext cx="126000" cy="288360"/>
            </a:xfrm>
            <a:custGeom>
              <a:avLst/>
              <a:gdLst/>
              <a:ahLst/>
              <a:cxnLst/>
              <a:rect l="l" t="t" r="r" b="b"/>
              <a:pathLst>
                <a:path w="21600" h="21600">
                  <a:moveTo>
                    <a:pt x="12960" y="21600"/>
                  </a:moveTo>
                  <a:cubicBezTo>
                    <a:pt x="12960" y="8894"/>
                    <a:pt x="12960" y="8894"/>
                    <a:pt x="12960" y="8894"/>
                  </a:cubicBezTo>
                  <a:cubicBezTo>
                    <a:pt x="20880" y="8894"/>
                    <a:pt x="20880" y="8894"/>
                    <a:pt x="20880" y="8894"/>
                  </a:cubicBezTo>
                  <a:cubicBezTo>
                    <a:pt x="20880" y="6988"/>
                    <a:pt x="20880" y="6988"/>
                    <a:pt x="20880" y="6988"/>
                  </a:cubicBezTo>
                  <a:cubicBezTo>
                    <a:pt x="12960" y="6988"/>
                    <a:pt x="12960" y="6988"/>
                    <a:pt x="12960" y="6988"/>
                  </a:cubicBezTo>
                  <a:cubicBezTo>
                    <a:pt x="12960" y="4447"/>
                    <a:pt x="12960" y="4447"/>
                    <a:pt x="12960" y="4447"/>
                  </a:cubicBezTo>
                  <a:cubicBezTo>
                    <a:pt x="12960" y="2859"/>
                    <a:pt x="15120" y="2541"/>
                    <a:pt x="18720" y="2541"/>
                  </a:cubicBezTo>
                  <a:cubicBezTo>
                    <a:pt x="19440" y="2541"/>
                    <a:pt x="20880" y="2541"/>
                    <a:pt x="21600" y="2541"/>
                  </a:cubicBezTo>
                  <a:cubicBezTo>
                    <a:pt x="21600" y="318"/>
                    <a:pt x="21600" y="318"/>
                    <a:pt x="21600" y="318"/>
                  </a:cubicBezTo>
                  <a:cubicBezTo>
                    <a:pt x="20160" y="0"/>
                    <a:pt x="18720" y="0"/>
                    <a:pt x="17280" y="0"/>
                  </a:cubicBezTo>
                  <a:cubicBezTo>
                    <a:pt x="10800" y="0"/>
                    <a:pt x="6480" y="1271"/>
                    <a:pt x="6480" y="4129"/>
                  </a:cubicBezTo>
                  <a:cubicBezTo>
                    <a:pt x="6480" y="6988"/>
                    <a:pt x="6480" y="6988"/>
                    <a:pt x="6480" y="6988"/>
                  </a:cubicBezTo>
                  <a:cubicBezTo>
                    <a:pt x="0" y="6988"/>
                    <a:pt x="0" y="6988"/>
                    <a:pt x="0" y="6988"/>
                  </a:cubicBezTo>
                  <a:cubicBezTo>
                    <a:pt x="0" y="8894"/>
                    <a:pt x="0" y="8894"/>
                    <a:pt x="0" y="8894"/>
                  </a:cubicBezTo>
                  <a:cubicBezTo>
                    <a:pt x="6480" y="8894"/>
                    <a:pt x="6480" y="8894"/>
                    <a:pt x="6480" y="8894"/>
                  </a:cubicBezTo>
                  <a:cubicBezTo>
                    <a:pt x="6480" y="21600"/>
                    <a:pt x="6480" y="21600"/>
                    <a:pt x="6480" y="21600"/>
                  </a:cubicBezTo>
                  <a:lnTo>
                    <a:pt x="12960" y="21600"/>
                  </a:lnTo>
                  <a:close/>
                </a:path>
              </a:pathLst>
            </a:custGeom>
            <a:solidFill>
              <a:srgbClr val="000000"/>
            </a:solidFill>
            <a:ln w="12700">
              <a:noFill/>
            </a:ln>
          </p:spPr>
          <p:style>
            <a:lnRef idx="0">
              <a:scrgbClr r="0" g="0" b="0"/>
            </a:lnRef>
            <a:fillRef idx="0">
              <a:scrgbClr r="0" g="0" b="0"/>
            </a:fillRef>
            <a:effectRef idx="0">
              <a:scrgbClr r="0" g="0" b="0"/>
            </a:effectRef>
            <a:fontRef idx="minor"/>
          </p:style>
        </p:sp>
        <p:sp>
          <p:nvSpPr>
            <p:cNvPr id="994" name="Freeform 11"/>
            <p:cNvSpPr/>
            <p:nvPr/>
          </p:nvSpPr>
          <p:spPr>
            <a:xfrm>
              <a:off x="2040480" y="6202440"/>
              <a:ext cx="112680" cy="258480"/>
            </a:xfrm>
            <a:custGeom>
              <a:avLst/>
              <a:gdLst/>
              <a:ahLst/>
              <a:cxnLst/>
              <a:rect l="l" t="t" r="r" b="b"/>
              <a:pathLst>
                <a:path w="21600" h="21600">
                  <a:moveTo>
                    <a:pt x="0" y="4603"/>
                  </a:moveTo>
                  <a:cubicBezTo>
                    <a:pt x="0" y="6728"/>
                    <a:pt x="0" y="6728"/>
                    <a:pt x="0" y="6728"/>
                  </a:cubicBezTo>
                  <a:cubicBezTo>
                    <a:pt x="6400" y="6728"/>
                    <a:pt x="6400" y="6728"/>
                    <a:pt x="6400" y="6728"/>
                  </a:cubicBezTo>
                  <a:cubicBezTo>
                    <a:pt x="6400" y="17351"/>
                    <a:pt x="6400" y="17351"/>
                    <a:pt x="6400" y="17351"/>
                  </a:cubicBezTo>
                  <a:cubicBezTo>
                    <a:pt x="6400" y="19475"/>
                    <a:pt x="6400" y="21600"/>
                    <a:pt x="16800" y="21600"/>
                  </a:cubicBezTo>
                  <a:cubicBezTo>
                    <a:pt x="18400" y="21600"/>
                    <a:pt x="20000" y="21246"/>
                    <a:pt x="21600" y="21246"/>
                  </a:cubicBezTo>
                  <a:cubicBezTo>
                    <a:pt x="21600" y="18767"/>
                    <a:pt x="21600" y="18767"/>
                    <a:pt x="21600" y="18767"/>
                  </a:cubicBezTo>
                  <a:cubicBezTo>
                    <a:pt x="20800" y="19121"/>
                    <a:pt x="19200" y="19121"/>
                    <a:pt x="17600" y="19121"/>
                  </a:cubicBezTo>
                  <a:cubicBezTo>
                    <a:pt x="15200" y="19121"/>
                    <a:pt x="13600" y="18413"/>
                    <a:pt x="13600" y="17351"/>
                  </a:cubicBezTo>
                  <a:cubicBezTo>
                    <a:pt x="13600" y="6728"/>
                    <a:pt x="13600" y="6728"/>
                    <a:pt x="13600" y="6728"/>
                  </a:cubicBezTo>
                  <a:cubicBezTo>
                    <a:pt x="21600" y="6728"/>
                    <a:pt x="21600" y="6728"/>
                    <a:pt x="21600" y="6728"/>
                  </a:cubicBezTo>
                  <a:cubicBezTo>
                    <a:pt x="21600" y="4603"/>
                    <a:pt x="21600" y="4603"/>
                    <a:pt x="21600" y="4603"/>
                  </a:cubicBezTo>
                  <a:cubicBezTo>
                    <a:pt x="13600" y="4603"/>
                    <a:pt x="13600" y="4603"/>
                    <a:pt x="13600" y="4603"/>
                  </a:cubicBezTo>
                  <a:cubicBezTo>
                    <a:pt x="13600" y="0"/>
                    <a:pt x="13600" y="0"/>
                    <a:pt x="13600" y="0"/>
                  </a:cubicBezTo>
                  <a:cubicBezTo>
                    <a:pt x="6400" y="1062"/>
                    <a:pt x="6400" y="1062"/>
                    <a:pt x="6400" y="1062"/>
                  </a:cubicBezTo>
                  <a:cubicBezTo>
                    <a:pt x="6400" y="4603"/>
                    <a:pt x="6400" y="4603"/>
                    <a:pt x="6400" y="4603"/>
                  </a:cubicBezTo>
                  <a:lnTo>
                    <a:pt x="0" y="4603"/>
                  </a:lnTo>
                  <a:close/>
                </a:path>
              </a:pathLst>
            </a:custGeom>
            <a:solidFill>
              <a:srgbClr val="000000"/>
            </a:solidFill>
            <a:ln w="12700">
              <a:noFill/>
            </a:ln>
          </p:spPr>
          <p:style>
            <a:lnRef idx="0">
              <a:scrgbClr r="0" g="0" b="0"/>
            </a:lnRef>
            <a:fillRef idx="0">
              <a:scrgbClr r="0" g="0" b="0"/>
            </a:fillRef>
            <a:effectRef idx="0">
              <a:scrgbClr r="0" g="0" b="0"/>
            </a:effectRef>
            <a:fontRef idx="minor"/>
          </p:style>
        </p:sp>
        <p:sp>
          <p:nvSpPr>
            <p:cNvPr id="995" name="Freeform 12"/>
            <p:cNvSpPr/>
            <p:nvPr/>
          </p:nvSpPr>
          <p:spPr>
            <a:xfrm>
              <a:off x="1335600" y="6168600"/>
              <a:ext cx="226440" cy="284400"/>
            </a:xfrm>
            <a:custGeom>
              <a:avLst/>
              <a:gdLst/>
              <a:ahLst/>
              <a:cxnLst/>
              <a:rect l="l" t="t" r="r" b="b"/>
              <a:pathLst>
                <a:path w="21600" h="21600">
                  <a:moveTo>
                    <a:pt x="0" y="21600"/>
                  </a:moveTo>
                  <a:cubicBezTo>
                    <a:pt x="9200" y="21600"/>
                    <a:pt x="9200" y="21600"/>
                    <a:pt x="9200" y="21600"/>
                  </a:cubicBezTo>
                  <a:cubicBezTo>
                    <a:pt x="20400" y="21600"/>
                    <a:pt x="21600" y="13863"/>
                    <a:pt x="21600" y="10961"/>
                  </a:cubicBezTo>
                  <a:cubicBezTo>
                    <a:pt x="21600" y="8060"/>
                    <a:pt x="20400" y="0"/>
                    <a:pt x="9200" y="0"/>
                  </a:cubicBezTo>
                  <a:cubicBezTo>
                    <a:pt x="0" y="0"/>
                    <a:pt x="0" y="0"/>
                    <a:pt x="0" y="0"/>
                  </a:cubicBezTo>
                  <a:lnTo>
                    <a:pt x="0" y="21600"/>
                  </a:lnTo>
                  <a:close/>
                  <a:moveTo>
                    <a:pt x="3600" y="2579"/>
                  </a:moveTo>
                  <a:cubicBezTo>
                    <a:pt x="9200" y="2579"/>
                    <a:pt x="9200" y="2579"/>
                    <a:pt x="9200" y="2579"/>
                  </a:cubicBezTo>
                  <a:cubicBezTo>
                    <a:pt x="15200" y="2579"/>
                    <a:pt x="18000" y="6448"/>
                    <a:pt x="18000" y="10961"/>
                  </a:cubicBezTo>
                  <a:cubicBezTo>
                    <a:pt x="18000" y="15475"/>
                    <a:pt x="15200" y="19021"/>
                    <a:pt x="9200" y="19021"/>
                  </a:cubicBezTo>
                  <a:cubicBezTo>
                    <a:pt x="3600" y="19021"/>
                    <a:pt x="3600" y="19021"/>
                    <a:pt x="3600" y="19021"/>
                  </a:cubicBezTo>
                  <a:lnTo>
                    <a:pt x="3600" y="2579"/>
                  </a:lnTo>
                  <a:close/>
                </a:path>
              </a:pathLst>
            </a:custGeom>
            <a:solidFill>
              <a:srgbClr val="000000"/>
            </a:solidFill>
            <a:ln w="12700">
              <a:noFill/>
            </a:ln>
          </p:spPr>
          <p:style>
            <a:lnRef idx="0">
              <a:scrgbClr r="0" g="0" b="0"/>
            </a:lnRef>
            <a:fillRef idx="0">
              <a:scrgbClr r="0" g="0" b="0"/>
            </a:fillRef>
            <a:effectRef idx="0">
              <a:scrgbClr r="0" g="0" b="0"/>
            </a:effectRef>
            <a:fontRef idx="minor"/>
          </p:style>
        </p:sp>
      </p:grpSp>
      <p:sp>
        <p:nvSpPr>
          <p:cNvPr id="996" name="Rechthoek 6" hidden="1"/>
          <p:cNvSpPr/>
          <p:nvPr/>
        </p:nvSpPr>
        <p:spPr>
          <a:xfrm>
            <a:off x="161640" y="119160"/>
            <a:ext cx="11868480" cy="6408000"/>
          </a:xfrm>
          <a:prstGeom prst="rect">
            <a:avLst/>
          </a:prstGeom>
          <a:solidFill>
            <a:srgbClr val="FFFFFF"/>
          </a:solidFill>
          <a:ln w="12700">
            <a:noFill/>
          </a:ln>
        </p:spPr>
        <p:style>
          <a:lnRef idx="0">
            <a:scrgbClr r="0" g="0" b="0"/>
          </a:lnRef>
          <a:fillRef idx="0">
            <a:scrgbClr r="0" g="0" b="0"/>
          </a:fillRef>
          <a:effectRef idx="0">
            <a:scrgbClr r="0" g="0" b="0"/>
          </a:effectRef>
          <a:fontRef idx="minor"/>
        </p:style>
      </p:sp>
      <p:sp>
        <p:nvSpPr>
          <p:cNvPr id="997" name="Tekstvak 4" hidden="1"/>
          <p:cNvSpPr/>
          <p:nvPr/>
        </p:nvSpPr>
        <p:spPr>
          <a:xfrm>
            <a:off x="34920" y="-662400"/>
            <a:ext cx="12100320" cy="455400"/>
          </a:xfrm>
          <a:prstGeom prst="rect">
            <a:avLst/>
          </a:prstGeom>
          <a:noFill/>
          <a:ln w="12700">
            <a:noFill/>
          </a:ln>
        </p:spPr>
        <p:style>
          <a:lnRef idx="0">
            <a:scrgbClr r="0" g="0" b="0"/>
          </a:lnRef>
          <a:fillRef idx="0">
            <a:scrgbClr r="0" g="0" b="0"/>
          </a:fillRef>
          <a:effectRef idx="0">
            <a:scrgbClr r="0" g="0" b="0"/>
          </a:effectRef>
          <a:fontRef idx="minor"/>
        </p:style>
        <p:txBody>
          <a:bodyPr lIns="45720" tIns="45000" rIns="45720" bIns="45000" anchor="t">
            <a:spAutoFit/>
          </a:bodyPr>
          <a:lstStyle/>
          <a:p>
            <a:pPr algn="ctr">
              <a:lnSpc>
                <a:spcPct val="100000"/>
              </a:lnSpc>
              <a:buNone/>
              <a:tabLst>
                <a:tab pos="0" algn="l"/>
              </a:tabLst>
            </a:pPr>
            <a:r>
              <a:rPr lang="en-US" sz="2400" b="0" strike="noStrike" spc="49">
                <a:solidFill>
                  <a:srgbClr val="017188"/>
                </a:solidFill>
                <a:latin typeface="Roboto Slab Regular Regular"/>
                <a:ea typeface="Roboto Slab Regular Regular"/>
              </a:rPr>
              <a:t>Logo (Animatie)</a:t>
            </a:r>
            <a:endParaRPr lang="en-US" sz="2400" b="0" strike="noStrike" spc="-1">
              <a:latin typeface="Arial"/>
            </a:endParaRPr>
          </a:p>
        </p:txBody>
      </p:sp>
      <p:grpSp>
        <p:nvGrpSpPr>
          <p:cNvPr id="998" name="Groep 70"/>
          <p:cNvGrpSpPr/>
          <p:nvPr/>
        </p:nvGrpSpPr>
        <p:grpSpPr>
          <a:xfrm>
            <a:off x="-7560" y="-1785600"/>
            <a:ext cx="2590920" cy="1608840"/>
            <a:chOff x="-7560" y="-1785600"/>
            <a:chExt cx="2590920" cy="1608840"/>
          </a:xfrm>
        </p:grpSpPr>
        <p:sp>
          <p:nvSpPr>
            <p:cNvPr id="999" name="Rechthoek 71"/>
            <p:cNvSpPr/>
            <p:nvPr/>
          </p:nvSpPr>
          <p:spPr>
            <a:xfrm>
              <a:off x="-7560" y="-1785600"/>
              <a:ext cx="2590920" cy="1583640"/>
            </a:xfrm>
            <a:prstGeom prst="rect">
              <a:avLst/>
            </a:prstGeom>
            <a:solidFill>
              <a:srgbClr val="F2F2F2"/>
            </a:solidFill>
            <a:ln w="3175">
              <a:solidFill>
                <a:srgbClr val="BFBFBF"/>
              </a:solidFill>
              <a:miter/>
            </a:ln>
          </p:spPr>
          <p:style>
            <a:lnRef idx="0">
              <a:scrgbClr r="0" g="0" b="0"/>
            </a:lnRef>
            <a:fillRef idx="0">
              <a:scrgbClr r="0" g="0" b="0"/>
            </a:fillRef>
            <a:effectRef idx="0">
              <a:scrgbClr r="0" g="0" b="0"/>
            </a:effectRef>
            <a:fontRef idx="minor"/>
          </p:style>
        </p:sp>
        <p:grpSp>
          <p:nvGrpSpPr>
            <p:cNvPr id="1000" name="Rechthoek 72"/>
            <p:cNvGrpSpPr/>
            <p:nvPr/>
          </p:nvGrpSpPr>
          <p:grpSpPr>
            <a:xfrm>
              <a:off x="90720" y="-1748160"/>
              <a:ext cx="2411640" cy="382320"/>
              <a:chOff x="90720" y="-1748160"/>
              <a:chExt cx="2411640" cy="382320"/>
            </a:xfrm>
          </p:grpSpPr>
          <p:sp>
            <p:nvSpPr>
              <p:cNvPr id="1001" name="Rectangle"/>
              <p:cNvSpPr/>
              <p:nvPr/>
            </p:nvSpPr>
            <p:spPr>
              <a:xfrm>
                <a:off x="90720" y="-1683000"/>
                <a:ext cx="2411640" cy="251640"/>
              </a:xfrm>
              <a:prstGeom prst="rect">
                <a:avLst/>
              </a:prstGeom>
              <a:solidFill>
                <a:srgbClr val="211F26"/>
              </a:solidFill>
              <a:ln w="12700">
                <a:noFill/>
              </a:ln>
            </p:spPr>
            <p:style>
              <a:lnRef idx="0">
                <a:scrgbClr r="0" g="0" b="0"/>
              </a:lnRef>
              <a:fillRef idx="0">
                <a:scrgbClr r="0" g="0" b="0"/>
              </a:fillRef>
              <a:effectRef idx="0">
                <a:scrgbClr r="0" g="0" b="0"/>
              </a:effectRef>
              <a:fontRef idx="minor"/>
            </p:style>
          </p:sp>
          <p:sp>
            <p:nvSpPr>
              <p:cNvPr id="1002" name="Kleuren aanpassen (vlam)"/>
              <p:cNvSpPr/>
              <p:nvPr/>
            </p:nvSpPr>
            <p:spPr>
              <a:xfrm>
                <a:off x="198720" y="-1748160"/>
                <a:ext cx="2303640" cy="382320"/>
              </a:xfrm>
              <a:prstGeom prst="rect">
                <a:avLst/>
              </a:prstGeom>
              <a:noFill/>
              <a:ln w="12700">
                <a:noFill/>
              </a:ln>
            </p:spPr>
            <p:style>
              <a:lnRef idx="0">
                <a:scrgbClr r="0" g="0" b="0"/>
              </a:lnRef>
              <a:fillRef idx="0">
                <a:scrgbClr r="0" g="0" b="0"/>
              </a:fillRef>
              <a:effectRef idx="0">
                <a:scrgbClr r="0" g="0" b="0"/>
              </a:effectRef>
              <a:fontRef idx="minor"/>
            </p:style>
            <p:txBody>
              <a:bodyPr lIns="0" tIns="0" rIns="0" bIns="0" numCol="1" spcCol="0" anchor="ctr">
                <a:spAutoFit/>
              </a:bodyPr>
              <a:lstStyle/>
              <a:p>
                <a:pPr>
                  <a:lnSpc>
                    <a:spcPct val="90000"/>
                  </a:lnSpc>
                  <a:spcBef>
                    <a:spcPts val="601"/>
                  </a:spcBef>
                  <a:buNone/>
                  <a:tabLst>
                    <a:tab pos="0" algn="l"/>
                  </a:tabLst>
                </a:pPr>
                <a:r>
                  <a:rPr lang="en-US" sz="1400" b="1" strike="noStrike" cap="all" spc="-1">
                    <a:solidFill>
                      <a:srgbClr val="FFFFFF"/>
                    </a:solidFill>
                    <a:latin typeface="Calibri"/>
                    <a:ea typeface="Calibri"/>
                  </a:rPr>
                  <a:t>Kleuren aanpassen (vlam)</a:t>
                </a:r>
                <a:endParaRPr lang="en-US" sz="1400" b="0" strike="noStrike" spc="-1">
                  <a:latin typeface="Arial"/>
                </a:endParaRPr>
              </a:p>
            </p:txBody>
          </p:sp>
        </p:grpSp>
        <p:grpSp>
          <p:nvGrpSpPr>
            <p:cNvPr id="1003" name="Ovaal 73"/>
            <p:cNvGrpSpPr/>
            <p:nvPr/>
          </p:nvGrpSpPr>
          <p:grpSpPr>
            <a:xfrm>
              <a:off x="90720" y="-1289160"/>
              <a:ext cx="260640" cy="273240"/>
              <a:chOff x="90720" y="-1289160"/>
              <a:chExt cx="260640" cy="273240"/>
            </a:xfrm>
          </p:grpSpPr>
          <p:sp>
            <p:nvSpPr>
              <p:cNvPr id="1004" name="Oval"/>
              <p:cNvSpPr/>
              <p:nvPr/>
            </p:nvSpPr>
            <p:spPr>
              <a:xfrm>
                <a:off x="90720" y="-1282320"/>
                <a:ext cx="260640" cy="259200"/>
              </a:xfrm>
              <a:prstGeom prst="ellipse">
                <a:avLst/>
              </a:prstGeom>
              <a:solidFill>
                <a:srgbClr val="211F26"/>
              </a:solidFill>
              <a:ln w="12700">
                <a:noFill/>
              </a:ln>
            </p:spPr>
            <p:style>
              <a:lnRef idx="0">
                <a:scrgbClr r="0" g="0" b="0"/>
              </a:lnRef>
              <a:fillRef idx="0">
                <a:scrgbClr r="0" g="0" b="0"/>
              </a:fillRef>
              <a:effectRef idx="0">
                <a:scrgbClr r="0" g="0" b="0"/>
              </a:effectRef>
              <a:fontRef idx="minor"/>
            </p:style>
          </p:sp>
          <p:sp>
            <p:nvSpPr>
              <p:cNvPr id="1005" name="1"/>
              <p:cNvSpPr/>
              <p:nvPr/>
            </p:nvSpPr>
            <p:spPr>
              <a:xfrm>
                <a:off x="174600" y="-1289160"/>
                <a:ext cx="92520" cy="273240"/>
              </a:xfrm>
              <a:prstGeom prst="rect">
                <a:avLst/>
              </a:prstGeom>
              <a:noFill/>
              <a:ln w="12700">
                <a:noFill/>
              </a:ln>
            </p:spPr>
            <p:style>
              <a:lnRef idx="0">
                <a:scrgbClr r="0" g="0" b="0"/>
              </a:lnRef>
              <a:fillRef idx="0">
                <a:scrgbClr r="0" g="0" b="0"/>
              </a:fillRef>
              <a:effectRef idx="0">
                <a:scrgbClr r="0" g="0" b="0"/>
              </a:effectRef>
              <a:fontRef idx="minor"/>
            </p:style>
            <p:txBody>
              <a:bodyPr lIns="45720" rIns="45720" numCol="1" spcCol="0" anchor="ctr">
                <a:spAutoFit/>
              </a:bodyPr>
              <a:lstStyle/>
              <a:p>
                <a:pPr algn="ctr">
                  <a:lnSpc>
                    <a:spcPct val="100000"/>
                  </a:lnSpc>
                  <a:buNone/>
                  <a:tabLst>
                    <a:tab pos="0" algn="l"/>
                  </a:tabLst>
                </a:pPr>
                <a:r>
                  <a:rPr lang="en-US" sz="1200" b="1" strike="noStrike" spc="-1">
                    <a:solidFill>
                      <a:srgbClr val="FFFFFF"/>
                    </a:solidFill>
                    <a:latin typeface="Calibri"/>
                    <a:ea typeface="Calibri"/>
                  </a:rPr>
                  <a:t>1</a:t>
                </a:r>
                <a:endParaRPr lang="en-US" sz="1200" b="0" strike="noStrike" spc="-1">
                  <a:latin typeface="Arial"/>
                </a:endParaRPr>
              </a:p>
            </p:txBody>
          </p:sp>
        </p:grpSp>
        <p:sp>
          <p:nvSpPr>
            <p:cNvPr id="1006" name="Rechthoek 74"/>
            <p:cNvSpPr/>
            <p:nvPr/>
          </p:nvSpPr>
          <p:spPr>
            <a:xfrm>
              <a:off x="456480" y="-1282320"/>
              <a:ext cx="2067120" cy="501840"/>
            </a:xfrm>
            <a:prstGeom prst="rect">
              <a:avLst/>
            </a:prstGeom>
            <a:noFill/>
            <a:ln w="12700">
              <a:noFill/>
            </a:ln>
          </p:spPr>
          <p:style>
            <a:lnRef idx="0">
              <a:scrgbClr r="0" g="0" b="0"/>
            </a:lnRef>
            <a:fillRef idx="0">
              <a:scrgbClr r="0" g="0" b="0"/>
            </a:fillRef>
            <a:effectRef idx="0">
              <a:scrgbClr r="0" g="0" b="0"/>
            </a:effectRef>
            <a:fontRef idx="minor"/>
          </p:style>
          <p:txBody>
            <a:bodyPr lIns="0" tIns="0" rIns="0" bIns="0" numCol="1" spcCol="0" anchor="t">
              <a:spAutoFit/>
            </a:bodyPr>
            <a:lstStyle/>
            <a:p>
              <a:pPr>
                <a:lnSpc>
                  <a:spcPct val="100000"/>
                </a:lnSpc>
                <a:buNone/>
                <a:tabLst>
                  <a:tab pos="0" algn="l"/>
                </a:tabLst>
              </a:pPr>
              <a:r>
                <a:rPr lang="en-US" sz="1100" b="0" strike="noStrike" spc="-1">
                  <a:solidFill>
                    <a:srgbClr val="211F26"/>
                  </a:solidFill>
                  <a:latin typeface="Calibri"/>
                  <a:ea typeface="Calibri"/>
                </a:rPr>
                <a:t>Selecteer de vlam. Klik rechter-muisknop en kies </a:t>
              </a:r>
              <a:r>
                <a:rPr lang="en-US" sz="1100" b="1" strike="noStrike" spc="-1">
                  <a:solidFill>
                    <a:srgbClr val="211F26"/>
                  </a:solidFill>
                  <a:latin typeface="Calibri"/>
                  <a:ea typeface="Calibri"/>
                </a:rPr>
                <a:t>‘Opvulling’</a:t>
              </a:r>
              <a:r>
                <a:rPr lang="en-US" sz="1100" b="0" strike="noStrike" spc="-1">
                  <a:solidFill>
                    <a:srgbClr val="211F26"/>
                  </a:solidFill>
                  <a:latin typeface="Calibri"/>
                  <a:ea typeface="Calibri"/>
                </a:rPr>
                <a:t>. </a:t>
              </a:r>
              <a:endParaRPr lang="en-US" sz="1100" b="0" strike="noStrike" spc="-1">
                <a:latin typeface="Arial"/>
              </a:endParaRPr>
            </a:p>
          </p:txBody>
        </p:sp>
        <p:grpSp>
          <p:nvGrpSpPr>
            <p:cNvPr id="1007" name="Ovaal 75"/>
            <p:cNvGrpSpPr/>
            <p:nvPr/>
          </p:nvGrpSpPr>
          <p:grpSpPr>
            <a:xfrm>
              <a:off x="90720" y="-852840"/>
              <a:ext cx="260640" cy="273240"/>
              <a:chOff x="90720" y="-852840"/>
              <a:chExt cx="260640" cy="273240"/>
            </a:xfrm>
          </p:grpSpPr>
          <p:sp>
            <p:nvSpPr>
              <p:cNvPr id="1008" name="Oval"/>
              <p:cNvSpPr/>
              <p:nvPr/>
            </p:nvSpPr>
            <p:spPr>
              <a:xfrm>
                <a:off x="90720" y="-846000"/>
                <a:ext cx="260640" cy="259200"/>
              </a:xfrm>
              <a:prstGeom prst="ellipse">
                <a:avLst/>
              </a:prstGeom>
              <a:solidFill>
                <a:srgbClr val="211F26"/>
              </a:solidFill>
              <a:ln w="12700">
                <a:noFill/>
              </a:ln>
            </p:spPr>
            <p:style>
              <a:lnRef idx="0">
                <a:scrgbClr r="0" g="0" b="0"/>
              </a:lnRef>
              <a:fillRef idx="0">
                <a:scrgbClr r="0" g="0" b="0"/>
              </a:fillRef>
              <a:effectRef idx="0">
                <a:scrgbClr r="0" g="0" b="0"/>
              </a:effectRef>
              <a:fontRef idx="minor"/>
            </p:style>
          </p:sp>
          <p:sp>
            <p:nvSpPr>
              <p:cNvPr id="1009" name="2"/>
              <p:cNvSpPr/>
              <p:nvPr/>
            </p:nvSpPr>
            <p:spPr>
              <a:xfrm>
                <a:off x="174600" y="-852840"/>
                <a:ext cx="92520" cy="273240"/>
              </a:xfrm>
              <a:prstGeom prst="rect">
                <a:avLst/>
              </a:prstGeom>
              <a:noFill/>
              <a:ln w="12700">
                <a:noFill/>
              </a:ln>
            </p:spPr>
            <p:style>
              <a:lnRef idx="0">
                <a:scrgbClr r="0" g="0" b="0"/>
              </a:lnRef>
              <a:fillRef idx="0">
                <a:scrgbClr r="0" g="0" b="0"/>
              </a:fillRef>
              <a:effectRef idx="0">
                <a:scrgbClr r="0" g="0" b="0"/>
              </a:effectRef>
              <a:fontRef idx="minor"/>
            </p:style>
            <p:txBody>
              <a:bodyPr lIns="45720" rIns="45720" numCol="1" spcCol="0" anchor="ctr">
                <a:spAutoFit/>
              </a:bodyPr>
              <a:lstStyle/>
              <a:p>
                <a:pPr algn="ctr">
                  <a:lnSpc>
                    <a:spcPct val="100000"/>
                  </a:lnSpc>
                  <a:buNone/>
                  <a:tabLst>
                    <a:tab pos="0" algn="l"/>
                  </a:tabLst>
                </a:pPr>
                <a:r>
                  <a:rPr lang="en-US" sz="1200" b="1" strike="noStrike" spc="-1">
                    <a:solidFill>
                      <a:srgbClr val="FFFFFF"/>
                    </a:solidFill>
                    <a:latin typeface="Calibri"/>
                    <a:ea typeface="Calibri"/>
                  </a:rPr>
                  <a:t>2</a:t>
                </a:r>
                <a:endParaRPr lang="en-US" sz="1200" b="0" strike="noStrike" spc="-1">
                  <a:latin typeface="Arial"/>
                </a:endParaRPr>
              </a:p>
            </p:txBody>
          </p:sp>
        </p:grpSp>
        <p:sp>
          <p:nvSpPr>
            <p:cNvPr id="1010" name="Rechthoek 76"/>
            <p:cNvSpPr/>
            <p:nvPr/>
          </p:nvSpPr>
          <p:spPr>
            <a:xfrm>
              <a:off x="456480" y="-846000"/>
              <a:ext cx="2067120" cy="669240"/>
            </a:xfrm>
            <a:prstGeom prst="rect">
              <a:avLst/>
            </a:prstGeom>
            <a:noFill/>
            <a:ln w="12700">
              <a:noFill/>
            </a:ln>
          </p:spPr>
          <p:style>
            <a:lnRef idx="0">
              <a:scrgbClr r="0" g="0" b="0"/>
            </a:lnRef>
            <a:fillRef idx="0">
              <a:scrgbClr r="0" g="0" b="0"/>
            </a:fillRef>
            <a:effectRef idx="0">
              <a:scrgbClr r="0" g="0" b="0"/>
            </a:effectRef>
            <a:fontRef idx="minor"/>
          </p:style>
          <p:txBody>
            <a:bodyPr lIns="0" tIns="0" rIns="0" bIns="0" numCol="1" spcCol="0" anchor="t">
              <a:spAutoFit/>
            </a:bodyPr>
            <a:lstStyle/>
            <a:p>
              <a:pPr>
                <a:lnSpc>
                  <a:spcPct val="100000"/>
                </a:lnSpc>
                <a:buNone/>
                <a:tabLst>
                  <a:tab pos="0" algn="l"/>
                </a:tabLst>
              </a:pPr>
              <a:r>
                <a:rPr lang="en-US" sz="1100" b="0" strike="noStrike" spc="-1">
                  <a:solidFill>
                    <a:srgbClr val="211F26"/>
                  </a:solidFill>
                  <a:latin typeface="Calibri"/>
                  <a:ea typeface="Calibri"/>
                </a:rPr>
                <a:t>Kies een van de themakleuren of klik op </a:t>
              </a:r>
              <a:r>
                <a:rPr lang="en-US" sz="1100" b="1" strike="noStrike" spc="-1">
                  <a:solidFill>
                    <a:srgbClr val="211F26"/>
                  </a:solidFill>
                  <a:latin typeface="Calibri"/>
                  <a:ea typeface="Calibri"/>
                </a:rPr>
                <a:t>‘Pipet’</a:t>
              </a:r>
              <a:r>
                <a:rPr lang="en-US" sz="1100" b="0" strike="noStrike" spc="-1">
                  <a:solidFill>
                    <a:srgbClr val="211F26"/>
                  </a:solidFill>
                  <a:latin typeface="Calibri"/>
                  <a:ea typeface="Calibri"/>
                </a:rPr>
                <a:t> en kies een van de kleuren die hiernaast staan. </a:t>
              </a:r>
              <a:endParaRPr lang="en-US" sz="1100" b="0" strike="noStrike" spc="-1">
                <a:latin typeface="Arial"/>
              </a:endParaRPr>
            </a:p>
          </p:txBody>
        </p:sp>
      </p:grpSp>
      <p:sp>
        <p:nvSpPr>
          <p:cNvPr id="1011" name="Freeform 5" hidden="1"/>
          <p:cNvSpPr/>
          <p:nvPr/>
        </p:nvSpPr>
        <p:spPr>
          <a:xfrm>
            <a:off x="4543560" y="3282840"/>
            <a:ext cx="950400" cy="1037520"/>
          </a:xfrm>
          <a:custGeom>
            <a:avLst/>
            <a:gdLst/>
            <a:ahLst/>
            <a:cxnLst/>
            <a:rect l="l" t="t" r="r" b="b"/>
            <a:pathLst>
              <a:path w="21600" h="21600">
                <a:moveTo>
                  <a:pt x="10800" y="17530"/>
                </a:moveTo>
                <a:cubicBezTo>
                  <a:pt x="13838" y="17530"/>
                  <a:pt x="15525" y="15652"/>
                  <a:pt x="15525" y="13148"/>
                </a:cubicBezTo>
                <a:cubicBezTo>
                  <a:pt x="15525" y="0"/>
                  <a:pt x="15525" y="0"/>
                  <a:pt x="15525" y="0"/>
                </a:cubicBezTo>
                <a:cubicBezTo>
                  <a:pt x="21600" y="0"/>
                  <a:pt x="21600" y="0"/>
                  <a:pt x="21600" y="0"/>
                </a:cubicBezTo>
                <a:cubicBezTo>
                  <a:pt x="21600" y="13461"/>
                  <a:pt x="21600" y="13461"/>
                  <a:pt x="21600" y="13461"/>
                </a:cubicBezTo>
                <a:cubicBezTo>
                  <a:pt x="21600" y="19096"/>
                  <a:pt x="16538" y="21600"/>
                  <a:pt x="10800" y="21600"/>
                </a:cubicBezTo>
                <a:cubicBezTo>
                  <a:pt x="5062" y="21600"/>
                  <a:pt x="0" y="19096"/>
                  <a:pt x="0" y="13461"/>
                </a:cubicBezTo>
                <a:cubicBezTo>
                  <a:pt x="0" y="0"/>
                  <a:pt x="0" y="0"/>
                  <a:pt x="0" y="0"/>
                </a:cubicBezTo>
                <a:cubicBezTo>
                  <a:pt x="6412" y="0"/>
                  <a:pt x="6412" y="0"/>
                  <a:pt x="6412" y="0"/>
                </a:cubicBezTo>
                <a:cubicBezTo>
                  <a:pt x="6412" y="13148"/>
                  <a:pt x="6412" y="13148"/>
                  <a:pt x="6412" y="13148"/>
                </a:cubicBezTo>
                <a:cubicBezTo>
                  <a:pt x="6412" y="15652"/>
                  <a:pt x="7762" y="17530"/>
                  <a:pt x="10800" y="17530"/>
                </a:cubicBezTo>
                <a:close/>
              </a:path>
            </a:pathLst>
          </a:custGeom>
          <a:solidFill>
            <a:schemeClr val="accent1"/>
          </a:solidFill>
          <a:ln w="12700">
            <a:noFill/>
          </a:ln>
        </p:spPr>
        <p:style>
          <a:lnRef idx="0">
            <a:scrgbClr r="0" g="0" b="0"/>
          </a:lnRef>
          <a:fillRef idx="0">
            <a:scrgbClr r="0" g="0" b="0"/>
          </a:fillRef>
          <a:effectRef idx="0">
            <a:scrgbClr r="0" g="0" b="0"/>
          </a:effectRef>
          <a:fontRef idx="minor"/>
        </p:style>
      </p:sp>
      <p:sp>
        <p:nvSpPr>
          <p:cNvPr id="1012" name="Freeform 6" hidden="1"/>
          <p:cNvSpPr/>
          <p:nvPr/>
        </p:nvSpPr>
        <p:spPr>
          <a:xfrm>
            <a:off x="3519000" y="3282840"/>
            <a:ext cx="892080" cy="1008720"/>
          </a:xfrm>
          <a:custGeom>
            <a:avLst/>
            <a:gdLst/>
            <a:ahLst/>
            <a:cxnLst/>
            <a:rect l="l" t="t" r="r" b="b"/>
            <a:pathLst>
              <a:path w="21600" h="21600">
                <a:moveTo>
                  <a:pt x="7579" y="21600"/>
                </a:moveTo>
                <a:lnTo>
                  <a:pt x="14400" y="21600"/>
                </a:lnTo>
                <a:lnTo>
                  <a:pt x="14400" y="4215"/>
                </a:lnTo>
                <a:lnTo>
                  <a:pt x="21600" y="4215"/>
                </a:lnTo>
                <a:lnTo>
                  <a:pt x="21600" y="0"/>
                </a:lnTo>
                <a:lnTo>
                  <a:pt x="0" y="0"/>
                </a:lnTo>
                <a:lnTo>
                  <a:pt x="0" y="4215"/>
                </a:lnTo>
                <a:lnTo>
                  <a:pt x="7579" y="4215"/>
                </a:lnTo>
                <a:lnTo>
                  <a:pt x="7579" y="21600"/>
                </a:lnTo>
                <a:close/>
              </a:path>
            </a:pathLst>
          </a:custGeom>
          <a:solidFill>
            <a:srgbClr val="000000"/>
          </a:solidFill>
          <a:ln w="12700">
            <a:noFill/>
          </a:ln>
        </p:spPr>
        <p:style>
          <a:lnRef idx="0">
            <a:scrgbClr r="0" g="0" b="0"/>
          </a:lnRef>
          <a:fillRef idx="0">
            <a:scrgbClr r="0" g="0" b="0"/>
          </a:fillRef>
          <a:effectRef idx="0">
            <a:scrgbClr r="0" g="0" b="0"/>
          </a:effectRef>
          <a:fontRef idx="minor"/>
        </p:style>
      </p:sp>
      <p:sp>
        <p:nvSpPr>
          <p:cNvPr id="1013" name="Freeform 7" hidden="1"/>
          <p:cNvSpPr/>
          <p:nvPr/>
        </p:nvSpPr>
        <p:spPr>
          <a:xfrm>
            <a:off x="3790440" y="2275920"/>
            <a:ext cx="943560" cy="946080"/>
          </a:xfrm>
          <a:custGeom>
            <a:avLst/>
            <a:gdLst/>
            <a:ahLst/>
            <a:cxnLst/>
            <a:rect l="l" t="t" r="r" b="b"/>
            <a:pathLst>
              <a:path w="20165" h="21600">
                <a:moveTo>
                  <a:pt x="15162" y="12000"/>
                </a:moveTo>
                <a:cubicBezTo>
                  <a:pt x="13573" y="12343"/>
                  <a:pt x="11985" y="12000"/>
                  <a:pt x="11985" y="9943"/>
                </a:cubicBezTo>
                <a:cubicBezTo>
                  <a:pt x="11985" y="6857"/>
                  <a:pt x="18973" y="4114"/>
                  <a:pt x="19926" y="1371"/>
                </a:cubicBezTo>
                <a:cubicBezTo>
                  <a:pt x="20244" y="686"/>
                  <a:pt x="20244" y="0"/>
                  <a:pt x="19926" y="0"/>
                </a:cubicBezTo>
                <a:cubicBezTo>
                  <a:pt x="19609" y="0"/>
                  <a:pt x="19926" y="343"/>
                  <a:pt x="19291" y="1029"/>
                </a:cubicBezTo>
                <a:cubicBezTo>
                  <a:pt x="16432" y="4114"/>
                  <a:pt x="11668" y="4114"/>
                  <a:pt x="8173" y="5829"/>
                </a:cubicBezTo>
                <a:cubicBezTo>
                  <a:pt x="5632" y="6857"/>
                  <a:pt x="-1356" y="10629"/>
                  <a:pt x="232" y="18514"/>
                </a:cubicBezTo>
                <a:cubicBezTo>
                  <a:pt x="232" y="18857"/>
                  <a:pt x="550" y="20229"/>
                  <a:pt x="868" y="20229"/>
                </a:cubicBezTo>
                <a:cubicBezTo>
                  <a:pt x="868" y="20229"/>
                  <a:pt x="868" y="19543"/>
                  <a:pt x="868" y="18514"/>
                </a:cubicBezTo>
                <a:cubicBezTo>
                  <a:pt x="868" y="13714"/>
                  <a:pt x="6268" y="12343"/>
                  <a:pt x="7856" y="9257"/>
                </a:cubicBezTo>
                <a:cubicBezTo>
                  <a:pt x="8173" y="8914"/>
                  <a:pt x="8491" y="8571"/>
                  <a:pt x="8491" y="8571"/>
                </a:cubicBezTo>
                <a:cubicBezTo>
                  <a:pt x="8491" y="8914"/>
                  <a:pt x="8491" y="8914"/>
                  <a:pt x="8491" y="9257"/>
                </a:cubicBezTo>
                <a:cubicBezTo>
                  <a:pt x="7856" y="12000"/>
                  <a:pt x="5315" y="13371"/>
                  <a:pt x="6268" y="15429"/>
                </a:cubicBezTo>
                <a:cubicBezTo>
                  <a:pt x="6903" y="17829"/>
                  <a:pt x="9762" y="15771"/>
                  <a:pt x="10397" y="14400"/>
                </a:cubicBezTo>
                <a:cubicBezTo>
                  <a:pt x="10715" y="14057"/>
                  <a:pt x="10715" y="13714"/>
                  <a:pt x="11032" y="13714"/>
                </a:cubicBezTo>
                <a:cubicBezTo>
                  <a:pt x="11032" y="13714"/>
                  <a:pt x="11032" y="14400"/>
                  <a:pt x="11032" y="14743"/>
                </a:cubicBezTo>
                <a:cubicBezTo>
                  <a:pt x="10397" y="17486"/>
                  <a:pt x="10079" y="18857"/>
                  <a:pt x="8173" y="20571"/>
                </a:cubicBezTo>
                <a:cubicBezTo>
                  <a:pt x="7538" y="20914"/>
                  <a:pt x="6585" y="21257"/>
                  <a:pt x="6585" y="21600"/>
                </a:cubicBezTo>
                <a:cubicBezTo>
                  <a:pt x="6585" y="21600"/>
                  <a:pt x="7220" y="21600"/>
                  <a:pt x="7538" y="21600"/>
                </a:cubicBezTo>
                <a:cubicBezTo>
                  <a:pt x="12303" y="21257"/>
                  <a:pt x="16432" y="15086"/>
                  <a:pt x="17703" y="10971"/>
                </a:cubicBezTo>
                <a:cubicBezTo>
                  <a:pt x="17703" y="10629"/>
                  <a:pt x="17703" y="10286"/>
                  <a:pt x="17703" y="10286"/>
                </a:cubicBezTo>
                <a:cubicBezTo>
                  <a:pt x="17385" y="9943"/>
                  <a:pt x="17385" y="10286"/>
                  <a:pt x="17068" y="10629"/>
                </a:cubicBezTo>
                <a:cubicBezTo>
                  <a:pt x="16432" y="10971"/>
                  <a:pt x="15797" y="11657"/>
                  <a:pt x="15162" y="12000"/>
                </a:cubicBezTo>
                <a:close/>
              </a:path>
            </a:pathLst>
          </a:custGeom>
          <a:solidFill>
            <a:srgbClr val="000000"/>
          </a:solidFill>
          <a:ln w="12700">
            <a:noFill/>
          </a:ln>
        </p:spPr>
        <p:style>
          <a:lnRef idx="0">
            <a:scrgbClr r="0" g="0" b="0"/>
          </a:lnRef>
          <a:fillRef idx="0">
            <a:scrgbClr r="0" g="0" b="0"/>
          </a:fillRef>
          <a:effectRef idx="0">
            <a:scrgbClr r="0" g="0" b="0"/>
          </a:effectRef>
          <a:fontRef idx="minor"/>
        </p:style>
      </p:sp>
      <p:sp>
        <p:nvSpPr>
          <p:cNvPr id="1014" name="Freeform 8" hidden="1"/>
          <p:cNvSpPr/>
          <p:nvPr/>
        </p:nvSpPr>
        <p:spPr>
          <a:xfrm>
            <a:off x="6713280" y="3569040"/>
            <a:ext cx="623880" cy="751320"/>
          </a:xfrm>
          <a:custGeom>
            <a:avLst/>
            <a:gdLst/>
            <a:ahLst/>
            <a:cxnLst/>
            <a:rect l="l" t="t" r="r" b="b"/>
            <a:pathLst>
              <a:path w="21600" h="21600">
                <a:moveTo>
                  <a:pt x="4629" y="9072"/>
                </a:moveTo>
                <a:cubicBezTo>
                  <a:pt x="4629" y="5616"/>
                  <a:pt x="6686" y="3024"/>
                  <a:pt x="10800" y="3024"/>
                </a:cubicBezTo>
                <a:cubicBezTo>
                  <a:pt x="14914" y="3024"/>
                  <a:pt x="16971" y="5616"/>
                  <a:pt x="16971" y="9072"/>
                </a:cubicBezTo>
                <a:lnTo>
                  <a:pt x="4629" y="9072"/>
                </a:lnTo>
                <a:close/>
                <a:moveTo>
                  <a:pt x="21600" y="11664"/>
                </a:moveTo>
                <a:cubicBezTo>
                  <a:pt x="21600" y="9504"/>
                  <a:pt x="21600" y="9504"/>
                  <a:pt x="21600" y="9504"/>
                </a:cubicBezTo>
                <a:cubicBezTo>
                  <a:pt x="21600" y="3888"/>
                  <a:pt x="18000" y="0"/>
                  <a:pt x="10800" y="0"/>
                </a:cubicBezTo>
                <a:cubicBezTo>
                  <a:pt x="3600" y="0"/>
                  <a:pt x="0" y="5184"/>
                  <a:pt x="0" y="10800"/>
                </a:cubicBezTo>
                <a:cubicBezTo>
                  <a:pt x="0" y="16848"/>
                  <a:pt x="3086" y="21600"/>
                  <a:pt x="10800" y="21600"/>
                </a:cubicBezTo>
                <a:cubicBezTo>
                  <a:pt x="16457" y="21600"/>
                  <a:pt x="20571" y="19008"/>
                  <a:pt x="21086" y="14688"/>
                </a:cubicBezTo>
                <a:cubicBezTo>
                  <a:pt x="16457" y="14688"/>
                  <a:pt x="16457" y="14688"/>
                  <a:pt x="16457" y="14688"/>
                </a:cubicBezTo>
                <a:cubicBezTo>
                  <a:pt x="15943" y="17712"/>
                  <a:pt x="14400" y="18576"/>
                  <a:pt x="10800" y="18576"/>
                </a:cubicBezTo>
                <a:cubicBezTo>
                  <a:pt x="6171" y="18576"/>
                  <a:pt x="4629" y="15120"/>
                  <a:pt x="4629" y="11664"/>
                </a:cubicBezTo>
                <a:lnTo>
                  <a:pt x="21600" y="11664"/>
                </a:lnTo>
                <a:close/>
              </a:path>
            </a:pathLst>
          </a:custGeom>
          <a:solidFill>
            <a:srgbClr val="000000"/>
          </a:solidFill>
          <a:ln w="12700">
            <a:noFill/>
          </a:ln>
        </p:spPr>
        <p:style>
          <a:lnRef idx="0">
            <a:scrgbClr r="0" g="0" b="0"/>
          </a:lnRef>
          <a:fillRef idx="0">
            <a:scrgbClr r="0" g="0" b="0"/>
          </a:fillRef>
          <a:effectRef idx="0">
            <a:scrgbClr r="0" g="0" b="0"/>
          </a:effectRef>
          <a:fontRef idx="minor"/>
        </p:style>
      </p:sp>
      <p:sp>
        <p:nvSpPr>
          <p:cNvPr id="1015" name="Rectangle 9" hidden="1"/>
          <p:cNvSpPr/>
          <p:nvPr/>
        </p:nvSpPr>
        <p:spPr>
          <a:xfrm>
            <a:off x="7500960" y="3282840"/>
            <a:ext cx="118080" cy="1008720"/>
          </a:xfrm>
          <a:prstGeom prst="rect">
            <a:avLst/>
          </a:prstGeom>
          <a:solidFill>
            <a:srgbClr val="000000"/>
          </a:solidFill>
          <a:ln w="12700">
            <a:noFill/>
          </a:ln>
        </p:spPr>
        <p:style>
          <a:lnRef idx="0">
            <a:scrgbClr r="0" g="0" b="0"/>
          </a:lnRef>
          <a:fillRef idx="0">
            <a:scrgbClr r="0" g="0" b="0"/>
          </a:fillRef>
          <a:effectRef idx="0">
            <a:scrgbClr r="0" g="0" b="0"/>
          </a:effectRef>
          <a:fontRef idx="minor"/>
        </p:style>
      </p:sp>
      <p:sp>
        <p:nvSpPr>
          <p:cNvPr id="1016" name="Freeform 10" hidden="1"/>
          <p:cNvSpPr/>
          <p:nvPr/>
        </p:nvSpPr>
        <p:spPr>
          <a:xfrm>
            <a:off x="7767000" y="3269160"/>
            <a:ext cx="447120" cy="1022040"/>
          </a:xfrm>
          <a:custGeom>
            <a:avLst/>
            <a:gdLst/>
            <a:ahLst/>
            <a:cxnLst/>
            <a:rect l="l" t="t" r="r" b="b"/>
            <a:pathLst>
              <a:path w="21600" h="21600">
                <a:moveTo>
                  <a:pt x="12960" y="21600"/>
                </a:moveTo>
                <a:cubicBezTo>
                  <a:pt x="12960" y="8894"/>
                  <a:pt x="12960" y="8894"/>
                  <a:pt x="12960" y="8894"/>
                </a:cubicBezTo>
                <a:cubicBezTo>
                  <a:pt x="20880" y="8894"/>
                  <a:pt x="20880" y="8894"/>
                  <a:pt x="20880" y="8894"/>
                </a:cubicBezTo>
                <a:cubicBezTo>
                  <a:pt x="20880" y="6988"/>
                  <a:pt x="20880" y="6988"/>
                  <a:pt x="20880" y="6988"/>
                </a:cubicBezTo>
                <a:cubicBezTo>
                  <a:pt x="12960" y="6988"/>
                  <a:pt x="12960" y="6988"/>
                  <a:pt x="12960" y="6988"/>
                </a:cubicBezTo>
                <a:cubicBezTo>
                  <a:pt x="12960" y="4447"/>
                  <a:pt x="12960" y="4447"/>
                  <a:pt x="12960" y="4447"/>
                </a:cubicBezTo>
                <a:cubicBezTo>
                  <a:pt x="12960" y="2859"/>
                  <a:pt x="15120" y="2541"/>
                  <a:pt x="18720" y="2541"/>
                </a:cubicBezTo>
                <a:cubicBezTo>
                  <a:pt x="19440" y="2541"/>
                  <a:pt x="20880" y="2541"/>
                  <a:pt x="21600" y="2541"/>
                </a:cubicBezTo>
                <a:cubicBezTo>
                  <a:pt x="21600" y="318"/>
                  <a:pt x="21600" y="318"/>
                  <a:pt x="21600" y="318"/>
                </a:cubicBezTo>
                <a:cubicBezTo>
                  <a:pt x="20160" y="0"/>
                  <a:pt x="18720" y="0"/>
                  <a:pt x="17280" y="0"/>
                </a:cubicBezTo>
                <a:cubicBezTo>
                  <a:pt x="10800" y="0"/>
                  <a:pt x="6480" y="1271"/>
                  <a:pt x="6480" y="4129"/>
                </a:cubicBezTo>
                <a:cubicBezTo>
                  <a:pt x="6480" y="6988"/>
                  <a:pt x="6480" y="6988"/>
                  <a:pt x="6480" y="6988"/>
                </a:cubicBezTo>
                <a:cubicBezTo>
                  <a:pt x="0" y="6988"/>
                  <a:pt x="0" y="6988"/>
                  <a:pt x="0" y="6988"/>
                </a:cubicBezTo>
                <a:cubicBezTo>
                  <a:pt x="0" y="8894"/>
                  <a:pt x="0" y="8894"/>
                  <a:pt x="0" y="8894"/>
                </a:cubicBezTo>
                <a:cubicBezTo>
                  <a:pt x="6480" y="8894"/>
                  <a:pt x="6480" y="8894"/>
                  <a:pt x="6480" y="8894"/>
                </a:cubicBezTo>
                <a:cubicBezTo>
                  <a:pt x="6480" y="21600"/>
                  <a:pt x="6480" y="21600"/>
                  <a:pt x="6480" y="21600"/>
                </a:cubicBezTo>
                <a:lnTo>
                  <a:pt x="12960" y="21600"/>
                </a:lnTo>
                <a:close/>
              </a:path>
            </a:pathLst>
          </a:custGeom>
          <a:solidFill>
            <a:srgbClr val="000000"/>
          </a:solidFill>
          <a:ln w="12700">
            <a:noFill/>
          </a:ln>
        </p:spPr>
        <p:style>
          <a:lnRef idx="0">
            <a:scrgbClr r="0" g="0" b="0"/>
          </a:lnRef>
          <a:fillRef idx="0">
            <a:scrgbClr r="0" g="0" b="0"/>
          </a:fillRef>
          <a:effectRef idx="0">
            <a:scrgbClr r="0" g="0" b="0"/>
          </a:effectRef>
          <a:fontRef idx="minor"/>
        </p:style>
      </p:sp>
      <p:sp>
        <p:nvSpPr>
          <p:cNvPr id="1017" name="Freeform 11" hidden="1"/>
          <p:cNvSpPr/>
          <p:nvPr/>
        </p:nvSpPr>
        <p:spPr>
          <a:xfrm>
            <a:off x="8272800" y="3403440"/>
            <a:ext cx="399960" cy="916920"/>
          </a:xfrm>
          <a:custGeom>
            <a:avLst/>
            <a:gdLst/>
            <a:ahLst/>
            <a:cxnLst/>
            <a:rect l="l" t="t" r="r" b="b"/>
            <a:pathLst>
              <a:path w="21600" h="21600">
                <a:moveTo>
                  <a:pt x="0" y="4603"/>
                </a:moveTo>
                <a:cubicBezTo>
                  <a:pt x="0" y="6728"/>
                  <a:pt x="0" y="6728"/>
                  <a:pt x="0" y="6728"/>
                </a:cubicBezTo>
                <a:cubicBezTo>
                  <a:pt x="6400" y="6728"/>
                  <a:pt x="6400" y="6728"/>
                  <a:pt x="6400" y="6728"/>
                </a:cubicBezTo>
                <a:cubicBezTo>
                  <a:pt x="6400" y="17351"/>
                  <a:pt x="6400" y="17351"/>
                  <a:pt x="6400" y="17351"/>
                </a:cubicBezTo>
                <a:cubicBezTo>
                  <a:pt x="6400" y="19475"/>
                  <a:pt x="6400" y="21600"/>
                  <a:pt x="16800" y="21600"/>
                </a:cubicBezTo>
                <a:cubicBezTo>
                  <a:pt x="18400" y="21600"/>
                  <a:pt x="20000" y="21246"/>
                  <a:pt x="21600" y="21246"/>
                </a:cubicBezTo>
                <a:cubicBezTo>
                  <a:pt x="21600" y="18767"/>
                  <a:pt x="21600" y="18767"/>
                  <a:pt x="21600" y="18767"/>
                </a:cubicBezTo>
                <a:cubicBezTo>
                  <a:pt x="20800" y="19121"/>
                  <a:pt x="19200" y="19121"/>
                  <a:pt x="17600" y="19121"/>
                </a:cubicBezTo>
                <a:cubicBezTo>
                  <a:pt x="15200" y="19121"/>
                  <a:pt x="13600" y="18413"/>
                  <a:pt x="13600" y="17351"/>
                </a:cubicBezTo>
                <a:cubicBezTo>
                  <a:pt x="13600" y="6728"/>
                  <a:pt x="13600" y="6728"/>
                  <a:pt x="13600" y="6728"/>
                </a:cubicBezTo>
                <a:cubicBezTo>
                  <a:pt x="21600" y="6728"/>
                  <a:pt x="21600" y="6728"/>
                  <a:pt x="21600" y="6728"/>
                </a:cubicBezTo>
                <a:cubicBezTo>
                  <a:pt x="21600" y="4603"/>
                  <a:pt x="21600" y="4603"/>
                  <a:pt x="21600" y="4603"/>
                </a:cubicBezTo>
                <a:cubicBezTo>
                  <a:pt x="13600" y="4603"/>
                  <a:pt x="13600" y="4603"/>
                  <a:pt x="13600" y="4603"/>
                </a:cubicBezTo>
                <a:cubicBezTo>
                  <a:pt x="13600" y="0"/>
                  <a:pt x="13600" y="0"/>
                  <a:pt x="13600" y="0"/>
                </a:cubicBezTo>
                <a:cubicBezTo>
                  <a:pt x="6400" y="1062"/>
                  <a:pt x="6400" y="1062"/>
                  <a:pt x="6400" y="1062"/>
                </a:cubicBezTo>
                <a:cubicBezTo>
                  <a:pt x="6400" y="4603"/>
                  <a:pt x="6400" y="4603"/>
                  <a:pt x="6400" y="4603"/>
                </a:cubicBezTo>
                <a:lnTo>
                  <a:pt x="0" y="4603"/>
                </a:lnTo>
                <a:close/>
              </a:path>
            </a:pathLst>
          </a:custGeom>
          <a:solidFill>
            <a:srgbClr val="000000"/>
          </a:solidFill>
          <a:ln w="12700">
            <a:noFill/>
          </a:ln>
        </p:spPr>
        <p:style>
          <a:lnRef idx="0">
            <a:scrgbClr r="0" g="0" b="0"/>
          </a:lnRef>
          <a:fillRef idx="0">
            <a:scrgbClr r="0" g="0" b="0"/>
          </a:fillRef>
          <a:effectRef idx="0">
            <a:scrgbClr r="0" g="0" b="0"/>
          </a:effectRef>
          <a:fontRef idx="minor"/>
        </p:style>
      </p:sp>
      <p:sp>
        <p:nvSpPr>
          <p:cNvPr id="1018" name="Freeform 12" hidden="1"/>
          <p:cNvSpPr/>
          <p:nvPr/>
        </p:nvSpPr>
        <p:spPr>
          <a:xfrm>
            <a:off x="5776200" y="3282840"/>
            <a:ext cx="802800" cy="1008720"/>
          </a:xfrm>
          <a:custGeom>
            <a:avLst/>
            <a:gdLst/>
            <a:ahLst/>
            <a:cxnLst/>
            <a:rect l="l" t="t" r="r" b="b"/>
            <a:pathLst>
              <a:path w="21600" h="21600">
                <a:moveTo>
                  <a:pt x="0" y="21600"/>
                </a:moveTo>
                <a:cubicBezTo>
                  <a:pt x="9200" y="21600"/>
                  <a:pt x="9200" y="21600"/>
                  <a:pt x="9200" y="21600"/>
                </a:cubicBezTo>
                <a:cubicBezTo>
                  <a:pt x="20400" y="21600"/>
                  <a:pt x="21600" y="13863"/>
                  <a:pt x="21600" y="10961"/>
                </a:cubicBezTo>
                <a:cubicBezTo>
                  <a:pt x="21600" y="8060"/>
                  <a:pt x="20400" y="0"/>
                  <a:pt x="9200" y="0"/>
                </a:cubicBezTo>
                <a:cubicBezTo>
                  <a:pt x="0" y="0"/>
                  <a:pt x="0" y="0"/>
                  <a:pt x="0" y="0"/>
                </a:cubicBezTo>
                <a:lnTo>
                  <a:pt x="0" y="21600"/>
                </a:lnTo>
                <a:close/>
                <a:moveTo>
                  <a:pt x="3600" y="2579"/>
                </a:moveTo>
                <a:cubicBezTo>
                  <a:pt x="9200" y="2579"/>
                  <a:pt x="9200" y="2579"/>
                  <a:pt x="9200" y="2579"/>
                </a:cubicBezTo>
                <a:cubicBezTo>
                  <a:pt x="15200" y="2579"/>
                  <a:pt x="18000" y="6448"/>
                  <a:pt x="18000" y="10961"/>
                </a:cubicBezTo>
                <a:cubicBezTo>
                  <a:pt x="18000" y="15475"/>
                  <a:pt x="15200" y="19021"/>
                  <a:pt x="9200" y="19021"/>
                </a:cubicBezTo>
                <a:cubicBezTo>
                  <a:pt x="3600" y="19021"/>
                  <a:pt x="3600" y="19021"/>
                  <a:pt x="3600" y="19021"/>
                </a:cubicBezTo>
                <a:lnTo>
                  <a:pt x="3600" y="2579"/>
                </a:lnTo>
                <a:close/>
              </a:path>
            </a:pathLst>
          </a:custGeom>
          <a:solidFill>
            <a:srgbClr val="000000"/>
          </a:solidFill>
          <a:ln w="12700">
            <a:noFill/>
          </a:ln>
        </p:spPr>
        <p:style>
          <a:lnRef idx="0">
            <a:scrgbClr r="0" g="0" b="0"/>
          </a:lnRef>
          <a:fillRef idx="0">
            <a:scrgbClr r="0" g="0" b="0"/>
          </a:fillRef>
          <a:effectRef idx="0">
            <a:scrgbClr r="0" g="0" b="0"/>
          </a:effectRef>
          <a:fontRef idx="minor"/>
        </p:style>
      </p:sp>
      <p:grpSp>
        <p:nvGrpSpPr>
          <p:cNvPr id="1019" name="Instructie"/>
          <p:cNvGrpSpPr/>
          <p:nvPr/>
        </p:nvGrpSpPr>
        <p:grpSpPr>
          <a:xfrm>
            <a:off x="-7560" y="7107120"/>
            <a:ext cx="3390840" cy="1776240"/>
            <a:chOff x="-7560" y="7107120"/>
            <a:chExt cx="3390840" cy="1776240"/>
          </a:xfrm>
        </p:grpSpPr>
        <p:sp>
          <p:nvSpPr>
            <p:cNvPr id="1020" name="Rechthoek 15"/>
            <p:cNvSpPr/>
            <p:nvPr/>
          </p:nvSpPr>
          <p:spPr>
            <a:xfrm>
              <a:off x="-7560" y="7107120"/>
              <a:ext cx="3390840" cy="1679400"/>
            </a:xfrm>
            <a:prstGeom prst="rect">
              <a:avLst/>
            </a:prstGeom>
            <a:solidFill>
              <a:srgbClr val="F2F2F2"/>
            </a:solidFill>
            <a:ln w="3175">
              <a:solidFill>
                <a:srgbClr val="BFBFBF"/>
              </a:solidFill>
              <a:miter/>
            </a:ln>
          </p:spPr>
          <p:style>
            <a:lnRef idx="0">
              <a:scrgbClr r="0" g="0" b="0"/>
            </a:lnRef>
            <a:fillRef idx="0">
              <a:scrgbClr r="0" g="0" b="0"/>
            </a:fillRef>
            <a:effectRef idx="0">
              <a:scrgbClr r="0" g="0" b="0"/>
            </a:effectRef>
            <a:fontRef idx="minor"/>
          </p:style>
        </p:sp>
        <p:grpSp>
          <p:nvGrpSpPr>
            <p:cNvPr id="1021" name="Instructie"/>
            <p:cNvGrpSpPr/>
            <p:nvPr/>
          </p:nvGrpSpPr>
          <p:grpSpPr>
            <a:xfrm>
              <a:off x="90720" y="7143480"/>
              <a:ext cx="3194640" cy="1739880"/>
              <a:chOff x="90720" y="7143480"/>
              <a:chExt cx="3194640" cy="1739880"/>
            </a:xfrm>
          </p:grpSpPr>
          <p:grpSp>
            <p:nvGrpSpPr>
              <p:cNvPr id="1022" name="Rechthoek 17"/>
              <p:cNvGrpSpPr/>
              <p:nvPr/>
            </p:nvGrpSpPr>
            <p:grpSpPr>
              <a:xfrm>
                <a:off x="90720" y="7143480"/>
                <a:ext cx="3194280" cy="383760"/>
                <a:chOff x="90720" y="7143480"/>
                <a:chExt cx="3194280" cy="383760"/>
              </a:xfrm>
            </p:grpSpPr>
            <p:sp>
              <p:nvSpPr>
                <p:cNvPr id="1023" name="Rectangle"/>
                <p:cNvSpPr/>
                <p:nvPr/>
              </p:nvSpPr>
              <p:spPr>
                <a:xfrm>
                  <a:off x="90720" y="7209720"/>
                  <a:ext cx="3194280" cy="251640"/>
                </a:xfrm>
                <a:prstGeom prst="rect">
                  <a:avLst/>
                </a:prstGeom>
                <a:solidFill>
                  <a:srgbClr val="211F26"/>
                </a:solidFill>
                <a:ln w="12700">
                  <a:noFill/>
                </a:ln>
              </p:spPr>
              <p:style>
                <a:lnRef idx="0">
                  <a:scrgbClr r="0" g="0" b="0"/>
                </a:lnRef>
                <a:fillRef idx="0">
                  <a:scrgbClr r="0" g="0" b="0"/>
                </a:fillRef>
                <a:effectRef idx="0">
                  <a:scrgbClr r="0" g="0" b="0"/>
                </a:effectRef>
                <a:fontRef idx="minor"/>
              </p:style>
            </p:sp>
            <p:sp>
              <p:nvSpPr>
                <p:cNvPr id="1024" name="Voettekst wijzigen"/>
                <p:cNvSpPr/>
                <p:nvPr/>
              </p:nvSpPr>
              <p:spPr>
                <a:xfrm>
                  <a:off x="90720" y="7143480"/>
                  <a:ext cx="3194280" cy="383760"/>
                </a:xfrm>
                <a:prstGeom prst="rect">
                  <a:avLst/>
                </a:prstGeom>
                <a:noFill/>
                <a:ln w="12700">
                  <a:noFill/>
                </a:ln>
              </p:spPr>
              <p:style>
                <a:lnRef idx="0">
                  <a:scrgbClr r="0" g="0" b="0"/>
                </a:lnRef>
                <a:fillRef idx="0">
                  <a:scrgbClr r="0" g="0" b="0"/>
                </a:fillRef>
                <a:effectRef idx="0">
                  <a:scrgbClr r="0" g="0" b="0"/>
                </a:effectRef>
                <a:fontRef idx="minor"/>
              </p:style>
              <p:txBody>
                <a:bodyPr lIns="108000" tIns="192960" rIns="108000" bIns="192960" numCol="1" spcCol="0" anchor="ctr">
                  <a:spAutoFit/>
                </a:bodyPr>
                <a:lstStyle/>
                <a:p>
                  <a:pPr>
                    <a:lnSpc>
                      <a:spcPct val="90000"/>
                    </a:lnSpc>
                    <a:spcBef>
                      <a:spcPts val="601"/>
                    </a:spcBef>
                    <a:buNone/>
                    <a:tabLst>
                      <a:tab pos="0" algn="l"/>
                    </a:tabLst>
                  </a:pPr>
                  <a:r>
                    <a:rPr lang="en-US" sz="1400" b="1" strike="noStrike" cap="all" spc="-1">
                      <a:solidFill>
                        <a:srgbClr val="FFFFFF"/>
                      </a:solidFill>
                      <a:latin typeface="Calibri"/>
                      <a:ea typeface="Calibri"/>
                    </a:rPr>
                    <a:t>Voettekst wijzigen</a:t>
                  </a:r>
                  <a:endParaRPr lang="en-US" sz="1400" b="0" strike="noStrike" spc="-1">
                    <a:latin typeface="Arial"/>
                  </a:endParaRPr>
                </a:p>
              </p:txBody>
            </p:sp>
          </p:grpSp>
          <p:grpSp>
            <p:nvGrpSpPr>
              <p:cNvPr id="1025" name="Ovaal 18"/>
              <p:cNvGrpSpPr/>
              <p:nvPr/>
            </p:nvGrpSpPr>
            <p:grpSpPr>
              <a:xfrm>
                <a:off x="90720" y="7603560"/>
                <a:ext cx="260640" cy="273240"/>
                <a:chOff x="90720" y="7603560"/>
                <a:chExt cx="260640" cy="273240"/>
              </a:xfrm>
            </p:grpSpPr>
            <p:sp>
              <p:nvSpPr>
                <p:cNvPr id="1026" name="Oval"/>
                <p:cNvSpPr/>
                <p:nvPr/>
              </p:nvSpPr>
              <p:spPr>
                <a:xfrm>
                  <a:off x="90720" y="7610400"/>
                  <a:ext cx="260640" cy="259200"/>
                </a:xfrm>
                <a:prstGeom prst="ellipse">
                  <a:avLst/>
                </a:prstGeom>
                <a:solidFill>
                  <a:srgbClr val="211F26"/>
                </a:solidFill>
                <a:ln w="12700">
                  <a:noFill/>
                </a:ln>
              </p:spPr>
              <p:style>
                <a:lnRef idx="0">
                  <a:scrgbClr r="0" g="0" b="0"/>
                </a:lnRef>
                <a:fillRef idx="0">
                  <a:scrgbClr r="0" g="0" b="0"/>
                </a:fillRef>
                <a:effectRef idx="0">
                  <a:scrgbClr r="0" g="0" b="0"/>
                </a:effectRef>
                <a:fontRef idx="minor"/>
              </p:style>
            </p:sp>
            <p:sp>
              <p:nvSpPr>
                <p:cNvPr id="1027" name="1"/>
                <p:cNvSpPr/>
                <p:nvPr/>
              </p:nvSpPr>
              <p:spPr>
                <a:xfrm>
                  <a:off x="174600" y="7603560"/>
                  <a:ext cx="92520" cy="273240"/>
                </a:xfrm>
                <a:prstGeom prst="rect">
                  <a:avLst/>
                </a:prstGeom>
                <a:noFill/>
                <a:ln w="12700">
                  <a:noFill/>
                </a:ln>
              </p:spPr>
              <p:style>
                <a:lnRef idx="0">
                  <a:scrgbClr r="0" g="0" b="0"/>
                </a:lnRef>
                <a:fillRef idx="0">
                  <a:scrgbClr r="0" g="0" b="0"/>
                </a:fillRef>
                <a:effectRef idx="0">
                  <a:scrgbClr r="0" g="0" b="0"/>
                </a:effectRef>
                <a:fontRef idx="minor"/>
              </p:style>
              <p:txBody>
                <a:bodyPr lIns="45720" rIns="45720" numCol="1" spcCol="0" anchor="ctr">
                  <a:spAutoFit/>
                </a:bodyPr>
                <a:lstStyle/>
                <a:p>
                  <a:pPr algn="ctr">
                    <a:lnSpc>
                      <a:spcPct val="100000"/>
                    </a:lnSpc>
                    <a:buNone/>
                    <a:tabLst>
                      <a:tab pos="0" algn="l"/>
                    </a:tabLst>
                  </a:pPr>
                  <a:r>
                    <a:rPr lang="en-US" sz="1200" b="1" strike="noStrike" spc="-1">
                      <a:solidFill>
                        <a:srgbClr val="FFFFFF"/>
                      </a:solidFill>
                      <a:latin typeface="Calibri"/>
                      <a:ea typeface="Calibri"/>
                    </a:rPr>
                    <a:t>1</a:t>
                  </a:r>
                  <a:endParaRPr lang="en-US" sz="1200" b="0" strike="noStrike" spc="-1">
                    <a:latin typeface="Arial"/>
                  </a:endParaRPr>
                </a:p>
              </p:txBody>
            </p:sp>
          </p:grpSp>
          <p:sp>
            <p:nvSpPr>
              <p:cNvPr id="1028" name="Rechthoek 19"/>
              <p:cNvSpPr/>
              <p:nvPr/>
            </p:nvSpPr>
            <p:spPr>
              <a:xfrm>
                <a:off x="456480" y="7610400"/>
                <a:ext cx="1946520" cy="501840"/>
              </a:xfrm>
              <a:prstGeom prst="rect">
                <a:avLst/>
              </a:prstGeom>
              <a:noFill/>
              <a:ln w="12700">
                <a:noFill/>
              </a:ln>
            </p:spPr>
            <p:style>
              <a:lnRef idx="0">
                <a:scrgbClr r="0" g="0" b="0"/>
              </a:lnRef>
              <a:fillRef idx="0">
                <a:scrgbClr r="0" g="0" b="0"/>
              </a:fillRef>
              <a:effectRef idx="0">
                <a:scrgbClr r="0" g="0" b="0"/>
              </a:effectRef>
              <a:fontRef idx="minor"/>
            </p:style>
            <p:txBody>
              <a:bodyPr lIns="0" tIns="0" rIns="0" bIns="0" numCol="1" spcCol="0" anchor="t">
                <a:spAutoFit/>
              </a:bodyPr>
              <a:lstStyle/>
              <a:p>
                <a:pPr>
                  <a:lnSpc>
                    <a:spcPct val="100000"/>
                  </a:lnSpc>
                  <a:buNone/>
                  <a:tabLst>
                    <a:tab pos="0" algn="l"/>
                  </a:tabLst>
                </a:pPr>
                <a:r>
                  <a:rPr lang="en-US" sz="1100" b="0" strike="noStrike" spc="-1">
                    <a:solidFill>
                      <a:srgbClr val="211F26"/>
                    </a:solidFill>
                    <a:latin typeface="Calibri"/>
                    <a:ea typeface="Calibri"/>
                  </a:rPr>
                  <a:t>Ga naar de tab </a:t>
                </a:r>
                <a:r>
                  <a:rPr lang="en-US" sz="1100" b="1" strike="noStrike" spc="-1">
                    <a:solidFill>
                      <a:srgbClr val="211F26"/>
                    </a:solidFill>
                    <a:latin typeface="Calibri"/>
                    <a:ea typeface="Calibri"/>
                  </a:rPr>
                  <a:t>‘Invoegen’ </a:t>
                </a:r>
                <a:r>
                  <a:rPr lang="en-US" sz="1100" b="0" strike="noStrike" spc="-1">
                    <a:solidFill>
                      <a:srgbClr val="211F26"/>
                    </a:solidFill>
                    <a:latin typeface="Calibri"/>
                    <a:ea typeface="Calibri"/>
                  </a:rPr>
                  <a:t>en klik op </a:t>
                </a:r>
                <a:r>
                  <a:rPr lang="en-US" sz="1100" b="1" strike="noStrike" spc="-1">
                    <a:solidFill>
                      <a:srgbClr val="211F26"/>
                    </a:solidFill>
                    <a:latin typeface="Calibri"/>
                    <a:ea typeface="Calibri"/>
                  </a:rPr>
                  <a:t>‘Kop- en voettekst’</a:t>
                </a:r>
                <a:r>
                  <a:rPr lang="en-US" sz="1100" b="0" strike="noStrike" spc="-1">
                    <a:solidFill>
                      <a:srgbClr val="211F26"/>
                    </a:solidFill>
                    <a:latin typeface="Calibri"/>
                    <a:ea typeface="Calibri"/>
                  </a:rPr>
                  <a:t>.</a:t>
                </a:r>
                <a:endParaRPr lang="en-US" sz="1100" b="0" strike="noStrike" spc="-1">
                  <a:latin typeface="Arial"/>
                </a:endParaRPr>
              </a:p>
            </p:txBody>
          </p:sp>
          <p:grpSp>
            <p:nvGrpSpPr>
              <p:cNvPr id="1029" name="Ovaal 20"/>
              <p:cNvGrpSpPr/>
              <p:nvPr/>
            </p:nvGrpSpPr>
            <p:grpSpPr>
              <a:xfrm>
                <a:off x="90720" y="8039880"/>
                <a:ext cx="260640" cy="273240"/>
                <a:chOff x="90720" y="8039880"/>
                <a:chExt cx="260640" cy="273240"/>
              </a:xfrm>
            </p:grpSpPr>
            <p:sp>
              <p:nvSpPr>
                <p:cNvPr id="1030" name="Oval"/>
                <p:cNvSpPr/>
                <p:nvPr/>
              </p:nvSpPr>
              <p:spPr>
                <a:xfrm>
                  <a:off x="90720" y="8046720"/>
                  <a:ext cx="260640" cy="259200"/>
                </a:xfrm>
                <a:prstGeom prst="ellipse">
                  <a:avLst/>
                </a:prstGeom>
                <a:solidFill>
                  <a:srgbClr val="211F26"/>
                </a:solidFill>
                <a:ln w="12700">
                  <a:noFill/>
                </a:ln>
              </p:spPr>
              <p:style>
                <a:lnRef idx="0">
                  <a:scrgbClr r="0" g="0" b="0"/>
                </a:lnRef>
                <a:fillRef idx="0">
                  <a:scrgbClr r="0" g="0" b="0"/>
                </a:fillRef>
                <a:effectRef idx="0">
                  <a:scrgbClr r="0" g="0" b="0"/>
                </a:effectRef>
                <a:fontRef idx="minor"/>
              </p:style>
            </p:sp>
            <p:sp>
              <p:nvSpPr>
                <p:cNvPr id="1031" name="2"/>
                <p:cNvSpPr/>
                <p:nvPr/>
              </p:nvSpPr>
              <p:spPr>
                <a:xfrm>
                  <a:off x="174600" y="8039880"/>
                  <a:ext cx="92520" cy="273240"/>
                </a:xfrm>
                <a:prstGeom prst="rect">
                  <a:avLst/>
                </a:prstGeom>
                <a:noFill/>
                <a:ln w="12700">
                  <a:noFill/>
                </a:ln>
              </p:spPr>
              <p:style>
                <a:lnRef idx="0">
                  <a:scrgbClr r="0" g="0" b="0"/>
                </a:lnRef>
                <a:fillRef idx="0">
                  <a:scrgbClr r="0" g="0" b="0"/>
                </a:fillRef>
                <a:effectRef idx="0">
                  <a:scrgbClr r="0" g="0" b="0"/>
                </a:effectRef>
                <a:fontRef idx="minor"/>
              </p:style>
              <p:txBody>
                <a:bodyPr lIns="45720" rIns="45720" numCol="1" spcCol="0" anchor="ctr">
                  <a:spAutoFit/>
                </a:bodyPr>
                <a:lstStyle/>
                <a:p>
                  <a:pPr algn="ctr">
                    <a:lnSpc>
                      <a:spcPct val="100000"/>
                    </a:lnSpc>
                    <a:buNone/>
                    <a:tabLst>
                      <a:tab pos="0" algn="l"/>
                    </a:tabLst>
                  </a:pPr>
                  <a:r>
                    <a:rPr lang="en-US" sz="1200" b="1" strike="noStrike" spc="-1">
                      <a:solidFill>
                        <a:srgbClr val="FFFFFF"/>
                      </a:solidFill>
                      <a:latin typeface="Calibri"/>
                      <a:ea typeface="Calibri"/>
                    </a:rPr>
                    <a:t>2</a:t>
                  </a:r>
                  <a:endParaRPr lang="en-US" sz="1200" b="0" strike="noStrike" spc="-1">
                    <a:latin typeface="Arial"/>
                  </a:endParaRPr>
                </a:p>
              </p:txBody>
            </p:sp>
          </p:grpSp>
          <p:sp>
            <p:nvSpPr>
              <p:cNvPr id="1032" name="Rechthoek 21"/>
              <p:cNvSpPr/>
              <p:nvPr/>
            </p:nvSpPr>
            <p:spPr>
              <a:xfrm>
                <a:off x="456480" y="8046720"/>
                <a:ext cx="2253960" cy="836640"/>
              </a:xfrm>
              <a:prstGeom prst="rect">
                <a:avLst/>
              </a:prstGeom>
              <a:noFill/>
              <a:ln w="12700">
                <a:noFill/>
              </a:ln>
            </p:spPr>
            <p:style>
              <a:lnRef idx="0">
                <a:scrgbClr r="0" g="0" b="0"/>
              </a:lnRef>
              <a:fillRef idx="0">
                <a:scrgbClr r="0" g="0" b="0"/>
              </a:fillRef>
              <a:effectRef idx="0">
                <a:scrgbClr r="0" g="0" b="0"/>
              </a:effectRef>
              <a:fontRef idx="minor"/>
            </p:style>
            <p:txBody>
              <a:bodyPr lIns="0" tIns="0" rIns="0" bIns="0" numCol="1" spcCol="0" anchor="t">
                <a:spAutoFit/>
              </a:bodyPr>
              <a:lstStyle/>
              <a:p>
                <a:pPr>
                  <a:lnSpc>
                    <a:spcPct val="100000"/>
                  </a:lnSpc>
                  <a:buNone/>
                  <a:tabLst>
                    <a:tab pos="0" algn="l"/>
                  </a:tabLst>
                </a:pPr>
                <a:r>
                  <a:rPr lang="en-US" sz="1100" b="0" strike="noStrike" spc="-1">
                    <a:solidFill>
                      <a:srgbClr val="211F26"/>
                    </a:solidFill>
                    <a:latin typeface="Calibri"/>
                    <a:ea typeface="Calibri"/>
                  </a:rPr>
                  <a:t>Typ de gewenste voettekst in, in het aangegeven tekstkader. Klik vervolgens op </a:t>
                </a:r>
                <a:r>
                  <a:rPr lang="en-US" sz="1100" b="1" strike="noStrike" spc="-1">
                    <a:solidFill>
                      <a:srgbClr val="211F26"/>
                    </a:solidFill>
                    <a:latin typeface="Calibri"/>
                    <a:ea typeface="Calibri"/>
                  </a:rPr>
                  <a:t>‘Overal toepassen’ </a:t>
                </a:r>
                <a:r>
                  <a:rPr lang="en-US" sz="1100" b="0" strike="noStrike" spc="-1">
                    <a:solidFill>
                      <a:srgbClr val="211F26"/>
                    </a:solidFill>
                    <a:latin typeface="Calibri"/>
                    <a:ea typeface="Calibri"/>
                  </a:rPr>
                  <a:t>om de gegevens op  elke slide toe te passen.</a:t>
                </a:r>
                <a:endParaRPr lang="en-US" sz="1100" b="0" strike="noStrike" spc="-1">
                  <a:latin typeface="Arial"/>
                </a:endParaRPr>
              </a:p>
            </p:txBody>
          </p:sp>
          <p:grpSp>
            <p:nvGrpSpPr>
              <p:cNvPr id="1033" name="Groep 22"/>
              <p:cNvGrpSpPr/>
              <p:nvPr/>
            </p:nvGrpSpPr>
            <p:grpSpPr>
              <a:xfrm>
                <a:off x="2604600" y="7589880"/>
                <a:ext cx="680760" cy="694080"/>
                <a:chOff x="2604600" y="7589880"/>
                <a:chExt cx="680760" cy="694080"/>
              </a:xfrm>
            </p:grpSpPr>
            <p:grpSp>
              <p:nvGrpSpPr>
                <p:cNvPr id="1034" name="Groep 23"/>
                <p:cNvGrpSpPr/>
                <p:nvPr/>
              </p:nvGrpSpPr>
              <p:grpSpPr>
                <a:xfrm>
                  <a:off x="2801520" y="7589880"/>
                  <a:ext cx="286560" cy="378720"/>
                  <a:chOff x="2801520" y="7589880"/>
                  <a:chExt cx="286560" cy="378720"/>
                </a:xfrm>
              </p:grpSpPr>
              <p:sp>
                <p:nvSpPr>
                  <p:cNvPr id="1035" name="Rechthoek met één afgeknipte en afgeronde hoek 47"/>
                  <p:cNvSpPr/>
                  <p:nvPr/>
                </p:nvSpPr>
                <p:spPr>
                  <a:xfrm>
                    <a:off x="2801520" y="7589880"/>
                    <a:ext cx="286560" cy="378720"/>
                  </a:xfrm>
                  <a:custGeom>
                    <a:avLst/>
                    <a:gdLst/>
                    <a:ahLst/>
                    <a:cxnLst/>
                    <a:rect l="l" t="t" r="r" b="b"/>
                    <a:pathLst>
                      <a:path w="21600" h="21600">
                        <a:moveTo>
                          <a:pt x="0" y="0"/>
                        </a:moveTo>
                        <a:lnTo>
                          <a:pt x="14309" y="0"/>
                        </a:lnTo>
                        <a:lnTo>
                          <a:pt x="21600" y="5521"/>
                        </a:lnTo>
                        <a:lnTo>
                          <a:pt x="21600" y="21600"/>
                        </a:lnTo>
                        <a:lnTo>
                          <a:pt x="0" y="21600"/>
                        </a:lnTo>
                        <a:lnTo>
                          <a:pt x="0" y="0"/>
                        </a:lnTo>
                        <a:close/>
                      </a:path>
                    </a:pathLst>
                  </a:custGeom>
                  <a:solidFill>
                    <a:srgbClr val="FFFFFF"/>
                  </a:solidFill>
                  <a:ln w="12700">
                    <a:solidFill>
                      <a:srgbClr val="A6A6A6"/>
                    </a:solidFill>
                    <a:round/>
                  </a:ln>
                </p:spPr>
                <p:style>
                  <a:lnRef idx="0">
                    <a:scrgbClr r="0" g="0" b="0"/>
                  </a:lnRef>
                  <a:fillRef idx="0">
                    <a:scrgbClr r="0" g="0" b="0"/>
                  </a:fillRef>
                  <a:effectRef idx="0">
                    <a:scrgbClr r="0" g="0" b="0"/>
                  </a:effectRef>
                  <a:fontRef idx="minor"/>
                </p:style>
              </p:sp>
              <p:sp>
                <p:nvSpPr>
                  <p:cNvPr id="1036" name="Rechthoekige driehoek 26"/>
                  <p:cNvSpPr/>
                  <p:nvPr/>
                </p:nvSpPr>
                <p:spPr>
                  <a:xfrm>
                    <a:off x="2994840" y="7593120"/>
                    <a:ext cx="91440" cy="93240"/>
                  </a:xfrm>
                  <a:custGeom>
                    <a:avLst/>
                    <a:gdLst/>
                    <a:ahLst/>
                    <a:cxnLst/>
                    <a:rect l="l" t="t" r="r" b="b"/>
                    <a:pathLst>
                      <a:path w="21600" h="21600">
                        <a:moveTo>
                          <a:pt x="0" y="21600"/>
                        </a:moveTo>
                        <a:lnTo>
                          <a:pt x="21600" y="21600"/>
                        </a:lnTo>
                        <a:lnTo>
                          <a:pt x="0" y="0"/>
                        </a:lnTo>
                        <a:close/>
                      </a:path>
                    </a:pathLst>
                  </a:custGeom>
                  <a:solidFill>
                    <a:srgbClr val="FFFFFF"/>
                  </a:solidFill>
                  <a:ln w="12700">
                    <a:solidFill>
                      <a:srgbClr val="A6A6A6"/>
                    </a:solidFill>
                    <a:round/>
                  </a:ln>
                </p:spPr>
                <p:style>
                  <a:lnRef idx="0">
                    <a:scrgbClr r="0" g="0" b="0"/>
                  </a:lnRef>
                  <a:fillRef idx="0">
                    <a:scrgbClr r="0" g="0" b="0"/>
                  </a:fillRef>
                  <a:effectRef idx="0">
                    <a:scrgbClr r="0" g="0" b="0"/>
                  </a:effectRef>
                  <a:fontRef idx="minor"/>
                </p:style>
              </p:sp>
              <p:sp>
                <p:nvSpPr>
                  <p:cNvPr id="1037" name="Rechthoek 27"/>
                  <p:cNvSpPr/>
                  <p:nvPr/>
                </p:nvSpPr>
                <p:spPr>
                  <a:xfrm>
                    <a:off x="2834280" y="7616160"/>
                    <a:ext cx="125280" cy="70200"/>
                  </a:xfrm>
                  <a:prstGeom prst="rect">
                    <a:avLst/>
                  </a:prstGeom>
                  <a:solidFill>
                    <a:srgbClr val="EDC87E"/>
                  </a:solidFill>
                  <a:ln w="12700">
                    <a:noFill/>
                  </a:ln>
                </p:spPr>
                <p:style>
                  <a:lnRef idx="0">
                    <a:scrgbClr r="0" g="0" b="0"/>
                  </a:lnRef>
                  <a:fillRef idx="0">
                    <a:scrgbClr r="0" g="0" b="0"/>
                  </a:fillRef>
                  <a:effectRef idx="0">
                    <a:scrgbClr r="0" g="0" b="0"/>
                  </a:effectRef>
                  <a:fontRef idx="minor"/>
                </p:style>
              </p:sp>
              <p:sp>
                <p:nvSpPr>
                  <p:cNvPr id="1038" name="Rechthoek 28"/>
                  <p:cNvSpPr/>
                  <p:nvPr/>
                </p:nvSpPr>
                <p:spPr>
                  <a:xfrm>
                    <a:off x="2828520" y="7887960"/>
                    <a:ext cx="232920" cy="61200"/>
                  </a:xfrm>
                  <a:prstGeom prst="rect">
                    <a:avLst/>
                  </a:prstGeom>
                  <a:solidFill>
                    <a:srgbClr val="EDC87E"/>
                  </a:solidFill>
                  <a:ln w="12700">
                    <a:noFill/>
                  </a:ln>
                </p:spPr>
                <p:style>
                  <a:lnRef idx="0">
                    <a:scrgbClr r="0" g="0" b="0"/>
                  </a:lnRef>
                  <a:fillRef idx="0">
                    <a:scrgbClr r="0" g="0" b="0"/>
                  </a:fillRef>
                  <a:effectRef idx="0">
                    <a:scrgbClr r="0" g="0" b="0"/>
                  </a:effectRef>
                  <a:fontRef idx="minor"/>
                </p:style>
              </p:sp>
            </p:grpSp>
            <p:sp>
              <p:nvSpPr>
                <p:cNvPr id="1039" name="Rechthoek 24"/>
                <p:cNvSpPr/>
                <p:nvPr/>
              </p:nvSpPr>
              <p:spPr>
                <a:xfrm>
                  <a:off x="2604600" y="8008920"/>
                  <a:ext cx="680760" cy="275040"/>
                </a:xfrm>
                <a:prstGeom prst="rect">
                  <a:avLst/>
                </a:prstGeom>
                <a:noFill/>
                <a:ln w="12700">
                  <a:noFill/>
                </a:ln>
              </p:spPr>
              <p:style>
                <a:lnRef idx="0">
                  <a:scrgbClr r="0" g="0" b="0"/>
                </a:lnRef>
                <a:fillRef idx="0">
                  <a:scrgbClr r="0" g="0" b="0"/>
                </a:fillRef>
                <a:effectRef idx="0">
                  <a:scrgbClr r="0" g="0" b="0"/>
                </a:effectRef>
                <a:fontRef idx="minor"/>
              </p:style>
              <p:txBody>
                <a:bodyPr lIns="0" tIns="0" rIns="0" bIns="0" numCol="1" spcCol="0" anchor="ctr">
                  <a:spAutoFit/>
                </a:bodyPr>
                <a:lstStyle/>
                <a:p>
                  <a:pPr algn="ctr">
                    <a:lnSpc>
                      <a:spcPct val="100000"/>
                    </a:lnSpc>
                    <a:buNone/>
                    <a:tabLst>
                      <a:tab pos="0" algn="l"/>
                    </a:tabLst>
                  </a:pPr>
                  <a:r>
                    <a:rPr lang="en-US" sz="900" b="0" strike="noStrike" spc="-1">
                      <a:solidFill>
                        <a:srgbClr val="211F26"/>
                      </a:solidFill>
                      <a:latin typeface="Calibri"/>
                      <a:ea typeface="Calibri"/>
                    </a:rPr>
                    <a:t>Koptekst en voettekst</a:t>
                  </a:r>
                  <a:endParaRPr lang="en-US" sz="900" b="0" strike="noStrike" spc="-1">
                    <a:latin typeface="Arial"/>
                  </a:endParaRPr>
                </a:p>
              </p:txBody>
            </p:sp>
          </p:grpSp>
        </p:grpSp>
      </p:grpSp>
      <p:grpSp>
        <p:nvGrpSpPr>
          <p:cNvPr id="1040" name="Groep 9"/>
          <p:cNvGrpSpPr/>
          <p:nvPr/>
        </p:nvGrpSpPr>
        <p:grpSpPr>
          <a:xfrm>
            <a:off x="2982600" y="-1228320"/>
            <a:ext cx="6226560" cy="489960"/>
            <a:chOff x="2982600" y="-1228320"/>
            <a:chExt cx="6226560" cy="489960"/>
          </a:xfrm>
        </p:grpSpPr>
        <p:sp>
          <p:nvSpPr>
            <p:cNvPr id="1041" name="Rechthoek 36"/>
            <p:cNvSpPr/>
            <p:nvPr/>
          </p:nvSpPr>
          <p:spPr>
            <a:xfrm rot="16200000">
              <a:off x="5990400" y="-3956760"/>
              <a:ext cx="210960" cy="6226560"/>
            </a:xfrm>
            <a:prstGeom prst="rect">
              <a:avLst/>
            </a:prstGeom>
            <a:solidFill>
              <a:schemeClr val="accent1"/>
            </a:solidFill>
            <a:ln w="12700">
              <a:noFill/>
            </a:ln>
          </p:spPr>
          <p:style>
            <a:lnRef idx="0">
              <a:scrgbClr r="0" g="0" b="0"/>
            </a:lnRef>
            <a:fillRef idx="0">
              <a:scrgbClr r="0" g="0" b="0"/>
            </a:fillRef>
            <a:effectRef idx="0">
              <a:scrgbClr r="0" g="0" b="0"/>
            </a:effectRef>
            <a:fontRef idx="minor"/>
          </p:style>
        </p:sp>
        <p:grpSp>
          <p:nvGrpSpPr>
            <p:cNvPr id="1042" name="Groep 8"/>
            <p:cNvGrpSpPr/>
            <p:nvPr/>
          </p:nvGrpSpPr>
          <p:grpSpPr>
            <a:xfrm>
              <a:off x="2982600" y="-1228320"/>
              <a:ext cx="6226560" cy="210960"/>
              <a:chOff x="2982600" y="-1228320"/>
              <a:chExt cx="6226560" cy="210960"/>
            </a:xfrm>
          </p:grpSpPr>
          <p:sp>
            <p:nvSpPr>
              <p:cNvPr id="1043" name="Rechthoek 6"/>
              <p:cNvSpPr/>
              <p:nvPr/>
            </p:nvSpPr>
            <p:spPr>
              <a:xfrm rot="16200000">
                <a:off x="3150720" y="-1396440"/>
                <a:ext cx="210960" cy="547560"/>
              </a:xfrm>
              <a:prstGeom prst="rect">
                <a:avLst/>
              </a:prstGeom>
              <a:solidFill>
                <a:schemeClr val="accent2"/>
              </a:solidFill>
              <a:ln w="12700">
                <a:noFill/>
              </a:ln>
            </p:spPr>
            <p:style>
              <a:lnRef idx="0">
                <a:scrgbClr r="0" g="0" b="0"/>
              </a:lnRef>
              <a:fillRef idx="0">
                <a:scrgbClr r="0" g="0" b="0"/>
              </a:fillRef>
              <a:effectRef idx="0">
                <a:scrgbClr r="0" g="0" b="0"/>
              </a:effectRef>
              <a:fontRef idx="minor"/>
            </p:style>
          </p:sp>
          <p:sp>
            <p:nvSpPr>
              <p:cNvPr id="1044" name="Rechthoek 29"/>
              <p:cNvSpPr/>
              <p:nvPr/>
            </p:nvSpPr>
            <p:spPr>
              <a:xfrm rot="16200000">
                <a:off x="3781800" y="-1396440"/>
                <a:ext cx="210960" cy="547560"/>
              </a:xfrm>
              <a:prstGeom prst="rect">
                <a:avLst/>
              </a:prstGeom>
              <a:solidFill>
                <a:srgbClr val="0066A2"/>
              </a:solidFill>
              <a:ln w="12700">
                <a:noFill/>
              </a:ln>
            </p:spPr>
            <p:style>
              <a:lnRef idx="0">
                <a:scrgbClr r="0" g="0" b="0"/>
              </a:lnRef>
              <a:fillRef idx="0">
                <a:scrgbClr r="0" g="0" b="0"/>
              </a:fillRef>
              <a:effectRef idx="0">
                <a:scrgbClr r="0" g="0" b="0"/>
              </a:effectRef>
              <a:fontRef idx="minor"/>
            </p:style>
          </p:sp>
          <p:sp>
            <p:nvSpPr>
              <p:cNvPr id="1045" name="Rechthoek 30"/>
              <p:cNvSpPr/>
              <p:nvPr/>
            </p:nvSpPr>
            <p:spPr>
              <a:xfrm rot="16200000">
                <a:off x="4412520" y="-1396440"/>
                <a:ext cx="210960" cy="547560"/>
              </a:xfrm>
              <a:prstGeom prst="rect">
                <a:avLst/>
              </a:prstGeom>
              <a:solidFill>
                <a:srgbClr val="00B7D3"/>
              </a:solidFill>
              <a:ln w="12700">
                <a:noFill/>
              </a:ln>
            </p:spPr>
            <p:style>
              <a:lnRef idx="0">
                <a:scrgbClr r="0" g="0" b="0"/>
              </a:lnRef>
              <a:fillRef idx="0">
                <a:scrgbClr r="0" g="0" b="0"/>
              </a:fillRef>
              <a:effectRef idx="0">
                <a:scrgbClr r="0" g="0" b="0"/>
              </a:effectRef>
              <a:fontRef idx="minor"/>
            </p:style>
          </p:sp>
          <p:sp>
            <p:nvSpPr>
              <p:cNvPr id="1046" name="Rechthoek 31"/>
              <p:cNvSpPr/>
              <p:nvPr/>
            </p:nvSpPr>
            <p:spPr>
              <a:xfrm rot="16200000">
                <a:off x="5043600" y="-1396440"/>
                <a:ext cx="210960" cy="547560"/>
              </a:xfrm>
              <a:prstGeom prst="rect">
                <a:avLst/>
              </a:prstGeom>
              <a:solidFill>
                <a:schemeClr val="accent4"/>
              </a:solidFill>
              <a:ln w="12700">
                <a:noFill/>
              </a:ln>
            </p:spPr>
            <p:style>
              <a:lnRef idx="0">
                <a:scrgbClr r="0" g="0" b="0"/>
              </a:lnRef>
              <a:fillRef idx="0">
                <a:scrgbClr r="0" g="0" b="0"/>
              </a:fillRef>
              <a:effectRef idx="0">
                <a:scrgbClr r="0" g="0" b="0"/>
              </a:effectRef>
              <a:fontRef idx="minor"/>
            </p:style>
          </p:sp>
          <p:sp>
            <p:nvSpPr>
              <p:cNvPr id="1047" name="Rechthoek 32"/>
              <p:cNvSpPr/>
              <p:nvPr/>
            </p:nvSpPr>
            <p:spPr>
              <a:xfrm rot="16200000">
                <a:off x="5674680" y="-1396440"/>
                <a:ext cx="210960" cy="547560"/>
              </a:xfrm>
              <a:prstGeom prst="rect">
                <a:avLst/>
              </a:prstGeom>
              <a:solidFill>
                <a:srgbClr val="61A4B4"/>
              </a:solidFill>
              <a:ln w="12700">
                <a:noFill/>
              </a:ln>
            </p:spPr>
            <p:style>
              <a:lnRef idx="0">
                <a:scrgbClr r="0" g="0" b="0"/>
              </a:lnRef>
              <a:fillRef idx="0">
                <a:scrgbClr r="0" g="0" b="0"/>
              </a:fillRef>
              <a:effectRef idx="0">
                <a:scrgbClr r="0" g="0" b="0"/>
              </a:effectRef>
              <a:fontRef idx="minor"/>
            </p:style>
          </p:sp>
          <p:sp>
            <p:nvSpPr>
              <p:cNvPr id="1048" name="Rechthoek 33"/>
              <p:cNvSpPr/>
              <p:nvPr/>
            </p:nvSpPr>
            <p:spPr>
              <a:xfrm rot="16200000">
                <a:off x="6305760" y="-1396440"/>
                <a:ext cx="210960" cy="547560"/>
              </a:xfrm>
              <a:prstGeom prst="rect">
                <a:avLst/>
              </a:prstGeom>
              <a:solidFill>
                <a:srgbClr val="82D7C6"/>
              </a:solidFill>
              <a:ln w="12700">
                <a:noFill/>
              </a:ln>
            </p:spPr>
            <p:style>
              <a:lnRef idx="0">
                <a:scrgbClr r="0" g="0" b="0"/>
              </a:lnRef>
              <a:fillRef idx="0">
                <a:scrgbClr r="0" g="0" b="0"/>
              </a:fillRef>
              <a:effectRef idx="0">
                <a:scrgbClr r="0" g="0" b="0"/>
              </a:effectRef>
              <a:fontRef idx="minor"/>
            </p:style>
          </p:sp>
          <p:sp>
            <p:nvSpPr>
              <p:cNvPr id="1049" name="Rechthoek 34"/>
              <p:cNvSpPr/>
              <p:nvPr/>
            </p:nvSpPr>
            <p:spPr>
              <a:xfrm rot="16200000">
                <a:off x="6936840" y="-1396440"/>
                <a:ext cx="210960" cy="547560"/>
              </a:xfrm>
              <a:prstGeom prst="rect">
                <a:avLst/>
              </a:prstGeom>
              <a:solidFill>
                <a:schemeClr val="accent6"/>
              </a:solidFill>
              <a:ln w="12700">
                <a:noFill/>
              </a:ln>
            </p:spPr>
            <p:style>
              <a:lnRef idx="0">
                <a:scrgbClr r="0" g="0" b="0"/>
              </a:lnRef>
              <a:fillRef idx="0">
                <a:scrgbClr r="0" g="0" b="0"/>
              </a:fillRef>
              <a:effectRef idx="0">
                <a:scrgbClr r="0" g="0" b="0"/>
              </a:effectRef>
              <a:fontRef idx="minor"/>
            </p:style>
          </p:sp>
          <p:sp>
            <p:nvSpPr>
              <p:cNvPr id="1050" name="Rechthoek 37"/>
              <p:cNvSpPr/>
              <p:nvPr/>
            </p:nvSpPr>
            <p:spPr>
              <a:xfrm rot="16200000">
                <a:off x="7567920" y="-1396440"/>
                <a:ext cx="210960" cy="547560"/>
              </a:xfrm>
              <a:prstGeom prst="rect">
                <a:avLst/>
              </a:prstGeom>
              <a:solidFill>
                <a:srgbClr val="99D28C"/>
              </a:solidFill>
              <a:ln w="12700">
                <a:noFill/>
              </a:ln>
            </p:spPr>
            <p:style>
              <a:lnRef idx="0">
                <a:scrgbClr r="0" g="0" b="0"/>
              </a:lnRef>
              <a:fillRef idx="0">
                <a:scrgbClr r="0" g="0" b="0"/>
              </a:fillRef>
              <a:effectRef idx="0">
                <a:scrgbClr r="0" g="0" b="0"/>
              </a:effectRef>
              <a:fontRef idx="minor"/>
            </p:style>
          </p:sp>
          <p:sp>
            <p:nvSpPr>
              <p:cNvPr id="1051" name="Rechthoek 38"/>
              <p:cNvSpPr/>
              <p:nvPr/>
            </p:nvSpPr>
            <p:spPr>
              <a:xfrm rot="16200000">
                <a:off x="8199000" y="-1396440"/>
                <a:ext cx="210960" cy="547560"/>
              </a:xfrm>
              <a:prstGeom prst="rect">
                <a:avLst/>
              </a:prstGeom>
              <a:solidFill>
                <a:schemeClr val="accent3"/>
              </a:solidFill>
              <a:ln w="12700">
                <a:noFill/>
              </a:ln>
            </p:spPr>
            <p:style>
              <a:lnRef idx="0">
                <a:scrgbClr r="0" g="0" b="0"/>
              </a:lnRef>
              <a:fillRef idx="0">
                <a:scrgbClr r="0" g="0" b="0"/>
              </a:fillRef>
              <a:effectRef idx="0">
                <a:scrgbClr r="0" g="0" b="0"/>
              </a:effectRef>
              <a:fontRef idx="minor"/>
            </p:style>
          </p:sp>
          <p:sp>
            <p:nvSpPr>
              <p:cNvPr id="1052" name="Rechthoek 39"/>
              <p:cNvSpPr/>
              <p:nvPr/>
            </p:nvSpPr>
            <p:spPr>
              <a:xfrm rot="16200000">
                <a:off x="8829720" y="-1396440"/>
                <a:ext cx="210960" cy="547560"/>
              </a:xfrm>
              <a:prstGeom prst="rect">
                <a:avLst/>
              </a:prstGeom>
              <a:solidFill>
                <a:schemeClr val="accent5"/>
              </a:solidFill>
              <a:ln w="12700">
                <a:noFill/>
              </a:ln>
            </p:spPr>
            <p:style>
              <a:lnRef idx="0">
                <a:scrgbClr r="0" g="0" b="0"/>
              </a:lnRef>
              <a:fillRef idx="0">
                <a:scrgbClr r="0" g="0" b="0"/>
              </a:fillRef>
              <a:effectRef idx="0">
                <a:scrgbClr r="0" g="0" b="0"/>
              </a:effectRef>
              <a:fontRef idx="minor"/>
            </p:style>
          </p:sp>
        </p:grpSp>
      </p:grpSp>
      <p:grpSp>
        <p:nvGrpSpPr>
          <p:cNvPr id="1053" name="Group 4"/>
          <p:cNvGrpSpPr/>
          <p:nvPr/>
        </p:nvGrpSpPr>
        <p:grpSpPr>
          <a:xfrm>
            <a:off x="698400" y="5884200"/>
            <a:ext cx="1454760" cy="577080"/>
            <a:chOff x="698400" y="5884200"/>
            <a:chExt cx="1454760" cy="577080"/>
          </a:xfrm>
        </p:grpSpPr>
        <p:sp>
          <p:nvSpPr>
            <p:cNvPr id="1054" name="Freeform 5"/>
            <p:cNvSpPr/>
            <p:nvPr/>
          </p:nvSpPr>
          <p:spPr>
            <a:xfrm>
              <a:off x="987840" y="6168600"/>
              <a:ext cx="267840" cy="292680"/>
            </a:xfrm>
            <a:custGeom>
              <a:avLst/>
              <a:gdLst/>
              <a:ahLst/>
              <a:cxnLst/>
              <a:rect l="l" t="t" r="r" b="b"/>
              <a:pathLst>
                <a:path w="21600" h="21600">
                  <a:moveTo>
                    <a:pt x="10800" y="17530"/>
                  </a:moveTo>
                  <a:cubicBezTo>
                    <a:pt x="13837" y="17530"/>
                    <a:pt x="15525" y="15652"/>
                    <a:pt x="15525" y="13148"/>
                  </a:cubicBezTo>
                  <a:cubicBezTo>
                    <a:pt x="15525" y="0"/>
                    <a:pt x="15525" y="0"/>
                    <a:pt x="15525" y="0"/>
                  </a:cubicBezTo>
                  <a:cubicBezTo>
                    <a:pt x="21600" y="0"/>
                    <a:pt x="21600" y="0"/>
                    <a:pt x="21600" y="0"/>
                  </a:cubicBezTo>
                  <a:cubicBezTo>
                    <a:pt x="21600" y="13461"/>
                    <a:pt x="21600" y="13461"/>
                    <a:pt x="21600" y="13461"/>
                  </a:cubicBezTo>
                  <a:cubicBezTo>
                    <a:pt x="21600" y="19096"/>
                    <a:pt x="16537" y="21600"/>
                    <a:pt x="10800" y="21600"/>
                  </a:cubicBezTo>
                  <a:cubicBezTo>
                    <a:pt x="5063" y="21600"/>
                    <a:pt x="0" y="19096"/>
                    <a:pt x="0" y="13461"/>
                  </a:cubicBezTo>
                  <a:cubicBezTo>
                    <a:pt x="0" y="0"/>
                    <a:pt x="0" y="0"/>
                    <a:pt x="0" y="0"/>
                  </a:cubicBezTo>
                  <a:cubicBezTo>
                    <a:pt x="6413" y="0"/>
                    <a:pt x="6413" y="0"/>
                    <a:pt x="6413" y="0"/>
                  </a:cubicBezTo>
                  <a:cubicBezTo>
                    <a:pt x="6413" y="13148"/>
                    <a:pt x="6413" y="13148"/>
                    <a:pt x="6413" y="13148"/>
                  </a:cubicBezTo>
                  <a:cubicBezTo>
                    <a:pt x="6413" y="15652"/>
                    <a:pt x="7763" y="17530"/>
                    <a:pt x="10800" y="17530"/>
                  </a:cubicBezTo>
                  <a:close/>
                </a:path>
              </a:pathLst>
            </a:custGeom>
            <a:solidFill>
              <a:schemeClr val="accent1"/>
            </a:solidFill>
            <a:ln w="12700">
              <a:noFill/>
            </a:ln>
          </p:spPr>
          <p:style>
            <a:lnRef idx="0">
              <a:scrgbClr r="0" g="0" b="0"/>
            </a:lnRef>
            <a:fillRef idx="0">
              <a:scrgbClr r="0" g="0" b="0"/>
            </a:fillRef>
            <a:effectRef idx="0">
              <a:scrgbClr r="0" g="0" b="0"/>
            </a:effectRef>
            <a:fontRef idx="minor"/>
          </p:style>
        </p:sp>
        <p:sp>
          <p:nvSpPr>
            <p:cNvPr id="1055" name="Freeform 6"/>
            <p:cNvSpPr/>
            <p:nvPr/>
          </p:nvSpPr>
          <p:spPr>
            <a:xfrm>
              <a:off x="698400" y="6168600"/>
              <a:ext cx="251640" cy="284400"/>
            </a:xfrm>
            <a:custGeom>
              <a:avLst/>
              <a:gdLst/>
              <a:ahLst/>
              <a:cxnLst/>
              <a:rect l="l" t="t" r="r" b="b"/>
              <a:pathLst>
                <a:path w="21600" h="21600">
                  <a:moveTo>
                    <a:pt x="7579" y="21600"/>
                  </a:moveTo>
                  <a:lnTo>
                    <a:pt x="14400" y="21600"/>
                  </a:lnTo>
                  <a:lnTo>
                    <a:pt x="14400" y="4215"/>
                  </a:lnTo>
                  <a:lnTo>
                    <a:pt x="21600" y="4215"/>
                  </a:lnTo>
                  <a:lnTo>
                    <a:pt x="21600" y="0"/>
                  </a:lnTo>
                  <a:lnTo>
                    <a:pt x="0" y="0"/>
                  </a:lnTo>
                  <a:lnTo>
                    <a:pt x="0" y="4215"/>
                  </a:lnTo>
                  <a:lnTo>
                    <a:pt x="7579" y="4215"/>
                  </a:lnTo>
                  <a:lnTo>
                    <a:pt x="7579" y="21600"/>
                  </a:lnTo>
                  <a:close/>
                </a:path>
              </a:pathLst>
            </a:custGeom>
            <a:solidFill>
              <a:srgbClr val="000000"/>
            </a:solidFill>
            <a:ln w="12700">
              <a:noFill/>
            </a:ln>
          </p:spPr>
          <p:style>
            <a:lnRef idx="0">
              <a:scrgbClr r="0" g="0" b="0"/>
            </a:lnRef>
            <a:fillRef idx="0">
              <a:scrgbClr r="0" g="0" b="0"/>
            </a:fillRef>
            <a:effectRef idx="0">
              <a:scrgbClr r="0" g="0" b="0"/>
            </a:effectRef>
            <a:fontRef idx="minor"/>
          </p:style>
        </p:sp>
        <p:sp>
          <p:nvSpPr>
            <p:cNvPr id="1056" name="Freeform 7"/>
            <p:cNvSpPr/>
            <p:nvPr/>
          </p:nvSpPr>
          <p:spPr>
            <a:xfrm>
              <a:off x="775080" y="5884200"/>
              <a:ext cx="266040" cy="266760"/>
            </a:xfrm>
            <a:custGeom>
              <a:avLst/>
              <a:gdLst/>
              <a:ahLst/>
              <a:cxnLst/>
              <a:rect l="l" t="t" r="r" b="b"/>
              <a:pathLst>
                <a:path w="20165" h="21600">
                  <a:moveTo>
                    <a:pt x="15162" y="12000"/>
                  </a:moveTo>
                  <a:cubicBezTo>
                    <a:pt x="13573" y="12343"/>
                    <a:pt x="11985" y="12000"/>
                    <a:pt x="11985" y="9943"/>
                  </a:cubicBezTo>
                  <a:cubicBezTo>
                    <a:pt x="11985" y="6857"/>
                    <a:pt x="18973" y="4114"/>
                    <a:pt x="19926" y="1371"/>
                  </a:cubicBezTo>
                  <a:cubicBezTo>
                    <a:pt x="20244" y="686"/>
                    <a:pt x="20244" y="0"/>
                    <a:pt x="19926" y="0"/>
                  </a:cubicBezTo>
                  <a:cubicBezTo>
                    <a:pt x="19609" y="0"/>
                    <a:pt x="19926" y="343"/>
                    <a:pt x="19291" y="1029"/>
                  </a:cubicBezTo>
                  <a:cubicBezTo>
                    <a:pt x="16432" y="4114"/>
                    <a:pt x="11668" y="4114"/>
                    <a:pt x="8173" y="5829"/>
                  </a:cubicBezTo>
                  <a:cubicBezTo>
                    <a:pt x="5632" y="6857"/>
                    <a:pt x="-1356" y="10629"/>
                    <a:pt x="232" y="18514"/>
                  </a:cubicBezTo>
                  <a:cubicBezTo>
                    <a:pt x="232" y="18857"/>
                    <a:pt x="550" y="20229"/>
                    <a:pt x="868" y="20229"/>
                  </a:cubicBezTo>
                  <a:cubicBezTo>
                    <a:pt x="868" y="20229"/>
                    <a:pt x="868" y="19543"/>
                    <a:pt x="868" y="18514"/>
                  </a:cubicBezTo>
                  <a:cubicBezTo>
                    <a:pt x="868" y="13714"/>
                    <a:pt x="6268" y="12343"/>
                    <a:pt x="7856" y="9257"/>
                  </a:cubicBezTo>
                  <a:cubicBezTo>
                    <a:pt x="8173" y="8914"/>
                    <a:pt x="8491" y="8571"/>
                    <a:pt x="8491" y="8571"/>
                  </a:cubicBezTo>
                  <a:cubicBezTo>
                    <a:pt x="8491" y="8914"/>
                    <a:pt x="8491" y="8914"/>
                    <a:pt x="8491" y="9257"/>
                  </a:cubicBezTo>
                  <a:cubicBezTo>
                    <a:pt x="7856" y="12000"/>
                    <a:pt x="5315" y="13371"/>
                    <a:pt x="6268" y="15429"/>
                  </a:cubicBezTo>
                  <a:cubicBezTo>
                    <a:pt x="6903" y="17829"/>
                    <a:pt x="9762" y="15771"/>
                    <a:pt x="10397" y="14400"/>
                  </a:cubicBezTo>
                  <a:cubicBezTo>
                    <a:pt x="10715" y="14057"/>
                    <a:pt x="10715" y="13714"/>
                    <a:pt x="11032" y="13714"/>
                  </a:cubicBezTo>
                  <a:cubicBezTo>
                    <a:pt x="11032" y="13714"/>
                    <a:pt x="11032" y="14400"/>
                    <a:pt x="11032" y="14743"/>
                  </a:cubicBezTo>
                  <a:cubicBezTo>
                    <a:pt x="10397" y="17486"/>
                    <a:pt x="10079" y="18857"/>
                    <a:pt x="8173" y="20571"/>
                  </a:cubicBezTo>
                  <a:cubicBezTo>
                    <a:pt x="7538" y="20914"/>
                    <a:pt x="6585" y="21257"/>
                    <a:pt x="6585" y="21600"/>
                  </a:cubicBezTo>
                  <a:cubicBezTo>
                    <a:pt x="6585" y="21600"/>
                    <a:pt x="7220" y="21600"/>
                    <a:pt x="7538" y="21600"/>
                  </a:cubicBezTo>
                  <a:cubicBezTo>
                    <a:pt x="12303" y="21257"/>
                    <a:pt x="16432" y="15086"/>
                    <a:pt x="17703" y="10971"/>
                  </a:cubicBezTo>
                  <a:cubicBezTo>
                    <a:pt x="17703" y="10629"/>
                    <a:pt x="17703" y="10286"/>
                    <a:pt x="17703" y="10286"/>
                  </a:cubicBezTo>
                  <a:cubicBezTo>
                    <a:pt x="17385" y="9943"/>
                    <a:pt x="17385" y="10286"/>
                    <a:pt x="17068" y="10629"/>
                  </a:cubicBezTo>
                  <a:cubicBezTo>
                    <a:pt x="16432" y="10971"/>
                    <a:pt x="15797" y="11657"/>
                    <a:pt x="15162" y="12000"/>
                  </a:cubicBezTo>
                  <a:close/>
                </a:path>
              </a:pathLst>
            </a:custGeom>
            <a:solidFill>
              <a:srgbClr val="000000"/>
            </a:solidFill>
            <a:ln w="12700">
              <a:noFill/>
            </a:ln>
          </p:spPr>
          <p:style>
            <a:lnRef idx="0">
              <a:scrgbClr r="0" g="0" b="0"/>
            </a:lnRef>
            <a:fillRef idx="0">
              <a:scrgbClr r="0" g="0" b="0"/>
            </a:fillRef>
            <a:effectRef idx="0">
              <a:scrgbClr r="0" g="0" b="0"/>
            </a:effectRef>
            <a:fontRef idx="minor"/>
          </p:style>
        </p:sp>
        <p:sp>
          <p:nvSpPr>
            <p:cNvPr id="1057" name="Freeform 8"/>
            <p:cNvSpPr/>
            <p:nvPr/>
          </p:nvSpPr>
          <p:spPr>
            <a:xfrm>
              <a:off x="1600200" y="6249240"/>
              <a:ext cx="175680" cy="211680"/>
            </a:xfrm>
            <a:custGeom>
              <a:avLst/>
              <a:gdLst/>
              <a:ahLst/>
              <a:cxnLst/>
              <a:rect l="l" t="t" r="r" b="b"/>
              <a:pathLst>
                <a:path w="21600" h="21600">
                  <a:moveTo>
                    <a:pt x="4629" y="9072"/>
                  </a:moveTo>
                  <a:cubicBezTo>
                    <a:pt x="4629" y="5616"/>
                    <a:pt x="6686" y="3024"/>
                    <a:pt x="10800" y="3024"/>
                  </a:cubicBezTo>
                  <a:cubicBezTo>
                    <a:pt x="14914" y="3024"/>
                    <a:pt x="16971" y="5616"/>
                    <a:pt x="16971" y="9072"/>
                  </a:cubicBezTo>
                  <a:lnTo>
                    <a:pt x="4629" y="9072"/>
                  </a:lnTo>
                  <a:close/>
                  <a:moveTo>
                    <a:pt x="21600" y="11664"/>
                  </a:moveTo>
                  <a:cubicBezTo>
                    <a:pt x="21600" y="9504"/>
                    <a:pt x="21600" y="9504"/>
                    <a:pt x="21600" y="9504"/>
                  </a:cubicBezTo>
                  <a:cubicBezTo>
                    <a:pt x="21600" y="3888"/>
                    <a:pt x="18000" y="0"/>
                    <a:pt x="10800" y="0"/>
                  </a:cubicBezTo>
                  <a:cubicBezTo>
                    <a:pt x="3600" y="0"/>
                    <a:pt x="0" y="5184"/>
                    <a:pt x="0" y="10800"/>
                  </a:cubicBezTo>
                  <a:cubicBezTo>
                    <a:pt x="0" y="16848"/>
                    <a:pt x="3086" y="21600"/>
                    <a:pt x="10800" y="21600"/>
                  </a:cubicBezTo>
                  <a:cubicBezTo>
                    <a:pt x="16457" y="21600"/>
                    <a:pt x="20571" y="19008"/>
                    <a:pt x="21086" y="14688"/>
                  </a:cubicBezTo>
                  <a:cubicBezTo>
                    <a:pt x="16457" y="14688"/>
                    <a:pt x="16457" y="14688"/>
                    <a:pt x="16457" y="14688"/>
                  </a:cubicBezTo>
                  <a:cubicBezTo>
                    <a:pt x="15943" y="17712"/>
                    <a:pt x="14400" y="18576"/>
                    <a:pt x="10800" y="18576"/>
                  </a:cubicBezTo>
                  <a:cubicBezTo>
                    <a:pt x="6171" y="18576"/>
                    <a:pt x="4629" y="15120"/>
                    <a:pt x="4629" y="11664"/>
                  </a:cubicBezTo>
                  <a:lnTo>
                    <a:pt x="21600" y="11664"/>
                  </a:lnTo>
                  <a:close/>
                </a:path>
              </a:pathLst>
            </a:custGeom>
            <a:solidFill>
              <a:srgbClr val="000000"/>
            </a:solidFill>
            <a:ln w="12700">
              <a:noFill/>
            </a:ln>
          </p:spPr>
          <p:style>
            <a:lnRef idx="0">
              <a:scrgbClr r="0" g="0" b="0"/>
            </a:lnRef>
            <a:fillRef idx="0">
              <a:scrgbClr r="0" g="0" b="0"/>
            </a:fillRef>
            <a:effectRef idx="0">
              <a:scrgbClr r="0" g="0" b="0"/>
            </a:effectRef>
            <a:fontRef idx="minor"/>
          </p:style>
        </p:sp>
        <p:sp>
          <p:nvSpPr>
            <p:cNvPr id="1058" name="Rectangle 9"/>
            <p:cNvSpPr/>
            <p:nvPr/>
          </p:nvSpPr>
          <p:spPr>
            <a:xfrm>
              <a:off x="1822680" y="6168600"/>
              <a:ext cx="33120" cy="284400"/>
            </a:xfrm>
            <a:prstGeom prst="rect">
              <a:avLst/>
            </a:prstGeom>
            <a:solidFill>
              <a:srgbClr val="000000"/>
            </a:solidFill>
            <a:ln w="12700">
              <a:noFill/>
            </a:ln>
          </p:spPr>
          <p:style>
            <a:lnRef idx="0">
              <a:scrgbClr r="0" g="0" b="0"/>
            </a:lnRef>
            <a:fillRef idx="0">
              <a:scrgbClr r="0" g="0" b="0"/>
            </a:fillRef>
            <a:effectRef idx="0">
              <a:scrgbClr r="0" g="0" b="0"/>
            </a:effectRef>
            <a:fontRef idx="minor"/>
          </p:style>
        </p:sp>
        <p:sp>
          <p:nvSpPr>
            <p:cNvPr id="1059" name="Freeform 10"/>
            <p:cNvSpPr/>
            <p:nvPr/>
          </p:nvSpPr>
          <p:spPr>
            <a:xfrm>
              <a:off x="1897560" y="6164640"/>
              <a:ext cx="126000" cy="288360"/>
            </a:xfrm>
            <a:custGeom>
              <a:avLst/>
              <a:gdLst/>
              <a:ahLst/>
              <a:cxnLst/>
              <a:rect l="l" t="t" r="r" b="b"/>
              <a:pathLst>
                <a:path w="21600" h="21600">
                  <a:moveTo>
                    <a:pt x="12960" y="21600"/>
                  </a:moveTo>
                  <a:cubicBezTo>
                    <a:pt x="12960" y="8894"/>
                    <a:pt x="12960" y="8894"/>
                    <a:pt x="12960" y="8894"/>
                  </a:cubicBezTo>
                  <a:cubicBezTo>
                    <a:pt x="20880" y="8894"/>
                    <a:pt x="20880" y="8894"/>
                    <a:pt x="20880" y="8894"/>
                  </a:cubicBezTo>
                  <a:cubicBezTo>
                    <a:pt x="20880" y="6988"/>
                    <a:pt x="20880" y="6988"/>
                    <a:pt x="20880" y="6988"/>
                  </a:cubicBezTo>
                  <a:cubicBezTo>
                    <a:pt x="12960" y="6988"/>
                    <a:pt x="12960" y="6988"/>
                    <a:pt x="12960" y="6988"/>
                  </a:cubicBezTo>
                  <a:cubicBezTo>
                    <a:pt x="12960" y="4447"/>
                    <a:pt x="12960" y="4447"/>
                    <a:pt x="12960" y="4447"/>
                  </a:cubicBezTo>
                  <a:cubicBezTo>
                    <a:pt x="12960" y="2859"/>
                    <a:pt x="15120" y="2541"/>
                    <a:pt x="18720" y="2541"/>
                  </a:cubicBezTo>
                  <a:cubicBezTo>
                    <a:pt x="19440" y="2541"/>
                    <a:pt x="20880" y="2541"/>
                    <a:pt x="21600" y="2541"/>
                  </a:cubicBezTo>
                  <a:cubicBezTo>
                    <a:pt x="21600" y="318"/>
                    <a:pt x="21600" y="318"/>
                    <a:pt x="21600" y="318"/>
                  </a:cubicBezTo>
                  <a:cubicBezTo>
                    <a:pt x="20160" y="0"/>
                    <a:pt x="18720" y="0"/>
                    <a:pt x="17280" y="0"/>
                  </a:cubicBezTo>
                  <a:cubicBezTo>
                    <a:pt x="10800" y="0"/>
                    <a:pt x="6480" y="1271"/>
                    <a:pt x="6480" y="4129"/>
                  </a:cubicBezTo>
                  <a:cubicBezTo>
                    <a:pt x="6480" y="6988"/>
                    <a:pt x="6480" y="6988"/>
                    <a:pt x="6480" y="6988"/>
                  </a:cubicBezTo>
                  <a:cubicBezTo>
                    <a:pt x="0" y="6988"/>
                    <a:pt x="0" y="6988"/>
                    <a:pt x="0" y="6988"/>
                  </a:cubicBezTo>
                  <a:cubicBezTo>
                    <a:pt x="0" y="8894"/>
                    <a:pt x="0" y="8894"/>
                    <a:pt x="0" y="8894"/>
                  </a:cubicBezTo>
                  <a:cubicBezTo>
                    <a:pt x="6480" y="8894"/>
                    <a:pt x="6480" y="8894"/>
                    <a:pt x="6480" y="8894"/>
                  </a:cubicBezTo>
                  <a:cubicBezTo>
                    <a:pt x="6480" y="21600"/>
                    <a:pt x="6480" y="21600"/>
                    <a:pt x="6480" y="21600"/>
                  </a:cubicBezTo>
                  <a:lnTo>
                    <a:pt x="12960" y="21600"/>
                  </a:lnTo>
                  <a:close/>
                </a:path>
              </a:pathLst>
            </a:custGeom>
            <a:solidFill>
              <a:srgbClr val="000000"/>
            </a:solidFill>
            <a:ln w="12700">
              <a:noFill/>
            </a:ln>
          </p:spPr>
          <p:style>
            <a:lnRef idx="0">
              <a:scrgbClr r="0" g="0" b="0"/>
            </a:lnRef>
            <a:fillRef idx="0">
              <a:scrgbClr r="0" g="0" b="0"/>
            </a:fillRef>
            <a:effectRef idx="0">
              <a:scrgbClr r="0" g="0" b="0"/>
            </a:effectRef>
            <a:fontRef idx="minor"/>
          </p:style>
        </p:sp>
        <p:sp>
          <p:nvSpPr>
            <p:cNvPr id="1060" name="Freeform 11"/>
            <p:cNvSpPr/>
            <p:nvPr/>
          </p:nvSpPr>
          <p:spPr>
            <a:xfrm>
              <a:off x="2040480" y="6202440"/>
              <a:ext cx="112680" cy="258480"/>
            </a:xfrm>
            <a:custGeom>
              <a:avLst/>
              <a:gdLst/>
              <a:ahLst/>
              <a:cxnLst/>
              <a:rect l="l" t="t" r="r" b="b"/>
              <a:pathLst>
                <a:path w="21600" h="21600">
                  <a:moveTo>
                    <a:pt x="0" y="4603"/>
                  </a:moveTo>
                  <a:cubicBezTo>
                    <a:pt x="0" y="6728"/>
                    <a:pt x="0" y="6728"/>
                    <a:pt x="0" y="6728"/>
                  </a:cubicBezTo>
                  <a:cubicBezTo>
                    <a:pt x="6400" y="6728"/>
                    <a:pt x="6400" y="6728"/>
                    <a:pt x="6400" y="6728"/>
                  </a:cubicBezTo>
                  <a:cubicBezTo>
                    <a:pt x="6400" y="17351"/>
                    <a:pt x="6400" y="17351"/>
                    <a:pt x="6400" y="17351"/>
                  </a:cubicBezTo>
                  <a:cubicBezTo>
                    <a:pt x="6400" y="19475"/>
                    <a:pt x="6400" y="21600"/>
                    <a:pt x="16800" y="21600"/>
                  </a:cubicBezTo>
                  <a:cubicBezTo>
                    <a:pt x="18400" y="21600"/>
                    <a:pt x="20000" y="21246"/>
                    <a:pt x="21600" y="21246"/>
                  </a:cubicBezTo>
                  <a:cubicBezTo>
                    <a:pt x="21600" y="18767"/>
                    <a:pt x="21600" y="18767"/>
                    <a:pt x="21600" y="18767"/>
                  </a:cubicBezTo>
                  <a:cubicBezTo>
                    <a:pt x="20800" y="19121"/>
                    <a:pt x="19200" y="19121"/>
                    <a:pt x="17600" y="19121"/>
                  </a:cubicBezTo>
                  <a:cubicBezTo>
                    <a:pt x="15200" y="19121"/>
                    <a:pt x="13600" y="18413"/>
                    <a:pt x="13600" y="17351"/>
                  </a:cubicBezTo>
                  <a:cubicBezTo>
                    <a:pt x="13600" y="6728"/>
                    <a:pt x="13600" y="6728"/>
                    <a:pt x="13600" y="6728"/>
                  </a:cubicBezTo>
                  <a:cubicBezTo>
                    <a:pt x="21600" y="6728"/>
                    <a:pt x="21600" y="6728"/>
                    <a:pt x="21600" y="6728"/>
                  </a:cubicBezTo>
                  <a:cubicBezTo>
                    <a:pt x="21600" y="4603"/>
                    <a:pt x="21600" y="4603"/>
                    <a:pt x="21600" y="4603"/>
                  </a:cubicBezTo>
                  <a:cubicBezTo>
                    <a:pt x="13600" y="4603"/>
                    <a:pt x="13600" y="4603"/>
                    <a:pt x="13600" y="4603"/>
                  </a:cubicBezTo>
                  <a:cubicBezTo>
                    <a:pt x="13600" y="0"/>
                    <a:pt x="13600" y="0"/>
                    <a:pt x="13600" y="0"/>
                  </a:cubicBezTo>
                  <a:cubicBezTo>
                    <a:pt x="6400" y="1062"/>
                    <a:pt x="6400" y="1062"/>
                    <a:pt x="6400" y="1062"/>
                  </a:cubicBezTo>
                  <a:cubicBezTo>
                    <a:pt x="6400" y="4603"/>
                    <a:pt x="6400" y="4603"/>
                    <a:pt x="6400" y="4603"/>
                  </a:cubicBezTo>
                  <a:lnTo>
                    <a:pt x="0" y="4603"/>
                  </a:lnTo>
                  <a:close/>
                </a:path>
              </a:pathLst>
            </a:custGeom>
            <a:solidFill>
              <a:srgbClr val="000000"/>
            </a:solidFill>
            <a:ln w="12700">
              <a:noFill/>
            </a:ln>
          </p:spPr>
          <p:style>
            <a:lnRef idx="0">
              <a:scrgbClr r="0" g="0" b="0"/>
            </a:lnRef>
            <a:fillRef idx="0">
              <a:scrgbClr r="0" g="0" b="0"/>
            </a:fillRef>
            <a:effectRef idx="0">
              <a:scrgbClr r="0" g="0" b="0"/>
            </a:effectRef>
            <a:fontRef idx="minor"/>
          </p:style>
        </p:sp>
        <p:sp>
          <p:nvSpPr>
            <p:cNvPr id="1061" name="Freeform 12"/>
            <p:cNvSpPr/>
            <p:nvPr/>
          </p:nvSpPr>
          <p:spPr>
            <a:xfrm>
              <a:off x="1335600" y="6168600"/>
              <a:ext cx="226440" cy="284400"/>
            </a:xfrm>
            <a:custGeom>
              <a:avLst/>
              <a:gdLst/>
              <a:ahLst/>
              <a:cxnLst/>
              <a:rect l="l" t="t" r="r" b="b"/>
              <a:pathLst>
                <a:path w="21600" h="21600">
                  <a:moveTo>
                    <a:pt x="0" y="21600"/>
                  </a:moveTo>
                  <a:cubicBezTo>
                    <a:pt x="9200" y="21600"/>
                    <a:pt x="9200" y="21600"/>
                    <a:pt x="9200" y="21600"/>
                  </a:cubicBezTo>
                  <a:cubicBezTo>
                    <a:pt x="20400" y="21600"/>
                    <a:pt x="21600" y="13863"/>
                    <a:pt x="21600" y="10961"/>
                  </a:cubicBezTo>
                  <a:cubicBezTo>
                    <a:pt x="21600" y="8060"/>
                    <a:pt x="20400" y="0"/>
                    <a:pt x="9200" y="0"/>
                  </a:cubicBezTo>
                  <a:cubicBezTo>
                    <a:pt x="0" y="0"/>
                    <a:pt x="0" y="0"/>
                    <a:pt x="0" y="0"/>
                  </a:cubicBezTo>
                  <a:lnTo>
                    <a:pt x="0" y="21600"/>
                  </a:lnTo>
                  <a:close/>
                  <a:moveTo>
                    <a:pt x="3600" y="2579"/>
                  </a:moveTo>
                  <a:cubicBezTo>
                    <a:pt x="9200" y="2579"/>
                    <a:pt x="9200" y="2579"/>
                    <a:pt x="9200" y="2579"/>
                  </a:cubicBezTo>
                  <a:cubicBezTo>
                    <a:pt x="15200" y="2579"/>
                    <a:pt x="18000" y="6448"/>
                    <a:pt x="18000" y="10961"/>
                  </a:cubicBezTo>
                  <a:cubicBezTo>
                    <a:pt x="18000" y="15475"/>
                    <a:pt x="15200" y="19021"/>
                    <a:pt x="9200" y="19021"/>
                  </a:cubicBezTo>
                  <a:cubicBezTo>
                    <a:pt x="3600" y="19021"/>
                    <a:pt x="3600" y="19021"/>
                    <a:pt x="3600" y="19021"/>
                  </a:cubicBezTo>
                  <a:lnTo>
                    <a:pt x="3600" y="2579"/>
                  </a:lnTo>
                  <a:close/>
                </a:path>
              </a:pathLst>
            </a:custGeom>
            <a:solidFill>
              <a:srgbClr val="000000"/>
            </a:solidFill>
            <a:ln w="12700">
              <a:noFill/>
            </a:ln>
          </p:spPr>
          <p:style>
            <a:lnRef idx="0">
              <a:scrgbClr r="0" g="0" b="0"/>
            </a:lnRef>
            <a:fillRef idx="0">
              <a:scrgbClr r="0" g="0" b="0"/>
            </a:fillRef>
            <a:effectRef idx="0">
              <a:scrgbClr r="0" g="0" b="0"/>
            </a:effectRef>
            <a:fontRef idx="minor"/>
          </p:style>
        </p:sp>
      </p:grpSp>
      <p:sp>
        <p:nvSpPr>
          <p:cNvPr id="1062" name="PlaceHolder 1"/>
          <p:cNvSpPr>
            <a:spLocks noGrp="1"/>
          </p:cNvSpPr>
          <p:nvPr>
            <p:ph type="title"/>
          </p:nvPr>
        </p:nvSpPr>
        <p:spPr>
          <a:xfrm>
            <a:off x="698400" y="741600"/>
            <a:ext cx="10774800" cy="489960"/>
          </a:xfrm>
          <a:prstGeom prst="rect">
            <a:avLst/>
          </a:prstGeom>
          <a:noFill/>
          <a:ln w="12600">
            <a:noFill/>
          </a:ln>
        </p:spPr>
        <p:txBody>
          <a:bodyPr lIns="0" tIns="0" rIns="0" bIns="0" anchor="t">
            <a:normAutofit/>
          </a:bodyPr>
          <a:lstStyle/>
          <a:p>
            <a:pPr>
              <a:lnSpc>
                <a:spcPct val="90000"/>
              </a:lnSpc>
              <a:buNone/>
              <a:tabLst>
                <a:tab pos="0" algn="l"/>
              </a:tabLst>
            </a:pPr>
            <a:r>
              <a:rPr lang="en-US" sz="3200" b="0" strike="noStrike" spc="-1">
                <a:solidFill>
                  <a:srgbClr val="00A6D6"/>
                </a:solidFill>
                <a:latin typeface="Roboto Slab Regular Regular"/>
                <a:ea typeface="Roboto Slab Regular Regular"/>
              </a:rPr>
              <a:t>Plaats hier je titel</a:t>
            </a:r>
            <a:endParaRPr lang="en-US" sz="3200" b="0" strike="noStrike" spc="-1">
              <a:solidFill>
                <a:srgbClr val="000000"/>
              </a:solidFill>
              <a:latin typeface="Arial"/>
            </a:endParaRPr>
          </a:p>
        </p:txBody>
      </p:sp>
      <p:sp>
        <p:nvSpPr>
          <p:cNvPr id="1063" name="PlaceHolder 2"/>
          <p:cNvSpPr>
            <a:spLocks noGrp="1"/>
          </p:cNvSpPr>
          <p:nvPr>
            <p:ph type="sldNum" idx="5"/>
          </p:nvPr>
        </p:nvSpPr>
        <p:spPr>
          <a:xfrm>
            <a:off x="11289960" y="6246000"/>
            <a:ext cx="181800" cy="172440"/>
          </a:xfrm>
          <a:prstGeom prst="rect">
            <a:avLst/>
          </a:prstGeom>
          <a:noFill/>
          <a:ln w="12600">
            <a:noFill/>
          </a:ln>
        </p:spPr>
        <p:txBody>
          <a:bodyPr lIns="0" tIns="0" rIns="0" bIns="0" anchor="ctr">
            <a:noAutofit/>
          </a:bodyPr>
          <a:lstStyle>
            <a:lvl1pPr algn="r">
              <a:lnSpc>
                <a:spcPct val="100000"/>
              </a:lnSpc>
              <a:buNone/>
              <a:tabLst>
                <a:tab pos="0" algn="l"/>
              </a:tabLst>
              <a:defRPr lang="en-US" sz="1200" b="0" strike="noStrike" spc="-1">
                <a:solidFill>
                  <a:srgbClr val="A6A6A6"/>
                </a:solidFill>
                <a:latin typeface="Arial"/>
                <a:ea typeface="Arial"/>
              </a:defRPr>
            </a:lvl1pPr>
          </a:lstStyle>
          <a:p>
            <a:pPr algn="r">
              <a:lnSpc>
                <a:spcPct val="100000"/>
              </a:lnSpc>
              <a:buNone/>
              <a:tabLst>
                <a:tab pos="0" algn="l"/>
              </a:tabLst>
            </a:pPr>
            <a:fld id="{B9F4C45E-F4BC-4873-9FED-7982BE4A9BFA}" type="slidenum">
              <a:rPr lang="en-US" sz="1200" b="0" strike="noStrike" spc="-1">
                <a:solidFill>
                  <a:srgbClr val="A6A6A6"/>
                </a:solidFill>
                <a:latin typeface="Arial"/>
                <a:ea typeface="Arial"/>
              </a:rPr>
              <a:t>‹#›</a:t>
            </a:fld>
            <a:endParaRPr lang="en-US" sz="1200" b="0" strike="noStrike" spc="-1">
              <a:latin typeface="Times New Roman"/>
            </a:endParaRPr>
          </a:p>
        </p:txBody>
      </p:sp>
      <p:sp>
        <p:nvSpPr>
          <p:cNvPr id="1064" name="Tekstvak 4"/>
          <p:cNvSpPr/>
          <p:nvPr/>
        </p:nvSpPr>
        <p:spPr>
          <a:xfrm>
            <a:off x="34920" y="-662400"/>
            <a:ext cx="12100320" cy="455400"/>
          </a:xfrm>
          <a:prstGeom prst="rect">
            <a:avLst/>
          </a:prstGeom>
          <a:noFill/>
          <a:ln w="12700">
            <a:noFill/>
          </a:ln>
        </p:spPr>
        <p:style>
          <a:lnRef idx="0">
            <a:scrgbClr r="0" g="0" b="0"/>
          </a:lnRef>
          <a:fillRef idx="0">
            <a:scrgbClr r="0" g="0" b="0"/>
          </a:fillRef>
          <a:effectRef idx="0">
            <a:scrgbClr r="0" g="0" b="0"/>
          </a:effectRef>
          <a:fontRef idx="minor"/>
        </p:style>
        <p:txBody>
          <a:bodyPr lIns="45720" tIns="45000" rIns="45720" bIns="45000" anchor="t">
            <a:spAutoFit/>
          </a:bodyPr>
          <a:lstStyle/>
          <a:p>
            <a:pPr algn="ctr">
              <a:lnSpc>
                <a:spcPct val="100000"/>
              </a:lnSpc>
              <a:buNone/>
              <a:tabLst>
                <a:tab pos="0" algn="l"/>
              </a:tabLst>
            </a:pPr>
            <a:r>
              <a:rPr lang="en-US" sz="2400" b="0" strike="noStrike" spc="49">
                <a:solidFill>
                  <a:srgbClr val="017188"/>
                </a:solidFill>
                <a:latin typeface="Roboto Slab Regular Regular"/>
                <a:ea typeface="Roboto Slab Regular Regular"/>
              </a:rPr>
              <a:t>Alleen titel</a:t>
            </a:r>
            <a:endParaRPr lang="en-US" sz="2400" b="0" strike="noStrike" spc="-1">
              <a:latin typeface="Arial"/>
            </a:endParaRPr>
          </a:p>
        </p:txBody>
      </p:sp>
      <p:sp>
        <p:nvSpPr>
          <p:cNvPr id="1065" name="PlaceHolder 3"/>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lnSpc>
                <a:spcPct val="90000"/>
              </a:lnSpc>
              <a:spcBef>
                <a:spcPts val="1417"/>
              </a:spcBef>
              <a:buClr>
                <a:srgbClr val="000000"/>
              </a:buClr>
              <a:buSzPct val="45000"/>
              <a:buFont typeface="Wingdings" charset="2"/>
              <a:buChar char=""/>
            </a:pPr>
            <a:r>
              <a:rPr lang="en-US" sz="1600" b="0" strike="noStrike" spc="-1">
                <a:solidFill>
                  <a:srgbClr val="000000"/>
                </a:solidFill>
                <a:latin typeface="Arial"/>
              </a:rPr>
              <a:t>Click to edit the outline text format</a:t>
            </a:r>
          </a:p>
          <a:p>
            <a:pPr marL="864000" lvl="1" indent="-324000">
              <a:lnSpc>
                <a:spcPct val="90000"/>
              </a:lnSpc>
              <a:spcBef>
                <a:spcPts val="1134"/>
              </a:spcBef>
              <a:buClr>
                <a:srgbClr val="000000"/>
              </a:buClr>
              <a:buSzPct val="75000"/>
              <a:buFont typeface="Symbol" charset="2"/>
              <a:buChar char=""/>
            </a:pPr>
            <a:r>
              <a:rPr lang="en-US" sz="1600" b="0" strike="noStrike" spc="-1">
                <a:solidFill>
                  <a:srgbClr val="000000"/>
                </a:solidFill>
                <a:latin typeface="Arial"/>
              </a:rPr>
              <a:t>Second Outline Level</a:t>
            </a:r>
          </a:p>
          <a:p>
            <a:pPr marL="1296000" lvl="2" indent="-288000">
              <a:lnSpc>
                <a:spcPct val="90000"/>
              </a:lnSpc>
              <a:spcBef>
                <a:spcPts val="850"/>
              </a:spcBef>
              <a:buClr>
                <a:srgbClr val="000000"/>
              </a:buClr>
              <a:buSzPct val="45000"/>
              <a:buFont typeface="Wingdings" charset="2"/>
              <a:buChar char=""/>
            </a:pPr>
            <a:r>
              <a:rPr lang="en-US" sz="1600" b="0" strike="noStrike" spc="-1">
                <a:solidFill>
                  <a:srgbClr val="000000"/>
                </a:solidFill>
                <a:latin typeface="Arial"/>
              </a:rPr>
              <a:t>Third Outline Level</a:t>
            </a:r>
          </a:p>
          <a:p>
            <a:pPr marL="1728000" lvl="3" indent="-216000">
              <a:lnSpc>
                <a:spcPct val="90000"/>
              </a:lnSpc>
              <a:spcBef>
                <a:spcPts val="567"/>
              </a:spcBef>
              <a:buClr>
                <a:srgbClr val="000000"/>
              </a:buClr>
              <a:buSzPct val="75000"/>
              <a:buFont typeface="Symbol" charset="2"/>
              <a:buChar char=""/>
            </a:pPr>
            <a:r>
              <a:rPr lang="en-US" sz="1600" b="0" strike="noStrike" spc="-1">
                <a:solidFill>
                  <a:srgbClr val="000000"/>
                </a:solidFill>
                <a:latin typeface="Arial"/>
              </a:rPr>
              <a:t>Fourth Outline Level</a:t>
            </a:r>
          </a:p>
          <a:p>
            <a:pPr marL="2160000" lvl="4" indent="-216000">
              <a:lnSpc>
                <a:spcPct val="90000"/>
              </a:lnSpc>
              <a:spcBef>
                <a:spcPts val="283"/>
              </a:spcBef>
              <a:buClr>
                <a:srgbClr val="000000"/>
              </a:buClr>
              <a:buSzPct val="45000"/>
              <a:buFont typeface="Wingdings" charset="2"/>
              <a:buChar char=""/>
            </a:pPr>
            <a:r>
              <a:rPr lang="en-US" sz="2000" b="0" strike="noStrike" spc="-1">
                <a:solidFill>
                  <a:srgbClr val="000000"/>
                </a:solidFill>
                <a:latin typeface="Arial"/>
              </a:rPr>
              <a:t>Fifth Outline Level</a:t>
            </a:r>
          </a:p>
          <a:p>
            <a:pPr marL="2592000" lvl="5" indent="-216000">
              <a:lnSpc>
                <a:spcPct val="90000"/>
              </a:lnSpc>
              <a:spcBef>
                <a:spcPts val="283"/>
              </a:spcBef>
              <a:buClr>
                <a:srgbClr val="000000"/>
              </a:buClr>
              <a:buSzPct val="45000"/>
              <a:buFont typeface="Wingdings" charset="2"/>
              <a:buChar char=""/>
            </a:pPr>
            <a:r>
              <a:rPr lang="en-US" sz="2000" b="0" strike="noStrike" spc="-1">
                <a:solidFill>
                  <a:srgbClr val="000000"/>
                </a:solidFill>
                <a:latin typeface="Arial"/>
              </a:rPr>
              <a:t>Sixth Outline Level</a:t>
            </a:r>
          </a:p>
          <a:p>
            <a:pPr marL="3024000" lvl="6" indent="-216000">
              <a:lnSpc>
                <a:spcPct val="90000"/>
              </a:lnSpc>
              <a:spcBef>
                <a:spcPts val="283"/>
              </a:spcBef>
              <a:buClr>
                <a:srgbClr val="000000"/>
              </a:buClr>
              <a:buSzPct val="45000"/>
              <a:buFont typeface="Wingdings" charset="2"/>
              <a:buChar char=""/>
            </a:pPr>
            <a:r>
              <a:rPr lang="en-US" sz="2000" b="0" strike="noStrike" spc="-1">
                <a:solidFill>
                  <a:srgbClr val="000000"/>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1102" name="Instructie"/>
          <p:cNvGrpSpPr/>
          <p:nvPr/>
        </p:nvGrpSpPr>
        <p:grpSpPr>
          <a:xfrm>
            <a:off x="-7560" y="7107120"/>
            <a:ext cx="3390840" cy="1776240"/>
            <a:chOff x="-7560" y="7107120"/>
            <a:chExt cx="3390840" cy="1776240"/>
          </a:xfrm>
        </p:grpSpPr>
        <p:sp>
          <p:nvSpPr>
            <p:cNvPr id="1103" name="Rechthoek 15"/>
            <p:cNvSpPr/>
            <p:nvPr/>
          </p:nvSpPr>
          <p:spPr>
            <a:xfrm>
              <a:off x="-7560" y="7107120"/>
              <a:ext cx="3390840" cy="1679400"/>
            </a:xfrm>
            <a:prstGeom prst="rect">
              <a:avLst/>
            </a:prstGeom>
            <a:solidFill>
              <a:srgbClr val="F2F2F2"/>
            </a:solidFill>
            <a:ln w="3175">
              <a:solidFill>
                <a:srgbClr val="BFBFBF"/>
              </a:solidFill>
              <a:miter/>
            </a:ln>
          </p:spPr>
          <p:style>
            <a:lnRef idx="0">
              <a:scrgbClr r="0" g="0" b="0"/>
            </a:lnRef>
            <a:fillRef idx="0">
              <a:scrgbClr r="0" g="0" b="0"/>
            </a:fillRef>
            <a:effectRef idx="0">
              <a:scrgbClr r="0" g="0" b="0"/>
            </a:effectRef>
            <a:fontRef idx="minor"/>
          </p:style>
        </p:sp>
        <p:grpSp>
          <p:nvGrpSpPr>
            <p:cNvPr id="1104" name="Instructie"/>
            <p:cNvGrpSpPr/>
            <p:nvPr/>
          </p:nvGrpSpPr>
          <p:grpSpPr>
            <a:xfrm>
              <a:off x="90720" y="7143480"/>
              <a:ext cx="3194640" cy="1739880"/>
              <a:chOff x="90720" y="7143480"/>
              <a:chExt cx="3194640" cy="1739880"/>
            </a:xfrm>
          </p:grpSpPr>
          <p:grpSp>
            <p:nvGrpSpPr>
              <p:cNvPr id="1105" name="Rechthoek 17"/>
              <p:cNvGrpSpPr/>
              <p:nvPr/>
            </p:nvGrpSpPr>
            <p:grpSpPr>
              <a:xfrm>
                <a:off x="90720" y="7143480"/>
                <a:ext cx="3194280" cy="383760"/>
                <a:chOff x="90720" y="7143480"/>
                <a:chExt cx="3194280" cy="383760"/>
              </a:xfrm>
            </p:grpSpPr>
            <p:sp>
              <p:nvSpPr>
                <p:cNvPr id="1106" name="Rectangle"/>
                <p:cNvSpPr/>
                <p:nvPr/>
              </p:nvSpPr>
              <p:spPr>
                <a:xfrm>
                  <a:off x="90720" y="7209720"/>
                  <a:ext cx="3194280" cy="251640"/>
                </a:xfrm>
                <a:prstGeom prst="rect">
                  <a:avLst/>
                </a:prstGeom>
                <a:solidFill>
                  <a:srgbClr val="211F26"/>
                </a:solidFill>
                <a:ln w="12700">
                  <a:noFill/>
                </a:ln>
              </p:spPr>
              <p:style>
                <a:lnRef idx="0">
                  <a:scrgbClr r="0" g="0" b="0"/>
                </a:lnRef>
                <a:fillRef idx="0">
                  <a:scrgbClr r="0" g="0" b="0"/>
                </a:fillRef>
                <a:effectRef idx="0">
                  <a:scrgbClr r="0" g="0" b="0"/>
                </a:effectRef>
                <a:fontRef idx="minor"/>
              </p:style>
            </p:sp>
            <p:sp>
              <p:nvSpPr>
                <p:cNvPr id="1107" name="Voettekst wijzigen"/>
                <p:cNvSpPr/>
                <p:nvPr/>
              </p:nvSpPr>
              <p:spPr>
                <a:xfrm>
                  <a:off x="90720" y="7143480"/>
                  <a:ext cx="3194280" cy="383760"/>
                </a:xfrm>
                <a:prstGeom prst="rect">
                  <a:avLst/>
                </a:prstGeom>
                <a:noFill/>
                <a:ln w="12700">
                  <a:noFill/>
                </a:ln>
              </p:spPr>
              <p:style>
                <a:lnRef idx="0">
                  <a:scrgbClr r="0" g="0" b="0"/>
                </a:lnRef>
                <a:fillRef idx="0">
                  <a:scrgbClr r="0" g="0" b="0"/>
                </a:fillRef>
                <a:effectRef idx="0">
                  <a:scrgbClr r="0" g="0" b="0"/>
                </a:effectRef>
                <a:fontRef idx="minor"/>
              </p:style>
              <p:txBody>
                <a:bodyPr lIns="108000" tIns="192960" rIns="108000" bIns="192960" numCol="1" spcCol="0" anchor="ctr">
                  <a:spAutoFit/>
                </a:bodyPr>
                <a:lstStyle/>
                <a:p>
                  <a:pPr>
                    <a:lnSpc>
                      <a:spcPct val="90000"/>
                    </a:lnSpc>
                    <a:spcBef>
                      <a:spcPts val="601"/>
                    </a:spcBef>
                    <a:buNone/>
                    <a:tabLst>
                      <a:tab pos="0" algn="l"/>
                    </a:tabLst>
                  </a:pPr>
                  <a:r>
                    <a:rPr lang="en-US" sz="1400" b="1" strike="noStrike" cap="all" spc="-1">
                      <a:solidFill>
                        <a:srgbClr val="FFFFFF"/>
                      </a:solidFill>
                      <a:latin typeface="Calibri"/>
                      <a:ea typeface="Calibri"/>
                    </a:rPr>
                    <a:t>Voettekst wijzigen</a:t>
                  </a:r>
                  <a:endParaRPr lang="en-US" sz="1400" b="0" strike="noStrike" spc="-1">
                    <a:latin typeface="Arial"/>
                  </a:endParaRPr>
                </a:p>
              </p:txBody>
            </p:sp>
          </p:grpSp>
          <p:grpSp>
            <p:nvGrpSpPr>
              <p:cNvPr id="1108" name="Ovaal 18"/>
              <p:cNvGrpSpPr/>
              <p:nvPr/>
            </p:nvGrpSpPr>
            <p:grpSpPr>
              <a:xfrm>
                <a:off x="90720" y="7603560"/>
                <a:ext cx="260640" cy="273240"/>
                <a:chOff x="90720" y="7603560"/>
                <a:chExt cx="260640" cy="273240"/>
              </a:xfrm>
            </p:grpSpPr>
            <p:sp>
              <p:nvSpPr>
                <p:cNvPr id="1109" name="Oval"/>
                <p:cNvSpPr/>
                <p:nvPr/>
              </p:nvSpPr>
              <p:spPr>
                <a:xfrm>
                  <a:off x="90720" y="7610400"/>
                  <a:ext cx="260640" cy="259200"/>
                </a:xfrm>
                <a:prstGeom prst="ellipse">
                  <a:avLst/>
                </a:prstGeom>
                <a:solidFill>
                  <a:srgbClr val="211F26"/>
                </a:solidFill>
                <a:ln w="12700">
                  <a:noFill/>
                </a:ln>
              </p:spPr>
              <p:style>
                <a:lnRef idx="0">
                  <a:scrgbClr r="0" g="0" b="0"/>
                </a:lnRef>
                <a:fillRef idx="0">
                  <a:scrgbClr r="0" g="0" b="0"/>
                </a:fillRef>
                <a:effectRef idx="0">
                  <a:scrgbClr r="0" g="0" b="0"/>
                </a:effectRef>
                <a:fontRef idx="minor"/>
              </p:style>
            </p:sp>
            <p:sp>
              <p:nvSpPr>
                <p:cNvPr id="1110" name="1"/>
                <p:cNvSpPr/>
                <p:nvPr/>
              </p:nvSpPr>
              <p:spPr>
                <a:xfrm>
                  <a:off x="174600" y="7603560"/>
                  <a:ext cx="92520" cy="273240"/>
                </a:xfrm>
                <a:prstGeom prst="rect">
                  <a:avLst/>
                </a:prstGeom>
                <a:noFill/>
                <a:ln w="12700">
                  <a:noFill/>
                </a:ln>
              </p:spPr>
              <p:style>
                <a:lnRef idx="0">
                  <a:scrgbClr r="0" g="0" b="0"/>
                </a:lnRef>
                <a:fillRef idx="0">
                  <a:scrgbClr r="0" g="0" b="0"/>
                </a:fillRef>
                <a:effectRef idx="0">
                  <a:scrgbClr r="0" g="0" b="0"/>
                </a:effectRef>
                <a:fontRef idx="minor"/>
              </p:style>
              <p:txBody>
                <a:bodyPr lIns="45720" rIns="45720" numCol="1" spcCol="0" anchor="ctr">
                  <a:spAutoFit/>
                </a:bodyPr>
                <a:lstStyle/>
                <a:p>
                  <a:pPr algn="ctr">
                    <a:lnSpc>
                      <a:spcPct val="100000"/>
                    </a:lnSpc>
                    <a:buNone/>
                    <a:tabLst>
                      <a:tab pos="0" algn="l"/>
                    </a:tabLst>
                  </a:pPr>
                  <a:r>
                    <a:rPr lang="en-US" sz="1200" b="1" strike="noStrike" spc="-1">
                      <a:solidFill>
                        <a:srgbClr val="FFFFFF"/>
                      </a:solidFill>
                      <a:latin typeface="Calibri"/>
                      <a:ea typeface="Calibri"/>
                    </a:rPr>
                    <a:t>1</a:t>
                  </a:r>
                  <a:endParaRPr lang="en-US" sz="1200" b="0" strike="noStrike" spc="-1">
                    <a:latin typeface="Arial"/>
                  </a:endParaRPr>
                </a:p>
              </p:txBody>
            </p:sp>
          </p:grpSp>
          <p:sp>
            <p:nvSpPr>
              <p:cNvPr id="1111" name="Rechthoek 19"/>
              <p:cNvSpPr/>
              <p:nvPr/>
            </p:nvSpPr>
            <p:spPr>
              <a:xfrm>
                <a:off x="456480" y="7610400"/>
                <a:ext cx="1946520" cy="501840"/>
              </a:xfrm>
              <a:prstGeom prst="rect">
                <a:avLst/>
              </a:prstGeom>
              <a:noFill/>
              <a:ln w="12700">
                <a:noFill/>
              </a:ln>
            </p:spPr>
            <p:style>
              <a:lnRef idx="0">
                <a:scrgbClr r="0" g="0" b="0"/>
              </a:lnRef>
              <a:fillRef idx="0">
                <a:scrgbClr r="0" g="0" b="0"/>
              </a:fillRef>
              <a:effectRef idx="0">
                <a:scrgbClr r="0" g="0" b="0"/>
              </a:effectRef>
              <a:fontRef idx="minor"/>
            </p:style>
            <p:txBody>
              <a:bodyPr lIns="0" tIns="0" rIns="0" bIns="0" numCol="1" spcCol="0" anchor="t">
                <a:spAutoFit/>
              </a:bodyPr>
              <a:lstStyle/>
              <a:p>
                <a:pPr>
                  <a:lnSpc>
                    <a:spcPct val="100000"/>
                  </a:lnSpc>
                  <a:buNone/>
                  <a:tabLst>
                    <a:tab pos="0" algn="l"/>
                  </a:tabLst>
                </a:pPr>
                <a:r>
                  <a:rPr lang="en-US" sz="1100" b="0" strike="noStrike" spc="-1">
                    <a:solidFill>
                      <a:srgbClr val="211F26"/>
                    </a:solidFill>
                    <a:latin typeface="Calibri"/>
                    <a:ea typeface="Calibri"/>
                  </a:rPr>
                  <a:t>Ga naar de tab </a:t>
                </a:r>
                <a:r>
                  <a:rPr lang="en-US" sz="1100" b="1" strike="noStrike" spc="-1">
                    <a:solidFill>
                      <a:srgbClr val="211F26"/>
                    </a:solidFill>
                    <a:latin typeface="Calibri"/>
                    <a:ea typeface="Calibri"/>
                  </a:rPr>
                  <a:t>‘Invoegen’ </a:t>
                </a:r>
                <a:r>
                  <a:rPr lang="en-US" sz="1100" b="0" strike="noStrike" spc="-1">
                    <a:solidFill>
                      <a:srgbClr val="211F26"/>
                    </a:solidFill>
                    <a:latin typeface="Calibri"/>
                    <a:ea typeface="Calibri"/>
                  </a:rPr>
                  <a:t>en klik op </a:t>
                </a:r>
                <a:r>
                  <a:rPr lang="en-US" sz="1100" b="1" strike="noStrike" spc="-1">
                    <a:solidFill>
                      <a:srgbClr val="211F26"/>
                    </a:solidFill>
                    <a:latin typeface="Calibri"/>
                    <a:ea typeface="Calibri"/>
                  </a:rPr>
                  <a:t>‘Kop- en voettekst’</a:t>
                </a:r>
                <a:r>
                  <a:rPr lang="en-US" sz="1100" b="0" strike="noStrike" spc="-1">
                    <a:solidFill>
                      <a:srgbClr val="211F26"/>
                    </a:solidFill>
                    <a:latin typeface="Calibri"/>
                    <a:ea typeface="Calibri"/>
                  </a:rPr>
                  <a:t>.</a:t>
                </a:r>
                <a:endParaRPr lang="en-US" sz="1100" b="0" strike="noStrike" spc="-1">
                  <a:latin typeface="Arial"/>
                </a:endParaRPr>
              </a:p>
            </p:txBody>
          </p:sp>
          <p:grpSp>
            <p:nvGrpSpPr>
              <p:cNvPr id="1112" name="Ovaal 20"/>
              <p:cNvGrpSpPr/>
              <p:nvPr/>
            </p:nvGrpSpPr>
            <p:grpSpPr>
              <a:xfrm>
                <a:off x="90720" y="8039880"/>
                <a:ext cx="260640" cy="273240"/>
                <a:chOff x="90720" y="8039880"/>
                <a:chExt cx="260640" cy="273240"/>
              </a:xfrm>
            </p:grpSpPr>
            <p:sp>
              <p:nvSpPr>
                <p:cNvPr id="1113" name="Oval"/>
                <p:cNvSpPr/>
                <p:nvPr/>
              </p:nvSpPr>
              <p:spPr>
                <a:xfrm>
                  <a:off x="90720" y="8046720"/>
                  <a:ext cx="260640" cy="259200"/>
                </a:xfrm>
                <a:prstGeom prst="ellipse">
                  <a:avLst/>
                </a:prstGeom>
                <a:solidFill>
                  <a:srgbClr val="211F26"/>
                </a:solidFill>
                <a:ln w="12700">
                  <a:noFill/>
                </a:ln>
              </p:spPr>
              <p:style>
                <a:lnRef idx="0">
                  <a:scrgbClr r="0" g="0" b="0"/>
                </a:lnRef>
                <a:fillRef idx="0">
                  <a:scrgbClr r="0" g="0" b="0"/>
                </a:fillRef>
                <a:effectRef idx="0">
                  <a:scrgbClr r="0" g="0" b="0"/>
                </a:effectRef>
                <a:fontRef idx="minor"/>
              </p:style>
            </p:sp>
            <p:sp>
              <p:nvSpPr>
                <p:cNvPr id="1114" name="2"/>
                <p:cNvSpPr/>
                <p:nvPr/>
              </p:nvSpPr>
              <p:spPr>
                <a:xfrm>
                  <a:off x="174600" y="8039880"/>
                  <a:ext cx="92520" cy="273240"/>
                </a:xfrm>
                <a:prstGeom prst="rect">
                  <a:avLst/>
                </a:prstGeom>
                <a:noFill/>
                <a:ln w="12700">
                  <a:noFill/>
                </a:ln>
              </p:spPr>
              <p:style>
                <a:lnRef idx="0">
                  <a:scrgbClr r="0" g="0" b="0"/>
                </a:lnRef>
                <a:fillRef idx="0">
                  <a:scrgbClr r="0" g="0" b="0"/>
                </a:fillRef>
                <a:effectRef idx="0">
                  <a:scrgbClr r="0" g="0" b="0"/>
                </a:effectRef>
                <a:fontRef idx="minor"/>
              </p:style>
              <p:txBody>
                <a:bodyPr lIns="45720" rIns="45720" numCol="1" spcCol="0" anchor="ctr">
                  <a:spAutoFit/>
                </a:bodyPr>
                <a:lstStyle/>
                <a:p>
                  <a:pPr algn="ctr">
                    <a:lnSpc>
                      <a:spcPct val="100000"/>
                    </a:lnSpc>
                    <a:buNone/>
                    <a:tabLst>
                      <a:tab pos="0" algn="l"/>
                    </a:tabLst>
                  </a:pPr>
                  <a:r>
                    <a:rPr lang="en-US" sz="1200" b="1" strike="noStrike" spc="-1">
                      <a:solidFill>
                        <a:srgbClr val="FFFFFF"/>
                      </a:solidFill>
                      <a:latin typeface="Calibri"/>
                      <a:ea typeface="Calibri"/>
                    </a:rPr>
                    <a:t>2</a:t>
                  </a:r>
                  <a:endParaRPr lang="en-US" sz="1200" b="0" strike="noStrike" spc="-1">
                    <a:latin typeface="Arial"/>
                  </a:endParaRPr>
                </a:p>
              </p:txBody>
            </p:sp>
          </p:grpSp>
          <p:sp>
            <p:nvSpPr>
              <p:cNvPr id="1115" name="Rechthoek 21"/>
              <p:cNvSpPr/>
              <p:nvPr/>
            </p:nvSpPr>
            <p:spPr>
              <a:xfrm>
                <a:off x="456480" y="8046720"/>
                <a:ext cx="2253960" cy="836640"/>
              </a:xfrm>
              <a:prstGeom prst="rect">
                <a:avLst/>
              </a:prstGeom>
              <a:noFill/>
              <a:ln w="12700">
                <a:noFill/>
              </a:ln>
            </p:spPr>
            <p:style>
              <a:lnRef idx="0">
                <a:scrgbClr r="0" g="0" b="0"/>
              </a:lnRef>
              <a:fillRef idx="0">
                <a:scrgbClr r="0" g="0" b="0"/>
              </a:fillRef>
              <a:effectRef idx="0">
                <a:scrgbClr r="0" g="0" b="0"/>
              </a:effectRef>
              <a:fontRef idx="minor"/>
            </p:style>
            <p:txBody>
              <a:bodyPr lIns="0" tIns="0" rIns="0" bIns="0" numCol="1" spcCol="0" anchor="t">
                <a:spAutoFit/>
              </a:bodyPr>
              <a:lstStyle/>
              <a:p>
                <a:pPr>
                  <a:lnSpc>
                    <a:spcPct val="100000"/>
                  </a:lnSpc>
                  <a:buNone/>
                  <a:tabLst>
                    <a:tab pos="0" algn="l"/>
                  </a:tabLst>
                </a:pPr>
                <a:r>
                  <a:rPr lang="en-US" sz="1100" b="0" strike="noStrike" spc="-1">
                    <a:solidFill>
                      <a:srgbClr val="211F26"/>
                    </a:solidFill>
                    <a:latin typeface="Calibri"/>
                    <a:ea typeface="Calibri"/>
                  </a:rPr>
                  <a:t>Typ de gewenste voettekst in, in het aangegeven tekstkader. Klik vervolgens op </a:t>
                </a:r>
                <a:r>
                  <a:rPr lang="en-US" sz="1100" b="1" strike="noStrike" spc="-1">
                    <a:solidFill>
                      <a:srgbClr val="211F26"/>
                    </a:solidFill>
                    <a:latin typeface="Calibri"/>
                    <a:ea typeface="Calibri"/>
                  </a:rPr>
                  <a:t>‘Overal toepassen’ </a:t>
                </a:r>
                <a:r>
                  <a:rPr lang="en-US" sz="1100" b="0" strike="noStrike" spc="-1">
                    <a:solidFill>
                      <a:srgbClr val="211F26"/>
                    </a:solidFill>
                    <a:latin typeface="Calibri"/>
                    <a:ea typeface="Calibri"/>
                  </a:rPr>
                  <a:t>om de gegevens op  elke slide toe te passen.</a:t>
                </a:r>
                <a:endParaRPr lang="en-US" sz="1100" b="0" strike="noStrike" spc="-1">
                  <a:latin typeface="Arial"/>
                </a:endParaRPr>
              </a:p>
            </p:txBody>
          </p:sp>
          <p:grpSp>
            <p:nvGrpSpPr>
              <p:cNvPr id="1116" name="Groep 22"/>
              <p:cNvGrpSpPr/>
              <p:nvPr/>
            </p:nvGrpSpPr>
            <p:grpSpPr>
              <a:xfrm>
                <a:off x="2604600" y="7589880"/>
                <a:ext cx="680760" cy="694080"/>
                <a:chOff x="2604600" y="7589880"/>
                <a:chExt cx="680760" cy="694080"/>
              </a:xfrm>
            </p:grpSpPr>
            <p:grpSp>
              <p:nvGrpSpPr>
                <p:cNvPr id="1117" name="Groep 23"/>
                <p:cNvGrpSpPr/>
                <p:nvPr/>
              </p:nvGrpSpPr>
              <p:grpSpPr>
                <a:xfrm>
                  <a:off x="2801520" y="7589880"/>
                  <a:ext cx="286560" cy="378720"/>
                  <a:chOff x="2801520" y="7589880"/>
                  <a:chExt cx="286560" cy="378720"/>
                </a:xfrm>
              </p:grpSpPr>
              <p:sp>
                <p:nvSpPr>
                  <p:cNvPr id="1118" name="Rechthoek met één afgeknipte en afgeronde hoek 47"/>
                  <p:cNvSpPr/>
                  <p:nvPr/>
                </p:nvSpPr>
                <p:spPr>
                  <a:xfrm>
                    <a:off x="2801520" y="7589880"/>
                    <a:ext cx="286560" cy="378720"/>
                  </a:xfrm>
                  <a:custGeom>
                    <a:avLst/>
                    <a:gdLst/>
                    <a:ahLst/>
                    <a:cxnLst/>
                    <a:rect l="l" t="t" r="r" b="b"/>
                    <a:pathLst>
                      <a:path w="21600" h="21600">
                        <a:moveTo>
                          <a:pt x="0" y="0"/>
                        </a:moveTo>
                        <a:lnTo>
                          <a:pt x="14309" y="0"/>
                        </a:lnTo>
                        <a:lnTo>
                          <a:pt x="21600" y="5521"/>
                        </a:lnTo>
                        <a:lnTo>
                          <a:pt x="21600" y="21600"/>
                        </a:lnTo>
                        <a:lnTo>
                          <a:pt x="0" y="21600"/>
                        </a:lnTo>
                        <a:lnTo>
                          <a:pt x="0" y="0"/>
                        </a:lnTo>
                        <a:close/>
                      </a:path>
                    </a:pathLst>
                  </a:custGeom>
                  <a:solidFill>
                    <a:srgbClr val="FFFFFF"/>
                  </a:solidFill>
                  <a:ln w="12700">
                    <a:solidFill>
                      <a:srgbClr val="A6A6A6"/>
                    </a:solidFill>
                    <a:round/>
                  </a:ln>
                </p:spPr>
                <p:style>
                  <a:lnRef idx="0">
                    <a:scrgbClr r="0" g="0" b="0"/>
                  </a:lnRef>
                  <a:fillRef idx="0">
                    <a:scrgbClr r="0" g="0" b="0"/>
                  </a:fillRef>
                  <a:effectRef idx="0">
                    <a:scrgbClr r="0" g="0" b="0"/>
                  </a:effectRef>
                  <a:fontRef idx="minor"/>
                </p:style>
              </p:sp>
              <p:sp>
                <p:nvSpPr>
                  <p:cNvPr id="1119" name="Rechthoekige driehoek 26"/>
                  <p:cNvSpPr/>
                  <p:nvPr/>
                </p:nvSpPr>
                <p:spPr>
                  <a:xfrm>
                    <a:off x="2994840" y="7593120"/>
                    <a:ext cx="91440" cy="93240"/>
                  </a:xfrm>
                  <a:custGeom>
                    <a:avLst/>
                    <a:gdLst/>
                    <a:ahLst/>
                    <a:cxnLst/>
                    <a:rect l="l" t="t" r="r" b="b"/>
                    <a:pathLst>
                      <a:path w="21600" h="21600">
                        <a:moveTo>
                          <a:pt x="0" y="21600"/>
                        </a:moveTo>
                        <a:lnTo>
                          <a:pt x="21600" y="21600"/>
                        </a:lnTo>
                        <a:lnTo>
                          <a:pt x="0" y="0"/>
                        </a:lnTo>
                        <a:close/>
                      </a:path>
                    </a:pathLst>
                  </a:custGeom>
                  <a:solidFill>
                    <a:srgbClr val="FFFFFF"/>
                  </a:solidFill>
                  <a:ln w="12700">
                    <a:solidFill>
                      <a:srgbClr val="A6A6A6"/>
                    </a:solidFill>
                    <a:round/>
                  </a:ln>
                </p:spPr>
                <p:style>
                  <a:lnRef idx="0">
                    <a:scrgbClr r="0" g="0" b="0"/>
                  </a:lnRef>
                  <a:fillRef idx="0">
                    <a:scrgbClr r="0" g="0" b="0"/>
                  </a:fillRef>
                  <a:effectRef idx="0">
                    <a:scrgbClr r="0" g="0" b="0"/>
                  </a:effectRef>
                  <a:fontRef idx="minor"/>
                </p:style>
              </p:sp>
              <p:sp>
                <p:nvSpPr>
                  <p:cNvPr id="1120" name="Rechthoek 27"/>
                  <p:cNvSpPr/>
                  <p:nvPr/>
                </p:nvSpPr>
                <p:spPr>
                  <a:xfrm>
                    <a:off x="2834280" y="7616160"/>
                    <a:ext cx="125280" cy="70200"/>
                  </a:xfrm>
                  <a:prstGeom prst="rect">
                    <a:avLst/>
                  </a:prstGeom>
                  <a:solidFill>
                    <a:srgbClr val="EDC87E"/>
                  </a:solidFill>
                  <a:ln w="12700">
                    <a:noFill/>
                  </a:ln>
                </p:spPr>
                <p:style>
                  <a:lnRef idx="0">
                    <a:scrgbClr r="0" g="0" b="0"/>
                  </a:lnRef>
                  <a:fillRef idx="0">
                    <a:scrgbClr r="0" g="0" b="0"/>
                  </a:fillRef>
                  <a:effectRef idx="0">
                    <a:scrgbClr r="0" g="0" b="0"/>
                  </a:effectRef>
                  <a:fontRef idx="minor"/>
                </p:style>
              </p:sp>
              <p:sp>
                <p:nvSpPr>
                  <p:cNvPr id="1121" name="Rechthoek 28"/>
                  <p:cNvSpPr/>
                  <p:nvPr/>
                </p:nvSpPr>
                <p:spPr>
                  <a:xfrm>
                    <a:off x="2828520" y="7887960"/>
                    <a:ext cx="232920" cy="61200"/>
                  </a:xfrm>
                  <a:prstGeom prst="rect">
                    <a:avLst/>
                  </a:prstGeom>
                  <a:solidFill>
                    <a:srgbClr val="EDC87E"/>
                  </a:solidFill>
                  <a:ln w="12700">
                    <a:noFill/>
                  </a:ln>
                </p:spPr>
                <p:style>
                  <a:lnRef idx="0">
                    <a:scrgbClr r="0" g="0" b="0"/>
                  </a:lnRef>
                  <a:fillRef idx="0">
                    <a:scrgbClr r="0" g="0" b="0"/>
                  </a:fillRef>
                  <a:effectRef idx="0">
                    <a:scrgbClr r="0" g="0" b="0"/>
                  </a:effectRef>
                  <a:fontRef idx="minor"/>
                </p:style>
              </p:sp>
            </p:grpSp>
            <p:sp>
              <p:nvSpPr>
                <p:cNvPr id="1122" name="Rechthoek 24"/>
                <p:cNvSpPr/>
                <p:nvPr/>
              </p:nvSpPr>
              <p:spPr>
                <a:xfrm>
                  <a:off x="2604600" y="8008920"/>
                  <a:ext cx="680760" cy="275040"/>
                </a:xfrm>
                <a:prstGeom prst="rect">
                  <a:avLst/>
                </a:prstGeom>
                <a:noFill/>
                <a:ln w="12700">
                  <a:noFill/>
                </a:ln>
              </p:spPr>
              <p:style>
                <a:lnRef idx="0">
                  <a:scrgbClr r="0" g="0" b="0"/>
                </a:lnRef>
                <a:fillRef idx="0">
                  <a:scrgbClr r="0" g="0" b="0"/>
                </a:fillRef>
                <a:effectRef idx="0">
                  <a:scrgbClr r="0" g="0" b="0"/>
                </a:effectRef>
                <a:fontRef idx="minor"/>
              </p:style>
              <p:txBody>
                <a:bodyPr lIns="0" tIns="0" rIns="0" bIns="0" numCol="1" spcCol="0" anchor="ctr">
                  <a:spAutoFit/>
                </a:bodyPr>
                <a:lstStyle/>
                <a:p>
                  <a:pPr algn="ctr">
                    <a:lnSpc>
                      <a:spcPct val="100000"/>
                    </a:lnSpc>
                    <a:buNone/>
                    <a:tabLst>
                      <a:tab pos="0" algn="l"/>
                    </a:tabLst>
                  </a:pPr>
                  <a:r>
                    <a:rPr lang="en-US" sz="900" b="0" strike="noStrike" spc="-1">
                      <a:solidFill>
                        <a:srgbClr val="211F26"/>
                      </a:solidFill>
                      <a:latin typeface="Calibri"/>
                      <a:ea typeface="Calibri"/>
                    </a:rPr>
                    <a:t>Koptekst en voettekst</a:t>
                  </a:r>
                  <a:endParaRPr lang="en-US" sz="900" b="0" strike="noStrike" spc="-1">
                    <a:latin typeface="Arial"/>
                  </a:endParaRPr>
                </a:p>
              </p:txBody>
            </p:sp>
          </p:grpSp>
        </p:grpSp>
      </p:grpSp>
      <p:grpSp>
        <p:nvGrpSpPr>
          <p:cNvPr id="1123" name="Groep 9"/>
          <p:cNvGrpSpPr/>
          <p:nvPr/>
        </p:nvGrpSpPr>
        <p:grpSpPr>
          <a:xfrm>
            <a:off x="2982600" y="-1228320"/>
            <a:ext cx="6226560" cy="489960"/>
            <a:chOff x="2982600" y="-1228320"/>
            <a:chExt cx="6226560" cy="489960"/>
          </a:xfrm>
        </p:grpSpPr>
        <p:sp>
          <p:nvSpPr>
            <p:cNvPr id="1124" name="Rechthoek 36"/>
            <p:cNvSpPr/>
            <p:nvPr/>
          </p:nvSpPr>
          <p:spPr>
            <a:xfrm rot="16200000">
              <a:off x="5990400" y="-3956760"/>
              <a:ext cx="210960" cy="6226560"/>
            </a:xfrm>
            <a:prstGeom prst="rect">
              <a:avLst/>
            </a:prstGeom>
            <a:solidFill>
              <a:schemeClr val="accent1"/>
            </a:solidFill>
            <a:ln w="12700">
              <a:noFill/>
            </a:ln>
          </p:spPr>
          <p:style>
            <a:lnRef idx="0">
              <a:scrgbClr r="0" g="0" b="0"/>
            </a:lnRef>
            <a:fillRef idx="0">
              <a:scrgbClr r="0" g="0" b="0"/>
            </a:fillRef>
            <a:effectRef idx="0">
              <a:scrgbClr r="0" g="0" b="0"/>
            </a:effectRef>
            <a:fontRef idx="minor"/>
          </p:style>
        </p:sp>
        <p:grpSp>
          <p:nvGrpSpPr>
            <p:cNvPr id="1125" name="Groep 8"/>
            <p:cNvGrpSpPr/>
            <p:nvPr/>
          </p:nvGrpSpPr>
          <p:grpSpPr>
            <a:xfrm>
              <a:off x="2982600" y="-1228320"/>
              <a:ext cx="6226560" cy="210960"/>
              <a:chOff x="2982600" y="-1228320"/>
              <a:chExt cx="6226560" cy="210960"/>
            </a:xfrm>
          </p:grpSpPr>
          <p:sp>
            <p:nvSpPr>
              <p:cNvPr id="1126" name="Rechthoek 6"/>
              <p:cNvSpPr/>
              <p:nvPr/>
            </p:nvSpPr>
            <p:spPr>
              <a:xfrm rot="16200000">
                <a:off x="3150720" y="-1396440"/>
                <a:ext cx="210960" cy="547560"/>
              </a:xfrm>
              <a:prstGeom prst="rect">
                <a:avLst/>
              </a:prstGeom>
              <a:solidFill>
                <a:schemeClr val="accent2"/>
              </a:solidFill>
              <a:ln w="12700">
                <a:noFill/>
              </a:ln>
            </p:spPr>
            <p:style>
              <a:lnRef idx="0">
                <a:scrgbClr r="0" g="0" b="0"/>
              </a:lnRef>
              <a:fillRef idx="0">
                <a:scrgbClr r="0" g="0" b="0"/>
              </a:fillRef>
              <a:effectRef idx="0">
                <a:scrgbClr r="0" g="0" b="0"/>
              </a:effectRef>
              <a:fontRef idx="minor"/>
            </p:style>
          </p:sp>
          <p:sp>
            <p:nvSpPr>
              <p:cNvPr id="1127" name="Rechthoek 29"/>
              <p:cNvSpPr/>
              <p:nvPr/>
            </p:nvSpPr>
            <p:spPr>
              <a:xfrm rot="16200000">
                <a:off x="3781800" y="-1396440"/>
                <a:ext cx="210960" cy="547560"/>
              </a:xfrm>
              <a:prstGeom prst="rect">
                <a:avLst/>
              </a:prstGeom>
              <a:solidFill>
                <a:srgbClr val="0066A2"/>
              </a:solidFill>
              <a:ln w="12700">
                <a:noFill/>
              </a:ln>
            </p:spPr>
            <p:style>
              <a:lnRef idx="0">
                <a:scrgbClr r="0" g="0" b="0"/>
              </a:lnRef>
              <a:fillRef idx="0">
                <a:scrgbClr r="0" g="0" b="0"/>
              </a:fillRef>
              <a:effectRef idx="0">
                <a:scrgbClr r="0" g="0" b="0"/>
              </a:effectRef>
              <a:fontRef idx="minor"/>
            </p:style>
          </p:sp>
          <p:sp>
            <p:nvSpPr>
              <p:cNvPr id="1128" name="Rechthoek 30"/>
              <p:cNvSpPr/>
              <p:nvPr/>
            </p:nvSpPr>
            <p:spPr>
              <a:xfrm rot="16200000">
                <a:off x="4412520" y="-1396440"/>
                <a:ext cx="210960" cy="547560"/>
              </a:xfrm>
              <a:prstGeom prst="rect">
                <a:avLst/>
              </a:prstGeom>
              <a:solidFill>
                <a:srgbClr val="00B7D3"/>
              </a:solidFill>
              <a:ln w="12700">
                <a:noFill/>
              </a:ln>
            </p:spPr>
            <p:style>
              <a:lnRef idx="0">
                <a:scrgbClr r="0" g="0" b="0"/>
              </a:lnRef>
              <a:fillRef idx="0">
                <a:scrgbClr r="0" g="0" b="0"/>
              </a:fillRef>
              <a:effectRef idx="0">
                <a:scrgbClr r="0" g="0" b="0"/>
              </a:effectRef>
              <a:fontRef idx="minor"/>
            </p:style>
          </p:sp>
          <p:sp>
            <p:nvSpPr>
              <p:cNvPr id="1129" name="Rechthoek 31"/>
              <p:cNvSpPr/>
              <p:nvPr/>
            </p:nvSpPr>
            <p:spPr>
              <a:xfrm rot="16200000">
                <a:off x="5043600" y="-1396440"/>
                <a:ext cx="210960" cy="547560"/>
              </a:xfrm>
              <a:prstGeom prst="rect">
                <a:avLst/>
              </a:prstGeom>
              <a:solidFill>
                <a:schemeClr val="accent4"/>
              </a:solidFill>
              <a:ln w="12700">
                <a:noFill/>
              </a:ln>
            </p:spPr>
            <p:style>
              <a:lnRef idx="0">
                <a:scrgbClr r="0" g="0" b="0"/>
              </a:lnRef>
              <a:fillRef idx="0">
                <a:scrgbClr r="0" g="0" b="0"/>
              </a:fillRef>
              <a:effectRef idx="0">
                <a:scrgbClr r="0" g="0" b="0"/>
              </a:effectRef>
              <a:fontRef idx="minor"/>
            </p:style>
          </p:sp>
          <p:sp>
            <p:nvSpPr>
              <p:cNvPr id="1130" name="Rechthoek 32"/>
              <p:cNvSpPr/>
              <p:nvPr/>
            </p:nvSpPr>
            <p:spPr>
              <a:xfrm rot="16200000">
                <a:off x="5674680" y="-1396440"/>
                <a:ext cx="210960" cy="547560"/>
              </a:xfrm>
              <a:prstGeom prst="rect">
                <a:avLst/>
              </a:prstGeom>
              <a:solidFill>
                <a:srgbClr val="61A4B4"/>
              </a:solidFill>
              <a:ln w="12700">
                <a:noFill/>
              </a:ln>
            </p:spPr>
            <p:style>
              <a:lnRef idx="0">
                <a:scrgbClr r="0" g="0" b="0"/>
              </a:lnRef>
              <a:fillRef idx="0">
                <a:scrgbClr r="0" g="0" b="0"/>
              </a:fillRef>
              <a:effectRef idx="0">
                <a:scrgbClr r="0" g="0" b="0"/>
              </a:effectRef>
              <a:fontRef idx="minor"/>
            </p:style>
          </p:sp>
          <p:sp>
            <p:nvSpPr>
              <p:cNvPr id="1131" name="Rechthoek 33"/>
              <p:cNvSpPr/>
              <p:nvPr/>
            </p:nvSpPr>
            <p:spPr>
              <a:xfrm rot="16200000">
                <a:off x="6305760" y="-1396440"/>
                <a:ext cx="210960" cy="547560"/>
              </a:xfrm>
              <a:prstGeom prst="rect">
                <a:avLst/>
              </a:prstGeom>
              <a:solidFill>
                <a:srgbClr val="82D7C6"/>
              </a:solidFill>
              <a:ln w="12700">
                <a:noFill/>
              </a:ln>
            </p:spPr>
            <p:style>
              <a:lnRef idx="0">
                <a:scrgbClr r="0" g="0" b="0"/>
              </a:lnRef>
              <a:fillRef idx="0">
                <a:scrgbClr r="0" g="0" b="0"/>
              </a:fillRef>
              <a:effectRef idx="0">
                <a:scrgbClr r="0" g="0" b="0"/>
              </a:effectRef>
              <a:fontRef idx="minor"/>
            </p:style>
          </p:sp>
          <p:sp>
            <p:nvSpPr>
              <p:cNvPr id="1132" name="Rechthoek 34"/>
              <p:cNvSpPr/>
              <p:nvPr/>
            </p:nvSpPr>
            <p:spPr>
              <a:xfrm rot="16200000">
                <a:off x="6936840" y="-1396440"/>
                <a:ext cx="210960" cy="547560"/>
              </a:xfrm>
              <a:prstGeom prst="rect">
                <a:avLst/>
              </a:prstGeom>
              <a:solidFill>
                <a:schemeClr val="accent6"/>
              </a:solidFill>
              <a:ln w="12700">
                <a:noFill/>
              </a:ln>
            </p:spPr>
            <p:style>
              <a:lnRef idx="0">
                <a:scrgbClr r="0" g="0" b="0"/>
              </a:lnRef>
              <a:fillRef idx="0">
                <a:scrgbClr r="0" g="0" b="0"/>
              </a:fillRef>
              <a:effectRef idx="0">
                <a:scrgbClr r="0" g="0" b="0"/>
              </a:effectRef>
              <a:fontRef idx="minor"/>
            </p:style>
          </p:sp>
          <p:sp>
            <p:nvSpPr>
              <p:cNvPr id="1133" name="Rechthoek 37"/>
              <p:cNvSpPr/>
              <p:nvPr/>
            </p:nvSpPr>
            <p:spPr>
              <a:xfrm rot="16200000">
                <a:off x="7567920" y="-1396440"/>
                <a:ext cx="210960" cy="547560"/>
              </a:xfrm>
              <a:prstGeom prst="rect">
                <a:avLst/>
              </a:prstGeom>
              <a:solidFill>
                <a:srgbClr val="99D28C"/>
              </a:solidFill>
              <a:ln w="12700">
                <a:noFill/>
              </a:ln>
            </p:spPr>
            <p:style>
              <a:lnRef idx="0">
                <a:scrgbClr r="0" g="0" b="0"/>
              </a:lnRef>
              <a:fillRef idx="0">
                <a:scrgbClr r="0" g="0" b="0"/>
              </a:fillRef>
              <a:effectRef idx="0">
                <a:scrgbClr r="0" g="0" b="0"/>
              </a:effectRef>
              <a:fontRef idx="minor"/>
            </p:style>
          </p:sp>
          <p:sp>
            <p:nvSpPr>
              <p:cNvPr id="1134" name="Rechthoek 38"/>
              <p:cNvSpPr/>
              <p:nvPr/>
            </p:nvSpPr>
            <p:spPr>
              <a:xfrm rot="16200000">
                <a:off x="8199000" y="-1396440"/>
                <a:ext cx="210960" cy="547560"/>
              </a:xfrm>
              <a:prstGeom prst="rect">
                <a:avLst/>
              </a:prstGeom>
              <a:solidFill>
                <a:schemeClr val="accent3"/>
              </a:solidFill>
              <a:ln w="12700">
                <a:noFill/>
              </a:ln>
            </p:spPr>
            <p:style>
              <a:lnRef idx="0">
                <a:scrgbClr r="0" g="0" b="0"/>
              </a:lnRef>
              <a:fillRef idx="0">
                <a:scrgbClr r="0" g="0" b="0"/>
              </a:fillRef>
              <a:effectRef idx="0">
                <a:scrgbClr r="0" g="0" b="0"/>
              </a:effectRef>
              <a:fontRef idx="minor"/>
            </p:style>
          </p:sp>
          <p:sp>
            <p:nvSpPr>
              <p:cNvPr id="1135" name="Rechthoek 39"/>
              <p:cNvSpPr/>
              <p:nvPr/>
            </p:nvSpPr>
            <p:spPr>
              <a:xfrm rot="16200000">
                <a:off x="8829720" y="-1396440"/>
                <a:ext cx="210960" cy="547560"/>
              </a:xfrm>
              <a:prstGeom prst="rect">
                <a:avLst/>
              </a:prstGeom>
              <a:solidFill>
                <a:schemeClr val="accent5"/>
              </a:solidFill>
              <a:ln w="12700">
                <a:noFill/>
              </a:ln>
            </p:spPr>
            <p:style>
              <a:lnRef idx="0">
                <a:scrgbClr r="0" g="0" b="0"/>
              </a:lnRef>
              <a:fillRef idx="0">
                <a:scrgbClr r="0" g="0" b="0"/>
              </a:fillRef>
              <a:effectRef idx="0">
                <a:scrgbClr r="0" g="0" b="0"/>
              </a:effectRef>
              <a:fontRef idx="minor"/>
            </p:style>
          </p:sp>
        </p:grpSp>
      </p:grpSp>
      <p:grpSp>
        <p:nvGrpSpPr>
          <p:cNvPr id="1136" name="Group 4"/>
          <p:cNvGrpSpPr/>
          <p:nvPr/>
        </p:nvGrpSpPr>
        <p:grpSpPr>
          <a:xfrm>
            <a:off x="698400" y="5884200"/>
            <a:ext cx="1454760" cy="577080"/>
            <a:chOff x="698400" y="5884200"/>
            <a:chExt cx="1454760" cy="577080"/>
          </a:xfrm>
        </p:grpSpPr>
        <p:sp>
          <p:nvSpPr>
            <p:cNvPr id="1137" name="Freeform 5"/>
            <p:cNvSpPr/>
            <p:nvPr/>
          </p:nvSpPr>
          <p:spPr>
            <a:xfrm>
              <a:off x="987840" y="6168600"/>
              <a:ext cx="267840" cy="292680"/>
            </a:xfrm>
            <a:custGeom>
              <a:avLst/>
              <a:gdLst/>
              <a:ahLst/>
              <a:cxnLst/>
              <a:rect l="l" t="t" r="r" b="b"/>
              <a:pathLst>
                <a:path w="21600" h="21600">
                  <a:moveTo>
                    <a:pt x="10800" y="17530"/>
                  </a:moveTo>
                  <a:cubicBezTo>
                    <a:pt x="13837" y="17530"/>
                    <a:pt x="15525" y="15652"/>
                    <a:pt x="15525" y="13148"/>
                  </a:cubicBezTo>
                  <a:cubicBezTo>
                    <a:pt x="15525" y="0"/>
                    <a:pt x="15525" y="0"/>
                    <a:pt x="15525" y="0"/>
                  </a:cubicBezTo>
                  <a:cubicBezTo>
                    <a:pt x="21600" y="0"/>
                    <a:pt x="21600" y="0"/>
                    <a:pt x="21600" y="0"/>
                  </a:cubicBezTo>
                  <a:cubicBezTo>
                    <a:pt x="21600" y="13461"/>
                    <a:pt x="21600" y="13461"/>
                    <a:pt x="21600" y="13461"/>
                  </a:cubicBezTo>
                  <a:cubicBezTo>
                    <a:pt x="21600" y="19096"/>
                    <a:pt x="16537" y="21600"/>
                    <a:pt x="10800" y="21600"/>
                  </a:cubicBezTo>
                  <a:cubicBezTo>
                    <a:pt x="5063" y="21600"/>
                    <a:pt x="0" y="19096"/>
                    <a:pt x="0" y="13461"/>
                  </a:cubicBezTo>
                  <a:cubicBezTo>
                    <a:pt x="0" y="0"/>
                    <a:pt x="0" y="0"/>
                    <a:pt x="0" y="0"/>
                  </a:cubicBezTo>
                  <a:cubicBezTo>
                    <a:pt x="6413" y="0"/>
                    <a:pt x="6413" y="0"/>
                    <a:pt x="6413" y="0"/>
                  </a:cubicBezTo>
                  <a:cubicBezTo>
                    <a:pt x="6413" y="13148"/>
                    <a:pt x="6413" y="13148"/>
                    <a:pt x="6413" y="13148"/>
                  </a:cubicBezTo>
                  <a:cubicBezTo>
                    <a:pt x="6413" y="15652"/>
                    <a:pt x="7763" y="17530"/>
                    <a:pt x="10800" y="17530"/>
                  </a:cubicBezTo>
                  <a:close/>
                </a:path>
              </a:pathLst>
            </a:custGeom>
            <a:solidFill>
              <a:schemeClr val="accent1"/>
            </a:solidFill>
            <a:ln w="12700">
              <a:noFill/>
            </a:ln>
          </p:spPr>
          <p:style>
            <a:lnRef idx="0">
              <a:scrgbClr r="0" g="0" b="0"/>
            </a:lnRef>
            <a:fillRef idx="0">
              <a:scrgbClr r="0" g="0" b="0"/>
            </a:fillRef>
            <a:effectRef idx="0">
              <a:scrgbClr r="0" g="0" b="0"/>
            </a:effectRef>
            <a:fontRef idx="minor"/>
          </p:style>
        </p:sp>
        <p:sp>
          <p:nvSpPr>
            <p:cNvPr id="1138" name="Freeform 6"/>
            <p:cNvSpPr/>
            <p:nvPr/>
          </p:nvSpPr>
          <p:spPr>
            <a:xfrm>
              <a:off x="698400" y="6168600"/>
              <a:ext cx="251640" cy="284400"/>
            </a:xfrm>
            <a:custGeom>
              <a:avLst/>
              <a:gdLst/>
              <a:ahLst/>
              <a:cxnLst/>
              <a:rect l="l" t="t" r="r" b="b"/>
              <a:pathLst>
                <a:path w="21600" h="21600">
                  <a:moveTo>
                    <a:pt x="7579" y="21600"/>
                  </a:moveTo>
                  <a:lnTo>
                    <a:pt x="14400" y="21600"/>
                  </a:lnTo>
                  <a:lnTo>
                    <a:pt x="14400" y="4215"/>
                  </a:lnTo>
                  <a:lnTo>
                    <a:pt x="21600" y="4215"/>
                  </a:lnTo>
                  <a:lnTo>
                    <a:pt x="21600" y="0"/>
                  </a:lnTo>
                  <a:lnTo>
                    <a:pt x="0" y="0"/>
                  </a:lnTo>
                  <a:lnTo>
                    <a:pt x="0" y="4215"/>
                  </a:lnTo>
                  <a:lnTo>
                    <a:pt x="7579" y="4215"/>
                  </a:lnTo>
                  <a:lnTo>
                    <a:pt x="7579" y="21600"/>
                  </a:lnTo>
                  <a:close/>
                </a:path>
              </a:pathLst>
            </a:custGeom>
            <a:solidFill>
              <a:srgbClr val="000000"/>
            </a:solidFill>
            <a:ln w="12700">
              <a:noFill/>
            </a:ln>
          </p:spPr>
          <p:style>
            <a:lnRef idx="0">
              <a:scrgbClr r="0" g="0" b="0"/>
            </a:lnRef>
            <a:fillRef idx="0">
              <a:scrgbClr r="0" g="0" b="0"/>
            </a:fillRef>
            <a:effectRef idx="0">
              <a:scrgbClr r="0" g="0" b="0"/>
            </a:effectRef>
            <a:fontRef idx="minor"/>
          </p:style>
        </p:sp>
        <p:sp>
          <p:nvSpPr>
            <p:cNvPr id="1139" name="Freeform 7"/>
            <p:cNvSpPr/>
            <p:nvPr/>
          </p:nvSpPr>
          <p:spPr>
            <a:xfrm>
              <a:off x="775080" y="5884200"/>
              <a:ext cx="266040" cy="266760"/>
            </a:xfrm>
            <a:custGeom>
              <a:avLst/>
              <a:gdLst/>
              <a:ahLst/>
              <a:cxnLst/>
              <a:rect l="l" t="t" r="r" b="b"/>
              <a:pathLst>
                <a:path w="20165" h="21600">
                  <a:moveTo>
                    <a:pt x="15162" y="12000"/>
                  </a:moveTo>
                  <a:cubicBezTo>
                    <a:pt x="13573" y="12343"/>
                    <a:pt x="11985" y="12000"/>
                    <a:pt x="11985" y="9943"/>
                  </a:cubicBezTo>
                  <a:cubicBezTo>
                    <a:pt x="11985" y="6857"/>
                    <a:pt x="18973" y="4114"/>
                    <a:pt x="19926" y="1371"/>
                  </a:cubicBezTo>
                  <a:cubicBezTo>
                    <a:pt x="20244" y="686"/>
                    <a:pt x="20244" y="0"/>
                    <a:pt x="19926" y="0"/>
                  </a:cubicBezTo>
                  <a:cubicBezTo>
                    <a:pt x="19609" y="0"/>
                    <a:pt x="19926" y="343"/>
                    <a:pt x="19291" y="1029"/>
                  </a:cubicBezTo>
                  <a:cubicBezTo>
                    <a:pt x="16432" y="4114"/>
                    <a:pt x="11668" y="4114"/>
                    <a:pt x="8173" y="5829"/>
                  </a:cubicBezTo>
                  <a:cubicBezTo>
                    <a:pt x="5632" y="6857"/>
                    <a:pt x="-1356" y="10629"/>
                    <a:pt x="232" y="18514"/>
                  </a:cubicBezTo>
                  <a:cubicBezTo>
                    <a:pt x="232" y="18857"/>
                    <a:pt x="550" y="20229"/>
                    <a:pt x="868" y="20229"/>
                  </a:cubicBezTo>
                  <a:cubicBezTo>
                    <a:pt x="868" y="20229"/>
                    <a:pt x="868" y="19543"/>
                    <a:pt x="868" y="18514"/>
                  </a:cubicBezTo>
                  <a:cubicBezTo>
                    <a:pt x="868" y="13714"/>
                    <a:pt x="6268" y="12343"/>
                    <a:pt x="7856" y="9257"/>
                  </a:cubicBezTo>
                  <a:cubicBezTo>
                    <a:pt x="8173" y="8914"/>
                    <a:pt x="8491" y="8571"/>
                    <a:pt x="8491" y="8571"/>
                  </a:cubicBezTo>
                  <a:cubicBezTo>
                    <a:pt x="8491" y="8914"/>
                    <a:pt x="8491" y="8914"/>
                    <a:pt x="8491" y="9257"/>
                  </a:cubicBezTo>
                  <a:cubicBezTo>
                    <a:pt x="7856" y="12000"/>
                    <a:pt x="5315" y="13371"/>
                    <a:pt x="6268" y="15429"/>
                  </a:cubicBezTo>
                  <a:cubicBezTo>
                    <a:pt x="6903" y="17829"/>
                    <a:pt x="9762" y="15771"/>
                    <a:pt x="10397" y="14400"/>
                  </a:cubicBezTo>
                  <a:cubicBezTo>
                    <a:pt x="10715" y="14057"/>
                    <a:pt x="10715" y="13714"/>
                    <a:pt x="11032" y="13714"/>
                  </a:cubicBezTo>
                  <a:cubicBezTo>
                    <a:pt x="11032" y="13714"/>
                    <a:pt x="11032" y="14400"/>
                    <a:pt x="11032" y="14743"/>
                  </a:cubicBezTo>
                  <a:cubicBezTo>
                    <a:pt x="10397" y="17486"/>
                    <a:pt x="10079" y="18857"/>
                    <a:pt x="8173" y="20571"/>
                  </a:cubicBezTo>
                  <a:cubicBezTo>
                    <a:pt x="7538" y="20914"/>
                    <a:pt x="6585" y="21257"/>
                    <a:pt x="6585" y="21600"/>
                  </a:cubicBezTo>
                  <a:cubicBezTo>
                    <a:pt x="6585" y="21600"/>
                    <a:pt x="7220" y="21600"/>
                    <a:pt x="7538" y="21600"/>
                  </a:cubicBezTo>
                  <a:cubicBezTo>
                    <a:pt x="12303" y="21257"/>
                    <a:pt x="16432" y="15086"/>
                    <a:pt x="17703" y="10971"/>
                  </a:cubicBezTo>
                  <a:cubicBezTo>
                    <a:pt x="17703" y="10629"/>
                    <a:pt x="17703" y="10286"/>
                    <a:pt x="17703" y="10286"/>
                  </a:cubicBezTo>
                  <a:cubicBezTo>
                    <a:pt x="17385" y="9943"/>
                    <a:pt x="17385" y="10286"/>
                    <a:pt x="17068" y="10629"/>
                  </a:cubicBezTo>
                  <a:cubicBezTo>
                    <a:pt x="16432" y="10971"/>
                    <a:pt x="15797" y="11657"/>
                    <a:pt x="15162" y="12000"/>
                  </a:cubicBezTo>
                  <a:close/>
                </a:path>
              </a:pathLst>
            </a:custGeom>
            <a:solidFill>
              <a:srgbClr val="000000"/>
            </a:solidFill>
            <a:ln w="12700">
              <a:noFill/>
            </a:ln>
          </p:spPr>
          <p:style>
            <a:lnRef idx="0">
              <a:scrgbClr r="0" g="0" b="0"/>
            </a:lnRef>
            <a:fillRef idx="0">
              <a:scrgbClr r="0" g="0" b="0"/>
            </a:fillRef>
            <a:effectRef idx="0">
              <a:scrgbClr r="0" g="0" b="0"/>
            </a:effectRef>
            <a:fontRef idx="minor"/>
          </p:style>
        </p:sp>
        <p:sp>
          <p:nvSpPr>
            <p:cNvPr id="1140" name="Freeform 8"/>
            <p:cNvSpPr/>
            <p:nvPr/>
          </p:nvSpPr>
          <p:spPr>
            <a:xfrm>
              <a:off x="1600200" y="6249240"/>
              <a:ext cx="175680" cy="211680"/>
            </a:xfrm>
            <a:custGeom>
              <a:avLst/>
              <a:gdLst/>
              <a:ahLst/>
              <a:cxnLst/>
              <a:rect l="l" t="t" r="r" b="b"/>
              <a:pathLst>
                <a:path w="21600" h="21600">
                  <a:moveTo>
                    <a:pt x="4629" y="9072"/>
                  </a:moveTo>
                  <a:cubicBezTo>
                    <a:pt x="4629" y="5616"/>
                    <a:pt x="6686" y="3024"/>
                    <a:pt x="10800" y="3024"/>
                  </a:cubicBezTo>
                  <a:cubicBezTo>
                    <a:pt x="14914" y="3024"/>
                    <a:pt x="16971" y="5616"/>
                    <a:pt x="16971" y="9072"/>
                  </a:cubicBezTo>
                  <a:lnTo>
                    <a:pt x="4629" y="9072"/>
                  </a:lnTo>
                  <a:close/>
                  <a:moveTo>
                    <a:pt x="21600" y="11664"/>
                  </a:moveTo>
                  <a:cubicBezTo>
                    <a:pt x="21600" y="9504"/>
                    <a:pt x="21600" y="9504"/>
                    <a:pt x="21600" y="9504"/>
                  </a:cubicBezTo>
                  <a:cubicBezTo>
                    <a:pt x="21600" y="3888"/>
                    <a:pt x="18000" y="0"/>
                    <a:pt x="10800" y="0"/>
                  </a:cubicBezTo>
                  <a:cubicBezTo>
                    <a:pt x="3600" y="0"/>
                    <a:pt x="0" y="5184"/>
                    <a:pt x="0" y="10800"/>
                  </a:cubicBezTo>
                  <a:cubicBezTo>
                    <a:pt x="0" y="16848"/>
                    <a:pt x="3086" y="21600"/>
                    <a:pt x="10800" y="21600"/>
                  </a:cubicBezTo>
                  <a:cubicBezTo>
                    <a:pt x="16457" y="21600"/>
                    <a:pt x="20571" y="19008"/>
                    <a:pt x="21086" y="14688"/>
                  </a:cubicBezTo>
                  <a:cubicBezTo>
                    <a:pt x="16457" y="14688"/>
                    <a:pt x="16457" y="14688"/>
                    <a:pt x="16457" y="14688"/>
                  </a:cubicBezTo>
                  <a:cubicBezTo>
                    <a:pt x="15943" y="17712"/>
                    <a:pt x="14400" y="18576"/>
                    <a:pt x="10800" y="18576"/>
                  </a:cubicBezTo>
                  <a:cubicBezTo>
                    <a:pt x="6171" y="18576"/>
                    <a:pt x="4629" y="15120"/>
                    <a:pt x="4629" y="11664"/>
                  </a:cubicBezTo>
                  <a:lnTo>
                    <a:pt x="21600" y="11664"/>
                  </a:lnTo>
                  <a:close/>
                </a:path>
              </a:pathLst>
            </a:custGeom>
            <a:solidFill>
              <a:srgbClr val="000000"/>
            </a:solidFill>
            <a:ln w="12700">
              <a:noFill/>
            </a:ln>
          </p:spPr>
          <p:style>
            <a:lnRef idx="0">
              <a:scrgbClr r="0" g="0" b="0"/>
            </a:lnRef>
            <a:fillRef idx="0">
              <a:scrgbClr r="0" g="0" b="0"/>
            </a:fillRef>
            <a:effectRef idx="0">
              <a:scrgbClr r="0" g="0" b="0"/>
            </a:effectRef>
            <a:fontRef idx="minor"/>
          </p:style>
        </p:sp>
        <p:sp>
          <p:nvSpPr>
            <p:cNvPr id="1141" name="Rectangle 9"/>
            <p:cNvSpPr/>
            <p:nvPr/>
          </p:nvSpPr>
          <p:spPr>
            <a:xfrm>
              <a:off x="1822680" y="6168600"/>
              <a:ext cx="33120" cy="284400"/>
            </a:xfrm>
            <a:prstGeom prst="rect">
              <a:avLst/>
            </a:prstGeom>
            <a:solidFill>
              <a:srgbClr val="000000"/>
            </a:solidFill>
            <a:ln w="12700">
              <a:noFill/>
            </a:ln>
          </p:spPr>
          <p:style>
            <a:lnRef idx="0">
              <a:scrgbClr r="0" g="0" b="0"/>
            </a:lnRef>
            <a:fillRef idx="0">
              <a:scrgbClr r="0" g="0" b="0"/>
            </a:fillRef>
            <a:effectRef idx="0">
              <a:scrgbClr r="0" g="0" b="0"/>
            </a:effectRef>
            <a:fontRef idx="minor"/>
          </p:style>
        </p:sp>
        <p:sp>
          <p:nvSpPr>
            <p:cNvPr id="1142" name="Freeform 10"/>
            <p:cNvSpPr/>
            <p:nvPr/>
          </p:nvSpPr>
          <p:spPr>
            <a:xfrm>
              <a:off x="1897560" y="6164640"/>
              <a:ext cx="126000" cy="288360"/>
            </a:xfrm>
            <a:custGeom>
              <a:avLst/>
              <a:gdLst/>
              <a:ahLst/>
              <a:cxnLst/>
              <a:rect l="l" t="t" r="r" b="b"/>
              <a:pathLst>
                <a:path w="21600" h="21600">
                  <a:moveTo>
                    <a:pt x="12960" y="21600"/>
                  </a:moveTo>
                  <a:cubicBezTo>
                    <a:pt x="12960" y="8894"/>
                    <a:pt x="12960" y="8894"/>
                    <a:pt x="12960" y="8894"/>
                  </a:cubicBezTo>
                  <a:cubicBezTo>
                    <a:pt x="20880" y="8894"/>
                    <a:pt x="20880" y="8894"/>
                    <a:pt x="20880" y="8894"/>
                  </a:cubicBezTo>
                  <a:cubicBezTo>
                    <a:pt x="20880" y="6988"/>
                    <a:pt x="20880" y="6988"/>
                    <a:pt x="20880" y="6988"/>
                  </a:cubicBezTo>
                  <a:cubicBezTo>
                    <a:pt x="12960" y="6988"/>
                    <a:pt x="12960" y="6988"/>
                    <a:pt x="12960" y="6988"/>
                  </a:cubicBezTo>
                  <a:cubicBezTo>
                    <a:pt x="12960" y="4447"/>
                    <a:pt x="12960" y="4447"/>
                    <a:pt x="12960" y="4447"/>
                  </a:cubicBezTo>
                  <a:cubicBezTo>
                    <a:pt x="12960" y="2859"/>
                    <a:pt x="15120" y="2541"/>
                    <a:pt x="18720" y="2541"/>
                  </a:cubicBezTo>
                  <a:cubicBezTo>
                    <a:pt x="19440" y="2541"/>
                    <a:pt x="20880" y="2541"/>
                    <a:pt x="21600" y="2541"/>
                  </a:cubicBezTo>
                  <a:cubicBezTo>
                    <a:pt x="21600" y="318"/>
                    <a:pt x="21600" y="318"/>
                    <a:pt x="21600" y="318"/>
                  </a:cubicBezTo>
                  <a:cubicBezTo>
                    <a:pt x="20160" y="0"/>
                    <a:pt x="18720" y="0"/>
                    <a:pt x="17280" y="0"/>
                  </a:cubicBezTo>
                  <a:cubicBezTo>
                    <a:pt x="10800" y="0"/>
                    <a:pt x="6480" y="1271"/>
                    <a:pt x="6480" y="4129"/>
                  </a:cubicBezTo>
                  <a:cubicBezTo>
                    <a:pt x="6480" y="6988"/>
                    <a:pt x="6480" y="6988"/>
                    <a:pt x="6480" y="6988"/>
                  </a:cubicBezTo>
                  <a:cubicBezTo>
                    <a:pt x="0" y="6988"/>
                    <a:pt x="0" y="6988"/>
                    <a:pt x="0" y="6988"/>
                  </a:cubicBezTo>
                  <a:cubicBezTo>
                    <a:pt x="0" y="8894"/>
                    <a:pt x="0" y="8894"/>
                    <a:pt x="0" y="8894"/>
                  </a:cubicBezTo>
                  <a:cubicBezTo>
                    <a:pt x="6480" y="8894"/>
                    <a:pt x="6480" y="8894"/>
                    <a:pt x="6480" y="8894"/>
                  </a:cubicBezTo>
                  <a:cubicBezTo>
                    <a:pt x="6480" y="21600"/>
                    <a:pt x="6480" y="21600"/>
                    <a:pt x="6480" y="21600"/>
                  </a:cubicBezTo>
                  <a:lnTo>
                    <a:pt x="12960" y="21600"/>
                  </a:lnTo>
                  <a:close/>
                </a:path>
              </a:pathLst>
            </a:custGeom>
            <a:solidFill>
              <a:srgbClr val="000000"/>
            </a:solidFill>
            <a:ln w="12700">
              <a:noFill/>
            </a:ln>
          </p:spPr>
          <p:style>
            <a:lnRef idx="0">
              <a:scrgbClr r="0" g="0" b="0"/>
            </a:lnRef>
            <a:fillRef idx="0">
              <a:scrgbClr r="0" g="0" b="0"/>
            </a:fillRef>
            <a:effectRef idx="0">
              <a:scrgbClr r="0" g="0" b="0"/>
            </a:effectRef>
            <a:fontRef idx="minor"/>
          </p:style>
        </p:sp>
        <p:sp>
          <p:nvSpPr>
            <p:cNvPr id="1143" name="Freeform 11"/>
            <p:cNvSpPr/>
            <p:nvPr/>
          </p:nvSpPr>
          <p:spPr>
            <a:xfrm>
              <a:off x="2040480" y="6202440"/>
              <a:ext cx="112680" cy="258480"/>
            </a:xfrm>
            <a:custGeom>
              <a:avLst/>
              <a:gdLst/>
              <a:ahLst/>
              <a:cxnLst/>
              <a:rect l="l" t="t" r="r" b="b"/>
              <a:pathLst>
                <a:path w="21600" h="21600">
                  <a:moveTo>
                    <a:pt x="0" y="4603"/>
                  </a:moveTo>
                  <a:cubicBezTo>
                    <a:pt x="0" y="6728"/>
                    <a:pt x="0" y="6728"/>
                    <a:pt x="0" y="6728"/>
                  </a:cubicBezTo>
                  <a:cubicBezTo>
                    <a:pt x="6400" y="6728"/>
                    <a:pt x="6400" y="6728"/>
                    <a:pt x="6400" y="6728"/>
                  </a:cubicBezTo>
                  <a:cubicBezTo>
                    <a:pt x="6400" y="17351"/>
                    <a:pt x="6400" y="17351"/>
                    <a:pt x="6400" y="17351"/>
                  </a:cubicBezTo>
                  <a:cubicBezTo>
                    <a:pt x="6400" y="19475"/>
                    <a:pt x="6400" y="21600"/>
                    <a:pt x="16800" y="21600"/>
                  </a:cubicBezTo>
                  <a:cubicBezTo>
                    <a:pt x="18400" y="21600"/>
                    <a:pt x="20000" y="21246"/>
                    <a:pt x="21600" y="21246"/>
                  </a:cubicBezTo>
                  <a:cubicBezTo>
                    <a:pt x="21600" y="18767"/>
                    <a:pt x="21600" y="18767"/>
                    <a:pt x="21600" y="18767"/>
                  </a:cubicBezTo>
                  <a:cubicBezTo>
                    <a:pt x="20800" y="19121"/>
                    <a:pt x="19200" y="19121"/>
                    <a:pt x="17600" y="19121"/>
                  </a:cubicBezTo>
                  <a:cubicBezTo>
                    <a:pt x="15200" y="19121"/>
                    <a:pt x="13600" y="18413"/>
                    <a:pt x="13600" y="17351"/>
                  </a:cubicBezTo>
                  <a:cubicBezTo>
                    <a:pt x="13600" y="6728"/>
                    <a:pt x="13600" y="6728"/>
                    <a:pt x="13600" y="6728"/>
                  </a:cubicBezTo>
                  <a:cubicBezTo>
                    <a:pt x="21600" y="6728"/>
                    <a:pt x="21600" y="6728"/>
                    <a:pt x="21600" y="6728"/>
                  </a:cubicBezTo>
                  <a:cubicBezTo>
                    <a:pt x="21600" y="4603"/>
                    <a:pt x="21600" y="4603"/>
                    <a:pt x="21600" y="4603"/>
                  </a:cubicBezTo>
                  <a:cubicBezTo>
                    <a:pt x="13600" y="4603"/>
                    <a:pt x="13600" y="4603"/>
                    <a:pt x="13600" y="4603"/>
                  </a:cubicBezTo>
                  <a:cubicBezTo>
                    <a:pt x="13600" y="0"/>
                    <a:pt x="13600" y="0"/>
                    <a:pt x="13600" y="0"/>
                  </a:cubicBezTo>
                  <a:cubicBezTo>
                    <a:pt x="6400" y="1062"/>
                    <a:pt x="6400" y="1062"/>
                    <a:pt x="6400" y="1062"/>
                  </a:cubicBezTo>
                  <a:cubicBezTo>
                    <a:pt x="6400" y="4603"/>
                    <a:pt x="6400" y="4603"/>
                    <a:pt x="6400" y="4603"/>
                  </a:cubicBezTo>
                  <a:lnTo>
                    <a:pt x="0" y="4603"/>
                  </a:lnTo>
                  <a:close/>
                </a:path>
              </a:pathLst>
            </a:custGeom>
            <a:solidFill>
              <a:srgbClr val="000000"/>
            </a:solidFill>
            <a:ln w="12700">
              <a:noFill/>
            </a:ln>
          </p:spPr>
          <p:style>
            <a:lnRef idx="0">
              <a:scrgbClr r="0" g="0" b="0"/>
            </a:lnRef>
            <a:fillRef idx="0">
              <a:scrgbClr r="0" g="0" b="0"/>
            </a:fillRef>
            <a:effectRef idx="0">
              <a:scrgbClr r="0" g="0" b="0"/>
            </a:effectRef>
            <a:fontRef idx="minor"/>
          </p:style>
        </p:sp>
        <p:sp>
          <p:nvSpPr>
            <p:cNvPr id="1144" name="Freeform 12"/>
            <p:cNvSpPr/>
            <p:nvPr/>
          </p:nvSpPr>
          <p:spPr>
            <a:xfrm>
              <a:off x="1335600" y="6168600"/>
              <a:ext cx="226440" cy="284400"/>
            </a:xfrm>
            <a:custGeom>
              <a:avLst/>
              <a:gdLst/>
              <a:ahLst/>
              <a:cxnLst/>
              <a:rect l="l" t="t" r="r" b="b"/>
              <a:pathLst>
                <a:path w="21600" h="21600">
                  <a:moveTo>
                    <a:pt x="0" y="21600"/>
                  </a:moveTo>
                  <a:cubicBezTo>
                    <a:pt x="9200" y="21600"/>
                    <a:pt x="9200" y="21600"/>
                    <a:pt x="9200" y="21600"/>
                  </a:cubicBezTo>
                  <a:cubicBezTo>
                    <a:pt x="20400" y="21600"/>
                    <a:pt x="21600" y="13863"/>
                    <a:pt x="21600" y="10961"/>
                  </a:cubicBezTo>
                  <a:cubicBezTo>
                    <a:pt x="21600" y="8060"/>
                    <a:pt x="20400" y="0"/>
                    <a:pt x="9200" y="0"/>
                  </a:cubicBezTo>
                  <a:cubicBezTo>
                    <a:pt x="0" y="0"/>
                    <a:pt x="0" y="0"/>
                    <a:pt x="0" y="0"/>
                  </a:cubicBezTo>
                  <a:lnTo>
                    <a:pt x="0" y="21600"/>
                  </a:lnTo>
                  <a:close/>
                  <a:moveTo>
                    <a:pt x="3600" y="2579"/>
                  </a:moveTo>
                  <a:cubicBezTo>
                    <a:pt x="9200" y="2579"/>
                    <a:pt x="9200" y="2579"/>
                    <a:pt x="9200" y="2579"/>
                  </a:cubicBezTo>
                  <a:cubicBezTo>
                    <a:pt x="15200" y="2579"/>
                    <a:pt x="18000" y="6448"/>
                    <a:pt x="18000" y="10961"/>
                  </a:cubicBezTo>
                  <a:cubicBezTo>
                    <a:pt x="18000" y="15475"/>
                    <a:pt x="15200" y="19021"/>
                    <a:pt x="9200" y="19021"/>
                  </a:cubicBezTo>
                  <a:cubicBezTo>
                    <a:pt x="3600" y="19021"/>
                    <a:pt x="3600" y="19021"/>
                    <a:pt x="3600" y="19021"/>
                  </a:cubicBezTo>
                  <a:lnTo>
                    <a:pt x="3600" y="2579"/>
                  </a:lnTo>
                  <a:close/>
                </a:path>
              </a:pathLst>
            </a:custGeom>
            <a:solidFill>
              <a:srgbClr val="000000"/>
            </a:solidFill>
            <a:ln w="12700">
              <a:noFill/>
            </a:ln>
          </p:spPr>
          <p:style>
            <a:lnRef idx="0">
              <a:scrgbClr r="0" g="0" b="0"/>
            </a:lnRef>
            <a:fillRef idx="0">
              <a:scrgbClr r="0" g="0" b="0"/>
            </a:fillRef>
            <a:effectRef idx="0">
              <a:scrgbClr r="0" g="0" b="0"/>
            </a:effectRef>
            <a:fontRef idx="minor"/>
          </p:style>
        </p:sp>
      </p:grpSp>
      <p:sp>
        <p:nvSpPr>
          <p:cNvPr id="1145" name="Rechthoek 6" hidden="1"/>
          <p:cNvSpPr/>
          <p:nvPr/>
        </p:nvSpPr>
        <p:spPr>
          <a:xfrm>
            <a:off x="161640" y="119160"/>
            <a:ext cx="11868480" cy="6408000"/>
          </a:xfrm>
          <a:prstGeom prst="rect">
            <a:avLst/>
          </a:prstGeom>
          <a:solidFill>
            <a:srgbClr val="FFFFFF"/>
          </a:solidFill>
          <a:ln w="12700">
            <a:noFill/>
          </a:ln>
        </p:spPr>
        <p:style>
          <a:lnRef idx="0">
            <a:scrgbClr r="0" g="0" b="0"/>
          </a:lnRef>
          <a:fillRef idx="0">
            <a:scrgbClr r="0" g="0" b="0"/>
          </a:fillRef>
          <a:effectRef idx="0">
            <a:scrgbClr r="0" g="0" b="0"/>
          </a:effectRef>
          <a:fontRef idx="minor"/>
        </p:style>
      </p:sp>
      <p:sp>
        <p:nvSpPr>
          <p:cNvPr id="1146" name="Tekstvak 4" hidden="1"/>
          <p:cNvSpPr/>
          <p:nvPr/>
        </p:nvSpPr>
        <p:spPr>
          <a:xfrm>
            <a:off x="34920" y="-662400"/>
            <a:ext cx="12100320" cy="455400"/>
          </a:xfrm>
          <a:prstGeom prst="rect">
            <a:avLst/>
          </a:prstGeom>
          <a:noFill/>
          <a:ln w="12700">
            <a:noFill/>
          </a:ln>
        </p:spPr>
        <p:style>
          <a:lnRef idx="0">
            <a:scrgbClr r="0" g="0" b="0"/>
          </a:lnRef>
          <a:fillRef idx="0">
            <a:scrgbClr r="0" g="0" b="0"/>
          </a:fillRef>
          <a:effectRef idx="0">
            <a:scrgbClr r="0" g="0" b="0"/>
          </a:effectRef>
          <a:fontRef idx="minor"/>
        </p:style>
        <p:txBody>
          <a:bodyPr lIns="45720" tIns="45000" rIns="45720" bIns="45000" anchor="t">
            <a:spAutoFit/>
          </a:bodyPr>
          <a:lstStyle/>
          <a:p>
            <a:pPr algn="ctr">
              <a:lnSpc>
                <a:spcPct val="100000"/>
              </a:lnSpc>
              <a:buNone/>
              <a:tabLst>
                <a:tab pos="0" algn="l"/>
              </a:tabLst>
            </a:pPr>
            <a:r>
              <a:rPr lang="en-US" sz="2400" b="0" strike="noStrike" spc="49">
                <a:solidFill>
                  <a:srgbClr val="017188"/>
                </a:solidFill>
                <a:latin typeface="Roboto Slab Regular Regular"/>
                <a:ea typeface="Roboto Slab Regular Regular"/>
              </a:rPr>
              <a:t>Logo (Animatie)</a:t>
            </a:r>
            <a:endParaRPr lang="en-US" sz="2400" b="0" strike="noStrike" spc="-1">
              <a:latin typeface="Arial"/>
            </a:endParaRPr>
          </a:p>
        </p:txBody>
      </p:sp>
      <p:grpSp>
        <p:nvGrpSpPr>
          <p:cNvPr id="1147" name="Groep 70"/>
          <p:cNvGrpSpPr/>
          <p:nvPr/>
        </p:nvGrpSpPr>
        <p:grpSpPr>
          <a:xfrm>
            <a:off x="-7560" y="-1785600"/>
            <a:ext cx="2590920" cy="1608840"/>
            <a:chOff x="-7560" y="-1785600"/>
            <a:chExt cx="2590920" cy="1608840"/>
          </a:xfrm>
        </p:grpSpPr>
        <p:sp>
          <p:nvSpPr>
            <p:cNvPr id="1148" name="Rechthoek 71"/>
            <p:cNvSpPr/>
            <p:nvPr/>
          </p:nvSpPr>
          <p:spPr>
            <a:xfrm>
              <a:off x="-7560" y="-1785600"/>
              <a:ext cx="2590920" cy="1583640"/>
            </a:xfrm>
            <a:prstGeom prst="rect">
              <a:avLst/>
            </a:prstGeom>
            <a:solidFill>
              <a:srgbClr val="F2F2F2"/>
            </a:solidFill>
            <a:ln w="3175">
              <a:solidFill>
                <a:srgbClr val="BFBFBF"/>
              </a:solidFill>
              <a:miter/>
            </a:ln>
          </p:spPr>
          <p:style>
            <a:lnRef idx="0">
              <a:scrgbClr r="0" g="0" b="0"/>
            </a:lnRef>
            <a:fillRef idx="0">
              <a:scrgbClr r="0" g="0" b="0"/>
            </a:fillRef>
            <a:effectRef idx="0">
              <a:scrgbClr r="0" g="0" b="0"/>
            </a:effectRef>
            <a:fontRef idx="minor"/>
          </p:style>
        </p:sp>
        <p:grpSp>
          <p:nvGrpSpPr>
            <p:cNvPr id="1149" name="Rechthoek 72"/>
            <p:cNvGrpSpPr/>
            <p:nvPr/>
          </p:nvGrpSpPr>
          <p:grpSpPr>
            <a:xfrm>
              <a:off x="90720" y="-1748160"/>
              <a:ext cx="2411640" cy="382320"/>
              <a:chOff x="90720" y="-1748160"/>
              <a:chExt cx="2411640" cy="382320"/>
            </a:xfrm>
          </p:grpSpPr>
          <p:sp>
            <p:nvSpPr>
              <p:cNvPr id="1150" name="Rectangle"/>
              <p:cNvSpPr/>
              <p:nvPr/>
            </p:nvSpPr>
            <p:spPr>
              <a:xfrm>
                <a:off x="90720" y="-1683000"/>
                <a:ext cx="2411640" cy="251640"/>
              </a:xfrm>
              <a:prstGeom prst="rect">
                <a:avLst/>
              </a:prstGeom>
              <a:solidFill>
                <a:srgbClr val="211F26"/>
              </a:solidFill>
              <a:ln w="12700">
                <a:noFill/>
              </a:ln>
            </p:spPr>
            <p:style>
              <a:lnRef idx="0">
                <a:scrgbClr r="0" g="0" b="0"/>
              </a:lnRef>
              <a:fillRef idx="0">
                <a:scrgbClr r="0" g="0" b="0"/>
              </a:fillRef>
              <a:effectRef idx="0">
                <a:scrgbClr r="0" g="0" b="0"/>
              </a:effectRef>
              <a:fontRef idx="minor"/>
            </p:style>
          </p:sp>
          <p:sp>
            <p:nvSpPr>
              <p:cNvPr id="1151" name="Kleuren aanpassen (vlam)"/>
              <p:cNvSpPr/>
              <p:nvPr/>
            </p:nvSpPr>
            <p:spPr>
              <a:xfrm>
                <a:off x="198720" y="-1748160"/>
                <a:ext cx="2303640" cy="382320"/>
              </a:xfrm>
              <a:prstGeom prst="rect">
                <a:avLst/>
              </a:prstGeom>
              <a:noFill/>
              <a:ln w="12700">
                <a:noFill/>
              </a:ln>
            </p:spPr>
            <p:style>
              <a:lnRef idx="0">
                <a:scrgbClr r="0" g="0" b="0"/>
              </a:lnRef>
              <a:fillRef idx="0">
                <a:scrgbClr r="0" g="0" b="0"/>
              </a:fillRef>
              <a:effectRef idx="0">
                <a:scrgbClr r="0" g="0" b="0"/>
              </a:effectRef>
              <a:fontRef idx="minor"/>
            </p:style>
            <p:txBody>
              <a:bodyPr lIns="0" tIns="0" rIns="0" bIns="0" numCol="1" spcCol="0" anchor="ctr">
                <a:spAutoFit/>
              </a:bodyPr>
              <a:lstStyle/>
              <a:p>
                <a:pPr>
                  <a:lnSpc>
                    <a:spcPct val="90000"/>
                  </a:lnSpc>
                  <a:spcBef>
                    <a:spcPts val="601"/>
                  </a:spcBef>
                  <a:buNone/>
                  <a:tabLst>
                    <a:tab pos="0" algn="l"/>
                  </a:tabLst>
                </a:pPr>
                <a:r>
                  <a:rPr lang="en-US" sz="1400" b="1" strike="noStrike" cap="all" spc="-1">
                    <a:solidFill>
                      <a:srgbClr val="FFFFFF"/>
                    </a:solidFill>
                    <a:latin typeface="Calibri"/>
                    <a:ea typeface="Calibri"/>
                  </a:rPr>
                  <a:t>Kleuren aanpassen (vlam)</a:t>
                </a:r>
                <a:endParaRPr lang="en-US" sz="1400" b="0" strike="noStrike" spc="-1">
                  <a:latin typeface="Arial"/>
                </a:endParaRPr>
              </a:p>
            </p:txBody>
          </p:sp>
        </p:grpSp>
        <p:grpSp>
          <p:nvGrpSpPr>
            <p:cNvPr id="1152" name="Ovaal 73"/>
            <p:cNvGrpSpPr/>
            <p:nvPr/>
          </p:nvGrpSpPr>
          <p:grpSpPr>
            <a:xfrm>
              <a:off x="90720" y="-1289160"/>
              <a:ext cx="260640" cy="273240"/>
              <a:chOff x="90720" y="-1289160"/>
              <a:chExt cx="260640" cy="273240"/>
            </a:xfrm>
          </p:grpSpPr>
          <p:sp>
            <p:nvSpPr>
              <p:cNvPr id="1153" name="Oval"/>
              <p:cNvSpPr/>
              <p:nvPr/>
            </p:nvSpPr>
            <p:spPr>
              <a:xfrm>
                <a:off x="90720" y="-1282320"/>
                <a:ext cx="260640" cy="259200"/>
              </a:xfrm>
              <a:prstGeom prst="ellipse">
                <a:avLst/>
              </a:prstGeom>
              <a:solidFill>
                <a:srgbClr val="211F26"/>
              </a:solidFill>
              <a:ln w="12700">
                <a:noFill/>
              </a:ln>
            </p:spPr>
            <p:style>
              <a:lnRef idx="0">
                <a:scrgbClr r="0" g="0" b="0"/>
              </a:lnRef>
              <a:fillRef idx="0">
                <a:scrgbClr r="0" g="0" b="0"/>
              </a:fillRef>
              <a:effectRef idx="0">
                <a:scrgbClr r="0" g="0" b="0"/>
              </a:effectRef>
              <a:fontRef idx="minor"/>
            </p:style>
          </p:sp>
          <p:sp>
            <p:nvSpPr>
              <p:cNvPr id="1154" name="1"/>
              <p:cNvSpPr/>
              <p:nvPr/>
            </p:nvSpPr>
            <p:spPr>
              <a:xfrm>
                <a:off x="174600" y="-1289160"/>
                <a:ext cx="92520" cy="273240"/>
              </a:xfrm>
              <a:prstGeom prst="rect">
                <a:avLst/>
              </a:prstGeom>
              <a:noFill/>
              <a:ln w="12700">
                <a:noFill/>
              </a:ln>
            </p:spPr>
            <p:style>
              <a:lnRef idx="0">
                <a:scrgbClr r="0" g="0" b="0"/>
              </a:lnRef>
              <a:fillRef idx="0">
                <a:scrgbClr r="0" g="0" b="0"/>
              </a:fillRef>
              <a:effectRef idx="0">
                <a:scrgbClr r="0" g="0" b="0"/>
              </a:effectRef>
              <a:fontRef idx="minor"/>
            </p:style>
            <p:txBody>
              <a:bodyPr lIns="45720" rIns="45720" numCol="1" spcCol="0" anchor="ctr">
                <a:spAutoFit/>
              </a:bodyPr>
              <a:lstStyle/>
              <a:p>
                <a:pPr algn="ctr">
                  <a:lnSpc>
                    <a:spcPct val="100000"/>
                  </a:lnSpc>
                  <a:buNone/>
                  <a:tabLst>
                    <a:tab pos="0" algn="l"/>
                  </a:tabLst>
                </a:pPr>
                <a:r>
                  <a:rPr lang="en-US" sz="1200" b="1" strike="noStrike" spc="-1">
                    <a:solidFill>
                      <a:srgbClr val="FFFFFF"/>
                    </a:solidFill>
                    <a:latin typeface="Calibri"/>
                    <a:ea typeface="Calibri"/>
                  </a:rPr>
                  <a:t>1</a:t>
                </a:r>
                <a:endParaRPr lang="en-US" sz="1200" b="0" strike="noStrike" spc="-1">
                  <a:latin typeface="Arial"/>
                </a:endParaRPr>
              </a:p>
            </p:txBody>
          </p:sp>
        </p:grpSp>
        <p:sp>
          <p:nvSpPr>
            <p:cNvPr id="1155" name="Rechthoek 74"/>
            <p:cNvSpPr/>
            <p:nvPr/>
          </p:nvSpPr>
          <p:spPr>
            <a:xfrm>
              <a:off x="456480" y="-1282320"/>
              <a:ext cx="2067120" cy="501840"/>
            </a:xfrm>
            <a:prstGeom prst="rect">
              <a:avLst/>
            </a:prstGeom>
            <a:noFill/>
            <a:ln w="12700">
              <a:noFill/>
            </a:ln>
          </p:spPr>
          <p:style>
            <a:lnRef idx="0">
              <a:scrgbClr r="0" g="0" b="0"/>
            </a:lnRef>
            <a:fillRef idx="0">
              <a:scrgbClr r="0" g="0" b="0"/>
            </a:fillRef>
            <a:effectRef idx="0">
              <a:scrgbClr r="0" g="0" b="0"/>
            </a:effectRef>
            <a:fontRef idx="minor"/>
          </p:style>
          <p:txBody>
            <a:bodyPr lIns="0" tIns="0" rIns="0" bIns="0" numCol="1" spcCol="0" anchor="t">
              <a:spAutoFit/>
            </a:bodyPr>
            <a:lstStyle/>
            <a:p>
              <a:pPr>
                <a:lnSpc>
                  <a:spcPct val="100000"/>
                </a:lnSpc>
                <a:buNone/>
                <a:tabLst>
                  <a:tab pos="0" algn="l"/>
                </a:tabLst>
              </a:pPr>
              <a:r>
                <a:rPr lang="en-US" sz="1100" b="0" strike="noStrike" spc="-1">
                  <a:solidFill>
                    <a:srgbClr val="211F26"/>
                  </a:solidFill>
                  <a:latin typeface="Calibri"/>
                  <a:ea typeface="Calibri"/>
                </a:rPr>
                <a:t>Selecteer de vlam. Klik rechter-muisknop en kies </a:t>
              </a:r>
              <a:r>
                <a:rPr lang="en-US" sz="1100" b="1" strike="noStrike" spc="-1">
                  <a:solidFill>
                    <a:srgbClr val="211F26"/>
                  </a:solidFill>
                  <a:latin typeface="Calibri"/>
                  <a:ea typeface="Calibri"/>
                </a:rPr>
                <a:t>‘Opvulling’</a:t>
              </a:r>
              <a:r>
                <a:rPr lang="en-US" sz="1100" b="0" strike="noStrike" spc="-1">
                  <a:solidFill>
                    <a:srgbClr val="211F26"/>
                  </a:solidFill>
                  <a:latin typeface="Calibri"/>
                  <a:ea typeface="Calibri"/>
                </a:rPr>
                <a:t>. </a:t>
              </a:r>
              <a:endParaRPr lang="en-US" sz="1100" b="0" strike="noStrike" spc="-1">
                <a:latin typeface="Arial"/>
              </a:endParaRPr>
            </a:p>
          </p:txBody>
        </p:sp>
        <p:grpSp>
          <p:nvGrpSpPr>
            <p:cNvPr id="1156" name="Ovaal 75"/>
            <p:cNvGrpSpPr/>
            <p:nvPr/>
          </p:nvGrpSpPr>
          <p:grpSpPr>
            <a:xfrm>
              <a:off x="90720" y="-852840"/>
              <a:ext cx="260640" cy="273240"/>
              <a:chOff x="90720" y="-852840"/>
              <a:chExt cx="260640" cy="273240"/>
            </a:xfrm>
          </p:grpSpPr>
          <p:sp>
            <p:nvSpPr>
              <p:cNvPr id="1157" name="Oval"/>
              <p:cNvSpPr/>
              <p:nvPr/>
            </p:nvSpPr>
            <p:spPr>
              <a:xfrm>
                <a:off x="90720" y="-846000"/>
                <a:ext cx="260640" cy="259200"/>
              </a:xfrm>
              <a:prstGeom prst="ellipse">
                <a:avLst/>
              </a:prstGeom>
              <a:solidFill>
                <a:srgbClr val="211F26"/>
              </a:solidFill>
              <a:ln w="12700">
                <a:noFill/>
              </a:ln>
            </p:spPr>
            <p:style>
              <a:lnRef idx="0">
                <a:scrgbClr r="0" g="0" b="0"/>
              </a:lnRef>
              <a:fillRef idx="0">
                <a:scrgbClr r="0" g="0" b="0"/>
              </a:fillRef>
              <a:effectRef idx="0">
                <a:scrgbClr r="0" g="0" b="0"/>
              </a:effectRef>
              <a:fontRef idx="minor"/>
            </p:style>
          </p:sp>
          <p:sp>
            <p:nvSpPr>
              <p:cNvPr id="1158" name="2"/>
              <p:cNvSpPr/>
              <p:nvPr/>
            </p:nvSpPr>
            <p:spPr>
              <a:xfrm>
                <a:off x="174600" y="-852840"/>
                <a:ext cx="92520" cy="273240"/>
              </a:xfrm>
              <a:prstGeom prst="rect">
                <a:avLst/>
              </a:prstGeom>
              <a:noFill/>
              <a:ln w="12700">
                <a:noFill/>
              </a:ln>
            </p:spPr>
            <p:style>
              <a:lnRef idx="0">
                <a:scrgbClr r="0" g="0" b="0"/>
              </a:lnRef>
              <a:fillRef idx="0">
                <a:scrgbClr r="0" g="0" b="0"/>
              </a:fillRef>
              <a:effectRef idx="0">
                <a:scrgbClr r="0" g="0" b="0"/>
              </a:effectRef>
              <a:fontRef idx="minor"/>
            </p:style>
            <p:txBody>
              <a:bodyPr lIns="45720" rIns="45720" numCol="1" spcCol="0" anchor="ctr">
                <a:spAutoFit/>
              </a:bodyPr>
              <a:lstStyle/>
              <a:p>
                <a:pPr algn="ctr">
                  <a:lnSpc>
                    <a:spcPct val="100000"/>
                  </a:lnSpc>
                  <a:buNone/>
                  <a:tabLst>
                    <a:tab pos="0" algn="l"/>
                  </a:tabLst>
                </a:pPr>
                <a:r>
                  <a:rPr lang="en-US" sz="1200" b="1" strike="noStrike" spc="-1">
                    <a:solidFill>
                      <a:srgbClr val="FFFFFF"/>
                    </a:solidFill>
                    <a:latin typeface="Calibri"/>
                    <a:ea typeface="Calibri"/>
                  </a:rPr>
                  <a:t>2</a:t>
                </a:r>
                <a:endParaRPr lang="en-US" sz="1200" b="0" strike="noStrike" spc="-1">
                  <a:latin typeface="Arial"/>
                </a:endParaRPr>
              </a:p>
            </p:txBody>
          </p:sp>
        </p:grpSp>
        <p:sp>
          <p:nvSpPr>
            <p:cNvPr id="1159" name="Rechthoek 76"/>
            <p:cNvSpPr/>
            <p:nvPr/>
          </p:nvSpPr>
          <p:spPr>
            <a:xfrm>
              <a:off x="456480" y="-846000"/>
              <a:ext cx="2067120" cy="669240"/>
            </a:xfrm>
            <a:prstGeom prst="rect">
              <a:avLst/>
            </a:prstGeom>
            <a:noFill/>
            <a:ln w="12700">
              <a:noFill/>
            </a:ln>
          </p:spPr>
          <p:style>
            <a:lnRef idx="0">
              <a:scrgbClr r="0" g="0" b="0"/>
            </a:lnRef>
            <a:fillRef idx="0">
              <a:scrgbClr r="0" g="0" b="0"/>
            </a:fillRef>
            <a:effectRef idx="0">
              <a:scrgbClr r="0" g="0" b="0"/>
            </a:effectRef>
            <a:fontRef idx="minor"/>
          </p:style>
          <p:txBody>
            <a:bodyPr lIns="0" tIns="0" rIns="0" bIns="0" numCol="1" spcCol="0" anchor="t">
              <a:spAutoFit/>
            </a:bodyPr>
            <a:lstStyle/>
            <a:p>
              <a:pPr>
                <a:lnSpc>
                  <a:spcPct val="100000"/>
                </a:lnSpc>
                <a:buNone/>
                <a:tabLst>
                  <a:tab pos="0" algn="l"/>
                </a:tabLst>
              </a:pPr>
              <a:r>
                <a:rPr lang="en-US" sz="1100" b="0" strike="noStrike" spc="-1">
                  <a:solidFill>
                    <a:srgbClr val="211F26"/>
                  </a:solidFill>
                  <a:latin typeface="Calibri"/>
                  <a:ea typeface="Calibri"/>
                </a:rPr>
                <a:t>Kies een van de themakleuren of klik op </a:t>
              </a:r>
              <a:r>
                <a:rPr lang="en-US" sz="1100" b="1" strike="noStrike" spc="-1">
                  <a:solidFill>
                    <a:srgbClr val="211F26"/>
                  </a:solidFill>
                  <a:latin typeface="Calibri"/>
                  <a:ea typeface="Calibri"/>
                </a:rPr>
                <a:t>‘Pipet’</a:t>
              </a:r>
              <a:r>
                <a:rPr lang="en-US" sz="1100" b="0" strike="noStrike" spc="-1">
                  <a:solidFill>
                    <a:srgbClr val="211F26"/>
                  </a:solidFill>
                  <a:latin typeface="Calibri"/>
                  <a:ea typeface="Calibri"/>
                </a:rPr>
                <a:t> en kies een van de kleuren die hiernaast staan. </a:t>
              </a:r>
              <a:endParaRPr lang="en-US" sz="1100" b="0" strike="noStrike" spc="-1">
                <a:latin typeface="Arial"/>
              </a:endParaRPr>
            </a:p>
          </p:txBody>
        </p:sp>
      </p:grpSp>
      <p:sp>
        <p:nvSpPr>
          <p:cNvPr id="1160" name="Freeform 5" hidden="1"/>
          <p:cNvSpPr/>
          <p:nvPr/>
        </p:nvSpPr>
        <p:spPr>
          <a:xfrm>
            <a:off x="4543560" y="3282840"/>
            <a:ext cx="950400" cy="1037520"/>
          </a:xfrm>
          <a:custGeom>
            <a:avLst/>
            <a:gdLst/>
            <a:ahLst/>
            <a:cxnLst/>
            <a:rect l="l" t="t" r="r" b="b"/>
            <a:pathLst>
              <a:path w="21600" h="21600">
                <a:moveTo>
                  <a:pt x="10800" y="17530"/>
                </a:moveTo>
                <a:cubicBezTo>
                  <a:pt x="13838" y="17530"/>
                  <a:pt x="15525" y="15652"/>
                  <a:pt x="15525" y="13148"/>
                </a:cubicBezTo>
                <a:cubicBezTo>
                  <a:pt x="15525" y="0"/>
                  <a:pt x="15525" y="0"/>
                  <a:pt x="15525" y="0"/>
                </a:cubicBezTo>
                <a:cubicBezTo>
                  <a:pt x="21600" y="0"/>
                  <a:pt x="21600" y="0"/>
                  <a:pt x="21600" y="0"/>
                </a:cubicBezTo>
                <a:cubicBezTo>
                  <a:pt x="21600" y="13461"/>
                  <a:pt x="21600" y="13461"/>
                  <a:pt x="21600" y="13461"/>
                </a:cubicBezTo>
                <a:cubicBezTo>
                  <a:pt x="21600" y="19096"/>
                  <a:pt x="16538" y="21600"/>
                  <a:pt x="10800" y="21600"/>
                </a:cubicBezTo>
                <a:cubicBezTo>
                  <a:pt x="5062" y="21600"/>
                  <a:pt x="0" y="19096"/>
                  <a:pt x="0" y="13461"/>
                </a:cubicBezTo>
                <a:cubicBezTo>
                  <a:pt x="0" y="0"/>
                  <a:pt x="0" y="0"/>
                  <a:pt x="0" y="0"/>
                </a:cubicBezTo>
                <a:cubicBezTo>
                  <a:pt x="6412" y="0"/>
                  <a:pt x="6412" y="0"/>
                  <a:pt x="6412" y="0"/>
                </a:cubicBezTo>
                <a:cubicBezTo>
                  <a:pt x="6412" y="13148"/>
                  <a:pt x="6412" y="13148"/>
                  <a:pt x="6412" y="13148"/>
                </a:cubicBezTo>
                <a:cubicBezTo>
                  <a:pt x="6412" y="15652"/>
                  <a:pt x="7762" y="17530"/>
                  <a:pt x="10800" y="17530"/>
                </a:cubicBezTo>
                <a:close/>
              </a:path>
            </a:pathLst>
          </a:custGeom>
          <a:solidFill>
            <a:schemeClr val="accent1"/>
          </a:solidFill>
          <a:ln w="12700">
            <a:noFill/>
          </a:ln>
        </p:spPr>
        <p:style>
          <a:lnRef idx="0">
            <a:scrgbClr r="0" g="0" b="0"/>
          </a:lnRef>
          <a:fillRef idx="0">
            <a:scrgbClr r="0" g="0" b="0"/>
          </a:fillRef>
          <a:effectRef idx="0">
            <a:scrgbClr r="0" g="0" b="0"/>
          </a:effectRef>
          <a:fontRef idx="minor"/>
        </p:style>
      </p:sp>
      <p:sp>
        <p:nvSpPr>
          <p:cNvPr id="1161" name="Freeform 6" hidden="1"/>
          <p:cNvSpPr/>
          <p:nvPr/>
        </p:nvSpPr>
        <p:spPr>
          <a:xfrm>
            <a:off x="3519000" y="3282840"/>
            <a:ext cx="892080" cy="1008720"/>
          </a:xfrm>
          <a:custGeom>
            <a:avLst/>
            <a:gdLst/>
            <a:ahLst/>
            <a:cxnLst/>
            <a:rect l="l" t="t" r="r" b="b"/>
            <a:pathLst>
              <a:path w="21600" h="21600">
                <a:moveTo>
                  <a:pt x="7579" y="21600"/>
                </a:moveTo>
                <a:lnTo>
                  <a:pt x="14400" y="21600"/>
                </a:lnTo>
                <a:lnTo>
                  <a:pt x="14400" y="4215"/>
                </a:lnTo>
                <a:lnTo>
                  <a:pt x="21600" y="4215"/>
                </a:lnTo>
                <a:lnTo>
                  <a:pt x="21600" y="0"/>
                </a:lnTo>
                <a:lnTo>
                  <a:pt x="0" y="0"/>
                </a:lnTo>
                <a:lnTo>
                  <a:pt x="0" y="4215"/>
                </a:lnTo>
                <a:lnTo>
                  <a:pt x="7579" y="4215"/>
                </a:lnTo>
                <a:lnTo>
                  <a:pt x="7579" y="21600"/>
                </a:lnTo>
                <a:close/>
              </a:path>
            </a:pathLst>
          </a:custGeom>
          <a:solidFill>
            <a:srgbClr val="000000"/>
          </a:solidFill>
          <a:ln w="12700">
            <a:noFill/>
          </a:ln>
        </p:spPr>
        <p:style>
          <a:lnRef idx="0">
            <a:scrgbClr r="0" g="0" b="0"/>
          </a:lnRef>
          <a:fillRef idx="0">
            <a:scrgbClr r="0" g="0" b="0"/>
          </a:fillRef>
          <a:effectRef idx="0">
            <a:scrgbClr r="0" g="0" b="0"/>
          </a:effectRef>
          <a:fontRef idx="minor"/>
        </p:style>
      </p:sp>
      <p:sp>
        <p:nvSpPr>
          <p:cNvPr id="1162" name="Freeform 7" hidden="1"/>
          <p:cNvSpPr/>
          <p:nvPr/>
        </p:nvSpPr>
        <p:spPr>
          <a:xfrm>
            <a:off x="3790440" y="2275920"/>
            <a:ext cx="943560" cy="946080"/>
          </a:xfrm>
          <a:custGeom>
            <a:avLst/>
            <a:gdLst/>
            <a:ahLst/>
            <a:cxnLst/>
            <a:rect l="l" t="t" r="r" b="b"/>
            <a:pathLst>
              <a:path w="20165" h="21600">
                <a:moveTo>
                  <a:pt x="15162" y="12000"/>
                </a:moveTo>
                <a:cubicBezTo>
                  <a:pt x="13573" y="12343"/>
                  <a:pt x="11985" y="12000"/>
                  <a:pt x="11985" y="9943"/>
                </a:cubicBezTo>
                <a:cubicBezTo>
                  <a:pt x="11985" y="6857"/>
                  <a:pt x="18973" y="4114"/>
                  <a:pt x="19926" y="1371"/>
                </a:cubicBezTo>
                <a:cubicBezTo>
                  <a:pt x="20244" y="686"/>
                  <a:pt x="20244" y="0"/>
                  <a:pt x="19926" y="0"/>
                </a:cubicBezTo>
                <a:cubicBezTo>
                  <a:pt x="19609" y="0"/>
                  <a:pt x="19926" y="343"/>
                  <a:pt x="19291" y="1029"/>
                </a:cubicBezTo>
                <a:cubicBezTo>
                  <a:pt x="16432" y="4114"/>
                  <a:pt x="11668" y="4114"/>
                  <a:pt x="8173" y="5829"/>
                </a:cubicBezTo>
                <a:cubicBezTo>
                  <a:pt x="5632" y="6857"/>
                  <a:pt x="-1356" y="10629"/>
                  <a:pt x="232" y="18514"/>
                </a:cubicBezTo>
                <a:cubicBezTo>
                  <a:pt x="232" y="18857"/>
                  <a:pt x="550" y="20229"/>
                  <a:pt x="868" y="20229"/>
                </a:cubicBezTo>
                <a:cubicBezTo>
                  <a:pt x="868" y="20229"/>
                  <a:pt x="868" y="19543"/>
                  <a:pt x="868" y="18514"/>
                </a:cubicBezTo>
                <a:cubicBezTo>
                  <a:pt x="868" y="13714"/>
                  <a:pt x="6268" y="12343"/>
                  <a:pt x="7856" y="9257"/>
                </a:cubicBezTo>
                <a:cubicBezTo>
                  <a:pt x="8173" y="8914"/>
                  <a:pt x="8491" y="8571"/>
                  <a:pt x="8491" y="8571"/>
                </a:cubicBezTo>
                <a:cubicBezTo>
                  <a:pt x="8491" y="8914"/>
                  <a:pt x="8491" y="8914"/>
                  <a:pt x="8491" y="9257"/>
                </a:cubicBezTo>
                <a:cubicBezTo>
                  <a:pt x="7856" y="12000"/>
                  <a:pt x="5315" y="13371"/>
                  <a:pt x="6268" y="15429"/>
                </a:cubicBezTo>
                <a:cubicBezTo>
                  <a:pt x="6903" y="17829"/>
                  <a:pt x="9762" y="15771"/>
                  <a:pt x="10397" y="14400"/>
                </a:cubicBezTo>
                <a:cubicBezTo>
                  <a:pt x="10715" y="14057"/>
                  <a:pt x="10715" y="13714"/>
                  <a:pt x="11032" y="13714"/>
                </a:cubicBezTo>
                <a:cubicBezTo>
                  <a:pt x="11032" y="13714"/>
                  <a:pt x="11032" y="14400"/>
                  <a:pt x="11032" y="14743"/>
                </a:cubicBezTo>
                <a:cubicBezTo>
                  <a:pt x="10397" y="17486"/>
                  <a:pt x="10079" y="18857"/>
                  <a:pt x="8173" y="20571"/>
                </a:cubicBezTo>
                <a:cubicBezTo>
                  <a:pt x="7538" y="20914"/>
                  <a:pt x="6585" y="21257"/>
                  <a:pt x="6585" y="21600"/>
                </a:cubicBezTo>
                <a:cubicBezTo>
                  <a:pt x="6585" y="21600"/>
                  <a:pt x="7220" y="21600"/>
                  <a:pt x="7538" y="21600"/>
                </a:cubicBezTo>
                <a:cubicBezTo>
                  <a:pt x="12303" y="21257"/>
                  <a:pt x="16432" y="15086"/>
                  <a:pt x="17703" y="10971"/>
                </a:cubicBezTo>
                <a:cubicBezTo>
                  <a:pt x="17703" y="10629"/>
                  <a:pt x="17703" y="10286"/>
                  <a:pt x="17703" y="10286"/>
                </a:cubicBezTo>
                <a:cubicBezTo>
                  <a:pt x="17385" y="9943"/>
                  <a:pt x="17385" y="10286"/>
                  <a:pt x="17068" y="10629"/>
                </a:cubicBezTo>
                <a:cubicBezTo>
                  <a:pt x="16432" y="10971"/>
                  <a:pt x="15797" y="11657"/>
                  <a:pt x="15162" y="12000"/>
                </a:cubicBezTo>
                <a:close/>
              </a:path>
            </a:pathLst>
          </a:custGeom>
          <a:solidFill>
            <a:srgbClr val="000000"/>
          </a:solidFill>
          <a:ln w="12700">
            <a:noFill/>
          </a:ln>
        </p:spPr>
        <p:style>
          <a:lnRef idx="0">
            <a:scrgbClr r="0" g="0" b="0"/>
          </a:lnRef>
          <a:fillRef idx="0">
            <a:scrgbClr r="0" g="0" b="0"/>
          </a:fillRef>
          <a:effectRef idx="0">
            <a:scrgbClr r="0" g="0" b="0"/>
          </a:effectRef>
          <a:fontRef idx="minor"/>
        </p:style>
      </p:sp>
      <p:sp>
        <p:nvSpPr>
          <p:cNvPr id="1163" name="Freeform 8" hidden="1"/>
          <p:cNvSpPr/>
          <p:nvPr/>
        </p:nvSpPr>
        <p:spPr>
          <a:xfrm>
            <a:off x="6713280" y="3569040"/>
            <a:ext cx="623880" cy="751320"/>
          </a:xfrm>
          <a:custGeom>
            <a:avLst/>
            <a:gdLst/>
            <a:ahLst/>
            <a:cxnLst/>
            <a:rect l="l" t="t" r="r" b="b"/>
            <a:pathLst>
              <a:path w="21600" h="21600">
                <a:moveTo>
                  <a:pt x="4629" y="9072"/>
                </a:moveTo>
                <a:cubicBezTo>
                  <a:pt x="4629" y="5616"/>
                  <a:pt x="6686" y="3024"/>
                  <a:pt x="10800" y="3024"/>
                </a:cubicBezTo>
                <a:cubicBezTo>
                  <a:pt x="14914" y="3024"/>
                  <a:pt x="16971" y="5616"/>
                  <a:pt x="16971" y="9072"/>
                </a:cubicBezTo>
                <a:lnTo>
                  <a:pt x="4629" y="9072"/>
                </a:lnTo>
                <a:close/>
                <a:moveTo>
                  <a:pt x="21600" y="11664"/>
                </a:moveTo>
                <a:cubicBezTo>
                  <a:pt x="21600" y="9504"/>
                  <a:pt x="21600" y="9504"/>
                  <a:pt x="21600" y="9504"/>
                </a:cubicBezTo>
                <a:cubicBezTo>
                  <a:pt x="21600" y="3888"/>
                  <a:pt x="18000" y="0"/>
                  <a:pt x="10800" y="0"/>
                </a:cubicBezTo>
                <a:cubicBezTo>
                  <a:pt x="3600" y="0"/>
                  <a:pt x="0" y="5184"/>
                  <a:pt x="0" y="10800"/>
                </a:cubicBezTo>
                <a:cubicBezTo>
                  <a:pt x="0" y="16848"/>
                  <a:pt x="3086" y="21600"/>
                  <a:pt x="10800" y="21600"/>
                </a:cubicBezTo>
                <a:cubicBezTo>
                  <a:pt x="16457" y="21600"/>
                  <a:pt x="20571" y="19008"/>
                  <a:pt x="21086" y="14688"/>
                </a:cubicBezTo>
                <a:cubicBezTo>
                  <a:pt x="16457" y="14688"/>
                  <a:pt x="16457" y="14688"/>
                  <a:pt x="16457" y="14688"/>
                </a:cubicBezTo>
                <a:cubicBezTo>
                  <a:pt x="15943" y="17712"/>
                  <a:pt x="14400" y="18576"/>
                  <a:pt x="10800" y="18576"/>
                </a:cubicBezTo>
                <a:cubicBezTo>
                  <a:pt x="6171" y="18576"/>
                  <a:pt x="4629" y="15120"/>
                  <a:pt x="4629" y="11664"/>
                </a:cubicBezTo>
                <a:lnTo>
                  <a:pt x="21600" y="11664"/>
                </a:lnTo>
                <a:close/>
              </a:path>
            </a:pathLst>
          </a:custGeom>
          <a:solidFill>
            <a:srgbClr val="000000"/>
          </a:solidFill>
          <a:ln w="12700">
            <a:noFill/>
          </a:ln>
        </p:spPr>
        <p:style>
          <a:lnRef idx="0">
            <a:scrgbClr r="0" g="0" b="0"/>
          </a:lnRef>
          <a:fillRef idx="0">
            <a:scrgbClr r="0" g="0" b="0"/>
          </a:fillRef>
          <a:effectRef idx="0">
            <a:scrgbClr r="0" g="0" b="0"/>
          </a:effectRef>
          <a:fontRef idx="minor"/>
        </p:style>
      </p:sp>
      <p:sp>
        <p:nvSpPr>
          <p:cNvPr id="1164" name="Rectangle 9" hidden="1"/>
          <p:cNvSpPr/>
          <p:nvPr/>
        </p:nvSpPr>
        <p:spPr>
          <a:xfrm>
            <a:off x="7500960" y="3282840"/>
            <a:ext cx="118080" cy="1008720"/>
          </a:xfrm>
          <a:prstGeom prst="rect">
            <a:avLst/>
          </a:prstGeom>
          <a:solidFill>
            <a:srgbClr val="000000"/>
          </a:solidFill>
          <a:ln w="12700">
            <a:noFill/>
          </a:ln>
        </p:spPr>
        <p:style>
          <a:lnRef idx="0">
            <a:scrgbClr r="0" g="0" b="0"/>
          </a:lnRef>
          <a:fillRef idx="0">
            <a:scrgbClr r="0" g="0" b="0"/>
          </a:fillRef>
          <a:effectRef idx="0">
            <a:scrgbClr r="0" g="0" b="0"/>
          </a:effectRef>
          <a:fontRef idx="minor"/>
        </p:style>
      </p:sp>
      <p:sp>
        <p:nvSpPr>
          <p:cNvPr id="1165" name="Freeform 10" hidden="1"/>
          <p:cNvSpPr/>
          <p:nvPr/>
        </p:nvSpPr>
        <p:spPr>
          <a:xfrm>
            <a:off x="7767000" y="3269160"/>
            <a:ext cx="447120" cy="1022040"/>
          </a:xfrm>
          <a:custGeom>
            <a:avLst/>
            <a:gdLst/>
            <a:ahLst/>
            <a:cxnLst/>
            <a:rect l="l" t="t" r="r" b="b"/>
            <a:pathLst>
              <a:path w="21600" h="21600">
                <a:moveTo>
                  <a:pt x="12960" y="21600"/>
                </a:moveTo>
                <a:cubicBezTo>
                  <a:pt x="12960" y="8894"/>
                  <a:pt x="12960" y="8894"/>
                  <a:pt x="12960" y="8894"/>
                </a:cubicBezTo>
                <a:cubicBezTo>
                  <a:pt x="20880" y="8894"/>
                  <a:pt x="20880" y="8894"/>
                  <a:pt x="20880" y="8894"/>
                </a:cubicBezTo>
                <a:cubicBezTo>
                  <a:pt x="20880" y="6988"/>
                  <a:pt x="20880" y="6988"/>
                  <a:pt x="20880" y="6988"/>
                </a:cubicBezTo>
                <a:cubicBezTo>
                  <a:pt x="12960" y="6988"/>
                  <a:pt x="12960" y="6988"/>
                  <a:pt x="12960" y="6988"/>
                </a:cubicBezTo>
                <a:cubicBezTo>
                  <a:pt x="12960" y="4447"/>
                  <a:pt x="12960" y="4447"/>
                  <a:pt x="12960" y="4447"/>
                </a:cubicBezTo>
                <a:cubicBezTo>
                  <a:pt x="12960" y="2859"/>
                  <a:pt x="15120" y="2541"/>
                  <a:pt x="18720" y="2541"/>
                </a:cubicBezTo>
                <a:cubicBezTo>
                  <a:pt x="19440" y="2541"/>
                  <a:pt x="20880" y="2541"/>
                  <a:pt x="21600" y="2541"/>
                </a:cubicBezTo>
                <a:cubicBezTo>
                  <a:pt x="21600" y="318"/>
                  <a:pt x="21600" y="318"/>
                  <a:pt x="21600" y="318"/>
                </a:cubicBezTo>
                <a:cubicBezTo>
                  <a:pt x="20160" y="0"/>
                  <a:pt x="18720" y="0"/>
                  <a:pt x="17280" y="0"/>
                </a:cubicBezTo>
                <a:cubicBezTo>
                  <a:pt x="10800" y="0"/>
                  <a:pt x="6480" y="1271"/>
                  <a:pt x="6480" y="4129"/>
                </a:cubicBezTo>
                <a:cubicBezTo>
                  <a:pt x="6480" y="6988"/>
                  <a:pt x="6480" y="6988"/>
                  <a:pt x="6480" y="6988"/>
                </a:cubicBezTo>
                <a:cubicBezTo>
                  <a:pt x="0" y="6988"/>
                  <a:pt x="0" y="6988"/>
                  <a:pt x="0" y="6988"/>
                </a:cubicBezTo>
                <a:cubicBezTo>
                  <a:pt x="0" y="8894"/>
                  <a:pt x="0" y="8894"/>
                  <a:pt x="0" y="8894"/>
                </a:cubicBezTo>
                <a:cubicBezTo>
                  <a:pt x="6480" y="8894"/>
                  <a:pt x="6480" y="8894"/>
                  <a:pt x="6480" y="8894"/>
                </a:cubicBezTo>
                <a:cubicBezTo>
                  <a:pt x="6480" y="21600"/>
                  <a:pt x="6480" y="21600"/>
                  <a:pt x="6480" y="21600"/>
                </a:cubicBezTo>
                <a:lnTo>
                  <a:pt x="12960" y="21600"/>
                </a:lnTo>
                <a:close/>
              </a:path>
            </a:pathLst>
          </a:custGeom>
          <a:solidFill>
            <a:srgbClr val="000000"/>
          </a:solidFill>
          <a:ln w="12700">
            <a:noFill/>
          </a:ln>
        </p:spPr>
        <p:style>
          <a:lnRef idx="0">
            <a:scrgbClr r="0" g="0" b="0"/>
          </a:lnRef>
          <a:fillRef idx="0">
            <a:scrgbClr r="0" g="0" b="0"/>
          </a:fillRef>
          <a:effectRef idx="0">
            <a:scrgbClr r="0" g="0" b="0"/>
          </a:effectRef>
          <a:fontRef idx="minor"/>
        </p:style>
      </p:sp>
      <p:sp>
        <p:nvSpPr>
          <p:cNvPr id="1166" name="Freeform 11" hidden="1"/>
          <p:cNvSpPr/>
          <p:nvPr/>
        </p:nvSpPr>
        <p:spPr>
          <a:xfrm>
            <a:off x="8272800" y="3403440"/>
            <a:ext cx="399960" cy="916920"/>
          </a:xfrm>
          <a:custGeom>
            <a:avLst/>
            <a:gdLst/>
            <a:ahLst/>
            <a:cxnLst/>
            <a:rect l="l" t="t" r="r" b="b"/>
            <a:pathLst>
              <a:path w="21600" h="21600">
                <a:moveTo>
                  <a:pt x="0" y="4603"/>
                </a:moveTo>
                <a:cubicBezTo>
                  <a:pt x="0" y="6728"/>
                  <a:pt x="0" y="6728"/>
                  <a:pt x="0" y="6728"/>
                </a:cubicBezTo>
                <a:cubicBezTo>
                  <a:pt x="6400" y="6728"/>
                  <a:pt x="6400" y="6728"/>
                  <a:pt x="6400" y="6728"/>
                </a:cubicBezTo>
                <a:cubicBezTo>
                  <a:pt x="6400" y="17351"/>
                  <a:pt x="6400" y="17351"/>
                  <a:pt x="6400" y="17351"/>
                </a:cubicBezTo>
                <a:cubicBezTo>
                  <a:pt x="6400" y="19475"/>
                  <a:pt x="6400" y="21600"/>
                  <a:pt x="16800" y="21600"/>
                </a:cubicBezTo>
                <a:cubicBezTo>
                  <a:pt x="18400" y="21600"/>
                  <a:pt x="20000" y="21246"/>
                  <a:pt x="21600" y="21246"/>
                </a:cubicBezTo>
                <a:cubicBezTo>
                  <a:pt x="21600" y="18767"/>
                  <a:pt x="21600" y="18767"/>
                  <a:pt x="21600" y="18767"/>
                </a:cubicBezTo>
                <a:cubicBezTo>
                  <a:pt x="20800" y="19121"/>
                  <a:pt x="19200" y="19121"/>
                  <a:pt x="17600" y="19121"/>
                </a:cubicBezTo>
                <a:cubicBezTo>
                  <a:pt x="15200" y="19121"/>
                  <a:pt x="13600" y="18413"/>
                  <a:pt x="13600" y="17351"/>
                </a:cubicBezTo>
                <a:cubicBezTo>
                  <a:pt x="13600" y="6728"/>
                  <a:pt x="13600" y="6728"/>
                  <a:pt x="13600" y="6728"/>
                </a:cubicBezTo>
                <a:cubicBezTo>
                  <a:pt x="21600" y="6728"/>
                  <a:pt x="21600" y="6728"/>
                  <a:pt x="21600" y="6728"/>
                </a:cubicBezTo>
                <a:cubicBezTo>
                  <a:pt x="21600" y="4603"/>
                  <a:pt x="21600" y="4603"/>
                  <a:pt x="21600" y="4603"/>
                </a:cubicBezTo>
                <a:cubicBezTo>
                  <a:pt x="13600" y="4603"/>
                  <a:pt x="13600" y="4603"/>
                  <a:pt x="13600" y="4603"/>
                </a:cubicBezTo>
                <a:cubicBezTo>
                  <a:pt x="13600" y="0"/>
                  <a:pt x="13600" y="0"/>
                  <a:pt x="13600" y="0"/>
                </a:cubicBezTo>
                <a:cubicBezTo>
                  <a:pt x="6400" y="1062"/>
                  <a:pt x="6400" y="1062"/>
                  <a:pt x="6400" y="1062"/>
                </a:cubicBezTo>
                <a:cubicBezTo>
                  <a:pt x="6400" y="4603"/>
                  <a:pt x="6400" y="4603"/>
                  <a:pt x="6400" y="4603"/>
                </a:cubicBezTo>
                <a:lnTo>
                  <a:pt x="0" y="4603"/>
                </a:lnTo>
                <a:close/>
              </a:path>
            </a:pathLst>
          </a:custGeom>
          <a:solidFill>
            <a:srgbClr val="000000"/>
          </a:solidFill>
          <a:ln w="12700">
            <a:noFill/>
          </a:ln>
        </p:spPr>
        <p:style>
          <a:lnRef idx="0">
            <a:scrgbClr r="0" g="0" b="0"/>
          </a:lnRef>
          <a:fillRef idx="0">
            <a:scrgbClr r="0" g="0" b="0"/>
          </a:fillRef>
          <a:effectRef idx="0">
            <a:scrgbClr r="0" g="0" b="0"/>
          </a:effectRef>
          <a:fontRef idx="minor"/>
        </p:style>
      </p:sp>
      <p:sp>
        <p:nvSpPr>
          <p:cNvPr id="1167" name="Freeform 12" hidden="1"/>
          <p:cNvSpPr/>
          <p:nvPr/>
        </p:nvSpPr>
        <p:spPr>
          <a:xfrm>
            <a:off x="5776200" y="3282840"/>
            <a:ext cx="802800" cy="1008720"/>
          </a:xfrm>
          <a:custGeom>
            <a:avLst/>
            <a:gdLst/>
            <a:ahLst/>
            <a:cxnLst/>
            <a:rect l="l" t="t" r="r" b="b"/>
            <a:pathLst>
              <a:path w="21600" h="21600">
                <a:moveTo>
                  <a:pt x="0" y="21600"/>
                </a:moveTo>
                <a:cubicBezTo>
                  <a:pt x="9200" y="21600"/>
                  <a:pt x="9200" y="21600"/>
                  <a:pt x="9200" y="21600"/>
                </a:cubicBezTo>
                <a:cubicBezTo>
                  <a:pt x="20400" y="21600"/>
                  <a:pt x="21600" y="13863"/>
                  <a:pt x="21600" y="10961"/>
                </a:cubicBezTo>
                <a:cubicBezTo>
                  <a:pt x="21600" y="8060"/>
                  <a:pt x="20400" y="0"/>
                  <a:pt x="9200" y="0"/>
                </a:cubicBezTo>
                <a:cubicBezTo>
                  <a:pt x="0" y="0"/>
                  <a:pt x="0" y="0"/>
                  <a:pt x="0" y="0"/>
                </a:cubicBezTo>
                <a:lnTo>
                  <a:pt x="0" y="21600"/>
                </a:lnTo>
                <a:close/>
                <a:moveTo>
                  <a:pt x="3600" y="2579"/>
                </a:moveTo>
                <a:cubicBezTo>
                  <a:pt x="9200" y="2579"/>
                  <a:pt x="9200" y="2579"/>
                  <a:pt x="9200" y="2579"/>
                </a:cubicBezTo>
                <a:cubicBezTo>
                  <a:pt x="15200" y="2579"/>
                  <a:pt x="18000" y="6448"/>
                  <a:pt x="18000" y="10961"/>
                </a:cubicBezTo>
                <a:cubicBezTo>
                  <a:pt x="18000" y="15475"/>
                  <a:pt x="15200" y="19021"/>
                  <a:pt x="9200" y="19021"/>
                </a:cubicBezTo>
                <a:cubicBezTo>
                  <a:pt x="3600" y="19021"/>
                  <a:pt x="3600" y="19021"/>
                  <a:pt x="3600" y="19021"/>
                </a:cubicBezTo>
                <a:lnTo>
                  <a:pt x="3600" y="2579"/>
                </a:lnTo>
                <a:close/>
              </a:path>
            </a:pathLst>
          </a:custGeom>
          <a:solidFill>
            <a:srgbClr val="000000"/>
          </a:solidFill>
          <a:ln w="12700">
            <a:noFill/>
          </a:ln>
        </p:spPr>
        <p:style>
          <a:lnRef idx="0">
            <a:scrgbClr r="0" g="0" b="0"/>
          </a:lnRef>
          <a:fillRef idx="0">
            <a:scrgbClr r="0" g="0" b="0"/>
          </a:fillRef>
          <a:effectRef idx="0">
            <a:scrgbClr r="0" g="0" b="0"/>
          </a:effectRef>
          <a:fontRef idx="minor"/>
        </p:style>
      </p:sp>
      <p:grpSp>
        <p:nvGrpSpPr>
          <p:cNvPr id="1168" name="Instructie"/>
          <p:cNvGrpSpPr/>
          <p:nvPr/>
        </p:nvGrpSpPr>
        <p:grpSpPr>
          <a:xfrm>
            <a:off x="-7560" y="7107120"/>
            <a:ext cx="3390840" cy="1776240"/>
            <a:chOff x="-7560" y="7107120"/>
            <a:chExt cx="3390840" cy="1776240"/>
          </a:xfrm>
        </p:grpSpPr>
        <p:sp>
          <p:nvSpPr>
            <p:cNvPr id="1169" name="Rechthoek 15"/>
            <p:cNvSpPr/>
            <p:nvPr/>
          </p:nvSpPr>
          <p:spPr>
            <a:xfrm>
              <a:off x="-7560" y="7107120"/>
              <a:ext cx="3390840" cy="1679400"/>
            </a:xfrm>
            <a:prstGeom prst="rect">
              <a:avLst/>
            </a:prstGeom>
            <a:solidFill>
              <a:srgbClr val="F2F2F2"/>
            </a:solidFill>
            <a:ln w="3175">
              <a:solidFill>
                <a:srgbClr val="BFBFBF"/>
              </a:solidFill>
              <a:miter/>
            </a:ln>
          </p:spPr>
          <p:style>
            <a:lnRef idx="0">
              <a:scrgbClr r="0" g="0" b="0"/>
            </a:lnRef>
            <a:fillRef idx="0">
              <a:scrgbClr r="0" g="0" b="0"/>
            </a:fillRef>
            <a:effectRef idx="0">
              <a:scrgbClr r="0" g="0" b="0"/>
            </a:effectRef>
            <a:fontRef idx="minor"/>
          </p:style>
        </p:sp>
        <p:grpSp>
          <p:nvGrpSpPr>
            <p:cNvPr id="1170" name="Instructie"/>
            <p:cNvGrpSpPr/>
            <p:nvPr/>
          </p:nvGrpSpPr>
          <p:grpSpPr>
            <a:xfrm>
              <a:off x="90720" y="7143480"/>
              <a:ext cx="3194640" cy="1739880"/>
              <a:chOff x="90720" y="7143480"/>
              <a:chExt cx="3194640" cy="1739880"/>
            </a:xfrm>
          </p:grpSpPr>
          <p:grpSp>
            <p:nvGrpSpPr>
              <p:cNvPr id="1171" name="Rechthoek 17"/>
              <p:cNvGrpSpPr/>
              <p:nvPr/>
            </p:nvGrpSpPr>
            <p:grpSpPr>
              <a:xfrm>
                <a:off x="90720" y="7143480"/>
                <a:ext cx="3194280" cy="383760"/>
                <a:chOff x="90720" y="7143480"/>
                <a:chExt cx="3194280" cy="383760"/>
              </a:xfrm>
            </p:grpSpPr>
            <p:sp>
              <p:nvSpPr>
                <p:cNvPr id="1172" name="Rectangle"/>
                <p:cNvSpPr/>
                <p:nvPr/>
              </p:nvSpPr>
              <p:spPr>
                <a:xfrm>
                  <a:off x="90720" y="7209720"/>
                  <a:ext cx="3194280" cy="251640"/>
                </a:xfrm>
                <a:prstGeom prst="rect">
                  <a:avLst/>
                </a:prstGeom>
                <a:solidFill>
                  <a:srgbClr val="211F26"/>
                </a:solidFill>
                <a:ln w="12700">
                  <a:noFill/>
                </a:ln>
              </p:spPr>
              <p:style>
                <a:lnRef idx="0">
                  <a:scrgbClr r="0" g="0" b="0"/>
                </a:lnRef>
                <a:fillRef idx="0">
                  <a:scrgbClr r="0" g="0" b="0"/>
                </a:fillRef>
                <a:effectRef idx="0">
                  <a:scrgbClr r="0" g="0" b="0"/>
                </a:effectRef>
                <a:fontRef idx="minor"/>
              </p:style>
            </p:sp>
            <p:sp>
              <p:nvSpPr>
                <p:cNvPr id="1173" name="Voettekst wijzigen"/>
                <p:cNvSpPr/>
                <p:nvPr/>
              </p:nvSpPr>
              <p:spPr>
                <a:xfrm>
                  <a:off x="90720" y="7143480"/>
                  <a:ext cx="3194280" cy="383760"/>
                </a:xfrm>
                <a:prstGeom prst="rect">
                  <a:avLst/>
                </a:prstGeom>
                <a:noFill/>
                <a:ln w="12700">
                  <a:noFill/>
                </a:ln>
              </p:spPr>
              <p:style>
                <a:lnRef idx="0">
                  <a:scrgbClr r="0" g="0" b="0"/>
                </a:lnRef>
                <a:fillRef idx="0">
                  <a:scrgbClr r="0" g="0" b="0"/>
                </a:fillRef>
                <a:effectRef idx="0">
                  <a:scrgbClr r="0" g="0" b="0"/>
                </a:effectRef>
                <a:fontRef idx="minor"/>
              </p:style>
              <p:txBody>
                <a:bodyPr lIns="108000" tIns="192960" rIns="108000" bIns="192960" numCol="1" spcCol="0" anchor="ctr">
                  <a:spAutoFit/>
                </a:bodyPr>
                <a:lstStyle/>
                <a:p>
                  <a:pPr>
                    <a:lnSpc>
                      <a:spcPct val="90000"/>
                    </a:lnSpc>
                    <a:spcBef>
                      <a:spcPts val="601"/>
                    </a:spcBef>
                    <a:buNone/>
                    <a:tabLst>
                      <a:tab pos="0" algn="l"/>
                    </a:tabLst>
                  </a:pPr>
                  <a:r>
                    <a:rPr lang="en-US" sz="1400" b="1" strike="noStrike" cap="all" spc="-1">
                      <a:solidFill>
                        <a:srgbClr val="FFFFFF"/>
                      </a:solidFill>
                      <a:latin typeface="Calibri"/>
                      <a:ea typeface="Calibri"/>
                    </a:rPr>
                    <a:t>Voettekst wijzigen</a:t>
                  </a:r>
                  <a:endParaRPr lang="en-US" sz="1400" b="0" strike="noStrike" spc="-1">
                    <a:latin typeface="Arial"/>
                  </a:endParaRPr>
                </a:p>
              </p:txBody>
            </p:sp>
          </p:grpSp>
          <p:grpSp>
            <p:nvGrpSpPr>
              <p:cNvPr id="1174" name="Ovaal 18"/>
              <p:cNvGrpSpPr/>
              <p:nvPr/>
            </p:nvGrpSpPr>
            <p:grpSpPr>
              <a:xfrm>
                <a:off x="90720" y="7603560"/>
                <a:ext cx="260640" cy="273240"/>
                <a:chOff x="90720" y="7603560"/>
                <a:chExt cx="260640" cy="273240"/>
              </a:xfrm>
            </p:grpSpPr>
            <p:sp>
              <p:nvSpPr>
                <p:cNvPr id="1175" name="Oval"/>
                <p:cNvSpPr/>
                <p:nvPr/>
              </p:nvSpPr>
              <p:spPr>
                <a:xfrm>
                  <a:off x="90720" y="7610400"/>
                  <a:ext cx="260640" cy="259200"/>
                </a:xfrm>
                <a:prstGeom prst="ellipse">
                  <a:avLst/>
                </a:prstGeom>
                <a:solidFill>
                  <a:srgbClr val="211F26"/>
                </a:solidFill>
                <a:ln w="12700">
                  <a:noFill/>
                </a:ln>
              </p:spPr>
              <p:style>
                <a:lnRef idx="0">
                  <a:scrgbClr r="0" g="0" b="0"/>
                </a:lnRef>
                <a:fillRef idx="0">
                  <a:scrgbClr r="0" g="0" b="0"/>
                </a:fillRef>
                <a:effectRef idx="0">
                  <a:scrgbClr r="0" g="0" b="0"/>
                </a:effectRef>
                <a:fontRef idx="minor"/>
              </p:style>
            </p:sp>
            <p:sp>
              <p:nvSpPr>
                <p:cNvPr id="1176" name="1"/>
                <p:cNvSpPr/>
                <p:nvPr/>
              </p:nvSpPr>
              <p:spPr>
                <a:xfrm>
                  <a:off x="174600" y="7603560"/>
                  <a:ext cx="92520" cy="273240"/>
                </a:xfrm>
                <a:prstGeom prst="rect">
                  <a:avLst/>
                </a:prstGeom>
                <a:noFill/>
                <a:ln w="12700">
                  <a:noFill/>
                </a:ln>
              </p:spPr>
              <p:style>
                <a:lnRef idx="0">
                  <a:scrgbClr r="0" g="0" b="0"/>
                </a:lnRef>
                <a:fillRef idx="0">
                  <a:scrgbClr r="0" g="0" b="0"/>
                </a:fillRef>
                <a:effectRef idx="0">
                  <a:scrgbClr r="0" g="0" b="0"/>
                </a:effectRef>
                <a:fontRef idx="minor"/>
              </p:style>
              <p:txBody>
                <a:bodyPr lIns="45720" rIns="45720" numCol="1" spcCol="0" anchor="ctr">
                  <a:spAutoFit/>
                </a:bodyPr>
                <a:lstStyle/>
                <a:p>
                  <a:pPr algn="ctr">
                    <a:lnSpc>
                      <a:spcPct val="100000"/>
                    </a:lnSpc>
                    <a:buNone/>
                    <a:tabLst>
                      <a:tab pos="0" algn="l"/>
                    </a:tabLst>
                  </a:pPr>
                  <a:r>
                    <a:rPr lang="en-US" sz="1200" b="1" strike="noStrike" spc="-1">
                      <a:solidFill>
                        <a:srgbClr val="FFFFFF"/>
                      </a:solidFill>
                      <a:latin typeface="Calibri"/>
                      <a:ea typeface="Calibri"/>
                    </a:rPr>
                    <a:t>1</a:t>
                  </a:r>
                  <a:endParaRPr lang="en-US" sz="1200" b="0" strike="noStrike" spc="-1">
                    <a:latin typeface="Arial"/>
                  </a:endParaRPr>
                </a:p>
              </p:txBody>
            </p:sp>
          </p:grpSp>
          <p:sp>
            <p:nvSpPr>
              <p:cNvPr id="1177" name="Rechthoek 19"/>
              <p:cNvSpPr/>
              <p:nvPr/>
            </p:nvSpPr>
            <p:spPr>
              <a:xfrm>
                <a:off x="456480" y="7610400"/>
                <a:ext cx="1946520" cy="501840"/>
              </a:xfrm>
              <a:prstGeom prst="rect">
                <a:avLst/>
              </a:prstGeom>
              <a:noFill/>
              <a:ln w="12700">
                <a:noFill/>
              </a:ln>
            </p:spPr>
            <p:style>
              <a:lnRef idx="0">
                <a:scrgbClr r="0" g="0" b="0"/>
              </a:lnRef>
              <a:fillRef idx="0">
                <a:scrgbClr r="0" g="0" b="0"/>
              </a:fillRef>
              <a:effectRef idx="0">
                <a:scrgbClr r="0" g="0" b="0"/>
              </a:effectRef>
              <a:fontRef idx="minor"/>
            </p:style>
            <p:txBody>
              <a:bodyPr lIns="0" tIns="0" rIns="0" bIns="0" numCol="1" spcCol="0" anchor="t">
                <a:spAutoFit/>
              </a:bodyPr>
              <a:lstStyle/>
              <a:p>
                <a:pPr>
                  <a:lnSpc>
                    <a:spcPct val="100000"/>
                  </a:lnSpc>
                  <a:buNone/>
                  <a:tabLst>
                    <a:tab pos="0" algn="l"/>
                  </a:tabLst>
                </a:pPr>
                <a:r>
                  <a:rPr lang="en-US" sz="1100" b="0" strike="noStrike" spc="-1">
                    <a:solidFill>
                      <a:srgbClr val="211F26"/>
                    </a:solidFill>
                    <a:latin typeface="Calibri"/>
                    <a:ea typeface="Calibri"/>
                  </a:rPr>
                  <a:t>Ga naar de tab </a:t>
                </a:r>
                <a:r>
                  <a:rPr lang="en-US" sz="1100" b="1" strike="noStrike" spc="-1">
                    <a:solidFill>
                      <a:srgbClr val="211F26"/>
                    </a:solidFill>
                    <a:latin typeface="Calibri"/>
                    <a:ea typeface="Calibri"/>
                  </a:rPr>
                  <a:t>‘Invoegen’ </a:t>
                </a:r>
                <a:r>
                  <a:rPr lang="en-US" sz="1100" b="0" strike="noStrike" spc="-1">
                    <a:solidFill>
                      <a:srgbClr val="211F26"/>
                    </a:solidFill>
                    <a:latin typeface="Calibri"/>
                    <a:ea typeface="Calibri"/>
                  </a:rPr>
                  <a:t>en klik op </a:t>
                </a:r>
                <a:r>
                  <a:rPr lang="en-US" sz="1100" b="1" strike="noStrike" spc="-1">
                    <a:solidFill>
                      <a:srgbClr val="211F26"/>
                    </a:solidFill>
                    <a:latin typeface="Calibri"/>
                    <a:ea typeface="Calibri"/>
                  </a:rPr>
                  <a:t>‘Kop- en voettekst’</a:t>
                </a:r>
                <a:r>
                  <a:rPr lang="en-US" sz="1100" b="0" strike="noStrike" spc="-1">
                    <a:solidFill>
                      <a:srgbClr val="211F26"/>
                    </a:solidFill>
                    <a:latin typeface="Calibri"/>
                    <a:ea typeface="Calibri"/>
                  </a:rPr>
                  <a:t>.</a:t>
                </a:r>
                <a:endParaRPr lang="en-US" sz="1100" b="0" strike="noStrike" spc="-1">
                  <a:latin typeface="Arial"/>
                </a:endParaRPr>
              </a:p>
            </p:txBody>
          </p:sp>
          <p:grpSp>
            <p:nvGrpSpPr>
              <p:cNvPr id="1178" name="Ovaal 20"/>
              <p:cNvGrpSpPr/>
              <p:nvPr/>
            </p:nvGrpSpPr>
            <p:grpSpPr>
              <a:xfrm>
                <a:off x="90720" y="8039880"/>
                <a:ext cx="260640" cy="273240"/>
                <a:chOff x="90720" y="8039880"/>
                <a:chExt cx="260640" cy="273240"/>
              </a:xfrm>
            </p:grpSpPr>
            <p:sp>
              <p:nvSpPr>
                <p:cNvPr id="1179" name="Oval"/>
                <p:cNvSpPr/>
                <p:nvPr/>
              </p:nvSpPr>
              <p:spPr>
                <a:xfrm>
                  <a:off x="90720" y="8046720"/>
                  <a:ext cx="260640" cy="259200"/>
                </a:xfrm>
                <a:prstGeom prst="ellipse">
                  <a:avLst/>
                </a:prstGeom>
                <a:solidFill>
                  <a:srgbClr val="211F26"/>
                </a:solidFill>
                <a:ln w="12700">
                  <a:noFill/>
                </a:ln>
              </p:spPr>
              <p:style>
                <a:lnRef idx="0">
                  <a:scrgbClr r="0" g="0" b="0"/>
                </a:lnRef>
                <a:fillRef idx="0">
                  <a:scrgbClr r="0" g="0" b="0"/>
                </a:fillRef>
                <a:effectRef idx="0">
                  <a:scrgbClr r="0" g="0" b="0"/>
                </a:effectRef>
                <a:fontRef idx="minor"/>
              </p:style>
            </p:sp>
            <p:sp>
              <p:nvSpPr>
                <p:cNvPr id="1180" name="2"/>
                <p:cNvSpPr/>
                <p:nvPr/>
              </p:nvSpPr>
              <p:spPr>
                <a:xfrm>
                  <a:off x="174600" y="8039880"/>
                  <a:ext cx="92520" cy="273240"/>
                </a:xfrm>
                <a:prstGeom prst="rect">
                  <a:avLst/>
                </a:prstGeom>
                <a:noFill/>
                <a:ln w="12700">
                  <a:noFill/>
                </a:ln>
              </p:spPr>
              <p:style>
                <a:lnRef idx="0">
                  <a:scrgbClr r="0" g="0" b="0"/>
                </a:lnRef>
                <a:fillRef idx="0">
                  <a:scrgbClr r="0" g="0" b="0"/>
                </a:fillRef>
                <a:effectRef idx="0">
                  <a:scrgbClr r="0" g="0" b="0"/>
                </a:effectRef>
                <a:fontRef idx="minor"/>
              </p:style>
              <p:txBody>
                <a:bodyPr lIns="45720" rIns="45720" numCol="1" spcCol="0" anchor="ctr">
                  <a:spAutoFit/>
                </a:bodyPr>
                <a:lstStyle/>
                <a:p>
                  <a:pPr algn="ctr">
                    <a:lnSpc>
                      <a:spcPct val="100000"/>
                    </a:lnSpc>
                    <a:buNone/>
                    <a:tabLst>
                      <a:tab pos="0" algn="l"/>
                    </a:tabLst>
                  </a:pPr>
                  <a:r>
                    <a:rPr lang="en-US" sz="1200" b="1" strike="noStrike" spc="-1">
                      <a:solidFill>
                        <a:srgbClr val="FFFFFF"/>
                      </a:solidFill>
                      <a:latin typeface="Calibri"/>
                      <a:ea typeface="Calibri"/>
                    </a:rPr>
                    <a:t>2</a:t>
                  </a:r>
                  <a:endParaRPr lang="en-US" sz="1200" b="0" strike="noStrike" spc="-1">
                    <a:latin typeface="Arial"/>
                  </a:endParaRPr>
                </a:p>
              </p:txBody>
            </p:sp>
          </p:grpSp>
          <p:sp>
            <p:nvSpPr>
              <p:cNvPr id="1181" name="Rechthoek 21"/>
              <p:cNvSpPr/>
              <p:nvPr/>
            </p:nvSpPr>
            <p:spPr>
              <a:xfrm>
                <a:off x="456480" y="8046720"/>
                <a:ext cx="2253960" cy="836640"/>
              </a:xfrm>
              <a:prstGeom prst="rect">
                <a:avLst/>
              </a:prstGeom>
              <a:noFill/>
              <a:ln w="12700">
                <a:noFill/>
              </a:ln>
            </p:spPr>
            <p:style>
              <a:lnRef idx="0">
                <a:scrgbClr r="0" g="0" b="0"/>
              </a:lnRef>
              <a:fillRef idx="0">
                <a:scrgbClr r="0" g="0" b="0"/>
              </a:fillRef>
              <a:effectRef idx="0">
                <a:scrgbClr r="0" g="0" b="0"/>
              </a:effectRef>
              <a:fontRef idx="minor"/>
            </p:style>
            <p:txBody>
              <a:bodyPr lIns="0" tIns="0" rIns="0" bIns="0" numCol="1" spcCol="0" anchor="t">
                <a:spAutoFit/>
              </a:bodyPr>
              <a:lstStyle/>
              <a:p>
                <a:pPr>
                  <a:lnSpc>
                    <a:spcPct val="100000"/>
                  </a:lnSpc>
                  <a:buNone/>
                  <a:tabLst>
                    <a:tab pos="0" algn="l"/>
                  </a:tabLst>
                </a:pPr>
                <a:r>
                  <a:rPr lang="en-US" sz="1100" b="0" strike="noStrike" spc="-1">
                    <a:solidFill>
                      <a:srgbClr val="211F26"/>
                    </a:solidFill>
                    <a:latin typeface="Calibri"/>
                    <a:ea typeface="Calibri"/>
                  </a:rPr>
                  <a:t>Typ de gewenste voettekst in, in het aangegeven tekstkader. Klik vervolgens op </a:t>
                </a:r>
                <a:r>
                  <a:rPr lang="en-US" sz="1100" b="1" strike="noStrike" spc="-1">
                    <a:solidFill>
                      <a:srgbClr val="211F26"/>
                    </a:solidFill>
                    <a:latin typeface="Calibri"/>
                    <a:ea typeface="Calibri"/>
                  </a:rPr>
                  <a:t>‘Overal toepassen’ </a:t>
                </a:r>
                <a:r>
                  <a:rPr lang="en-US" sz="1100" b="0" strike="noStrike" spc="-1">
                    <a:solidFill>
                      <a:srgbClr val="211F26"/>
                    </a:solidFill>
                    <a:latin typeface="Calibri"/>
                    <a:ea typeface="Calibri"/>
                  </a:rPr>
                  <a:t>om de gegevens op  elke slide toe te passen.</a:t>
                </a:r>
                <a:endParaRPr lang="en-US" sz="1100" b="0" strike="noStrike" spc="-1">
                  <a:latin typeface="Arial"/>
                </a:endParaRPr>
              </a:p>
            </p:txBody>
          </p:sp>
          <p:grpSp>
            <p:nvGrpSpPr>
              <p:cNvPr id="1182" name="Groep 22"/>
              <p:cNvGrpSpPr/>
              <p:nvPr/>
            </p:nvGrpSpPr>
            <p:grpSpPr>
              <a:xfrm>
                <a:off x="2604600" y="7589880"/>
                <a:ext cx="680760" cy="694080"/>
                <a:chOff x="2604600" y="7589880"/>
                <a:chExt cx="680760" cy="694080"/>
              </a:xfrm>
            </p:grpSpPr>
            <p:grpSp>
              <p:nvGrpSpPr>
                <p:cNvPr id="1183" name="Groep 23"/>
                <p:cNvGrpSpPr/>
                <p:nvPr/>
              </p:nvGrpSpPr>
              <p:grpSpPr>
                <a:xfrm>
                  <a:off x="2801520" y="7589880"/>
                  <a:ext cx="286560" cy="378720"/>
                  <a:chOff x="2801520" y="7589880"/>
                  <a:chExt cx="286560" cy="378720"/>
                </a:xfrm>
              </p:grpSpPr>
              <p:sp>
                <p:nvSpPr>
                  <p:cNvPr id="1184" name="Rechthoek met één afgeknipte en afgeronde hoek 47"/>
                  <p:cNvSpPr/>
                  <p:nvPr/>
                </p:nvSpPr>
                <p:spPr>
                  <a:xfrm>
                    <a:off x="2801520" y="7589880"/>
                    <a:ext cx="286560" cy="378720"/>
                  </a:xfrm>
                  <a:custGeom>
                    <a:avLst/>
                    <a:gdLst/>
                    <a:ahLst/>
                    <a:cxnLst/>
                    <a:rect l="l" t="t" r="r" b="b"/>
                    <a:pathLst>
                      <a:path w="21600" h="21600">
                        <a:moveTo>
                          <a:pt x="0" y="0"/>
                        </a:moveTo>
                        <a:lnTo>
                          <a:pt x="14309" y="0"/>
                        </a:lnTo>
                        <a:lnTo>
                          <a:pt x="21600" y="5521"/>
                        </a:lnTo>
                        <a:lnTo>
                          <a:pt x="21600" y="21600"/>
                        </a:lnTo>
                        <a:lnTo>
                          <a:pt x="0" y="21600"/>
                        </a:lnTo>
                        <a:lnTo>
                          <a:pt x="0" y="0"/>
                        </a:lnTo>
                        <a:close/>
                      </a:path>
                    </a:pathLst>
                  </a:custGeom>
                  <a:solidFill>
                    <a:srgbClr val="FFFFFF"/>
                  </a:solidFill>
                  <a:ln w="12700">
                    <a:solidFill>
                      <a:srgbClr val="A6A6A6"/>
                    </a:solidFill>
                    <a:round/>
                  </a:ln>
                </p:spPr>
                <p:style>
                  <a:lnRef idx="0">
                    <a:scrgbClr r="0" g="0" b="0"/>
                  </a:lnRef>
                  <a:fillRef idx="0">
                    <a:scrgbClr r="0" g="0" b="0"/>
                  </a:fillRef>
                  <a:effectRef idx="0">
                    <a:scrgbClr r="0" g="0" b="0"/>
                  </a:effectRef>
                  <a:fontRef idx="minor"/>
                </p:style>
              </p:sp>
              <p:sp>
                <p:nvSpPr>
                  <p:cNvPr id="1185" name="Rechthoekige driehoek 26"/>
                  <p:cNvSpPr/>
                  <p:nvPr/>
                </p:nvSpPr>
                <p:spPr>
                  <a:xfrm>
                    <a:off x="2994840" y="7593120"/>
                    <a:ext cx="91440" cy="93240"/>
                  </a:xfrm>
                  <a:custGeom>
                    <a:avLst/>
                    <a:gdLst/>
                    <a:ahLst/>
                    <a:cxnLst/>
                    <a:rect l="l" t="t" r="r" b="b"/>
                    <a:pathLst>
                      <a:path w="21600" h="21600">
                        <a:moveTo>
                          <a:pt x="0" y="21600"/>
                        </a:moveTo>
                        <a:lnTo>
                          <a:pt x="21600" y="21600"/>
                        </a:lnTo>
                        <a:lnTo>
                          <a:pt x="0" y="0"/>
                        </a:lnTo>
                        <a:close/>
                      </a:path>
                    </a:pathLst>
                  </a:custGeom>
                  <a:solidFill>
                    <a:srgbClr val="FFFFFF"/>
                  </a:solidFill>
                  <a:ln w="12700">
                    <a:solidFill>
                      <a:srgbClr val="A6A6A6"/>
                    </a:solidFill>
                    <a:round/>
                  </a:ln>
                </p:spPr>
                <p:style>
                  <a:lnRef idx="0">
                    <a:scrgbClr r="0" g="0" b="0"/>
                  </a:lnRef>
                  <a:fillRef idx="0">
                    <a:scrgbClr r="0" g="0" b="0"/>
                  </a:fillRef>
                  <a:effectRef idx="0">
                    <a:scrgbClr r="0" g="0" b="0"/>
                  </a:effectRef>
                  <a:fontRef idx="minor"/>
                </p:style>
              </p:sp>
              <p:sp>
                <p:nvSpPr>
                  <p:cNvPr id="1186" name="Rechthoek 27"/>
                  <p:cNvSpPr/>
                  <p:nvPr/>
                </p:nvSpPr>
                <p:spPr>
                  <a:xfrm>
                    <a:off x="2834280" y="7616160"/>
                    <a:ext cx="125280" cy="70200"/>
                  </a:xfrm>
                  <a:prstGeom prst="rect">
                    <a:avLst/>
                  </a:prstGeom>
                  <a:solidFill>
                    <a:srgbClr val="EDC87E"/>
                  </a:solidFill>
                  <a:ln w="12700">
                    <a:noFill/>
                  </a:ln>
                </p:spPr>
                <p:style>
                  <a:lnRef idx="0">
                    <a:scrgbClr r="0" g="0" b="0"/>
                  </a:lnRef>
                  <a:fillRef idx="0">
                    <a:scrgbClr r="0" g="0" b="0"/>
                  </a:fillRef>
                  <a:effectRef idx="0">
                    <a:scrgbClr r="0" g="0" b="0"/>
                  </a:effectRef>
                  <a:fontRef idx="minor"/>
                </p:style>
              </p:sp>
              <p:sp>
                <p:nvSpPr>
                  <p:cNvPr id="1187" name="Rechthoek 28"/>
                  <p:cNvSpPr/>
                  <p:nvPr/>
                </p:nvSpPr>
                <p:spPr>
                  <a:xfrm>
                    <a:off x="2828520" y="7887960"/>
                    <a:ext cx="232920" cy="61200"/>
                  </a:xfrm>
                  <a:prstGeom prst="rect">
                    <a:avLst/>
                  </a:prstGeom>
                  <a:solidFill>
                    <a:srgbClr val="EDC87E"/>
                  </a:solidFill>
                  <a:ln w="12700">
                    <a:noFill/>
                  </a:ln>
                </p:spPr>
                <p:style>
                  <a:lnRef idx="0">
                    <a:scrgbClr r="0" g="0" b="0"/>
                  </a:lnRef>
                  <a:fillRef idx="0">
                    <a:scrgbClr r="0" g="0" b="0"/>
                  </a:fillRef>
                  <a:effectRef idx="0">
                    <a:scrgbClr r="0" g="0" b="0"/>
                  </a:effectRef>
                  <a:fontRef idx="minor"/>
                </p:style>
              </p:sp>
            </p:grpSp>
            <p:sp>
              <p:nvSpPr>
                <p:cNvPr id="1188" name="Rechthoek 24"/>
                <p:cNvSpPr/>
                <p:nvPr/>
              </p:nvSpPr>
              <p:spPr>
                <a:xfrm>
                  <a:off x="2604600" y="8008920"/>
                  <a:ext cx="680760" cy="275040"/>
                </a:xfrm>
                <a:prstGeom prst="rect">
                  <a:avLst/>
                </a:prstGeom>
                <a:noFill/>
                <a:ln w="12700">
                  <a:noFill/>
                </a:ln>
              </p:spPr>
              <p:style>
                <a:lnRef idx="0">
                  <a:scrgbClr r="0" g="0" b="0"/>
                </a:lnRef>
                <a:fillRef idx="0">
                  <a:scrgbClr r="0" g="0" b="0"/>
                </a:fillRef>
                <a:effectRef idx="0">
                  <a:scrgbClr r="0" g="0" b="0"/>
                </a:effectRef>
                <a:fontRef idx="minor"/>
              </p:style>
              <p:txBody>
                <a:bodyPr lIns="0" tIns="0" rIns="0" bIns="0" numCol="1" spcCol="0" anchor="ctr">
                  <a:spAutoFit/>
                </a:bodyPr>
                <a:lstStyle/>
                <a:p>
                  <a:pPr algn="ctr">
                    <a:lnSpc>
                      <a:spcPct val="100000"/>
                    </a:lnSpc>
                    <a:buNone/>
                    <a:tabLst>
                      <a:tab pos="0" algn="l"/>
                    </a:tabLst>
                  </a:pPr>
                  <a:r>
                    <a:rPr lang="en-US" sz="900" b="0" strike="noStrike" spc="-1">
                      <a:solidFill>
                        <a:srgbClr val="211F26"/>
                      </a:solidFill>
                      <a:latin typeface="Calibri"/>
                      <a:ea typeface="Calibri"/>
                    </a:rPr>
                    <a:t>Koptekst en voettekst</a:t>
                  </a:r>
                  <a:endParaRPr lang="en-US" sz="900" b="0" strike="noStrike" spc="-1">
                    <a:latin typeface="Arial"/>
                  </a:endParaRPr>
                </a:p>
              </p:txBody>
            </p:sp>
          </p:grpSp>
        </p:grpSp>
      </p:grpSp>
      <p:grpSp>
        <p:nvGrpSpPr>
          <p:cNvPr id="1189" name="Groep 9"/>
          <p:cNvGrpSpPr/>
          <p:nvPr/>
        </p:nvGrpSpPr>
        <p:grpSpPr>
          <a:xfrm>
            <a:off x="2982600" y="-1228320"/>
            <a:ext cx="6226560" cy="489960"/>
            <a:chOff x="2982600" y="-1228320"/>
            <a:chExt cx="6226560" cy="489960"/>
          </a:xfrm>
        </p:grpSpPr>
        <p:sp>
          <p:nvSpPr>
            <p:cNvPr id="1190" name="Rechthoek 36"/>
            <p:cNvSpPr/>
            <p:nvPr/>
          </p:nvSpPr>
          <p:spPr>
            <a:xfrm rot="16200000">
              <a:off x="5990400" y="-3956760"/>
              <a:ext cx="210960" cy="6226560"/>
            </a:xfrm>
            <a:prstGeom prst="rect">
              <a:avLst/>
            </a:prstGeom>
            <a:solidFill>
              <a:schemeClr val="accent1"/>
            </a:solidFill>
            <a:ln w="12700">
              <a:noFill/>
            </a:ln>
          </p:spPr>
          <p:style>
            <a:lnRef idx="0">
              <a:scrgbClr r="0" g="0" b="0"/>
            </a:lnRef>
            <a:fillRef idx="0">
              <a:scrgbClr r="0" g="0" b="0"/>
            </a:fillRef>
            <a:effectRef idx="0">
              <a:scrgbClr r="0" g="0" b="0"/>
            </a:effectRef>
            <a:fontRef idx="minor"/>
          </p:style>
        </p:sp>
        <p:grpSp>
          <p:nvGrpSpPr>
            <p:cNvPr id="1191" name="Groep 8"/>
            <p:cNvGrpSpPr/>
            <p:nvPr/>
          </p:nvGrpSpPr>
          <p:grpSpPr>
            <a:xfrm>
              <a:off x="2982600" y="-1228320"/>
              <a:ext cx="6226560" cy="210960"/>
              <a:chOff x="2982600" y="-1228320"/>
              <a:chExt cx="6226560" cy="210960"/>
            </a:xfrm>
          </p:grpSpPr>
          <p:sp>
            <p:nvSpPr>
              <p:cNvPr id="1192" name="Rechthoek 6"/>
              <p:cNvSpPr/>
              <p:nvPr/>
            </p:nvSpPr>
            <p:spPr>
              <a:xfrm rot="16200000">
                <a:off x="3150720" y="-1396440"/>
                <a:ext cx="210960" cy="547560"/>
              </a:xfrm>
              <a:prstGeom prst="rect">
                <a:avLst/>
              </a:prstGeom>
              <a:solidFill>
                <a:schemeClr val="accent2"/>
              </a:solidFill>
              <a:ln w="12700">
                <a:noFill/>
              </a:ln>
            </p:spPr>
            <p:style>
              <a:lnRef idx="0">
                <a:scrgbClr r="0" g="0" b="0"/>
              </a:lnRef>
              <a:fillRef idx="0">
                <a:scrgbClr r="0" g="0" b="0"/>
              </a:fillRef>
              <a:effectRef idx="0">
                <a:scrgbClr r="0" g="0" b="0"/>
              </a:effectRef>
              <a:fontRef idx="minor"/>
            </p:style>
          </p:sp>
          <p:sp>
            <p:nvSpPr>
              <p:cNvPr id="1193" name="Rechthoek 29"/>
              <p:cNvSpPr/>
              <p:nvPr/>
            </p:nvSpPr>
            <p:spPr>
              <a:xfrm rot="16200000">
                <a:off x="3781800" y="-1396440"/>
                <a:ext cx="210960" cy="547560"/>
              </a:xfrm>
              <a:prstGeom prst="rect">
                <a:avLst/>
              </a:prstGeom>
              <a:solidFill>
                <a:srgbClr val="0066A2"/>
              </a:solidFill>
              <a:ln w="12700">
                <a:noFill/>
              </a:ln>
            </p:spPr>
            <p:style>
              <a:lnRef idx="0">
                <a:scrgbClr r="0" g="0" b="0"/>
              </a:lnRef>
              <a:fillRef idx="0">
                <a:scrgbClr r="0" g="0" b="0"/>
              </a:fillRef>
              <a:effectRef idx="0">
                <a:scrgbClr r="0" g="0" b="0"/>
              </a:effectRef>
              <a:fontRef idx="minor"/>
            </p:style>
          </p:sp>
          <p:sp>
            <p:nvSpPr>
              <p:cNvPr id="1194" name="Rechthoek 30"/>
              <p:cNvSpPr/>
              <p:nvPr/>
            </p:nvSpPr>
            <p:spPr>
              <a:xfrm rot="16200000">
                <a:off x="4412520" y="-1396440"/>
                <a:ext cx="210960" cy="547560"/>
              </a:xfrm>
              <a:prstGeom prst="rect">
                <a:avLst/>
              </a:prstGeom>
              <a:solidFill>
                <a:srgbClr val="00B7D3"/>
              </a:solidFill>
              <a:ln w="12700">
                <a:noFill/>
              </a:ln>
            </p:spPr>
            <p:style>
              <a:lnRef idx="0">
                <a:scrgbClr r="0" g="0" b="0"/>
              </a:lnRef>
              <a:fillRef idx="0">
                <a:scrgbClr r="0" g="0" b="0"/>
              </a:fillRef>
              <a:effectRef idx="0">
                <a:scrgbClr r="0" g="0" b="0"/>
              </a:effectRef>
              <a:fontRef idx="minor"/>
            </p:style>
          </p:sp>
          <p:sp>
            <p:nvSpPr>
              <p:cNvPr id="1195" name="Rechthoek 31"/>
              <p:cNvSpPr/>
              <p:nvPr/>
            </p:nvSpPr>
            <p:spPr>
              <a:xfrm rot="16200000">
                <a:off x="5043600" y="-1396440"/>
                <a:ext cx="210960" cy="547560"/>
              </a:xfrm>
              <a:prstGeom prst="rect">
                <a:avLst/>
              </a:prstGeom>
              <a:solidFill>
                <a:schemeClr val="accent4"/>
              </a:solidFill>
              <a:ln w="12700">
                <a:noFill/>
              </a:ln>
            </p:spPr>
            <p:style>
              <a:lnRef idx="0">
                <a:scrgbClr r="0" g="0" b="0"/>
              </a:lnRef>
              <a:fillRef idx="0">
                <a:scrgbClr r="0" g="0" b="0"/>
              </a:fillRef>
              <a:effectRef idx="0">
                <a:scrgbClr r="0" g="0" b="0"/>
              </a:effectRef>
              <a:fontRef idx="minor"/>
            </p:style>
          </p:sp>
          <p:sp>
            <p:nvSpPr>
              <p:cNvPr id="1196" name="Rechthoek 32"/>
              <p:cNvSpPr/>
              <p:nvPr/>
            </p:nvSpPr>
            <p:spPr>
              <a:xfrm rot="16200000">
                <a:off x="5674680" y="-1396440"/>
                <a:ext cx="210960" cy="547560"/>
              </a:xfrm>
              <a:prstGeom prst="rect">
                <a:avLst/>
              </a:prstGeom>
              <a:solidFill>
                <a:srgbClr val="61A4B4"/>
              </a:solidFill>
              <a:ln w="12700">
                <a:noFill/>
              </a:ln>
            </p:spPr>
            <p:style>
              <a:lnRef idx="0">
                <a:scrgbClr r="0" g="0" b="0"/>
              </a:lnRef>
              <a:fillRef idx="0">
                <a:scrgbClr r="0" g="0" b="0"/>
              </a:fillRef>
              <a:effectRef idx="0">
                <a:scrgbClr r="0" g="0" b="0"/>
              </a:effectRef>
              <a:fontRef idx="minor"/>
            </p:style>
          </p:sp>
          <p:sp>
            <p:nvSpPr>
              <p:cNvPr id="1197" name="Rechthoek 33"/>
              <p:cNvSpPr/>
              <p:nvPr/>
            </p:nvSpPr>
            <p:spPr>
              <a:xfrm rot="16200000">
                <a:off x="6305760" y="-1396440"/>
                <a:ext cx="210960" cy="547560"/>
              </a:xfrm>
              <a:prstGeom prst="rect">
                <a:avLst/>
              </a:prstGeom>
              <a:solidFill>
                <a:srgbClr val="82D7C6"/>
              </a:solidFill>
              <a:ln w="12700">
                <a:noFill/>
              </a:ln>
            </p:spPr>
            <p:style>
              <a:lnRef idx="0">
                <a:scrgbClr r="0" g="0" b="0"/>
              </a:lnRef>
              <a:fillRef idx="0">
                <a:scrgbClr r="0" g="0" b="0"/>
              </a:fillRef>
              <a:effectRef idx="0">
                <a:scrgbClr r="0" g="0" b="0"/>
              </a:effectRef>
              <a:fontRef idx="minor"/>
            </p:style>
          </p:sp>
          <p:sp>
            <p:nvSpPr>
              <p:cNvPr id="1198" name="Rechthoek 34"/>
              <p:cNvSpPr/>
              <p:nvPr/>
            </p:nvSpPr>
            <p:spPr>
              <a:xfrm rot="16200000">
                <a:off x="6936840" y="-1396440"/>
                <a:ext cx="210960" cy="547560"/>
              </a:xfrm>
              <a:prstGeom prst="rect">
                <a:avLst/>
              </a:prstGeom>
              <a:solidFill>
                <a:schemeClr val="accent6"/>
              </a:solidFill>
              <a:ln w="12700">
                <a:noFill/>
              </a:ln>
            </p:spPr>
            <p:style>
              <a:lnRef idx="0">
                <a:scrgbClr r="0" g="0" b="0"/>
              </a:lnRef>
              <a:fillRef idx="0">
                <a:scrgbClr r="0" g="0" b="0"/>
              </a:fillRef>
              <a:effectRef idx="0">
                <a:scrgbClr r="0" g="0" b="0"/>
              </a:effectRef>
              <a:fontRef idx="minor"/>
            </p:style>
          </p:sp>
          <p:sp>
            <p:nvSpPr>
              <p:cNvPr id="1199" name="Rechthoek 37"/>
              <p:cNvSpPr/>
              <p:nvPr/>
            </p:nvSpPr>
            <p:spPr>
              <a:xfrm rot="16200000">
                <a:off x="7567920" y="-1396440"/>
                <a:ext cx="210960" cy="547560"/>
              </a:xfrm>
              <a:prstGeom prst="rect">
                <a:avLst/>
              </a:prstGeom>
              <a:solidFill>
                <a:srgbClr val="99D28C"/>
              </a:solidFill>
              <a:ln w="12700">
                <a:noFill/>
              </a:ln>
            </p:spPr>
            <p:style>
              <a:lnRef idx="0">
                <a:scrgbClr r="0" g="0" b="0"/>
              </a:lnRef>
              <a:fillRef idx="0">
                <a:scrgbClr r="0" g="0" b="0"/>
              </a:fillRef>
              <a:effectRef idx="0">
                <a:scrgbClr r="0" g="0" b="0"/>
              </a:effectRef>
              <a:fontRef idx="minor"/>
            </p:style>
          </p:sp>
          <p:sp>
            <p:nvSpPr>
              <p:cNvPr id="1200" name="Rechthoek 38"/>
              <p:cNvSpPr/>
              <p:nvPr/>
            </p:nvSpPr>
            <p:spPr>
              <a:xfrm rot="16200000">
                <a:off x="8199000" y="-1396440"/>
                <a:ext cx="210960" cy="547560"/>
              </a:xfrm>
              <a:prstGeom prst="rect">
                <a:avLst/>
              </a:prstGeom>
              <a:solidFill>
                <a:schemeClr val="accent3"/>
              </a:solidFill>
              <a:ln w="12700">
                <a:noFill/>
              </a:ln>
            </p:spPr>
            <p:style>
              <a:lnRef idx="0">
                <a:scrgbClr r="0" g="0" b="0"/>
              </a:lnRef>
              <a:fillRef idx="0">
                <a:scrgbClr r="0" g="0" b="0"/>
              </a:fillRef>
              <a:effectRef idx="0">
                <a:scrgbClr r="0" g="0" b="0"/>
              </a:effectRef>
              <a:fontRef idx="minor"/>
            </p:style>
          </p:sp>
          <p:sp>
            <p:nvSpPr>
              <p:cNvPr id="1201" name="Rechthoek 39"/>
              <p:cNvSpPr/>
              <p:nvPr/>
            </p:nvSpPr>
            <p:spPr>
              <a:xfrm rot="16200000">
                <a:off x="8829720" y="-1396440"/>
                <a:ext cx="210960" cy="547560"/>
              </a:xfrm>
              <a:prstGeom prst="rect">
                <a:avLst/>
              </a:prstGeom>
              <a:solidFill>
                <a:schemeClr val="accent5"/>
              </a:solidFill>
              <a:ln w="12700">
                <a:noFill/>
              </a:ln>
            </p:spPr>
            <p:style>
              <a:lnRef idx="0">
                <a:scrgbClr r="0" g="0" b="0"/>
              </a:lnRef>
              <a:fillRef idx="0">
                <a:scrgbClr r="0" g="0" b="0"/>
              </a:fillRef>
              <a:effectRef idx="0">
                <a:scrgbClr r="0" g="0" b="0"/>
              </a:effectRef>
              <a:fontRef idx="minor"/>
            </p:style>
          </p:sp>
        </p:grpSp>
      </p:grpSp>
      <p:grpSp>
        <p:nvGrpSpPr>
          <p:cNvPr id="1202" name="Group 4"/>
          <p:cNvGrpSpPr/>
          <p:nvPr/>
        </p:nvGrpSpPr>
        <p:grpSpPr>
          <a:xfrm>
            <a:off x="698400" y="5884200"/>
            <a:ext cx="1454760" cy="577080"/>
            <a:chOff x="698400" y="5884200"/>
            <a:chExt cx="1454760" cy="577080"/>
          </a:xfrm>
        </p:grpSpPr>
        <p:sp>
          <p:nvSpPr>
            <p:cNvPr id="1203" name="Freeform 5"/>
            <p:cNvSpPr/>
            <p:nvPr/>
          </p:nvSpPr>
          <p:spPr>
            <a:xfrm>
              <a:off x="987840" y="6168600"/>
              <a:ext cx="267840" cy="292680"/>
            </a:xfrm>
            <a:custGeom>
              <a:avLst/>
              <a:gdLst/>
              <a:ahLst/>
              <a:cxnLst/>
              <a:rect l="l" t="t" r="r" b="b"/>
              <a:pathLst>
                <a:path w="21600" h="21600">
                  <a:moveTo>
                    <a:pt x="10800" y="17530"/>
                  </a:moveTo>
                  <a:cubicBezTo>
                    <a:pt x="13837" y="17530"/>
                    <a:pt x="15525" y="15652"/>
                    <a:pt x="15525" y="13148"/>
                  </a:cubicBezTo>
                  <a:cubicBezTo>
                    <a:pt x="15525" y="0"/>
                    <a:pt x="15525" y="0"/>
                    <a:pt x="15525" y="0"/>
                  </a:cubicBezTo>
                  <a:cubicBezTo>
                    <a:pt x="21600" y="0"/>
                    <a:pt x="21600" y="0"/>
                    <a:pt x="21600" y="0"/>
                  </a:cubicBezTo>
                  <a:cubicBezTo>
                    <a:pt x="21600" y="13461"/>
                    <a:pt x="21600" y="13461"/>
                    <a:pt x="21600" y="13461"/>
                  </a:cubicBezTo>
                  <a:cubicBezTo>
                    <a:pt x="21600" y="19096"/>
                    <a:pt x="16537" y="21600"/>
                    <a:pt x="10800" y="21600"/>
                  </a:cubicBezTo>
                  <a:cubicBezTo>
                    <a:pt x="5063" y="21600"/>
                    <a:pt x="0" y="19096"/>
                    <a:pt x="0" y="13461"/>
                  </a:cubicBezTo>
                  <a:cubicBezTo>
                    <a:pt x="0" y="0"/>
                    <a:pt x="0" y="0"/>
                    <a:pt x="0" y="0"/>
                  </a:cubicBezTo>
                  <a:cubicBezTo>
                    <a:pt x="6413" y="0"/>
                    <a:pt x="6413" y="0"/>
                    <a:pt x="6413" y="0"/>
                  </a:cubicBezTo>
                  <a:cubicBezTo>
                    <a:pt x="6413" y="13148"/>
                    <a:pt x="6413" y="13148"/>
                    <a:pt x="6413" y="13148"/>
                  </a:cubicBezTo>
                  <a:cubicBezTo>
                    <a:pt x="6413" y="15652"/>
                    <a:pt x="7763" y="17530"/>
                    <a:pt x="10800" y="17530"/>
                  </a:cubicBezTo>
                  <a:close/>
                </a:path>
              </a:pathLst>
            </a:custGeom>
            <a:solidFill>
              <a:schemeClr val="accent1"/>
            </a:solidFill>
            <a:ln w="12700">
              <a:noFill/>
            </a:ln>
          </p:spPr>
          <p:style>
            <a:lnRef idx="0">
              <a:scrgbClr r="0" g="0" b="0"/>
            </a:lnRef>
            <a:fillRef idx="0">
              <a:scrgbClr r="0" g="0" b="0"/>
            </a:fillRef>
            <a:effectRef idx="0">
              <a:scrgbClr r="0" g="0" b="0"/>
            </a:effectRef>
            <a:fontRef idx="minor"/>
          </p:style>
        </p:sp>
        <p:sp>
          <p:nvSpPr>
            <p:cNvPr id="1204" name="Freeform 6"/>
            <p:cNvSpPr/>
            <p:nvPr/>
          </p:nvSpPr>
          <p:spPr>
            <a:xfrm>
              <a:off x="698400" y="6168600"/>
              <a:ext cx="251640" cy="284400"/>
            </a:xfrm>
            <a:custGeom>
              <a:avLst/>
              <a:gdLst/>
              <a:ahLst/>
              <a:cxnLst/>
              <a:rect l="l" t="t" r="r" b="b"/>
              <a:pathLst>
                <a:path w="21600" h="21600">
                  <a:moveTo>
                    <a:pt x="7579" y="21600"/>
                  </a:moveTo>
                  <a:lnTo>
                    <a:pt x="14400" y="21600"/>
                  </a:lnTo>
                  <a:lnTo>
                    <a:pt x="14400" y="4215"/>
                  </a:lnTo>
                  <a:lnTo>
                    <a:pt x="21600" y="4215"/>
                  </a:lnTo>
                  <a:lnTo>
                    <a:pt x="21600" y="0"/>
                  </a:lnTo>
                  <a:lnTo>
                    <a:pt x="0" y="0"/>
                  </a:lnTo>
                  <a:lnTo>
                    <a:pt x="0" y="4215"/>
                  </a:lnTo>
                  <a:lnTo>
                    <a:pt x="7579" y="4215"/>
                  </a:lnTo>
                  <a:lnTo>
                    <a:pt x="7579" y="21600"/>
                  </a:lnTo>
                  <a:close/>
                </a:path>
              </a:pathLst>
            </a:custGeom>
            <a:solidFill>
              <a:srgbClr val="000000"/>
            </a:solidFill>
            <a:ln w="12700">
              <a:noFill/>
            </a:ln>
          </p:spPr>
          <p:style>
            <a:lnRef idx="0">
              <a:scrgbClr r="0" g="0" b="0"/>
            </a:lnRef>
            <a:fillRef idx="0">
              <a:scrgbClr r="0" g="0" b="0"/>
            </a:fillRef>
            <a:effectRef idx="0">
              <a:scrgbClr r="0" g="0" b="0"/>
            </a:effectRef>
            <a:fontRef idx="minor"/>
          </p:style>
        </p:sp>
        <p:sp>
          <p:nvSpPr>
            <p:cNvPr id="1205" name="Freeform 7"/>
            <p:cNvSpPr/>
            <p:nvPr/>
          </p:nvSpPr>
          <p:spPr>
            <a:xfrm>
              <a:off x="775080" y="5884200"/>
              <a:ext cx="266040" cy="266760"/>
            </a:xfrm>
            <a:custGeom>
              <a:avLst/>
              <a:gdLst/>
              <a:ahLst/>
              <a:cxnLst/>
              <a:rect l="l" t="t" r="r" b="b"/>
              <a:pathLst>
                <a:path w="20165" h="21600">
                  <a:moveTo>
                    <a:pt x="15162" y="12000"/>
                  </a:moveTo>
                  <a:cubicBezTo>
                    <a:pt x="13573" y="12343"/>
                    <a:pt x="11985" y="12000"/>
                    <a:pt x="11985" y="9943"/>
                  </a:cubicBezTo>
                  <a:cubicBezTo>
                    <a:pt x="11985" y="6857"/>
                    <a:pt x="18973" y="4114"/>
                    <a:pt x="19926" y="1371"/>
                  </a:cubicBezTo>
                  <a:cubicBezTo>
                    <a:pt x="20244" y="686"/>
                    <a:pt x="20244" y="0"/>
                    <a:pt x="19926" y="0"/>
                  </a:cubicBezTo>
                  <a:cubicBezTo>
                    <a:pt x="19609" y="0"/>
                    <a:pt x="19926" y="343"/>
                    <a:pt x="19291" y="1029"/>
                  </a:cubicBezTo>
                  <a:cubicBezTo>
                    <a:pt x="16432" y="4114"/>
                    <a:pt x="11668" y="4114"/>
                    <a:pt x="8173" y="5829"/>
                  </a:cubicBezTo>
                  <a:cubicBezTo>
                    <a:pt x="5632" y="6857"/>
                    <a:pt x="-1356" y="10629"/>
                    <a:pt x="232" y="18514"/>
                  </a:cubicBezTo>
                  <a:cubicBezTo>
                    <a:pt x="232" y="18857"/>
                    <a:pt x="550" y="20229"/>
                    <a:pt x="868" y="20229"/>
                  </a:cubicBezTo>
                  <a:cubicBezTo>
                    <a:pt x="868" y="20229"/>
                    <a:pt x="868" y="19543"/>
                    <a:pt x="868" y="18514"/>
                  </a:cubicBezTo>
                  <a:cubicBezTo>
                    <a:pt x="868" y="13714"/>
                    <a:pt x="6268" y="12343"/>
                    <a:pt x="7856" y="9257"/>
                  </a:cubicBezTo>
                  <a:cubicBezTo>
                    <a:pt x="8173" y="8914"/>
                    <a:pt x="8491" y="8571"/>
                    <a:pt x="8491" y="8571"/>
                  </a:cubicBezTo>
                  <a:cubicBezTo>
                    <a:pt x="8491" y="8914"/>
                    <a:pt x="8491" y="8914"/>
                    <a:pt x="8491" y="9257"/>
                  </a:cubicBezTo>
                  <a:cubicBezTo>
                    <a:pt x="7856" y="12000"/>
                    <a:pt x="5315" y="13371"/>
                    <a:pt x="6268" y="15429"/>
                  </a:cubicBezTo>
                  <a:cubicBezTo>
                    <a:pt x="6903" y="17829"/>
                    <a:pt x="9762" y="15771"/>
                    <a:pt x="10397" y="14400"/>
                  </a:cubicBezTo>
                  <a:cubicBezTo>
                    <a:pt x="10715" y="14057"/>
                    <a:pt x="10715" y="13714"/>
                    <a:pt x="11032" y="13714"/>
                  </a:cubicBezTo>
                  <a:cubicBezTo>
                    <a:pt x="11032" y="13714"/>
                    <a:pt x="11032" y="14400"/>
                    <a:pt x="11032" y="14743"/>
                  </a:cubicBezTo>
                  <a:cubicBezTo>
                    <a:pt x="10397" y="17486"/>
                    <a:pt x="10079" y="18857"/>
                    <a:pt x="8173" y="20571"/>
                  </a:cubicBezTo>
                  <a:cubicBezTo>
                    <a:pt x="7538" y="20914"/>
                    <a:pt x="6585" y="21257"/>
                    <a:pt x="6585" y="21600"/>
                  </a:cubicBezTo>
                  <a:cubicBezTo>
                    <a:pt x="6585" y="21600"/>
                    <a:pt x="7220" y="21600"/>
                    <a:pt x="7538" y="21600"/>
                  </a:cubicBezTo>
                  <a:cubicBezTo>
                    <a:pt x="12303" y="21257"/>
                    <a:pt x="16432" y="15086"/>
                    <a:pt x="17703" y="10971"/>
                  </a:cubicBezTo>
                  <a:cubicBezTo>
                    <a:pt x="17703" y="10629"/>
                    <a:pt x="17703" y="10286"/>
                    <a:pt x="17703" y="10286"/>
                  </a:cubicBezTo>
                  <a:cubicBezTo>
                    <a:pt x="17385" y="9943"/>
                    <a:pt x="17385" y="10286"/>
                    <a:pt x="17068" y="10629"/>
                  </a:cubicBezTo>
                  <a:cubicBezTo>
                    <a:pt x="16432" y="10971"/>
                    <a:pt x="15797" y="11657"/>
                    <a:pt x="15162" y="12000"/>
                  </a:cubicBezTo>
                  <a:close/>
                </a:path>
              </a:pathLst>
            </a:custGeom>
            <a:solidFill>
              <a:srgbClr val="000000"/>
            </a:solidFill>
            <a:ln w="12700">
              <a:noFill/>
            </a:ln>
          </p:spPr>
          <p:style>
            <a:lnRef idx="0">
              <a:scrgbClr r="0" g="0" b="0"/>
            </a:lnRef>
            <a:fillRef idx="0">
              <a:scrgbClr r="0" g="0" b="0"/>
            </a:fillRef>
            <a:effectRef idx="0">
              <a:scrgbClr r="0" g="0" b="0"/>
            </a:effectRef>
            <a:fontRef idx="minor"/>
          </p:style>
        </p:sp>
        <p:sp>
          <p:nvSpPr>
            <p:cNvPr id="1206" name="Freeform 8"/>
            <p:cNvSpPr/>
            <p:nvPr/>
          </p:nvSpPr>
          <p:spPr>
            <a:xfrm>
              <a:off x="1600200" y="6249240"/>
              <a:ext cx="175680" cy="211680"/>
            </a:xfrm>
            <a:custGeom>
              <a:avLst/>
              <a:gdLst/>
              <a:ahLst/>
              <a:cxnLst/>
              <a:rect l="l" t="t" r="r" b="b"/>
              <a:pathLst>
                <a:path w="21600" h="21600">
                  <a:moveTo>
                    <a:pt x="4629" y="9072"/>
                  </a:moveTo>
                  <a:cubicBezTo>
                    <a:pt x="4629" y="5616"/>
                    <a:pt x="6686" y="3024"/>
                    <a:pt x="10800" y="3024"/>
                  </a:cubicBezTo>
                  <a:cubicBezTo>
                    <a:pt x="14914" y="3024"/>
                    <a:pt x="16971" y="5616"/>
                    <a:pt x="16971" y="9072"/>
                  </a:cubicBezTo>
                  <a:lnTo>
                    <a:pt x="4629" y="9072"/>
                  </a:lnTo>
                  <a:close/>
                  <a:moveTo>
                    <a:pt x="21600" y="11664"/>
                  </a:moveTo>
                  <a:cubicBezTo>
                    <a:pt x="21600" y="9504"/>
                    <a:pt x="21600" y="9504"/>
                    <a:pt x="21600" y="9504"/>
                  </a:cubicBezTo>
                  <a:cubicBezTo>
                    <a:pt x="21600" y="3888"/>
                    <a:pt x="18000" y="0"/>
                    <a:pt x="10800" y="0"/>
                  </a:cubicBezTo>
                  <a:cubicBezTo>
                    <a:pt x="3600" y="0"/>
                    <a:pt x="0" y="5184"/>
                    <a:pt x="0" y="10800"/>
                  </a:cubicBezTo>
                  <a:cubicBezTo>
                    <a:pt x="0" y="16848"/>
                    <a:pt x="3086" y="21600"/>
                    <a:pt x="10800" y="21600"/>
                  </a:cubicBezTo>
                  <a:cubicBezTo>
                    <a:pt x="16457" y="21600"/>
                    <a:pt x="20571" y="19008"/>
                    <a:pt x="21086" y="14688"/>
                  </a:cubicBezTo>
                  <a:cubicBezTo>
                    <a:pt x="16457" y="14688"/>
                    <a:pt x="16457" y="14688"/>
                    <a:pt x="16457" y="14688"/>
                  </a:cubicBezTo>
                  <a:cubicBezTo>
                    <a:pt x="15943" y="17712"/>
                    <a:pt x="14400" y="18576"/>
                    <a:pt x="10800" y="18576"/>
                  </a:cubicBezTo>
                  <a:cubicBezTo>
                    <a:pt x="6171" y="18576"/>
                    <a:pt x="4629" y="15120"/>
                    <a:pt x="4629" y="11664"/>
                  </a:cubicBezTo>
                  <a:lnTo>
                    <a:pt x="21600" y="11664"/>
                  </a:lnTo>
                  <a:close/>
                </a:path>
              </a:pathLst>
            </a:custGeom>
            <a:solidFill>
              <a:srgbClr val="000000"/>
            </a:solidFill>
            <a:ln w="12700">
              <a:noFill/>
            </a:ln>
          </p:spPr>
          <p:style>
            <a:lnRef idx="0">
              <a:scrgbClr r="0" g="0" b="0"/>
            </a:lnRef>
            <a:fillRef idx="0">
              <a:scrgbClr r="0" g="0" b="0"/>
            </a:fillRef>
            <a:effectRef idx="0">
              <a:scrgbClr r="0" g="0" b="0"/>
            </a:effectRef>
            <a:fontRef idx="minor"/>
          </p:style>
        </p:sp>
        <p:sp>
          <p:nvSpPr>
            <p:cNvPr id="1207" name="Rectangle 9"/>
            <p:cNvSpPr/>
            <p:nvPr/>
          </p:nvSpPr>
          <p:spPr>
            <a:xfrm>
              <a:off x="1822680" y="6168600"/>
              <a:ext cx="33120" cy="284400"/>
            </a:xfrm>
            <a:prstGeom prst="rect">
              <a:avLst/>
            </a:prstGeom>
            <a:solidFill>
              <a:srgbClr val="000000"/>
            </a:solidFill>
            <a:ln w="12700">
              <a:noFill/>
            </a:ln>
          </p:spPr>
          <p:style>
            <a:lnRef idx="0">
              <a:scrgbClr r="0" g="0" b="0"/>
            </a:lnRef>
            <a:fillRef idx="0">
              <a:scrgbClr r="0" g="0" b="0"/>
            </a:fillRef>
            <a:effectRef idx="0">
              <a:scrgbClr r="0" g="0" b="0"/>
            </a:effectRef>
            <a:fontRef idx="minor"/>
          </p:style>
        </p:sp>
        <p:sp>
          <p:nvSpPr>
            <p:cNvPr id="1208" name="Freeform 10"/>
            <p:cNvSpPr/>
            <p:nvPr/>
          </p:nvSpPr>
          <p:spPr>
            <a:xfrm>
              <a:off x="1897560" y="6164640"/>
              <a:ext cx="126000" cy="288360"/>
            </a:xfrm>
            <a:custGeom>
              <a:avLst/>
              <a:gdLst/>
              <a:ahLst/>
              <a:cxnLst/>
              <a:rect l="l" t="t" r="r" b="b"/>
              <a:pathLst>
                <a:path w="21600" h="21600">
                  <a:moveTo>
                    <a:pt x="12960" y="21600"/>
                  </a:moveTo>
                  <a:cubicBezTo>
                    <a:pt x="12960" y="8894"/>
                    <a:pt x="12960" y="8894"/>
                    <a:pt x="12960" y="8894"/>
                  </a:cubicBezTo>
                  <a:cubicBezTo>
                    <a:pt x="20880" y="8894"/>
                    <a:pt x="20880" y="8894"/>
                    <a:pt x="20880" y="8894"/>
                  </a:cubicBezTo>
                  <a:cubicBezTo>
                    <a:pt x="20880" y="6988"/>
                    <a:pt x="20880" y="6988"/>
                    <a:pt x="20880" y="6988"/>
                  </a:cubicBezTo>
                  <a:cubicBezTo>
                    <a:pt x="12960" y="6988"/>
                    <a:pt x="12960" y="6988"/>
                    <a:pt x="12960" y="6988"/>
                  </a:cubicBezTo>
                  <a:cubicBezTo>
                    <a:pt x="12960" y="4447"/>
                    <a:pt x="12960" y="4447"/>
                    <a:pt x="12960" y="4447"/>
                  </a:cubicBezTo>
                  <a:cubicBezTo>
                    <a:pt x="12960" y="2859"/>
                    <a:pt x="15120" y="2541"/>
                    <a:pt x="18720" y="2541"/>
                  </a:cubicBezTo>
                  <a:cubicBezTo>
                    <a:pt x="19440" y="2541"/>
                    <a:pt x="20880" y="2541"/>
                    <a:pt x="21600" y="2541"/>
                  </a:cubicBezTo>
                  <a:cubicBezTo>
                    <a:pt x="21600" y="318"/>
                    <a:pt x="21600" y="318"/>
                    <a:pt x="21600" y="318"/>
                  </a:cubicBezTo>
                  <a:cubicBezTo>
                    <a:pt x="20160" y="0"/>
                    <a:pt x="18720" y="0"/>
                    <a:pt x="17280" y="0"/>
                  </a:cubicBezTo>
                  <a:cubicBezTo>
                    <a:pt x="10800" y="0"/>
                    <a:pt x="6480" y="1271"/>
                    <a:pt x="6480" y="4129"/>
                  </a:cubicBezTo>
                  <a:cubicBezTo>
                    <a:pt x="6480" y="6988"/>
                    <a:pt x="6480" y="6988"/>
                    <a:pt x="6480" y="6988"/>
                  </a:cubicBezTo>
                  <a:cubicBezTo>
                    <a:pt x="0" y="6988"/>
                    <a:pt x="0" y="6988"/>
                    <a:pt x="0" y="6988"/>
                  </a:cubicBezTo>
                  <a:cubicBezTo>
                    <a:pt x="0" y="8894"/>
                    <a:pt x="0" y="8894"/>
                    <a:pt x="0" y="8894"/>
                  </a:cubicBezTo>
                  <a:cubicBezTo>
                    <a:pt x="6480" y="8894"/>
                    <a:pt x="6480" y="8894"/>
                    <a:pt x="6480" y="8894"/>
                  </a:cubicBezTo>
                  <a:cubicBezTo>
                    <a:pt x="6480" y="21600"/>
                    <a:pt x="6480" y="21600"/>
                    <a:pt x="6480" y="21600"/>
                  </a:cubicBezTo>
                  <a:lnTo>
                    <a:pt x="12960" y="21600"/>
                  </a:lnTo>
                  <a:close/>
                </a:path>
              </a:pathLst>
            </a:custGeom>
            <a:solidFill>
              <a:srgbClr val="000000"/>
            </a:solidFill>
            <a:ln w="12700">
              <a:noFill/>
            </a:ln>
          </p:spPr>
          <p:style>
            <a:lnRef idx="0">
              <a:scrgbClr r="0" g="0" b="0"/>
            </a:lnRef>
            <a:fillRef idx="0">
              <a:scrgbClr r="0" g="0" b="0"/>
            </a:fillRef>
            <a:effectRef idx="0">
              <a:scrgbClr r="0" g="0" b="0"/>
            </a:effectRef>
            <a:fontRef idx="minor"/>
          </p:style>
        </p:sp>
        <p:sp>
          <p:nvSpPr>
            <p:cNvPr id="1209" name="Freeform 11"/>
            <p:cNvSpPr/>
            <p:nvPr/>
          </p:nvSpPr>
          <p:spPr>
            <a:xfrm>
              <a:off x="2040480" y="6202440"/>
              <a:ext cx="112680" cy="258480"/>
            </a:xfrm>
            <a:custGeom>
              <a:avLst/>
              <a:gdLst/>
              <a:ahLst/>
              <a:cxnLst/>
              <a:rect l="l" t="t" r="r" b="b"/>
              <a:pathLst>
                <a:path w="21600" h="21600">
                  <a:moveTo>
                    <a:pt x="0" y="4603"/>
                  </a:moveTo>
                  <a:cubicBezTo>
                    <a:pt x="0" y="6728"/>
                    <a:pt x="0" y="6728"/>
                    <a:pt x="0" y="6728"/>
                  </a:cubicBezTo>
                  <a:cubicBezTo>
                    <a:pt x="6400" y="6728"/>
                    <a:pt x="6400" y="6728"/>
                    <a:pt x="6400" y="6728"/>
                  </a:cubicBezTo>
                  <a:cubicBezTo>
                    <a:pt x="6400" y="17351"/>
                    <a:pt x="6400" y="17351"/>
                    <a:pt x="6400" y="17351"/>
                  </a:cubicBezTo>
                  <a:cubicBezTo>
                    <a:pt x="6400" y="19475"/>
                    <a:pt x="6400" y="21600"/>
                    <a:pt x="16800" y="21600"/>
                  </a:cubicBezTo>
                  <a:cubicBezTo>
                    <a:pt x="18400" y="21600"/>
                    <a:pt x="20000" y="21246"/>
                    <a:pt x="21600" y="21246"/>
                  </a:cubicBezTo>
                  <a:cubicBezTo>
                    <a:pt x="21600" y="18767"/>
                    <a:pt x="21600" y="18767"/>
                    <a:pt x="21600" y="18767"/>
                  </a:cubicBezTo>
                  <a:cubicBezTo>
                    <a:pt x="20800" y="19121"/>
                    <a:pt x="19200" y="19121"/>
                    <a:pt x="17600" y="19121"/>
                  </a:cubicBezTo>
                  <a:cubicBezTo>
                    <a:pt x="15200" y="19121"/>
                    <a:pt x="13600" y="18413"/>
                    <a:pt x="13600" y="17351"/>
                  </a:cubicBezTo>
                  <a:cubicBezTo>
                    <a:pt x="13600" y="6728"/>
                    <a:pt x="13600" y="6728"/>
                    <a:pt x="13600" y="6728"/>
                  </a:cubicBezTo>
                  <a:cubicBezTo>
                    <a:pt x="21600" y="6728"/>
                    <a:pt x="21600" y="6728"/>
                    <a:pt x="21600" y="6728"/>
                  </a:cubicBezTo>
                  <a:cubicBezTo>
                    <a:pt x="21600" y="4603"/>
                    <a:pt x="21600" y="4603"/>
                    <a:pt x="21600" y="4603"/>
                  </a:cubicBezTo>
                  <a:cubicBezTo>
                    <a:pt x="13600" y="4603"/>
                    <a:pt x="13600" y="4603"/>
                    <a:pt x="13600" y="4603"/>
                  </a:cubicBezTo>
                  <a:cubicBezTo>
                    <a:pt x="13600" y="0"/>
                    <a:pt x="13600" y="0"/>
                    <a:pt x="13600" y="0"/>
                  </a:cubicBezTo>
                  <a:cubicBezTo>
                    <a:pt x="6400" y="1062"/>
                    <a:pt x="6400" y="1062"/>
                    <a:pt x="6400" y="1062"/>
                  </a:cubicBezTo>
                  <a:cubicBezTo>
                    <a:pt x="6400" y="4603"/>
                    <a:pt x="6400" y="4603"/>
                    <a:pt x="6400" y="4603"/>
                  </a:cubicBezTo>
                  <a:lnTo>
                    <a:pt x="0" y="4603"/>
                  </a:lnTo>
                  <a:close/>
                </a:path>
              </a:pathLst>
            </a:custGeom>
            <a:solidFill>
              <a:srgbClr val="000000"/>
            </a:solidFill>
            <a:ln w="12700">
              <a:noFill/>
            </a:ln>
          </p:spPr>
          <p:style>
            <a:lnRef idx="0">
              <a:scrgbClr r="0" g="0" b="0"/>
            </a:lnRef>
            <a:fillRef idx="0">
              <a:scrgbClr r="0" g="0" b="0"/>
            </a:fillRef>
            <a:effectRef idx="0">
              <a:scrgbClr r="0" g="0" b="0"/>
            </a:effectRef>
            <a:fontRef idx="minor"/>
          </p:style>
        </p:sp>
        <p:sp>
          <p:nvSpPr>
            <p:cNvPr id="1210" name="Freeform 12"/>
            <p:cNvSpPr/>
            <p:nvPr/>
          </p:nvSpPr>
          <p:spPr>
            <a:xfrm>
              <a:off x="1335600" y="6168600"/>
              <a:ext cx="226440" cy="284400"/>
            </a:xfrm>
            <a:custGeom>
              <a:avLst/>
              <a:gdLst/>
              <a:ahLst/>
              <a:cxnLst/>
              <a:rect l="l" t="t" r="r" b="b"/>
              <a:pathLst>
                <a:path w="21600" h="21600">
                  <a:moveTo>
                    <a:pt x="0" y="21600"/>
                  </a:moveTo>
                  <a:cubicBezTo>
                    <a:pt x="9200" y="21600"/>
                    <a:pt x="9200" y="21600"/>
                    <a:pt x="9200" y="21600"/>
                  </a:cubicBezTo>
                  <a:cubicBezTo>
                    <a:pt x="20400" y="21600"/>
                    <a:pt x="21600" y="13863"/>
                    <a:pt x="21600" y="10961"/>
                  </a:cubicBezTo>
                  <a:cubicBezTo>
                    <a:pt x="21600" y="8060"/>
                    <a:pt x="20400" y="0"/>
                    <a:pt x="9200" y="0"/>
                  </a:cubicBezTo>
                  <a:cubicBezTo>
                    <a:pt x="0" y="0"/>
                    <a:pt x="0" y="0"/>
                    <a:pt x="0" y="0"/>
                  </a:cubicBezTo>
                  <a:lnTo>
                    <a:pt x="0" y="21600"/>
                  </a:lnTo>
                  <a:close/>
                  <a:moveTo>
                    <a:pt x="3600" y="2579"/>
                  </a:moveTo>
                  <a:cubicBezTo>
                    <a:pt x="9200" y="2579"/>
                    <a:pt x="9200" y="2579"/>
                    <a:pt x="9200" y="2579"/>
                  </a:cubicBezTo>
                  <a:cubicBezTo>
                    <a:pt x="15200" y="2579"/>
                    <a:pt x="18000" y="6448"/>
                    <a:pt x="18000" y="10961"/>
                  </a:cubicBezTo>
                  <a:cubicBezTo>
                    <a:pt x="18000" y="15475"/>
                    <a:pt x="15200" y="19021"/>
                    <a:pt x="9200" y="19021"/>
                  </a:cubicBezTo>
                  <a:cubicBezTo>
                    <a:pt x="3600" y="19021"/>
                    <a:pt x="3600" y="19021"/>
                    <a:pt x="3600" y="19021"/>
                  </a:cubicBezTo>
                  <a:lnTo>
                    <a:pt x="3600" y="2579"/>
                  </a:lnTo>
                  <a:close/>
                </a:path>
              </a:pathLst>
            </a:custGeom>
            <a:solidFill>
              <a:srgbClr val="000000"/>
            </a:solidFill>
            <a:ln w="12700">
              <a:noFill/>
            </a:ln>
          </p:spPr>
          <p:style>
            <a:lnRef idx="0">
              <a:scrgbClr r="0" g="0" b="0"/>
            </a:lnRef>
            <a:fillRef idx="0">
              <a:scrgbClr r="0" g="0" b="0"/>
            </a:fillRef>
            <a:effectRef idx="0">
              <a:scrgbClr r="0" g="0" b="0"/>
            </a:effectRef>
            <a:fontRef idx="minor"/>
          </p:style>
        </p:sp>
      </p:grpSp>
      <p:sp>
        <p:nvSpPr>
          <p:cNvPr id="1211" name="Rechthoek 7"/>
          <p:cNvSpPr/>
          <p:nvPr/>
        </p:nvSpPr>
        <p:spPr>
          <a:xfrm>
            <a:off x="6106680" y="0"/>
            <a:ext cx="6083640" cy="6857640"/>
          </a:xfrm>
          <a:prstGeom prst="rect">
            <a:avLst/>
          </a:prstGeom>
          <a:solidFill>
            <a:schemeClr val="accent1"/>
          </a:solidFill>
          <a:ln w="12700">
            <a:noFill/>
          </a:ln>
        </p:spPr>
        <p:style>
          <a:lnRef idx="0">
            <a:scrgbClr r="0" g="0" b="0"/>
          </a:lnRef>
          <a:fillRef idx="0">
            <a:scrgbClr r="0" g="0" b="0"/>
          </a:fillRef>
          <a:effectRef idx="0">
            <a:scrgbClr r="0" g="0" b="0"/>
          </a:effectRef>
          <a:fontRef idx="minor"/>
        </p:style>
      </p:sp>
      <p:sp>
        <p:nvSpPr>
          <p:cNvPr id="1212" name="PlaceHolder 1"/>
          <p:cNvSpPr>
            <a:spLocks noGrp="1"/>
          </p:cNvSpPr>
          <p:nvPr>
            <p:ph type="body"/>
          </p:nvPr>
        </p:nvSpPr>
        <p:spPr>
          <a:xfrm>
            <a:off x="6106680" y="0"/>
            <a:ext cx="6084720" cy="6854040"/>
          </a:xfrm>
          <a:prstGeom prst="rect">
            <a:avLst/>
          </a:prstGeom>
          <a:solidFill>
            <a:srgbClr val="61A4B4"/>
          </a:solidFill>
          <a:ln w="12600">
            <a:noFill/>
          </a:ln>
        </p:spPr>
        <p:txBody>
          <a:bodyPr lIns="0" tIns="0" rIns="0" bIns="0" anchor="t">
            <a:normAutofit/>
          </a:bodyPr>
          <a:lstStyle/>
          <a:p>
            <a:pPr>
              <a:lnSpc>
                <a:spcPct val="90000"/>
              </a:lnSpc>
              <a:spcBef>
                <a:spcPts val="1199"/>
              </a:spcBef>
              <a:buNone/>
              <a:tabLst>
                <a:tab pos="0" algn="l"/>
              </a:tabLst>
            </a:pPr>
            <a:r>
              <a:rPr lang="en-US" sz="1600" b="0" strike="noStrike" spc="-1">
                <a:solidFill>
                  <a:srgbClr val="000000"/>
                </a:solidFill>
                <a:latin typeface="Arial"/>
                <a:ea typeface="Arial"/>
              </a:rPr>
              <a:t>  </a:t>
            </a:r>
            <a:endParaRPr lang="en-US" sz="1600" b="0" strike="noStrike" spc="-1">
              <a:solidFill>
                <a:srgbClr val="000000"/>
              </a:solidFill>
              <a:latin typeface="Arial"/>
            </a:endParaRPr>
          </a:p>
          <a:p>
            <a:pPr>
              <a:lnSpc>
                <a:spcPct val="90000"/>
              </a:lnSpc>
              <a:spcBef>
                <a:spcPts val="1417"/>
              </a:spcBef>
              <a:buNone/>
              <a:tabLst>
                <a:tab pos="0" algn="l"/>
              </a:tabLst>
            </a:pPr>
            <a:endParaRPr lang="en-US" sz="1600" b="0" strike="noStrike" spc="-1">
              <a:solidFill>
                <a:srgbClr val="000000"/>
              </a:solidFill>
              <a:latin typeface="Arial"/>
            </a:endParaRPr>
          </a:p>
          <a:p>
            <a:pPr>
              <a:lnSpc>
                <a:spcPct val="90000"/>
              </a:lnSpc>
              <a:spcBef>
                <a:spcPts val="1199"/>
              </a:spcBef>
              <a:buNone/>
              <a:tabLst>
                <a:tab pos="0" algn="l"/>
              </a:tabLst>
            </a:pPr>
            <a:endParaRPr lang="en-US" sz="1600" b="0" strike="noStrike" spc="-1">
              <a:solidFill>
                <a:srgbClr val="000000"/>
              </a:solidFill>
              <a:latin typeface="Arial"/>
            </a:endParaRPr>
          </a:p>
          <a:p>
            <a:pPr>
              <a:lnSpc>
                <a:spcPct val="90000"/>
              </a:lnSpc>
              <a:spcBef>
                <a:spcPts val="1199"/>
              </a:spcBef>
              <a:buNone/>
              <a:tabLst>
                <a:tab pos="0" algn="l"/>
              </a:tabLst>
            </a:pPr>
            <a:endParaRPr lang="en-US" sz="1600" b="0" strike="noStrike" spc="-1">
              <a:solidFill>
                <a:srgbClr val="000000"/>
              </a:solidFill>
              <a:latin typeface="Arial"/>
            </a:endParaRPr>
          </a:p>
          <a:p>
            <a:pPr>
              <a:lnSpc>
                <a:spcPct val="90000"/>
              </a:lnSpc>
              <a:spcBef>
                <a:spcPts val="1417"/>
              </a:spcBef>
              <a:buNone/>
              <a:tabLst>
                <a:tab pos="0" algn="l"/>
              </a:tabLst>
            </a:pPr>
            <a:endParaRPr lang="en-US" sz="1600" b="0" strike="noStrike" spc="-1">
              <a:solidFill>
                <a:srgbClr val="000000"/>
              </a:solidFill>
              <a:latin typeface="Arial"/>
            </a:endParaRPr>
          </a:p>
        </p:txBody>
      </p:sp>
      <p:sp>
        <p:nvSpPr>
          <p:cNvPr id="1213" name="PlaceHolder 2"/>
          <p:cNvSpPr>
            <a:spLocks noGrp="1"/>
          </p:cNvSpPr>
          <p:nvPr>
            <p:ph type="body"/>
          </p:nvPr>
        </p:nvSpPr>
        <p:spPr>
          <a:xfrm>
            <a:off x="6106680" y="1440"/>
            <a:ext cx="6084720" cy="6856200"/>
          </a:xfrm>
          <a:prstGeom prst="rect">
            <a:avLst/>
          </a:prstGeom>
          <a:noFill/>
          <a:ln w="0">
            <a:noFill/>
          </a:ln>
        </p:spPr>
        <p:txBody>
          <a:bodyPr anchor="t">
            <a:noAutofit/>
          </a:bodyPr>
          <a:lstStyle/>
          <a:p>
            <a:pPr marL="432000" indent="-324000">
              <a:lnSpc>
                <a:spcPct val="90000"/>
              </a:lnSpc>
              <a:spcBef>
                <a:spcPts val="1417"/>
              </a:spcBef>
              <a:buClr>
                <a:srgbClr val="000000"/>
              </a:buClr>
              <a:buSzPct val="45000"/>
              <a:buFont typeface="Wingdings" charset="2"/>
              <a:buChar char=""/>
            </a:pPr>
            <a:r>
              <a:rPr lang="en-US" sz="1800" b="0" strike="noStrike" spc="-1">
                <a:solidFill>
                  <a:srgbClr val="000000"/>
                </a:solidFill>
                <a:latin typeface="Arial"/>
              </a:rPr>
              <a:t>Click to edit the outline text format</a:t>
            </a:r>
          </a:p>
          <a:p>
            <a:pPr marL="864000" lvl="1" indent="-324000">
              <a:lnSpc>
                <a:spcPct val="90000"/>
              </a:lnSpc>
              <a:spcBef>
                <a:spcPts val="1134"/>
              </a:spcBef>
              <a:buClr>
                <a:srgbClr val="000000"/>
              </a:buClr>
              <a:buSzPct val="75000"/>
              <a:buFont typeface="Symbol" charset="2"/>
              <a:buChar char=""/>
            </a:pPr>
            <a:r>
              <a:rPr lang="en-US" sz="1800" b="0" strike="noStrike" spc="-1">
                <a:solidFill>
                  <a:srgbClr val="000000"/>
                </a:solidFill>
                <a:latin typeface="Arial"/>
              </a:rPr>
              <a:t>Second Outline Level</a:t>
            </a:r>
          </a:p>
          <a:p>
            <a:pPr marL="1296000" lvl="2" indent="-288000">
              <a:lnSpc>
                <a:spcPct val="90000"/>
              </a:lnSpc>
              <a:spcBef>
                <a:spcPts val="850"/>
              </a:spcBef>
              <a:buClr>
                <a:srgbClr val="000000"/>
              </a:buClr>
              <a:buSzPct val="45000"/>
              <a:buFont typeface="Wingdings" charset="2"/>
              <a:buChar char=""/>
            </a:pPr>
            <a:r>
              <a:rPr lang="en-US" sz="1800" b="0" strike="noStrike" spc="-1">
                <a:solidFill>
                  <a:srgbClr val="000000"/>
                </a:solidFill>
                <a:latin typeface="Arial"/>
              </a:rPr>
              <a:t>Third Outline Level</a:t>
            </a:r>
          </a:p>
          <a:p>
            <a:pPr marL="1728000" lvl="3" indent="-216000">
              <a:lnSpc>
                <a:spcPct val="90000"/>
              </a:lnSpc>
              <a:spcBef>
                <a:spcPts val="567"/>
              </a:spcBef>
              <a:buClr>
                <a:srgbClr val="000000"/>
              </a:buClr>
              <a:buSzPct val="75000"/>
              <a:buFont typeface="Symbol" charset="2"/>
              <a:buChar char=""/>
            </a:pPr>
            <a:r>
              <a:rPr lang="en-US" sz="1800" b="0" strike="noStrike" spc="-1">
                <a:solidFill>
                  <a:srgbClr val="000000"/>
                </a:solidFill>
                <a:latin typeface="Arial"/>
              </a:rPr>
              <a:t>Fourth Outline Level</a:t>
            </a:r>
          </a:p>
          <a:p>
            <a:pPr marL="2160000" lvl="4" indent="-216000">
              <a:lnSpc>
                <a:spcPct val="90000"/>
              </a:lnSpc>
              <a:spcBef>
                <a:spcPts val="283"/>
              </a:spcBef>
              <a:buClr>
                <a:srgbClr val="000000"/>
              </a:buClr>
              <a:buSzPct val="45000"/>
              <a:buFont typeface="Wingdings" charset="2"/>
              <a:buChar char=""/>
            </a:pPr>
            <a:r>
              <a:rPr lang="en-US" sz="1800" b="0" strike="noStrike" spc="-1">
                <a:solidFill>
                  <a:srgbClr val="000000"/>
                </a:solidFill>
                <a:latin typeface="Arial"/>
              </a:rPr>
              <a:t>Fifth Outline Level</a:t>
            </a:r>
          </a:p>
          <a:p>
            <a:pPr marL="2592000" lvl="5" indent="-216000">
              <a:lnSpc>
                <a:spcPct val="90000"/>
              </a:lnSpc>
              <a:spcBef>
                <a:spcPts val="283"/>
              </a:spcBef>
              <a:buClr>
                <a:srgbClr val="000000"/>
              </a:buClr>
              <a:buSzPct val="45000"/>
              <a:buFont typeface="Wingdings" charset="2"/>
              <a:buChar char=""/>
            </a:pPr>
            <a:r>
              <a:rPr lang="en-US" sz="1800" b="0" strike="noStrike" spc="-1">
                <a:solidFill>
                  <a:srgbClr val="000000"/>
                </a:solidFill>
                <a:latin typeface="Arial"/>
              </a:rPr>
              <a:t>Sixth Outline Level</a:t>
            </a:r>
          </a:p>
          <a:p>
            <a:pPr marL="3024000" lvl="6" indent="-216000">
              <a:lnSpc>
                <a:spcPct val="90000"/>
              </a:lnSpc>
              <a:spcBef>
                <a:spcPts val="283"/>
              </a:spcBef>
              <a:buClr>
                <a:srgbClr val="000000"/>
              </a:buClr>
              <a:buSzPct val="45000"/>
              <a:buFont typeface="Wingdings" charset="2"/>
              <a:buChar char=""/>
            </a:pPr>
            <a:r>
              <a:rPr lang="en-US" sz="1800" b="0" strike="noStrike" spc="-1">
                <a:solidFill>
                  <a:srgbClr val="000000"/>
                </a:solidFill>
                <a:latin typeface="Arial"/>
              </a:rPr>
              <a:t>Seventh Outline Level</a:t>
            </a:r>
          </a:p>
        </p:txBody>
      </p:sp>
      <p:sp>
        <p:nvSpPr>
          <p:cNvPr id="1214" name="PlaceHolder 3"/>
          <p:cNvSpPr>
            <a:spLocks noGrp="1"/>
          </p:cNvSpPr>
          <p:nvPr>
            <p:ph type="title"/>
          </p:nvPr>
        </p:nvSpPr>
        <p:spPr>
          <a:xfrm>
            <a:off x="698400" y="741600"/>
            <a:ext cx="4773600" cy="489960"/>
          </a:xfrm>
          <a:prstGeom prst="rect">
            <a:avLst/>
          </a:prstGeom>
          <a:noFill/>
          <a:ln w="12600">
            <a:noFill/>
          </a:ln>
        </p:spPr>
        <p:txBody>
          <a:bodyPr lIns="0" tIns="0" rIns="0" bIns="0" anchor="t">
            <a:normAutofit/>
          </a:bodyPr>
          <a:lstStyle/>
          <a:p>
            <a:pPr>
              <a:lnSpc>
                <a:spcPct val="90000"/>
              </a:lnSpc>
              <a:buNone/>
              <a:tabLst>
                <a:tab pos="0" algn="l"/>
              </a:tabLst>
            </a:pPr>
            <a:r>
              <a:rPr lang="en-US" sz="3200" b="0" strike="noStrike" spc="-1">
                <a:solidFill>
                  <a:srgbClr val="00A6D6"/>
                </a:solidFill>
                <a:latin typeface="Roboto Slab Regular Regular"/>
                <a:ea typeface="Roboto Slab Regular Regular"/>
              </a:rPr>
              <a:t>Plaats hier je titel</a:t>
            </a:r>
            <a:endParaRPr lang="en-US" sz="3200" b="0" strike="noStrike" spc="-1">
              <a:solidFill>
                <a:srgbClr val="000000"/>
              </a:solidFill>
              <a:latin typeface="Arial"/>
            </a:endParaRPr>
          </a:p>
        </p:txBody>
      </p:sp>
      <p:sp>
        <p:nvSpPr>
          <p:cNvPr id="1215" name="PlaceHolder 4"/>
          <p:cNvSpPr>
            <a:spLocks noGrp="1"/>
          </p:cNvSpPr>
          <p:nvPr>
            <p:ph type="body"/>
          </p:nvPr>
        </p:nvSpPr>
        <p:spPr>
          <a:xfrm>
            <a:off x="698400" y="1591920"/>
            <a:ext cx="4772880" cy="4356000"/>
          </a:xfrm>
          <a:prstGeom prst="rect">
            <a:avLst/>
          </a:prstGeom>
          <a:noFill/>
          <a:ln w="12600">
            <a:noFill/>
          </a:ln>
        </p:spPr>
        <p:txBody>
          <a:bodyPr lIns="0" tIns="0" rIns="0" bIns="0" anchor="t">
            <a:normAutofit/>
          </a:bodyPr>
          <a:lstStyle/>
          <a:p>
            <a:pPr marL="432000" indent="-324000">
              <a:lnSpc>
                <a:spcPct val="90000"/>
              </a:lnSpc>
              <a:spcBef>
                <a:spcPts val="1417"/>
              </a:spcBef>
              <a:buClr>
                <a:srgbClr val="000000"/>
              </a:buClr>
              <a:buSzPct val="45000"/>
              <a:buFont typeface="Wingdings" charset="2"/>
              <a:buChar char=""/>
            </a:pPr>
            <a:r>
              <a:rPr lang="en-US" sz="1600" b="0" strike="noStrike" spc="-1">
                <a:solidFill>
                  <a:srgbClr val="000000"/>
                </a:solidFill>
                <a:latin typeface="Arial"/>
                <a:ea typeface="Arial"/>
              </a:rPr>
              <a:t>Klik hier om een bullet te plaatsen.</a:t>
            </a:r>
            <a:endParaRPr lang="en-US" sz="1600" b="0" strike="noStrike" spc="-1">
              <a:solidFill>
                <a:srgbClr val="000000"/>
              </a:solidFill>
              <a:latin typeface="Arial"/>
            </a:endParaRPr>
          </a:p>
          <a:p>
            <a:pPr marL="432000" indent="-324000">
              <a:lnSpc>
                <a:spcPct val="90000"/>
              </a:lnSpc>
              <a:spcBef>
                <a:spcPts val="1417"/>
              </a:spcBef>
              <a:buClr>
                <a:srgbClr val="000000"/>
              </a:buClr>
              <a:buSzPct val="45000"/>
              <a:buFont typeface="Wingdings" charset="2"/>
              <a:buChar char=""/>
            </a:pPr>
            <a:r>
              <a:rPr lang="en-US" sz="1600" b="0" strike="noStrike" spc="-1">
                <a:solidFill>
                  <a:srgbClr val="000000"/>
                </a:solidFill>
                <a:latin typeface="Arial"/>
                <a:ea typeface="Arial"/>
              </a:rPr>
              <a:t>Sub-bullets</a:t>
            </a:r>
            <a:endParaRPr lang="en-US" sz="1600" b="0" strike="noStrike" spc="-1">
              <a:solidFill>
                <a:srgbClr val="000000"/>
              </a:solidFill>
              <a:latin typeface="Arial"/>
            </a:endParaRPr>
          </a:p>
          <a:p>
            <a:pPr marL="432000" indent="-324000">
              <a:lnSpc>
                <a:spcPct val="90000"/>
              </a:lnSpc>
              <a:spcBef>
                <a:spcPts val="1417"/>
              </a:spcBef>
              <a:buClr>
                <a:srgbClr val="000000"/>
              </a:buClr>
              <a:buSzPct val="45000"/>
              <a:buFont typeface="Wingdings" charset="2"/>
              <a:buChar char=""/>
            </a:pPr>
            <a:r>
              <a:rPr lang="en-US" sz="1600" b="0" strike="noStrike" spc="-1">
                <a:solidFill>
                  <a:srgbClr val="000000"/>
                </a:solidFill>
                <a:latin typeface="Arial"/>
                <a:ea typeface="Arial"/>
              </a:rPr>
              <a:t>Leestekst</a:t>
            </a:r>
            <a:endParaRPr lang="en-US" sz="1600" b="0" strike="noStrike" spc="-1">
              <a:solidFill>
                <a:srgbClr val="000000"/>
              </a:solidFill>
              <a:latin typeface="Arial"/>
            </a:endParaRPr>
          </a:p>
          <a:p>
            <a:pPr marL="432000" indent="-324000">
              <a:lnSpc>
                <a:spcPct val="90000"/>
              </a:lnSpc>
              <a:spcBef>
                <a:spcPts val="1417"/>
              </a:spcBef>
              <a:buClr>
                <a:srgbClr val="000000"/>
              </a:buClr>
              <a:buSzPct val="45000"/>
              <a:buFont typeface="Wingdings" charset="2"/>
              <a:buChar char=""/>
            </a:pPr>
            <a:r>
              <a:rPr lang="en-US" sz="1600" b="0" strike="noStrike" spc="-1">
                <a:solidFill>
                  <a:srgbClr val="000000"/>
                </a:solidFill>
                <a:latin typeface="Arial"/>
                <a:ea typeface="Arial"/>
              </a:rPr>
              <a:t>Subtitel</a:t>
            </a:r>
            <a:endParaRPr lang="en-US" sz="1600" b="0" strike="noStrike" spc="-1">
              <a:solidFill>
                <a:srgbClr val="000000"/>
              </a:solidFill>
              <a:latin typeface="Arial"/>
            </a:endParaRPr>
          </a:p>
          <a:p>
            <a:pPr marL="432000" indent="-324000">
              <a:lnSpc>
                <a:spcPct val="90000"/>
              </a:lnSpc>
              <a:spcBef>
                <a:spcPts val="1417"/>
              </a:spcBef>
              <a:buClr>
                <a:srgbClr val="000000"/>
              </a:buClr>
              <a:buSzPct val="45000"/>
              <a:buFont typeface="Wingdings" charset="2"/>
              <a:buChar char=""/>
            </a:pPr>
            <a:r>
              <a:rPr lang="en-US" sz="1600" b="0" strike="noStrike" spc="-1">
                <a:solidFill>
                  <a:srgbClr val="000000"/>
                </a:solidFill>
                <a:latin typeface="Arial"/>
                <a:ea typeface="Arial"/>
              </a:rPr>
              <a:t>Numerieke bullets</a:t>
            </a:r>
            <a:endParaRPr lang="en-US" sz="1600" b="0" strike="noStrike" spc="-1">
              <a:solidFill>
                <a:srgbClr val="000000"/>
              </a:solidFill>
              <a:latin typeface="Arial"/>
            </a:endParaRPr>
          </a:p>
          <a:p>
            <a:pPr marL="432000" indent="-324000">
              <a:lnSpc>
                <a:spcPct val="90000"/>
              </a:lnSpc>
              <a:spcBef>
                <a:spcPts val="1417"/>
              </a:spcBef>
              <a:buClr>
                <a:srgbClr val="000000"/>
              </a:buClr>
              <a:buSzPct val="45000"/>
              <a:buFont typeface="Wingdings" charset="2"/>
              <a:buChar char=""/>
            </a:pPr>
            <a:r>
              <a:rPr lang="en-US" sz="1600" b="0" strike="noStrike" spc="-1">
                <a:solidFill>
                  <a:srgbClr val="000000"/>
                </a:solidFill>
                <a:latin typeface="Arial"/>
                <a:ea typeface="Arial"/>
              </a:rPr>
              <a:t># Abc</a:t>
            </a:r>
            <a:endParaRPr lang="en-US" sz="1600" b="0" strike="noStrike" spc="-1">
              <a:solidFill>
                <a:srgbClr val="000000"/>
              </a:solidFill>
              <a:latin typeface="Arial"/>
            </a:endParaRPr>
          </a:p>
          <a:p>
            <a:pPr marL="432000" indent="-324000">
              <a:lnSpc>
                <a:spcPct val="90000"/>
              </a:lnSpc>
              <a:spcBef>
                <a:spcPts val="1417"/>
              </a:spcBef>
              <a:buClr>
                <a:srgbClr val="000000"/>
              </a:buClr>
              <a:buSzPct val="45000"/>
              <a:buFont typeface="Wingdings" charset="2"/>
              <a:buChar char=""/>
            </a:pPr>
            <a:r>
              <a:rPr lang="en-US" sz="1600" b="0" strike="noStrike" spc="-1">
                <a:solidFill>
                  <a:srgbClr val="000000"/>
                </a:solidFill>
                <a:latin typeface="Arial"/>
                <a:ea typeface="Arial"/>
              </a:rPr>
              <a:t># Bullets</a:t>
            </a:r>
            <a:endParaRPr lang="en-US" sz="1600" b="0" strike="noStrike" spc="-1">
              <a:solidFill>
                <a:srgbClr val="000000"/>
              </a:solidFill>
              <a:latin typeface="Arial"/>
            </a:endParaRPr>
          </a:p>
          <a:p>
            <a:pPr marL="432000" indent="-324000">
              <a:lnSpc>
                <a:spcPct val="90000"/>
              </a:lnSpc>
              <a:spcBef>
                <a:spcPts val="1417"/>
              </a:spcBef>
              <a:buClr>
                <a:srgbClr val="000000"/>
              </a:buClr>
              <a:buSzPct val="45000"/>
              <a:buFont typeface="Wingdings" charset="2"/>
              <a:buChar char=""/>
            </a:pPr>
            <a:r>
              <a:rPr lang="en-US" sz="1600" b="0" strike="noStrike" spc="-1">
                <a:solidFill>
                  <a:srgbClr val="000000"/>
                </a:solidFill>
                <a:latin typeface="Arial"/>
                <a:ea typeface="Arial"/>
              </a:rPr>
              <a:t>Cursief</a:t>
            </a:r>
            <a:endParaRPr lang="en-US" sz="1600" b="0" strike="noStrike" spc="-1">
              <a:solidFill>
                <a:srgbClr val="000000"/>
              </a:solidFill>
              <a:latin typeface="Arial"/>
            </a:endParaRPr>
          </a:p>
          <a:p>
            <a:pPr marL="263520" indent="-263520">
              <a:lnSpc>
                <a:spcPct val="90000"/>
              </a:lnSpc>
              <a:spcBef>
                <a:spcPts val="1199"/>
              </a:spcBef>
              <a:buClr>
                <a:srgbClr val="00A6D6"/>
              </a:buClr>
              <a:buFont typeface="StarSymbol"/>
              <a:buChar char="▪"/>
            </a:pPr>
            <a:r>
              <a:rPr lang="en-US" sz="1600" b="0" strike="noStrike" spc="-1">
                <a:solidFill>
                  <a:srgbClr val="000000"/>
                </a:solidFill>
                <a:latin typeface="Arial"/>
                <a:ea typeface="Arial"/>
              </a:rPr>
              <a:t>Alt. Subtitel</a:t>
            </a:r>
            <a:endParaRPr lang="en-US" sz="1600" b="0" strike="noStrike" spc="-1">
              <a:solidFill>
                <a:srgbClr val="000000"/>
              </a:solidFill>
              <a:latin typeface="Arial"/>
            </a:endParaRPr>
          </a:p>
        </p:txBody>
      </p:sp>
      <p:sp>
        <p:nvSpPr>
          <p:cNvPr id="1216" name="Tekstvak 6"/>
          <p:cNvSpPr/>
          <p:nvPr/>
        </p:nvSpPr>
        <p:spPr>
          <a:xfrm>
            <a:off x="34920" y="-662400"/>
            <a:ext cx="12100320" cy="455400"/>
          </a:xfrm>
          <a:prstGeom prst="rect">
            <a:avLst/>
          </a:prstGeom>
          <a:noFill/>
          <a:ln w="12700">
            <a:noFill/>
          </a:ln>
        </p:spPr>
        <p:style>
          <a:lnRef idx="0">
            <a:scrgbClr r="0" g="0" b="0"/>
          </a:lnRef>
          <a:fillRef idx="0">
            <a:scrgbClr r="0" g="0" b="0"/>
          </a:fillRef>
          <a:effectRef idx="0">
            <a:scrgbClr r="0" g="0" b="0"/>
          </a:effectRef>
          <a:fontRef idx="minor"/>
        </p:style>
        <p:txBody>
          <a:bodyPr lIns="45720" tIns="45000" rIns="45720" bIns="45000" anchor="t">
            <a:spAutoFit/>
          </a:bodyPr>
          <a:lstStyle/>
          <a:p>
            <a:pPr algn="ctr">
              <a:lnSpc>
                <a:spcPct val="100000"/>
              </a:lnSpc>
              <a:buNone/>
              <a:tabLst>
                <a:tab pos="0" algn="l"/>
              </a:tabLst>
            </a:pPr>
            <a:r>
              <a:rPr lang="en-US" sz="2400" b="0" strike="noStrike" spc="49">
                <a:solidFill>
                  <a:srgbClr val="017188"/>
                </a:solidFill>
                <a:latin typeface="Roboto Slab Regular Regular"/>
                <a:ea typeface="Roboto Slab Regular Regular"/>
              </a:rPr>
              <a:t>Tekst en Beeld (M)</a:t>
            </a:r>
            <a:endParaRPr lang="en-US" sz="2400" b="0" strike="noStrike" spc="-1">
              <a:latin typeface="Arial"/>
            </a:endParaRPr>
          </a:p>
        </p:txBody>
      </p:sp>
      <p:sp>
        <p:nvSpPr>
          <p:cNvPr id="1217" name="PlaceHolder 5"/>
          <p:cNvSpPr>
            <a:spLocks noGrp="1"/>
          </p:cNvSpPr>
          <p:nvPr>
            <p:ph type="sldNum" idx="6"/>
          </p:nvPr>
        </p:nvSpPr>
        <p:spPr>
          <a:xfrm>
            <a:off x="11289960" y="6246000"/>
            <a:ext cx="181800" cy="172440"/>
          </a:xfrm>
          <a:prstGeom prst="rect">
            <a:avLst/>
          </a:prstGeom>
          <a:noFill/>
          <a:ln w="12600">
            <a:noFill/>
          </a:ln>
        </p:spPr>
        <p:txBody>
          <a:bodyPr lIns="0" tIns="0" rIns="0" bIns="0" anchor="ctr">
            <a:noAutofit/>
          </a:bodyPr>
          <a:lstStyle>
            <a:lvl1pPr algn="r">
              <a:lnSpc>
                <a:spcPct val="100000"/>
              </a:lnSpc>
              <a:buNone/>
              <a:tabLst>
                <a:tab pos="0" algn="l"/>
              </a:tabLst>
              <a:defRPr lang="en-US" sz="1200" b="0" strike="noStrike" spc="-1">
                <a:solidFill>
                  <a:srgbClr val="FFFFFF"/>
                </a:solidFill>
                <a:latin typeface="Arial"/>
                <a:ea typeface="Arial"/>
              </a:defRPr>
            </a:lvl1pPr>
          </a:lstStyle>
          <a:p>
            <a:pPr algn="r">
              <a:lnSpc>
                <a:spcPct val="100000"/>
              </a:lnSpc>
              <a:buNone/>
              <a:tabLst>
                <a:tab pos="0" algn="l"/>
              </a:tabLst>
            </a:pPr>
            <a:fld id="{5D1B260D-2FF3-46CF-A07D-9B637244273A}" type="slidenum">
              <a:rPr lang="en-US" sz="1200" b="0" strike="noStrike" spc="-1">
                <a:solidFill>
                  <a:srgbClr val="FFFFFF"/>
                </a:solidFill>
                <a:latin typeface="Arial"/>
                <a:ea typeface="Arial"/>
              </a:rPr>
              <a:t>‹#›</a:t>
            </a:fld>
            <a:endParaRPr lang="en-US" sz="1200" b="0" strike="noStrike" spc="-1">
              <a:latin typeface="Times New Roman"/>
            </a:endParaRPr>
          </a:p>
        </p:txBody>
      </p:sp>
      <p:grpSp>
        <p:nvGrpSpPr>
          <p:cNvPr id="1218" name="Instructie"/>
          <p:cNvGrpSpPr/>
          <p:nvPr/>
        </p:nvGrpSpPr>
        <p:grpSpPr>
          <a:xfrm>
            <a:off x="12441600" y="-173160"/>
            <a:ext cx="3390840" cy="7169400"/>
            <a:chOff x="12441600" y="-173160"/>
            <a:chExt cx="3390840" cy="7169400"/>
          </a:xfrm>
        </p:grpSpPr>
        <p:sp>
          <p:nvSpPr>
            <p:cNvPr id="1219" name="Rechthoek 301"/>
            <p:cNvSpPr/>
            <p:nvPr/>
          </p:nvSpPr>
          <p:spPr>
            <a:xfrm>
              <a:off x="12441600" y="-99360"/>
              <a:ext cx="3390840" cy="7056360"/>
            </a:xfrm>
            <a:prstGeom prst="rect">
              <a:avLst/>
            </a:prstGeom>
            <a:solidFill>
              <a:srgbClr val="F2F2F2"/>
            </a:solidFill>
            <a:ln w="3175">
              <a:solidFill>
                <a:srgbClr val="BFBFBF"/>
              </a:solidFill>
              <a:miter/>
            </a:ln>
          </p:spPr>
          <p:style>
            <a:lnRef idx="0">
              <a:scrgbClr r="0" g="0" b="0"/>
            </a:lnRef>
            <a:fillRef idx="0">
              <a:scrgbClr r="0" g="0" b="0"/>
            </a:fillRef>
            <a:effectRef idx="0">
              <a:scrgbClr r="0" g="0" b="0"/>
            </a:effectRef>
            <a:fontRef idx="minor"/>
          </p:style>
        </p:sp>
        <p:sp>
          <p:nvSpPr>
            <p:cNvPr id="1220" name="Ovaal 302"/>
            <p:cNvSpPr/>
            <p:nvPr/>
          </p:nvSpPr>
          <p:spPr>
            <a:xfrm>
              <a:off x="15501600" y="5972760"/>
              <a:ext cx="230400" cy="230400"/>
            </a:xfrm>
            <a:prstGeom prst="ellipse">
              <a:avLst/>
            </a:prstGeom>
            <a:solidFill>
              <a:srgbClr val="FFFFFF"/>
            </a:solidFill>
            <a:ln w="12700">
              <a:noFill/>
            </a:ln>
          </p:spPr>
          <p:style>
            <a:lnRef idx="0">
              <a:scrgbClr r="0" g="0" b="0"/>
            </a:lnRef>
            <a:fillRef idx="0">
              <a:scrgbClr r="0" g="0" b="0"/>
            </a:fillRef>
            <a:effectRef idx="0">
              <a:scrgbClr r="0" g="0" b="0"/>
            </a:effectRef>
            <a:fontRef idx="minor"/>
          </p:style>
        </p:sp>
        <p:sp>
          <p:nvSpPr>
            <p:cNvPr id="1221" name="Graphic 163"/>
            <p:cNvSpPr/>
            <p:nvPr/>
          </p:nvSpPr>
          <p:spPr>
            <a:xfrm>
              <a:off x="15483240" y="5954400"/>
              <a:ext cx="267120" cy="267120"/>
            </a:xfrm>
            <a:custGeom>
              <a:avLst/>
              <a:gdLst/>
              <a:ahLst/>
              <a:cxnLst/>
              <a:rect l="l" t="t" r="r" b="b"/>
              <a:pathLst>
                <a:path w="21600" h="21600">
                  <a:moveTo>
                    <a:pt x="10800" y="0"/>
                  </a:moveTo>
                  <a:cubicBezTo>
                    <a:pt x="4832" y="0"/>
                    <a:pt x="0" y="4832"/>
                    <a:pt x="0" y="10800"/>
                  </a:cubicBezTo>
                  <a:cubicBezTo>
                    <a:pt x="0" y="16768"/>
                    <a:pt x="4832" y="21600"/>
                    <a:pt x="10800" y="21600"/>
                  </a:cubicBezTo>
                  <a:cubicBezTo>
                    <a:pt x="16768" y="21600"/>
                    <a:pt x="21600" y="16768"/>
                    <a:pt x="21600" y="10800"/>
                  </a:cubicBezTo>
                  <a:cubicBezTo>
                    <a:pt x="21600" y="4832"/>
                    <a:pt x="16768" y="0"/>
                    <a:pt x="10800" y="0"/>
                  </a:cubicBezTo>
                  <a:close/>
                  <a:moveTo>
                    <a:pt x="10232" y="2842"/>
                  </a:moveTo>
                  <a:cubicBezTo>
                    <a:pt x="11027" y="2842"/>
                    <a:pt x="11653" y="3467"/>
                    <a:pt x="11653" y="4263"/>
                  </a:cubicBezTo>
                  <a:cubicBezTo>
                    <a:pt x="11653" y="5059"/>
                    <a:pt x="11027" y="5684"/>
                    <a:pt x="10232" y="5684"/>
                  </a:cubicBezTo>
                  <a:cubicBezTo>
                    <a:pt x="9436" y="5684"/>
                    <a:pt x="8811" y="5059"/>
                    <a:pt x="8811" y="4263"/>
                  </a:cubicBezTo>
                  <a:cubicBezTo>
                    <a:pt x="8811" y="3467"/>
                    <a:pt x="9436" y="2842"/>
                    <a:pt x="10232" y="2842"/>
                  </a:cubicBezTo>
                  <a:close/>
                  <a:moveTo>
                    <a:pt x="13642" y="18758"/>
                  </a:moveTo>
                  <a:lnTo>
                    <a:pt x="7958" y="18758"/>
                  </a:lnTo>
                  <a:lnTo>
                    <a:pt x="7958" y="17053"/>
                  </a:lnTo>
                  <a:lnTo>
                    <a:pt x="9947" y="17053"/>
                  </a:lnTo>
                  <a:lnTo>
                    <a:pt x="9947" y="8526"/>
                  </a:lnTo>
                  <a:lnTo>
                    <a:pt x="8242" y="8526"/>
                  </a:lnTo>
                  <a:lnTo>
                    <a:pt x="8242" y="6821"/>
                  </a:lnTo>
                  <a:lnTo>
                    <a:pt x="11653" y="6821"/>
                  </a:lnTo>
                  <a:lnTo>
                    <a:pt x="11653" y="17053"/>
                  </a:lnTo>
                  <a:lnTo>
                    <a:pt x="13642" y="17053"/>
                  </a:lnTo>
                  <a:lnTo>
                    <a:pt x="13642" y="18758"/>
                  </a:lnTo>
                  <a:close/>
                </a:path>
              </a:pathLst>
            </a:custGeom>
            <a:solidFill>
              <a:srgbClr val="000000"/>
            </a:solidFill>
            <a:ln w="12700">
              <a:noFill/>
            </a:ln>
          </p:spPr>
          <p:style>
            <a:lnRef idx="0">
              <a:scrgbClr r="0" g="0" b="0"/>
            </a:lnRef>
            <a:fillRef idx="0">
              <a:scrgbClr r="0" g="0" b="0"/>
            </a:fillRef>
            <a:effectRef idx="0">
              <a:scrgbClr r="0" g="0" b="0"/>
            </a:effectRef>
            <a:fontRef idx="minor"/>
          </p:style>
        </p:sp>
        <p:sp>
          <p:nvSpPr>
            <p:cNvPr id="1222" name="Rechthoek 304"/>
            <p:cNvSpPr/>
            <p:nvPr/>
          </p:nvSpPr>
          <p:spPr>
            <a:xfrm>
              <a:off x="12556080" y="6175800"/>
              <a:ext cx="3194280" cy="820440"/>
            </a:xfrm>
            <a:prstGeom prst="rect">
              <a:avLst/>
            </a:prstGeom>
            <a:noFill/>
            <a:ln w="12700">
              <a:noFill/>
            </a:ln>
          </p:spPr>
          <p:style>
            <a:lnRef idx="0">
              <a:scrgbClr r="0" g="0" b="0"/>
            </a:lnRef>
            <a:fillRef idx="0">
              <a:scrgbClr r="0" g="0" b="0"/>
            </a:fillRef>
            <a:effectRef idx="0">
              <a:scrgbClr r="0" g="0" b="0"/>
            </a:effectRef>
            <a:fontRef idx="minor"/>
          </p:style>
          <p:txBody>
            <a:bodyPr lIns="0" tIns="0" rIns="0" bIns="0" numCol="1" spcCol="0" anchor="t">
              <a:spAutoFit/>
            </a:bodyPr>
            <a:lstStyle/>
            <a:p>
              <a:pPr>
                <a:lnSpc>
                  <a:spcPct val="90000"/>
                </a:lnSpc>
                <a:spcBef>
                  <a:spcPts val="601"/>
                </a:spcBef>
                <a:buNone/>
                <a:tabLst>
                  <a:tab pos="0" algn="l"/>
                </a:tabLst>
              </a:pPr>
              <a:r>
                <a:rPr lang="en-US" sz="1200" b="1" strike="noStrike" spc="-1">
                  <a:solidFill>
                    <a:srgbClr val="211F26"/>
                  </a:solidFill>
                  <a:latin typeface="Calibri"/>
                  <a:ea typeface="Calibri"/>
                </a:rPr>
                <a:t>MEER WETEN?</a:t>
              </a:r>
              <a:br>
                <a:rPr sz="1200"/>
              </a:br>
              <a:r>
                <a:rPr lang="en-US" sz="1200" b="0" strike="noStrike" spc="-1">
                  <a:solidFill>
                    <a:srgbClr val="211F26"/>
                  </a:solidFill>
                  <a:latin typeface="Calibri"/>
                  <a:ea typeface="Calibri"/>
                </a:rPr>
                <a:t>Ga naar de instructie dia ‘</a:t>
              </a:r>
              <a:r>
                <a:rPr lang="en-US" sz="1200" b="1" strike="noStrike" spc="-1">
                  <a:solidFill>
                    <a:srgbClr val="211F26"/>
                  </a:solidFill>
                  <a:latin typeface="Calibri"/>
                  <a:ea typeface="Calibri"/>
                </a:rPr>
                <a:t>YouTube links</a:t>
              </a:r>
              <a:r>
                <a:rPr lang="en-US" sz="1200" b="0" strike="noStrike" spc="-1">
                  <a:solidFill>
                    <a:srgbClr val="211F26"/>
                  </a:solidFill>
                  <a:latin typeface="Calibri"/>
                  <a:ea typeface="Calibri"/>
                </a:rPr>
                <a:t>’, open deze in de ‘</a:t>
              </a:r>
              <a:r>
                <a:rPr lang="en-US" sz="1200" b="1" strike="noStrike" spc="-1">
                  <a:solidFill>
                    <a:srgbClr val="211F26"/>
                  </a:solidFill>
                  <a:latin typeface="Calibri"/>
                  <a:ea typeface="Calibri"/>
                </a:rPr>
                <a:t>Diavoorstelling</a:t>
              </a:r>
              <a:r>
                <a:rPr lang="en-US" sz="1200" b="0" strike="noStrike" spc="-1">
                  <a:solidFill>
                    <a:srgbClr val="211F26"/>
                  </a:solidFill>
                  <a:latin typeface="Calibri"/>
                  <a:ea typeface="Calibri"/>
                </a:rPr>
                <a:t>’ (shift F5) en klik op de gewenste video link.</a:t>
              </a:r>
              <a:endParaRPr lang="en-US" sz="1200" b="0" strike="noStrike" spc="-1">
                <a:latin typeface="Arial"/>
              </a:endParaRPr>
            </a:p>
          </p:txBody>
        </p:sp>
        <p:grpSp>
          <p:nvGrpSpPr>
            <p:cNvPr id="1223" name="INSTRUCTIE"/>
            <p:cNvGrpSpPr/>
            <p:nvPr/>
          </p:nvGrpSpPr>
          <p:grpSpPr>
            <a:xfrm>
              <a:off x="12556440" y="-173160"/>
              <a:ext cx="3194640" cy="4036680"/>
              <a:chOff x="12556440" y="-173160"/>
              <a:chExt cx="3194640" cy="4036680"/>
            </a:xfrm>
          </p:grpSpPr>
          <p:grpSp>
            <p:nvGrpSpPr>
              <p:cNvPr id="1224" name="Rechthoek 306"/>
              <p:cNvGrpSpPr/>
              <p:nvPr/>
            </p:nvGrpSpPr>
            <p:grpSpPr>
              <a:xfrm>
                <a:off x="12556440" y="-173160"/>
                <a:ext cx="3194280" cy="598320"/>
                <a:chOff x="12556440" y="-173160"/>
                <a:chExt cx="3194280" cy="598320"/>
              </a:xfrm>
            </p:grpSpPr>
            <p:sp>
              <p:nvSpPr>
                <p:cNvPr id="1225" name="Rectangle"/>
                <p:cNvSpPr/>
                <p:nvPr/>
              </p:nvSpPr>
              <p:spPr>
                <a:xfrm>
                  <a:off x="12556440" y="0"/>
                  <a:ext cx="3194280" cy="251640"/>
                </a:xfrm>
                <a:prstGeom prst="rect">
                  <a:avLst/>
                </a:prstGeom>
                <a:solidFill>
                  <a:srgbClr val="211F26"/>
                </a:solidFill>
                <a:ln w="12700">
                  <a:noFill/>
                </a:ln>
              </p:spPr>
              <p:style>
                <a:lnRef idx="0">
                  <a:scrgbClr r="0" g="0" b="0"/>
                </a:lnRef>
                <a:fillRef idx="0">
                  <a:scrgbClr r="0" g="0" b="0"/>
                </a:fillRef>
                <a:effectRef idx="0">
                  <a:scrgbClr r="0" g="0" b="0"/>
                </a:effectRef>
                <a:fontRef idx="minor"/>
              </p:style>
            </p:sp>
            <p:sp>
              <p:nvSpPr>
                <p:cNvPr id="1226" name="Afbeelding invoegen/veranderen"/>
                <p:cNvSpPr/>
                <p:nvPr/>
              </p:nvSpPr>
              <p:spPr>
                <a:xfrm>
                  <a:off x="12556440" y="-173160"/>
                  <a:ext cx="3194280" cy="598320"/>
                </a:xfrm>
                <a:prstGeom prst="rect">
                  <a:avLst/>
                </a:prstGeom>
                <a:noFill/>
                <a:ln w="12700">
                  <a:noFill/>
                </a:ln>
              </p:spPr>
              <p:style>
                <a:lnRef idx="0">
                  <a:scrgbClr r="0" g="0" b="0"/>
                </a:lnRef>
                <a:fillRef idx="0">
                  <a:scrgbClr r="0" g="0" b="0"/>
                </a:fillRef>
                <a:effectRef idx="0">
                  <a:scrgbClr r="0" g="0" b="0"/>
                </a:effectRef>
                <a:fontRef idx="minor"/>
              </p:style>
              <p:txBody>
                <a:bodyPr lIns="108000" tIns="108000" rIns="108000" bIns="108000" numCol="1" spcCol="0" anchor="ctr">
                  <a:spAutoFit/>
                </a:bodyPr>
                <a:lstStyle/>
                <a:p>
                  <a:pPr>
                    <a:lnSpc>
                      <a:spcPct val="90000"/>
                    </a:lnSpc>
                    <a:spcBef>
                      <a:spcPts val="601"/>
                    </a:spcBef>
                    <a:buNone/>
                    <a:tabLst>
                      <a:tab pos="0" algn="l"/>
                    </a:tabLst>
                  </a:pPr>
                  <a:r>
                    <a:rPr lang="en-US" sz="1400" b="1" strike="noStrike" cap="all" spc="-1">
                      <a:solidFill>
                        <a:srgbClr val="FFFFFF"/>
                      </a:solidFill>
                      <a:latin typeface="Calibri"/>
                      <a:ea typeface="Calibri"/>
                    </a:rPr>
                    <a:t>Afbeelding invoegen/veranderen</a:t>
                  </a:r>
                  <a:endParaRPr lang="en-US" sz="1400" b="0" strike="noStrike" spc="-1">
                    <a:latin typeface="Arial"/>
                  </a:endParaRPr>
                </a:p>
              </p:txBody>
            </p:sp>
          </p:grpSp>
          <p:grpSp>
            <p:nvGrpSpPr>
              <p:cNvPr id="1227" name="Ovaal 307"/>
              <p:cNvGrpSpPr/>
              <p:nvPr/>
            </p:nvGrpSpPr>
            <p:grpSpPr>
              <a:xfrm>
                <a:off x="12556440" y="387360"/>
                <a:ext cx="260640" cy="273240"/>
                <a:chOff x="12556440" y="387360"/>
                <a:chExt cx="260640" cy="273240"/>
              </a:xfrm>
            </p:grpSpPr>
            <p:sp>
              <p:nvSpPr>
                <p:cNvPr id="1228" name="Oval"/>
                <p:cNvSpPr/>
                <p:nvPr/>
              </p:nvSpPr>
              <p:spPr>
                <a:xfrm>
                  <a:off x="12556440" y="394200"/>
                  <a:ext cx="260640" cy="259200"/>
                </a:xfrm>
                <a:prstGeom prst="ellipse">
                  <a:avLst/>
                </a:prstGeom>
                <a:solidFill>
                  <a:srgbClr val="211F26"/>
                </a:solidFill>
                <a:ln w="12700">
                  <a:noFill/>
                </a:ln>
              </p:spPr>
              <p:style>
                <a:lnRef idx="0">
                  <a:scrgbClr r="0" g="0" b="0"/>
                </a:lnRef>
                <a:fillRef idx="0">
                  <a:scrgbClr r="0" g="0" b="0"/>
                </a:fillRef>
                <a:effectRef idx="0">
                  <a:scrgbClr r="0" g="0" b="0"/>
                </a:effectRef>
                <a:fontRef idx="minor"/>
              </p:style>
            </p:sp>
            <p:sp>
              <p:nvSpPr>
                <p:cNvPr id="1229" name="1"/>
                <p:cNvSpPr/>
                <p:nvPr/>
              </p:nvSpPr>
              <p:spPr>
                <a:xfrm>
                  <a:off x="12640320" y="387360"/>
                  <a:ext cx="92520" cy="273240"/>
                </a:xfrm>
                <a:prstGeom prst="rect">
                  <a:avLst/>
                </a:prstGeom>
                <a:noFill/>
                <a:ln w="12700">
                  <a:noFill/>
                </a:ln>
              </p:spPr>
              <p:style>
                <a:lnRef idx="0">
                  <a:scrgbClr r="0" g="0" b="0"/>
                </a:lnRef>
                <a:fillRef idx="0">
                  <a:scrgbClr r="0" g="0" b="0"/>
                </a:fillRef>
                <a:effectRef idx="0">
                  <a:scrgbClr r="0" g="0" b="0"/>
                </a:effectRef>
                <a:fontRef idx="minor"/>
              </p:style>
              <p:txBody>
                <a:bodyPr lIns="45720" rIns="45720" numCol="1" spcCol="0" anchor="ctr">
                  <a:spAutoFit/>
                </a:bodyPr>
                <a:lstStyle/>
                <a:p>
                  <a:pPr algn="ctr">
                    <a:lnSpc>
                      <a:spcPct val="100000"/>
                    </a:lnSpc>
                    <a:buNone/>
                    <a:tabLst>
                      <a:tab pos="0" algn="l"/>
                    </a:tabLst>
                  </a:pPr>
                  <a:r>
                    <a:rPr lang="en-US" sz="1200" b="1" strike="noStrike" spc="-1">
                      <a:solidFill>
                        <a:srgbClr val="FFFFFF"/>
                      </a:solidFill>
                      <a:latin typeface="Calibri"/>
                      <a:ea typeface="Calibri"/>
                    </a:rPr>
                    <a:t>1</a:t>
                  </a:r>
                  <a:endParaRPr lang="en-US" sz="1200" b="0" strike="noStrike" spc="-1">
                    <a:latin typeface="Arial"/>
                  </a:endParaRPr>
                </a:p>
              </p:txBody>
            </p:sp>
          </p:grpSp>
          <p:sp>
            <p:nvSpPr>
              <p:cNvPr id="1230" name="Rechthoek 308"/>
              <p:cNvSpPr/>
              <p:nvPr/>
            </p:nvSpPr>
            <p:spPr>
              <a:xfrm>
                <a:off x="12922200" y="393120"/>
                <a:ext cx="2828880" cy="752040"/>
              </a:xfrm>
              <a:prstGeom prst="rect">
                <a:avLst/>
              </a:prstGeom>
              <a:noFill/>
              <a:ln w="12700">
                <a:noFill/>
              </a:ln>
            </p:spPr>
            <p:style>
              <a:lnRef idx="0">
                <a:scrgbClr r="0" g="0" b="0"/>
              </a:lnRef>
              <a:fillRef idx="0">
                <a:scrgbClr r="0" g="0" b="0"/>
              </a:fillRef>
              <a:effectRef idx="0">
                <a:scrgbClr r="0" g="0" b="0"/>
              </a:effectRef>
              <a:fontRef idx="minor"/>
            </p:style>
            <p:txBody>
              <a:bodyPr lIns="0" tIns="0" rIns="0" bIns="0" numCol="1" spcCol="0" anchor="t">
                <a:spAutoFit/>
              </a:bodyPr>
              <a:lstStyle/>
              <a:p>
                <a:pPr>
                  <a:lnSpc>
                    <a:spcPct val="90000"/>
                  </a:lnSpc>
                  <a:spcBef>
                    <a:spcPts val="601"/>
                  </a:spcBef>
                  <a:buNone/>
                  <a:tabLst>
                    <a:tab pos="0" algn="l"/>
                  </a:tabLst>
                </a:pPr>
                <a:r>
                  <a:rPr lang="en-US" sz="1100" b="0" strike="noStrike" spc="-1">
                    <a:solidFill>
                      <a:srgbClr val="211F26"/>
                    </a:solidFill>
                    <a:latin typeface="Calibri"/>
                    <a:ea typeface="Calibri"/>
                  </a:rPr>
                  <a:t>Wanneer nodig, verwijder de bestaande afbeelding d.m.v. de </a:t>
                </a:r>
                <a:r>
                  <a:rPr lang="en-US" sz="1100" b="1" strike="noStrike" spc="-1">
                    <a:solidFill>
                      <a:srgbClr val="211F26"/>
                    </a:solidFill>
                    <a:latin typeface="Calibri"/>
                    <a:ea typeface="Calibri"/>
                  </a:rPr>
                  <a:t>‘Delete’-knop</a:t>
                </a:r>
                <a:r>
                  <a:rPr lang="en-US" sz="1100" b="0" strike="noStrike" spc="-1">
                    <a:solidFill>
                      <a:srgbClr val="211F26"/>
                    </a:solidFill>
                    <a:latin typeface="Calibri"/>
                    <a:ea typeface="Calibri"/>
                  </a:rPr>
                  <a:t>. Klik op het pictogram om een nieuwe afbeelding in te voegen. </a:t>
                </a:r>
                <a:r>
                  <a:rPr lang="en-US" sz="1100" b="0" i="1" strike="noStrike" spc="-1">
                    <a:solidFill>
                      <a:srgbClr val="211F26"/>
                    </a:solidFill>
                    <a:latin typeface="Calibri"/>
                    <a:ea typeface="Calibri"/>
                  </a:rPr>
                  <a:t>(zie onderstaand voorbeeld).</a:t>
                </a:r>
                <a:endParaRPr lang="en-US" sz="1100" b="0" strike="noStrike" spc="-1">
                  <a:latin typeface="Arial"/>
                </a:endParaRPr>
              </a:p>
            </p:txBody>
          </p:sp>
          <p:grpSp>
            <p:nvGrpSpPr>
              <p:cNvPr id="1231" name="Ovaal 309"/>
              <p:cNvGrpSpPr/>
              <p:nvPr/>
            </p:nvGrpSpPr>
            <p:grpSpPr>
              <a:xfrm>
                <a:off x="12556440" y="1566720"/>
                <a:ext cx="260640" cy="273240"/>
                <a:chOff x="12556440" y="1566720"/>
                <a:chExt cx="260640" cy="273240"/>
              </a:xfrm>
            </p:grpSpPr>
            <p:sp>
              <p:nvSpPr>
                <p:cNvPr id="1232" name="Oval"/>
                <p:cNvSpPr/>
                <p:nvPr/>
              </p:nvSpPr>
              <p:spPr>
                <a:xfrm>
                  <a:off x="12556440" y="1573560"/>
                  <a:ext cx="260640" cy="259200"/>
                </a:xfrm>
                <a:prstGeom prst="ellipse">
                  <a:avLst/>
                </a:prstGeom>
                <a:solidFill>
                  <a:srgbClr val="211F26"/>
                </a:solidFill>
                <a:ln w="12700">
                  <a:noFill/>
                </a:ln>
              </p:spPr>
              <p:style>
                <a:lnRef idx="0">
                  <a:scrgbClr r="0" g="0" b="0"/>
                </a:lnRef>
                <a:fillRef idx="0">
                  <a:scrgbClr r="0" g="0" b="0"/>
                </a:fillRef>
                <a:effectRef idx="0">
                  <a:scrgbClr r="0" g="0" b="0"/>
                </a:effectRef>
                <a:fontRef idx="minor"/>
              </p:style>
            </p:sp>
            <p:sp>
              <p:nvSpPr>
                <p:cNvPr id="1233" name="2"/>
                <p:cNvSpPr/>
                <p:nvPr/>
              </p:nvSpPr>
              <p:spPr>
                <a:xfrm>
                  <a:off x="12640320" y="1566720"/>
                  <a:ext cx="92520" cy="273240"/>
                </a:xfrm>
                <a:prstGeom prst="rect">
                  <a:avLst/>
                </a:prstGeom>
                <a:noFill/>
                <a:ln w="12700">
                  <a:noFill/>
                </a:ln>
              </p:spPr>
              <p:style>
                <a:lnRef idx="0">
                  <a:scrgbClr r="0" g="0" b="0"/>
                </a:lnRef>
                <a:fillRef idx="0">
                  <a:scrgbClr r="0" g="0" b="0"/>
                </a:fillRef>
                <a:effectRef idx="0">
                  <a:scrgbClr r="0" g="0" b="0"/>
                </a:effectRef>
                <a:fontRef idx="minor"/>
              </p:style>
              <p:txBody>
                <a:bodyPr lIns="45720" rIns="45720" numCol="1" spcCol="0" anchor="ctr">
                  <a:spAutoFit/>
                </a:bodyPr>
                <a:lstStyle/>
                <a:p>
                  <a:pPr algn="ctr">
                    <a:lnSpc>
                      <a:spcPct val="100000"/>
                    </a:lnSpc>
                    <a:buNone/>
                    <a:tabLst>
                      <a:tab pos="0" algn="l"/>
                    </a:tabLst>
                  </a:pPr>
                  <a:r>
                    <a:rPr lang="en-US" sz="1200" b="1" strike="noStrike" spc="-1">
                      <a:solidFill>
                        <a:srgbClr val="FFFFFF"/>
                      </a:solidFill>
                      <a:latin typeface="Calibri"/>
                      <a:ea typeface="Calibri"/>
                    </a:rPr>
                    <a:t>2</a:t>
                  </a:r>
                  <a:endParaRPr lang="en-US" sz="1200" b="0" strike="noStrike" spc="-1">
                    <a:latin typeface="Arial"/>
                  </a:endParaRPr>
                </a:p>
              </p:txBody>
            </p:sp>
          </p:grpSp>
          <p:sp>
            <p:nvSpPr>
              <p:cNvPr id="1234" name="Rechthoek 310"/>
              <p:cNvSpPr/>
              <p:nvPr/>
            </p:nvSpPr>
            <p:spPr>
              <a:xfrm>
                <a:off x="12922200" y="1573560"/>
                <a:ext cx="2828880" cy="301320"/>
              </a:xfrm>
              <a:prstGeom prst="rect">
                <a:avLst/>
              </a:prstGeom>
              <a:noFill/>
              <a:ln w="12700">
                <a:noFill/>
              </a:ln>
            </p:spPr>
            <p:style>
              <a:lnRef idx="0">
                <a:scrgbClr r="0" g="0" b="0"/>
              </a:lnRef>
              <a:fillRef idx="0">
                <a:scrgbClr r="0" g="0" b="0"/>
              </a:fillRef>
              <a:effectRef idx="0">
                <a:scrgbClr r="0" g="0" b="0"/>
              </a:effectRef>
              <a:fontRef idx="minor"/>
            </p:style>
            <p:txBody>
              <a:bodyPr lIns="0" tIns="0" rIns="0" bIns="0" numCol="1" spcCol="0" anchor="t">
                <a:spAutoFit/>
              </a:bodyPr>
              <a:lstStyle/>
              <a:p>
                <a:pPr>
                  <a:lnSpc>
                    <a:spcPct val="90000"/>
                  </a:lnSpc>
                  <a:spcBef>
                    <a:spcPts val="601"/>
                  </a:spcBef>
                  <a:buNone/>
                  <a:tabLst>
                    <a:tab pos="0" algn="l"/>
                  </a:tabLst>
                </a:pPr>
                <a:r>
                  <a:rPr lang="en-US" sz="1100" b="0" strike="noStrike" spc="-1">
                    <a:solidFill>
                      <a:srgbClr val="211F26"/>
                    </a:solidFill>
                    <a:latin typeface="Calibri"/>
                    <a:ea typeface="Calibri"/>
                  </a:rPr>
                  <a:t>Selecteer de gewenste afbeelding</a:t>
                </a:r>
                <a:br>
                  <a:rPr sz="1100"/>
                </a:br>
                <a:r>
                  <a:rPr lang="en-US" sz="1100" b="0" strike="noStrike" spc="-1">
                    <a:solidFill>
                      <a:srgbClr val="211F26"/>
                    </a:solidFill>
                    <a:latin typeface="Calibri"/>
                    <a:ea typeface="Calibri"/>
                  </a:rPr>
                  <a:t>en klik op </a:t>
                </a:r>
                <a:r>
                  <a:rPr lang="en-US" sz="1100" b="1" strike="noStrike" spc="-1">
                    <a:solidFill>
                      <a:srgbClr val="211F26"/>
                    </a:solidFill>
                    <a:latin typeface="Calibri"/>
                    <a:ea typeface="Calibri"/>
                  </a:rPr>
                  <a:t>‘Invoegen’</a:t>
                </a:r>
                <a:r>
                  <a:rPr lang="en-US" sz="1100" b="0" strike="noStrike" spc="-1">
                    <a:solidFill>
                      <a:srgbClr val="211F26"/>
                    </a:solidFill>
                    <a:latin typeface="Calibri"/>
                    <a:ea typeface="Calibri"/>
                  </a:rPr>
                  <a:t>.</a:t>
                </a:r>
                <a:endParaRPr lang="en-US" sz="1100" b="0" strike="noStrike" spc="-1">
                  <a:latin typeface="Arial"/>
                </a:endParaRPr>
              </a:p>
            </p:txBody>
          </p:sp>
          <p:grpSp>
            <p:nvGrpSpPr>
              <p:cNvPr id="1235" name="Groep 311"/>
              <p:cNvGrpSpPr/>
              <p:nvPr/>
            </p:nvGrpSpPr>
            <p:grpSpPr>
              <a:xfrm>
                <a:off x="12922200" y="2014560"/>
                <a:ext cx="825120" cy="209160"/>
                <a:chOff x="12922200" y="2014560"/>
                <a:chExt cx="825120" cy="209160"/>
              </a:xfrm>
            </p:grpSpPr>
            <p:grpSp>
              <p:nvGrpSpPr>
                <p:cNvPr id="1236" name="Rechthoek 338"/>
                <p:cNvGrpSpPr/>
                <p:nvPr/>
              </p:nvGrpSpPr>
              <p:grpSpPr>
                <a:xfrm>
                  <a:off x="12922200" y="2014560"/>
                  <a:ext cx="825120" cy="209160"/>
                  <a:chOff x="12922200" y="2014560"/>
                  <a:chExt cx="825120" cy="209160"/>
                </a:xfrm>
              </p:grpSpPr>
              <p:sp>
                <p:nvSpPr>
                  <p:cNvPr id="1237" name="Rectangle"/>
                  <p:cNvSpPr/>
                  <p:nvPr/>
                </p:nvSpPr>
                <p:spPr>
                  <a:xfrm>
                    <a:off x="12922200" y="2014560"/>
                    <a:ext cx="825120" cy="209160"/>
                  </a:xfrm>
                  <a:prstGeom prst="rect">
                    <a:avLst/>
                  </a:prstGeom>
                  <a:solidFill>
                    <a:srgbClr val="E5F1FB"/>
                  </a:solidFill>
                  <a:ln w="12700">
                    <a:solidFill>
                      <a:srgbClr val="0B7ED9"/>
                    </a:solidFill>
                    <a:miter/>
                  </a:ln>
                </p:spPr>
                <p:style>
                  <a:lnRef idx="0">
                    <a:scrgbClr r="0" g="0" b="0"/>
                  </a:lnRef>
                  <a:fillRef idx="0">
                    <a:scrgbClr r="0" g="0" b="0"/>
                  </a:fillRef>
                  <a:effectRef idx="0">
                    <a:scrgbClr r="0" g="0" b="0"/>
                  </a:effectRef>
                  <a:fontRef idx="minor"/>
                </p:style>
              </p:sp>
              <p:sp>
                <p:nvSpPr>
                  <p:cNvPr id="1238" name="Invoegen"/>
                  <p:cNvSpPr/>
                  <p:nvPr/>
                </p:nvSpPr>
                <p:spPr>
                  <a:xfrm>
                    <a:off x="13036320" y="2063880"/>
                    <a:ext cx="704520" cy="110160"/>
                  </a:xfrm>
                  <a:prstGeom prst="rect">
                    <a:avLst/>
                  </a:prstGeom>
                  <a:noFill/>
                  <a:ln w="12700">
                    <a:noFill/>
                  </a:ln>
                </p:spPr>
                <p:style>
                  <a:lnRef idx="0">
                    <a:scrgbClr r="0" g="0" b="0"/>
                  </a:lnRef>
                  <a:fillRef idx="0">
                    <a:scrgbClr r="0" g="0" b="0"/>
                  </a:fillRef>
                  <a:effectRef idx="0">
                    <a:scrgbClr r="0" g="0" b="0"/>
                  </a:effectRef>
                  <a:fontRef idx="minor"/>
                </p:style>
                <p:txBody>
                  <a:bodyPr lIns="0" tIns="0" rIns="0" bIns="0" numCol="1" spcCol="0" anchor="ctr">
                    <a:spAutoFit/>
                  </a:bodyPr>
                  <a:lstStyle/>
                  <a:p>
                    <a:pPr>
                      <a:lnSpc>
                        <a:spcPct val="90000"/>
                      </a:lnSpc>
                      <a:spcBef>
                        <a:spcPts val="601"/>
                      </a:spcBef>
                      <a:buNone/>
                      <a:tabLst>
                        <a:tab pos="0" algn="l"/>
                      </a:tabLst>
                    </a:pPr>
                    <a:r>
                      <a:rPr lang="en-US" sz="800" b="0" strike="noStrike" spc="-1">
                        <a:solidFill>
                          <a:srgbClr val="211F26"/>
                        </a:solidFill>
                        <a:latin typeface="Calibri"/>
                        <a:ea typeface="Calibri"/>
                      </a:rPr>
                      <a:t>Invoegen</a:t>
                    </a:r>
                    <a:endParaRPr lang="en-US" sz="800" b="0" strike="noStrike" spc="-1">
                      <a:latin typeface="Arial"/>
                    </a:endParaRPr>
                  </a:p>
                </p:txBody>
              </p:sp>
            </p:grpSp>
            <p:sp>
              <p:nvSpPr>
                <p:cNvPr id="1239" name="Rechte verbindingslijn 339"/>
                <p:cNvSpPr/>
                <p:nvPr/>
              </p:nvSpPr>
              <p:spPr>
                <a:xfrm>
                  <a:off x="13572720" y="2046600"/>
                  <a:ext cx="0" cy="142920"/>
                </a:xfrm>
                <a:prstGeom prst="line">
                  <a:avLst/>
                </a:prstGeom>
                <a:ln w="3175">
                  <a:solidFill>
                    <a:srgbClr val="44546A"/>
                  </a:solidFill>
                  <a:round/>
                </a:ln>
              </p:spPr>
              <p:style>
                <a:lnRef idx="0">
                  <a:scrgbClr r="0" g="0" b="0"/>
                </a:lnRef>
                <a:fillRef idx="0">
                  <a:scrgbClr r="0" g="0" b="0"/>
                </a:fillRef>
                <a:effectRef idx="0">
                  <a:scrgbClr r="0" g="0" b="0"/>
                </a:effectRef>
                <a:fontRef idx="minor"/>
              </p:style>
            </p:sp>
            <p:sp>
              <p:nvSpPr>
                <p:cNvPr id="1240" name="Gelijkbenige driehoek 340"/>
                <p:cNvSpPr/>
                <p:nvPr/>
              </p:nvSpPr>
              <p:spPr>
                <a:xfrm rot="10800000">
                  <a:off x="13614120" y="2098800"/>
                  <a:ext cx="86400" cy="50760"/>
                </a:xfrm>
                <a:prstGeom prst="triangle">
                  <a:avLst>
                    <a:gd name="adj" fmla="val 50000"/>
                  </a:avLst>
                </a:prstGeom>
                <a:solidFill>
                  <a:srgbClr val="000000"/>
                </a:solidFill>
                <a:ln w="12700">
                  <a:noFill/>
                </a:ln>
              </p:spPr>
              <p:style>
                <a:lnRef idx="0">
                  <a:scrgbClr r="0" g="0" b="0"/>
                </a:lnRef>
                <a:fillRef idx="0">
                  <a:scrgbClr r="0" g="0" b="0"/>
                </a:fillRef>
                <a:effectRef idx="0">
                  <a:scrgbClr r="0" g="0" b="0"/>
                </a:effectRef>
                <a:fontRef idx="minor"/>
              </p:style>
            </p:sp>
          </p:grpSp>
          <p:grpSp>
            <p:nvGrpSpPr>
              <p:cNvPr id="1241" name="Groep 312"/>
              <p:cNvGrpSpPr/>
              <p:nvPr/>
            </p:nvGrpSpPr>
            <p:grpSpPr>
              <a:xfrm>
                <a:off x="12922200" y="1108080"/>
                <a:ext cx="294120" cy="345960"/>
                <a:chOff x="12922200" y="1108080"/>
                <a:chExt cx="294120" cy="345960"/>
              </a:xfrm>
            </p:grpSpPr>
            <p:sp>
              <p:nvSpPr>
                <p:cNvPr id="1242" name="Rechthoek 332"/>
                <p:cNvSpPr/>
                <p:nvPr/>
              </p:nvSpPr>
              <p:spPr>
                <a:xfrm>
                  <a:off x="12922200" y="1108080"/>
                  <a:ext cx="261360" cy="257400"/>
                </a:xfrm>
                <a:prstGeom prst="rect">
                  <a:avLst/>
                </a:prstGeom>
                <a:solidFill>
                  <a:srgbClr val="FFFFFF"/>
                </a:solidFill>
                <a:ln w="12700">
                  <a:solidFill>
                    <a:srgbClr val="C0C0C0"/>
                  </a:solidFill>
                  <a:miter/>
                </a:ln>
              </p:spPr>
              <p:style>
                <a:lnRef idx="0">
                  <a:scrgbClr r="0" g="0" b="0"/>
                </a:lnRef>
                <a:fillRef idx="0">
                  <a:scrgbClr r="0" g="0" b="0"/>
                </a:fillRef>
                <a:effectRef idx="0">
                  <a:scrgbClr r="0" g="0" b="0"/>
                </a:effectRef>
                <a:fontRef idx="minor"/>
              </p:style>
            </p:sp>
            <p:sp>
              <p:nvSpPr>
                <p:cNvPr id="1243" name="Ovaal 333"/>
                <p:cNvSpPr/>
                <p:nvPr/>
              </p:nvSpPr>
              <p:spPr>
                <a:xfrm>
                  <a:off x="13081680" y="1140480"/>
                  <a:ext cx="72000" cy="72000"/>
                </a:xfrm>
                <a:prstGeom prst="ellipse">
                  <a:avLst/>
                </a:prstGeom>
                <a:solidFill>
                  <a:srgbClr val="F1D8A5"/>
                </a:solidFill>
                <a:ln w="12700">
                  <a:noFill/>
                </a:ln>
              </p:spPr>
              <p:style>
                <a:lnRef idx="0">
                  <a:scrgbClr r="0" g="0" b="0"/>
                </a:lnRef>
                <a:fillRef idx="0">
                  <a:scrgbClr r="0" g="0" b="0"/>
                </a:fillRef>
                <a:effectRef idx="0">
                  <a:scrgbClr r="0" g="0" b="0"/>
                </a:effectRef>
                <a:fontRef idx="minor"/>
              </p:style>
            </p:sp>
            <p:sp>
              <p:nvSpPr>
                <p:cNvPr id="1244" name="Vrije vorm: vorm 334"/>
                <p:cNvSpPr/>
                <p:nvPr/>
              </p:nvSpPr>
              <p:spPr>
                <a:xfrm rot="2700000">
                  <a:off x="12954960" y="1266120"/>
                  <a:ext cx="170640" cy="149040"/>
                </a:xfrm>
                <a:custGeom>
                  <a:avLst/>
                  <a:gdLst/>
                  <a:ahLst/>
                  <a:cxnLst/>
                  <a:rect l="l" t="t" r="r" b="b"/>
                  <a:pathLst>
                    <a:path w="21600" h="21600">
                      <a:moveTo>
                        <a:pt x="1645" y="1880"/>
                      </a:moveTo>
                      <a:cubicBezTo>
                        <a:pt x="2661" y="718"/>
                        <a:pt x="4065" y="0"/>
                        <a:pt x="5616" y="0"/>
                      </a:cubicBezTo>
                      <a:lnTo>
                        <a:pt x="21600" y="0"/>
                      </a:lnTo>
                      <a:lnTo>
                        <a:pt x="2704" y="21600"/>
                      </a:lnTo>
                      <a:lnTo>
                        <a:pt x="0" y="18510"/>
                      </a:lnTo>
                      <a:lnTo>
                        <a:pt x="0" y="6420"/>
                      </a:lnTo>
                      <a:cubicBezTo>
                        <a:pt x="0" y="4647"/>
                        <a:pt x="629" y="3042"/>
                        <a:pt x="1645" y="1880"/>
                      </a:cubicBezTo>
                      <a:close/>
                    </a:path>
                  </a:pathLst>
                </a:custGeom>
                <a:solidFill>
                  <a:srgbClr val="C9D8E9"/>
                </a:solidFill>
                <a:ln w="12700">
                  <a:noFill/>
                </a:ln>
              </p:spPr>
              <p:style>
                <a:lnRef idx="0">
                  <a:scrgbClr r="0" g="0" b="0"/>
                </a:lnRef>
                <a:fillRef idx="0">
                  <a:scrgbClr r="0" g="0" b="0"/>
                </a:fillRef>
                <a:effectRef idx="0">
                  <a:scrgbClr r="0" g="0" b="0"/>
                </a:effectRef>
                <a:fontRef idx="minor"/>
              </p:style>
            </p:sp>
            <p:sp>
              <p:nvSpPr>
                <p:cNvPr id="1245" name="Rechthoek: afgeronde hoeken 335"/>
                <p:cNvSpPr/>
                <p:nvPr/>
              </p:nvSpPr>
              <p:spPr>
                <a:xfrm>
                  <a:off x="13058640" y="1253880"/>
                  <a:ext cx="157680" cy="118080"/>
                </a:xfrm>
                <a:prstGeom prst="roundRect">
                  <a:avLst>
                    <a:gd name="adj" fmla="val 16667"/>
                  </a:avLst>
                </a:prstGeom>
                <a:solidFill>
                  <a:srgbClr val="FFFFFF"/>
                </a:solidFill>
                <a:ln w="19050">
                  <a:solidFill>
                    <a:srgbClr val="8AADD0"/>
                  </a:solidFill>
                  <a:miter/>
                </a:ln>
              </p:spPr>
              <p:style>
                <a:lnRef idx="0">
                  <a:scrgbClr r="0" g="0" b="0"/>
                </a:lnRef>
                <a:fillRef idx="0">
                  <a:scrgbClr r="0" g="0" b="0"/>
                </a:fillRef>
                <a:effectRef idx="0">
                  <a:scrgbClr r="0" g="0" b="0"/>
                </a:effectRef>
                <a:fontRef idx="minor"/>
              </p:style>
            </p:sp>
            <p:sp>
              <p:nvSpPr>
                <p:cNvPr id="1246" name="Rechte verbindingslijn 336"/>
                <p:cNvSpPr/>
                <p:nvPr/>
              </p:nvSpPr>
              <p:spPr>
                <a:xfrm>
                  <a:off x="13095360" y="1419480"/>
                  <a:ext cx="84600" cy="0"/>
                </a:xfrm>
                <a:prstGeom prst="line">
                  <a:avLst/>
                </a:prstGeom>
                <a:ln w="19050">
                  <a:solidFill>
                    <a:srgbClr val="8AADD0"/>
                  </a:solidFill>
                  <a:miter/>
                </a:ln>
              </p:spPr>
              <p:style>
                <a:lnRef idx="0">
                  <a:scrgbClr r="0" g="0" b="0"/>
                </a:lnRef>
                <a:fillRef idx="0">
                  <a:scrgbClr r="0" g="0" b="0"/>
                </a:fillRef>
                <a:effectRef idx="0">
                  <a:scrgbClr r="0" g="0" b="0"/>
                </a:effectRef>
                <a:fontRef idx="minor"/>
              </p:style>
            </p:sp>
            <p:sp>
              <p:nvSpPr>
                <p:cNvPr id="1247" name="Rechte verbindingslijn 337"/>
                <p:cNvSpPr/>
                <p:nvPr/>
              </p:nvSpPr>
              <p:spPr>
                <a:xfrm flipH="1">
                  <a:off x="13137120" y="1372320"/>
                  <a:ext cx="360" cy="43920"/>
                </a:xfrm>
                <a:prstGeom prst="line">
                  <a:avLst/>
                </a:prstGeom>
                <a:ln w="19050">
                  <a:solidFill>
                    <a:srgbClr val="8AADD0"/>
                  </a:solidFill>
                  <a:miter/>
                </a:ln>
              </p:spPr>
              <p:style>
                <a:lnRef idx="0">
                  <a:scrgbClr r="0" g="0" b="0"/>
                </a:lnRef>
                <a:fillRef idx="0">
                  <a:scrgbClr r="0" g="0" b="0"/>
                </a:fillRef>
                <a:effectRef idx="0">
                  <a:scrgbClr r="0" g="0" b="0"/>
                </a:effectRef>
                <a:fontRef idx="minor"/>
              </p:style>
            </p:sp>
          </p:grpSp>
          <p:grpSp>
            <p:nvGrpSpPr>
              <p:cNvPr id="1248" name="Ovaal 313"/>
              <p:cNvGrpSpPr/>
              <p:nvPr/>
            </p:nvGrpSpPr>
            <p:grpSpPr>
              <a:xfrm>
                <a:off x="12556440" y="2369880"/>
                <a:ext cx="260640" cy="273240"/>
                <a:chOff x="12556440" y="2369880"/>
                <a:chExt cx="260640" cy="273240"/>
              </a:xfrm>
            </p:grpSpPr>
            <p:sp>
              <p:nvSpPr>
                <p:cNvPr id="1249" name="Oval"/>
                <p:cNvSpPr/>
                <p:nvPr/>
              </p:nvSpPr>
              <p:spPr>
                <a:xfrm>
                  <a:off x="12556440" y="2376720"/>
                  <a:ext cx="260640" cy="259200"/>
                </a:xfrm>
                <a:prstGeom prst="ellipse">
                  <a:avLst/>
                </a:prstGeom>
                <a:solidFill>
                  <a:srgbClr val="211F26"/>
                </a:solidFill>
                <a:ln w="12700">
                  <a:noFill/>
                </a:ln>
              </p:spPr>
              <p:style>
                <a:lnRef idx="0">
                  <a:scrgbClr r="0" g="0" b="0"/>
                </a:lnRef>
                <a:fillRef idx="0">
                  <a:scrgbClr r="0" g="0" b="0"/>
                </a:fillRef>
                <a:effectRef idx="0">
                  <a:scrgbClr r="0" g="0" b="0"/>
                </a:effectRef>
                <a:fontRef idx="minor"/>
              </p:style>
            </p:sp>
            <p:sp>
              <p:nvSpPr>
                <p:cNvPr id="1250" name="3"/>
                <p:cNvSpPr/>
                <p:nvPr/>
              </p:nvSpPr>
              <p:spPr>
                <a:xfrm>
                  <a:off x="12640320" y="2369880"/>
                  <a:ext cx="92520" cy="273240"/>
                </a:xfrm>
                <a:prstGeom prst="rect">
                  <a:avLst/>
                </a:prstGeom>
                <a:noFill/>
                <a:ln w="12700">
                  <a:noFill/>
                </a:ln>
              </p:spPr>
              <p:style>
                <a:lnRef idx="0">
                  <a:scrgbClr r="0" g="0" b="0"/>
                </a:lnRef>
                <a:fillRef idx="0">
                  <a:scrgbClr r="0" g="0" b="0"/>
                </a:fillRef>
                <a:effectRef idx="0">
                  <a:scrgbClr r="0" g="0" b="0"/>
                </a:effectRef>
                <a:fontRef idx="minor"/>
              </p:style>
              <p:txBody>
                <a:bodyPr lIns="45720" rIns="45720" numCol="1" spcCol="0" anchor="ctr">
                  <a:spAutoFit/>
                </a:bodyPr>
                <a:lstStyle/>
                <a:p>
                  <a:pPr algn="ctr">
                    <a:lnSpc>
                      <a:spcPct val="100000"/>
                    </a:lnSpc>
                    <a:buNone/>
                    <a:tabLst>
                      <a:tab pos="0" algn="l"/>
                    </a:tabLst>
                  </a:pPr>
                  <a:r>
                    <a:rPr lang="en-US" sz="1200" b="1" strike="noStrike" spc="-1">
                      <a:solidFill>
                        <a:srgbClr val="FFFFFF"/>
                      </a:solidFill>
                      <a:latin typeface="Calibri"/>
                      <a:ea typeface="Calibri"/>
                    </a:rPr>
                    <a:t>3</a:t>
                  </a:r>
                  <a:endParaRPr lang="en-US" sz="1200" b="0" strike="noStrike" spc="-1">
                    <a:latin typeface="Arial"/>
                  </a:endParaRPr>
                </a:p>
              </p:txBody>
            </p:sp>
          </p:grpSp>
          <p:sp>
            <p:nvSpPr>
              <p:cNvPr id="1251" name="Rechthoek 314"/>
              <p:cNvSpPr/>
              <p:nvPr/>
            </p:nvSpPr>
            <p:spPr>
              <a:xfrm>
                <a:off x="12922200" y="2376720"/>
                <a:ext cx="2828880" cy="902520"/>
              </a:xfrm>
              <a:prstGeom prst="rect">
                <a:avLst/>
              </a:prstGeom>
              <a:noFill/>
              <a:ln w="12700">
                <a:noFill/>
              </a:ln>
            </p:spPr>
            <p:style>
              <a:lnRef idx="0">
                <a:scrgbClr r="0" g="0" b="0"/>
              </a:lnRef>
              <a:fillRef idx="0">
                <a:scrgbClr r="0" g="0" b="0"/>
              </a:fillRef>
              <a:effectRef idx="0">
                <a:scrgbClr r="0" g="0" b="0"/>
              </a:effectRef>
              <a:fontRef idx="minor"/>
            </p:style>
            <p:txBody>
              <a:bodyPr lIns="0" tIns="0" rIns="0" bIns="0" numCol="1" spcCol="0" anchor="t">
                <a:spAutoFit/>
              </a:bodyPr>
              <a:lstStyle/>
              <a:p>
                <a:pPr>
                  <a:lnSpc>
                    <a:spcPct val="90000"/>
                  </a:lnSpc>
                  <a:spcBef>
                    <a:spcPts val="601"/>
                  </a:spcBef>
                  <a:buNone/>
                  <a:tabLst>
                    <a:tab pos="0" algn="l"/>
                  </a:tabLst>
                </a:pPr>
                <a:r>
                  <a:rPr lang="en-US" sz="1100" b="0" strike="noStrike" spc="-1">
                    <a:solidFill>
                      <a:srgbClr val="211F26"/>
                    </a:solidFill>
                    <a:latin typeface="Calibri"/>
                    <a:ea typeface="Calibri"/>
                  </a:rPr>
                  <a:t>Om de afbeelding te schalen of bij te snijden, ga naar de tab </a:t>
                </a:r>
                <a:r>
                  <a:rPr lang="en-US" sz="1100" b="1" strike="noStrike" spc="-1">
                    <a:solidFill>
                      <a:srgbClr val="211F26"/>
                    </a:solidFill>
                    <a:latin typeface="Calibri"/>
                    <a:ea typeface="Calibri"/>
                  </a:rPr>
                  <a:t>‘Hulpmiddelen voor afbeeldingen - Opmaak’</a:t>
                </a:r>
                <a:r>
                  <a:rPr lang="en-US" sz="1100" b="0" strike="noStrike" spc="-1">
                    <a:solidFill>
                      <a:srgbClr val="211F26"/>
                    </a:solidFill>
                    <a:latin typeface="Calibri"/>
                    <a:ea typeface="Calibri"/>
                  </a:rPr>
                  <a:t> en klik op de knop </a:t>
                </a:r>
                <a:r>
                  <a:rPr lang="en-US" sz="1100" b="1" strike="noStrike" spc="-1">
                    <a:solidFill>
                      <a:srgbClr val="211F26"/>
                    </a:solidFill>
                    <a:latin typeface="Calibri"/>
                    <a:ea typeface="Calibri"/>
                  </a:rPr>
                  <a:t>‘Bijsnijden’</a:t>
                </a:r>
                <a:r>
                  <a:rPr lang="en-US" sz="1100" b="0" strike="noStrike" spc="-1">
                    <a:solidFill>
                      <a:srgbClr val="211F26"/>
                    </a:solidFill>
                    <a:latin typeface="Calibri"/>
                    <a:ea typeface="Calibri"/>
                  </a:rPr>
                  <a:t>. Schaal met de bolletjes de afbeelding en met de hoekjes het afbeeldingskader.</a:t>
                </a:r>
                <a:endParaRPr lang="en-US" sz="1100" b="0" strike="noStrike" spc="-1">
                  <a:latin typeface="Arial"/>
                </a:endParaRPr>
              </a:p>
            </p:txBody>
          </p:sp>
          <p:grpSp>
            <p:nvGrpSpPr>
              <p:cNvPr id="1252" name="Groep 315"/>
              <p:cNvGrpSpPr/>
              <p:nvPr/>
            </p:nvGrpSpPr>
            <p:grpSpPr>
              <a:xfrm>
                <a:off x="12776400" y="3250800"/>
                <a:ext cx="684000" cy="612720"/>
                <a:chOff x="12776400" y="3250800"/>
                <a:chExt cx="684000" cy="612720"/>
              </a:xfrm>
            </p:grpSpPr>
            <p:grpSp>
              <p:nvGrpSpPr>
                <p:cNvPr id="1253" name="Groep 316"/>
                <p:cNvGrpSpPr/>
                <p:nvPr/>
              </p:nvGrpSpPr>
              <p:grpSpPr>
                <a:xfrm>
                  <a:off x="12934440" y="3250800"/>
                  <a:ext cx="385920" cy="370080"/>
                  <a:chOff x="12934440" y="3250800"/>
                  <a:chExt cx="385920" cy="370080"/>
                </a:xfrm>
              </p:grpSpPr>
              <p:grpSp>
                <p:nvGrpSpPr>
                  <p:cNvPr id="1254" name="Groep 319"/>
                  <p:cNvGrpSpPr/>
                  <p:nvPr/>
                </p:nvGrpSpPr>
                <p:grpSpPr>
                  <a:xfrm>
                    <a:off x="12934440" y="3250800"/>
                    <a:ext cx="341280" cy="325080"/>
                    <a:chOff x="12934440" y="3250800"/>
                    <a:chExt cx="341280" cy="325080"/>
                  </a:xfrm>
                </p:grpSpPr>
                <p:grpSp>
                  <p:nvGrpSpPr>
                    <p:cNvPr id="1255" name="Groep 326"/>
                    <p:cNvGrpSpPr/>
                    <p:nvPr/>
                  </p:nvGrpSpPr>
                  <p:grpSpPr>
                    <a:xfrm>
                      <a:off x="12934440" y="3250800"/>
                      <a:ext cx="341280" cy="325080"/>
                      <a:chOff x="12934440" y="3250800"/>
                      <a:chExt cx="341280" cy="325080"/>
                    </a:xfrm>
                  </p:grpSpPr>
                  <p:sp>
                    <p:nvSpPr>
                      <p:cNvPr id="1256" name="Rechthoek 329"/>
                      <p:cNvSpPr/>
                      <p:nvPr/>
                    </p:nvSpPr>
                    <p:spPr>
                      <a:xfrm>
                        <a:off x="12941640" y="3257640"/>
                        <a:ext cx="334080" cy="318240"/>
                      </a:xfrm>
                      <a:prstGeom prst="rect">
                        <a:avLst/>
                      </a:prstGeom>
                      <a:noFill/>
                      <a:ln w="12700">
                        <a:solidFill>
                          <a:srgbClr val="818181"/>
                        </a:solidFill>
                        <a:prstDash val="dash"/>
                        <a:miter/>
                      </a:ln>
                    </p:spPr>
                    <p:style>
                      <a:lnRef idx="0">
                        <a:scrgbClr r="0" g="0" b="0"/>
                      </a:lnRef>
                      <a:fillRef idx="0">
                        <a:scrgbClr r="0" g="0" b="0"/>
                      </a:fillRef>
                      <a:effectRef idx="0">
                        <a:scrgbClr r="0" g="0" b="0"/>
                      </a:effectRef>
                      <a:fontRef idx="minor"/>
                    </p:style>
                  </p:sp>
                  <p:sp>
                    <p:nvSpPr>
                      <p:cNvPr id="1257" name="Rechthoek 330"/>
                      <p:cNvSpPr/>
                      <p:nvPr/>
                    </p:nvSpPr>
                    <p:spPr>
                      <a:xfrm>
                        <a:off x="12934440" y="3250800"/>
                        <a:ext cx="200880" cy="198000"/>
                      </a:xfrm>
                      <a:prstGeom prst="rect">
                        <a:avLst/>
                      </a:prstGeom>
                      <a:solidFill>
                        <a:srgbClr val="FFFFFF"/>
                      </a:solidFill>
                      <a:ln w="12700">
                        <a:solidFill>
                          <a:srgbClr val="818181"/>
                        </a:solidFill>
                        <a:miter/>
                      </a:ln>
                    </p:spPr>
                    <p:style>
                      <a:lnRef idx="0">
                        <a:scrgbClr r="0" g="0" b="0"/>
                      </a:lnRef>
                      <a:fillRef idx="0">
                        <a:scrgbClr r="0" g="0" b="0"/>
                      </a:fillRef>
                      <a:effectRef idx="0">
                        <a:scrgbClr r="0" g="0" b="0"/>
                      </a:effectRef>
                      <a:fontRef idx="minor"/>
                    </p:style>
                  </p:sp>
                  <p:sp>
                    <p:nvSpPr>
                      <p:cNvPr id="1258" name="Ovaal 331"/>
                      <p:cNvSpPr/>
                      <p:nvPr/>
                    </p:nvSpPr>
                    <p:spPr>
                      <a:xfrm>
                        <a:off x="13057200" y="3275640"/>
                        <a:ext cx="55080" cy="55080"/>
                      </a:xfrm>
                      <a:prstGeom prst="ellipse">
                        <a:avLst/>
                      </a:prstGeom>
                      <a:solidFill>
                        <a:srgbClr val="ECC679"/>
                      </a:solidFill>
                      <a:ln w="12700">
                        <a:noFill/>
                      </a:ln>
                    </p:spPr>
                    <p:style>
                      <a:lnRef idx="0">
                        <a:scrgbClr r="0" g="0" b="0"/>
                      </a:lnRef>
                      <a:fillRef idx="0">
                        <a:scrgbClr r="0" g="0" b="0"/>
                      </a:fillRef>
                      <a:effectRef idx="0">
                        <a:scrgbClr r="0" g="0" b="0"/>
                      </a:effectRef>
                      <a:fontRef idx="minor"/>
                    </p:style>
                  </p:sp>
                </p:grpSp>
                <p:pic>
                  <p:nvPicPr>
                    <p:cNvPr id="1259" name="Afbeelding 327" descr="Afbeelding 327"/>
                    <p:cNvPicPr/>
                    <p:nvPr/>
                  </p:nvPicPr>
                  <p:blipFill>
                    <a:blip r:embed="rId14"/>
                    <a:stretch/>
                  </p:blipFill>
                  <p:spPr>
                    <a:xfrm>
                      <a:off x="12944160" y="3331440"/>
                      <a:ext cx="132840" cy="107280"/>
                    </a:xfrm>
                    <a:prstGeom prst="rect">
                      <a:avLst/>
                    </a:prstGeom>
                    <a:ln w="12700">
                      <a:noFill/>
                    </a:ln>
                  </p:spPr>
                </p:pic>
                <p:pic>
                  <p:nvPicPr>
                    <p:cNvPr id="1260" name="Afbeelding 328" descr="Afbeelding 328"/>
                    <p:cNvPicPr/>
                    <p:nvPr/>
                  </p:nvPicPr>
                  <p:blipFill>
                    <a:blip r:embed="rId14"/>
                    <a:stretch/>
                  </p:blipFill>
                  <p:spPr>
                    <a:xfrm flipH="1">
                      <a:off x="12997080" y="3353760"/>
                      <a:ext cx="132840" cy="85320"/>
                    </a:xfrm>
                    <a:prstGeom prst="rect">
                      <a:avLst/>
                    </a:prstGeom>
                    <a:ln w="12700">
                      <a:noFill/>
                    </a:ln>
                  </p:spPr>
                </p:pic>
              </p:grpSp>
              <p:grpSp>
                <p:nvGrpSpPr>
                  <p:cNvPr id="1261" name="Groep 320"/>
                  <p:cNvGrpSpPr/>
                  <p:nvPr/>
                </p:nvGrpSpPr>
                <p:grpSpPr>
                  <a:xfrm>
                    <a:off x="13200120" y="3500280"/>
                    <a:ext cx="120240" cy="120600"/>
                    <a:chOff x="13200120" y="3500280"/>
                    <a:chExt cx="120240" cy="120600"/>
                  </a:xfrm>
                </p:grpSpPr>
                <p:sp>
                  <p:nvSpPr>
                    <p:cNvPr id="1262" name="Rechthoek 324"/>
                    <p:cNvSpPr/>
                    <p:nvPr/>
                  </p:nvSpPr>
                  <p:spPr>
                    <a:xfrm>
                      <a:off x="13200120" y="3500280"/>
                      <a:ext cx="120240" cy="23040"/>
                    </a:xfrm>
                    <a:prstGeom prst="rect">
                      <a:avLst/>
                    </a:prstGeom>
                    <a:solidFill>
                      <a:srgbClr val="818181"/>
                    </a:solidFill>
                    <a:ln w="12700">
                      <a:noFill/>
                    </a:ln>
                  </p:spPr>
                  <p:style>
                    <a:lnRef idx="0">
                      <a:scrgbClr r="0" g="0" b="0"/>
                    </a:lnRef>
                    <a:fillRef idx="0">
                      <a:scrgbClr r="0" g="0" b="0"/>
                    </a:fillRef>
                    <a:effectRef idx="0">
                      <a:scrgbClr r="0" g="0" b="0"/>
                    </a:effectRef>
                    <a:fontRef idx="minor"/>
                  </p:style>
                </p:sp>
                <p:sp>
                  <p:nvSpPr>
                    <p:cNvPr id="1263" name="Rechthoek 325"/>
                    <p:cNvSpPr/>
                    <p:nvPr/>
                  </p:nvSpPr>
                  <p:spPr>
                    <a:xfrm rot="5400000">
                      <a:off x="13151880" y="3549240"/>
                      <a:ext cx="120240" cy="23040"/>
                    </a:xfrm>
                    <a:prstGeom prst="rect">
                      <a:avLst/>
                    </a:prstGeom>
                    <a:solidFill>
                      <a:srgbClr val="818181"/>
                    </a:solidFill>
                    <a:ln w="12700">
                      <a:noFill/>
                    </a:ln>
                  </p:spPr>
                  <p:style>
                    <a:lnRef idx="0">
                      <a:scrgbClr r="0" g="0" b="0"/>
                    </a:lnRef>
                    <a:fillRef idx="0">
                      <a:scrgbClr r="0" g="0" b="0"/>
                    </a:fillRef>
                    <a:effectRef idx="0">
                      <a:scrgbClr r="0" g="0" b="0"/>
                    </a:effectRef>
                    <a:fontRef idx="minor"/>
                  </p:style>
                </p:sp>
              </p:grpSp>
              <p:grpSp>
                <p:nvGrpSpPr>
                  <p:cNvPr id="1264" name="Groep 321"/>
                  <p:cNvGrpSpPr/>
                  <p:nvPr/>
                </p:nvGrpSpPr>
                <p:grpSpPr>
                  <a:xfrm>
                    <a:off x="13165560" y="3467880"/>
                    <a:ext cx="120240" cy="120600"/>
                    <a:chOff x="13165560" y="3467880"/>
                    <a:chExt cx="120240" cy="120600"/>
                  </a:xfrm>
                </p:grpSpPr>
                <p:sp>
                  <p:nvSpPr>
                    <p:cNvPr id="1265" name="Rechthoek 322"/>
                    <p:cNvSpPr/>
                    <p:nvPr/>
                  </p:nvSpPr>
                  <p:spPr>
                    <a:xfrm rot="10800000">
                      <a:off x="13165560" y="3565440"/>
                      <a:ext cx="120240" cy="23040"/>
                    </a:xfrm>
                    <a:prstGeom prst="rect">
                      <a:avLst/>
                    </a:prstGeom>
                    <a:solidFill>
                      <a:srgbClr val="818181"/>
                    </a:solidFill>
                    <a:ln w="12700">
                      <a:noFill/>
                    </a:ln>
                  </p:spPr>
                  <p:style>
                    <a:lnRef idx="0">
                      <a:scrgbClr r="0" g="0" b="0"/>
                    </a:lnRef>
                    <a:fillRef idx="0">
                      <a:scrgbClr r="0" g="0" b="0"/>
                    </a:fillRef>
                    <a:effectRef idx="0">
                      <a:scrgbClr r="0" g="0" b="0"/>
                    </a:effectRef>
                    <a:fontRef idx="minor"/>
                  </p:style>
                </p:sp>
                <p:sp>
                  <p:nvSpPr>
                    <p:cNvPr id="1266" name="Rechthoek 323"/>
                    <p:cNvSpPr/>
                    <p:nvPr/>
                  </p:nvSpPr>
                  <p:spPr>
                    <a:xfrm rot="16200000">
                      <a:off x="13213800" y="3516480"/>
                      <a:ext cx="120240" cy="23040"/>
                    </a:xfrm>
                    <a:prstGeom prst="rect">
                      <a:avLst/>
                    </a:prstGeom>
                    <a:solidFill>
                      <a:srgbClr val="818181"/>
                    </a:solidFill>
                    <a:ln w="12700">
                      <a:noFill/>
                    </a:ln>
                  </p:spPr>
                  <p:style>
                    <a:lnRef idx="0">
                      <a:scrgbClr r="0" g="0" b="0"/>
                    </a:lnRef>
                    <a:fillRef idx="0">
                      <a:scrgbClr r="0" g="0" b="0"/>
                    </a:fillRef>
                    <a:effectRef idx="0">
                      <a:scrgbClr r="0" g="0" b="0"/>
                    </a:effectRef>
                    <a:fontRef idx="minor"/>
                  </p:style>
                </p:sp>
              </p:grpSp>
            </p:grpSp>
            <p:sp>
              <p:nvSpPr>
                <p:cNvPr id="1267" name="Rechthoek 317"/>
                <p:cNvSpPr/>
                <p:nvPr/>
              </p:nvSpPr>
              <p:spPr>
                <a:xfrm>
                  <a:off x="12776400" y="3657240"/>
                  <a:ext cx="684000" cy="123840"/>
                </a:xfrm>
                <a:prstGeom prst="rect">
                  <a:avLst/>
                </a:prstGeom>
                <a:noFill/>
                <a:ln w="12700">
                  <a:noFill/>
                </a:ln>
              </p:spPr>
              <p:style>
                <a:lnRef idx="0">
                  <a:scrgbClr r="0" g="0" b="0"/>
                </a:lnRef>
                <a:fillRef idx="0">
                  <a:scrgbClr r="0" g="0" b="0"/>
                </a:fillRef>
                <a:effectRef idx="0">
                  <a:scrgbClr r="0" g="0" b="0"/>
                </a:effectRef>
                <a:fontRef idx="minor"/>
              </p:style>
              <p:txBody>
                <a:bodyPr lIns="0" tIns="0" rIns="0" bIns="0" numCol="1" spcCol="0" anchor="ctr">
                  <a:spAutoFit/>
                </a:bodyPr>
                <a:lstStyle/>
                <a:p>
                  <a:pPr algn="ctr">
                    <a:lnSpc>
                      <a:spcPct val="90000"/>
                    </a:lnSpc>
                    <a:spcBef>
                      <a:spcPts val="601"/>
                    </a:spcBef>
                    <a:buNone/>
                    <a:tabLst>
                      <a:tab pos="0" algn="l"/>
                    </a:tabLst>
                  </a:pPr>
                  <a:r>
                    <a:rPr lang="en-US" sz="900" b="0" strike="noStrike" spc="-1">
                      <a:solidFill>
                        <a:srgbClr val="211F26"/>
                      </a:solidFill>
                      <a:latin typeface="Calibri"/>
                      <a:ea typeface="Calibri"/>
                    </a:rPr>
                    <a:t>Bijsnijden</a:t>
                  </a:r>
                  <a:endParaRPr lang="en-US" sz="900" b="0" strike="noStrike" spc="-1">
                    <a:latin typeface="Arial"/>
                  </a:endParaRPr>
                </a:p>
              </p:txBody>
            </p:sp>
            <p:sp>
              <p:nvSpPr>
                <p:cNvPr id="1268" name="Gelijkbenige driehoek 318"/>
                <p:cNvSpPr/>
                <p:nvPr/>
              </p:nvSpPr>
              <p:spPr>
                <a:xfrm rot="10800000">
                  <a:off x="13083120" y="3821760"/>
                  <a:ext cx="71280" cy="41760"/>
                </a:xfrm>
                <a:prstGeom prst="triangle">
                  <a:avLst>
                    <a:gd name="adj" fmla="val 50000"/>
                  </a:avLst>
                </a:prstGeom>
                <a:solidFill>
                  <a:srgbClr val="000000"/>
                </a:solidFill>
                <a:ln w="12700">
                  <a:noFill/>
                </a:ln>
              </p:spPr>
              <p:style>
                <a:lnRef idx="0">
                  <a:scrgbClr r="0" g="0" b="0"/>
                </a:lnRef>
                <a:fillRef idx="0">
                  <a:scrgbClr r="0" g="0" b="0"/>
                </a:fillRef>
                <a:effectRef idx="0">
                  <a:scrgbClr r="0" g="0" b="0"/>
                </a:effectRef>
                <a:fontRef idx="minor"/>
              </p:style>
            </p:sp>
          </p:grpSp>
        </p:grpSp>
      </p:grpSp>
      <p:grpSp>
        <p:nvGrpSpPr>
          <p:cNvPr id="1269" name="Instructie"/>
          <p:cNvGrpSpPr/>
          <p:nvPr/>
        </p:nvGrpSpPr>
        <p:grpSpPr>
          <a:xfrm>
            <a:off x="-3666240" y="-99360"/>
            <a:ext cx="3390840" cy="7095600"/>
            <a:chOff x="-3666240" y="-99360"/>
            <a:chExt cx="3390840" cy="7095600"/>
          </a:xfrm>
        </p:grpSpPr>
        <p:sp>
          <p:nvSpPr>
            <p:cNvPr id="1270" name="Rechthoek 128"/>
            <p:cNvSpPr/>
            <p:nvPr/>
          </p:nvSpPr>
          <p:spPr>
            <a:xfrm>
              <a:off x="-3666240" y="-99360"/>
              <a:ext cx="3390840" cy="7056360"/>
            </a:xfrm>
            <a:prstGeom prst="rect">
              <a:avLst/>
            </a:prstGeom>
            <a:solidFill>
              <a:srgbClr val="F2F2F2"/>
            </a:solidFill>
            <a:ln w="3175">
              <a:solidFill>
                <a:srgbClr val="BFBFBF"/>
              </a:solidFill>
              <a:miter/>
            </a:ln>
          </p:spPr>
          <p:style>
            <a:lnRef idx="0">
              <a:scrgbClr r="0" g="0" b="0"/>
            </a:lnRef>
            <a:fillRef idx="0">
              <a:scrgbClr r="0" g="0" b="0"/>
            </a:fillRef>
            <a:effectRef idx="0">
              <a:scrgbClr r="0" g="0" b="0"/>
            </a:effectRef>
            <a:fontRef idx="minor"/>
          </p:style>
        </p:sp>
        <p:sp>
          <p:nvSpPr>
            <p:cNvPr id="1271" name="Rechthoek 129"/>
            <p:cNvSpPr/>
            <p:nvPr/>
          </p:nvSpPr>
          <p:spPr>
            <a:xfrm>
              <a:off x="-3459960" y="1706760"/>
              <a:ext cx="3086280" cy="4147920"/>
            </a:xfrm>
            <a:prstGeom prst="rect">
              <a:avLst/>
            </a:prstGeom>
            <a:solidFill>
              <a:srgbClr val="FFFFFF"/>
            </a:solidFill>
            <a:ln w="12700">
              <a:noFill/>
            </a:ln>
          </p:spPr>
          <p:style>
            <a:lnRef idx="0">
              <a:scrgbClr r="0" g="0" b="0"/>
            </a:lnRef>
            <a:fillRef idx="0">
              <a:scrgbClr r="0" g="0" b="0"/>
            </a:fillRef>
            <a:effectRef idx="0">
              <a:scrgbClr r="0" g="0" b="0"/>
            </a:effectRef>
            <a:fontRef idx="minor"/>
          </p:style>
        </p:sp>
        <p:grpSp>
          <p:nvGrpSpPr>
            <p:cNvPr id="1272" name="Rechthoek 130"/>
            <p:cNvGrpSpPr/>
            <p:nvPr/>
          </p:nvGrpSpPr>
          <p:grpSpPr>
            <a:xfrm>
              <a:off x="-3569040" y="390960"/>
              <a:ext cx="393120" cy="183600"/>
              <a:chOff x="-3569040" y="390960"/>
              <a:chExt cx="393120" cy="183600"/>
            </a:xfrm>
          </p:grpSpPr>
          <p:sp>
            <p:nvSpPr>
              <p:cNvPr id="1273" name="Rectangle"/>
              <p:cNvSpPr/>
              <p:nvPr/>
            </p:nvSpPr>
            <p:spPr>
              <a:xfrm>
                <a:off x="-3569040" y="390960"/>
                <a:ext cx="393120" cy="183600"/>
              </a:xfrm>
              <a:prstGeom prst="rect">
                <a:avLst/>
              </a:prstGeom>
              <a:solidFill>
                <a:srgbClr val="F8F8F8"/>
              </a:solidFill>
              <a:ln w="12700">
                <a:noFill/>
              </a:ln>
            </p:spPr>
            <p:style>
              <a:lnRef idx="0">
                <a:scrgbClr r="0" g="0" b="0"/>
              </a:lnRef>
              <a:fillRef idx="0">
                <a:scrgbClr r="0" g="0" b="0"/>
              </a:fillRef>
              <a:effectRef idx="0">
                <a:scrgbClr r="0" g="0" b="0"/>
              </a:effectRef>
              <a:fontRef idx="minor"/>
            </p:style>
          </p:sp>
          <p:sp>
            <p:nvSpPr>
              <p:cNvPr id="1274" name="Start"/>
              <p:cNvSpPr/>
              <p:nvPr/>
            </p:nvSpPr>
            <p:spPr>
              <a:xfrm>
                <a:off x="-3569040" y="421560"/>
                <a:ext cx="393120" cy="122400"/>
              </a:xfrm>
              <a:prstGeom prst="rect">
                <a:avLst/>
              </a:prstGeom>
              <a:noFill/>
              <a:ln w="12700">
                <a:noFill/>
              </a:ln>
            </p:spPr>
            <p:style>
              <a:lnRef idx="0">
                <a:scrgbClr r="0" g="0" b="0"/>
              </a:lnRef>
              <a:fillRef idx="0">
                <a:scrgbClr r="0" g="0" b="0"/>
              </a:fillRef>
              <a:effectRef idx="0">
                <a:scrgbClr r="0" g="0" b="0"/>
              </a:effectRef>
              <a:fontRef idx="minor"/>
            </p:style>
            <p:txBody>
              <a:bodyPr lIns="0" tIns="0" rIns="0" bIns="0" numCol="1" spcCol="0" anchor="ctr">
                <a:spAutoFit/>
              </a:bodyPr>
              <a:lstStyle/>
              <a:p>
                <a:pPr algn="ctr">
                  <a:lnSpc>
                    <a:spcPct val="100000"/>
                  </a:lnSpc>
                  <a:buNone/>
                  <a:tabLst>
                    <a:tab pos="0" algn="l"/>
                  </a:tabLst>
                </a:pPr>
                <a:r>
                  <a:rPr lang="en-US" sz="800" b="0" strike="noStrike" spc="-1">
                    <a:solidFill>
                      <a:srgbClr val="211F26"/>
                    </a:solidFill>
                    <a:latin typeface="Calibri"/>
                    <a:ea typeface="Calibri"/>
                  </a:rPr>
                  <a:t>Start</a:t>
                </a:r>
                <a:endParaRPr lang="en-US" sz="800" b="0" strike="noStrike" spc="-1">
                  <a:latin typeface="Arial"/>
                </a:endParaRPr>
              </a:p>
            </p:txBody>
          </p:sp>
        </p:grpSp>
        <p:sp>
          <p:nvSpPr>
            <p:cNvPr id="1275" name="Rechthoek 131"/>
            <p:cNvSpPr/>
            <p:nvPr/>
          </p:nvSpPr>
          <p:spPr>
            <a:xfrm>
              <a:off x="-3564000" y="553680"/>
              <a:ext cx="383400" cy="26640"/>
            </a:xfrm>
            <a:prstGeom prst="rect">
              <a:avLst/>
            </a:prstGeom>
            <a:solidFill>
              <a:srgbClr val="B74629"/>
            </a:solidFill>
            <a:ln w="12700">
              <a:noFill/>
            </a:ln>
          </p:spPr>
          <p:style>
            <a:lnRef idx="0">
              <a:scrgbClr r="0" g="0" b="0"/>
            </a:lnRef>
            <a:fillRef idx="0">
              <a:scrgbClr r="0" g="0" b="0"/>
            </a:fillRef>
            <a:effectRef idx="0">
              <a:scrgbClr r="0" g="0" b="0"/>
            </a:effectRef>
            <a:fontRef idx="minor"/>
          </p:style>
        </p:sp>
        <p:grpSp>
          <p:nvGrpSpPr>
            <p:cNvPr id="1276" name="Groep 132"/>
            <p:cNvGrpSpPr/>
            <p:nvPr/>
          </p:nvGrpSpPr>
          <p:grpSpPr>
            <a:xfrm>
              <a:off x="-3315960" y="655200"/>
              <a:ext cx="137520" cy="108000"/>
              <a:chOff x="-3315960" y="655200"/>
              <a:chExt cx="137520" cy="108000"/>
            </a:xfrm>
          </p:grpSpPr>
          <p:grpSp>
            <p:nvGrpSpPr>
              <p:cNvPr id="1277" name="Groep 197"/>
              <p:cNvGrpSpPr/>
              <p:nvPr/>
            </p:nvGrpSpPr>
            <p:grpSpPr>
              <a:xfrm>
                <a:off x="-3315600" y="655200"/>
                <a:ext cx="137160" cy="108000"/>
                <a:chOff x="-3315600" y="655200"/>
                <a:chExt cx="137160" cy="108000"/>
              </a:xfrm>
            </p:grpSpPr>
            <p:sp>
              <p:nvSpPr>
                <p:cNvPr id="1278" name="Rechte verbindingslijn 201"/>
                <p:cNvSpPr/>
                <p:nvPr/>
              </p:nvSpPr>
              <p:spPr>
                <a:xfrm>
                  <a:off x="-3315600" y="655200"/>
                  <a:ext cx="137160" cy="0"/>
                </a:xfrm>
                <a:prstGeom prst="line">
                  <a:avLst/>
                </a:prstGeom>
                <a:ln w="9525">
                  <a:solidFill>
                    <a:srgbClr val="292929"/>
                  </a:solidFill>
                  <a:round/>
                </a:ln>
              </p:spPr>
              <p:style>
                <a:lnRef idx="0">
                  <a:scrgbClr r="0" g="0" b="0"/>
                </a:lnRef>
                <a:fillRef idx="0">
                  <a:scrgbClr r="0" g="0" b="0"/>
                </a:fillRef>
                <a:effectRef idx="0">
                  <a:scrgbClr r="0" g="0" b="0"/>
                </a:effectRef>
                <a:fontRef idx="minor"/>
              </p:style>
            </p:sp>
            <p:sp>
              <p:nvSpPr>
                <p:cNvPr id="1279" name="Rechte verbindingslijn 202"/>
                <p:cNvSpPr/>
                <p:nvPr/>
              </p:nvSpPr>
              <p:spPr>
                <a:xfrm>
                  <a:off x="-3315600" y="763200"/>
                  <a:ext cx="137160" cy="0"/>
                </a:xfrm>
                <a:prstGeom prst="line">
                  <a:avLst/>
                </a:prstGeom>
                <a:ln w="9525">
                  <a:solidFill>
                    <a:srgbClr val="292929"/>
                  </a:solidFill>
                  <a:round/>
                </a:ln>
              </p:spPr>
              <p:style>
                <a:lnRef idx="0">
                  <a:scrgbClr r="0" g="0" b="0"/>
                </a:lnRef>
                <a:fillRef idx="0">
                  <a:scrgbClr r="0" g="0" b="0"/>
                </a:fillRef>
                <a:effectRef idx="0">
                  <a:scrgbClr r="0" g="0" b="0"/>
                </a:effectRef>
                <a:fontRef idx="minor"/>
              </p:style>
            </p:sp>
            <p:sp>
              <p:nvSpPr>
                <p:cNvPr id="1280" name="Rechte verbindingslijn 203"/>
                <p:cNvSpPr/>
                <p:nvPr/>
              </p:nvSpPr>
              <p:spPr>
                <a:xfrm>
                  <a:off x="-3242160" y="736200"/>
                  <a:ext cx="61560" cy="0"/>
                </a:xfrm>
                <a:prstGeom prst="line">
                  <a:avLst/>
                </a:prstGeom>
                <a:ln w="9525">
                  <a:solidFill>
                    <a:srgbClr val="292929"/>
                  </a:solidFill>
                  <a:round/>
                </a:ln>
              </p:spPr>
              <p:style>
                <a:lnRef idx="0">
                  <a:scrgbClr r="0" g="0" b="0"/>
                </a:lnRef>
                <a:fillRef idx="0">
                  <a:scrgbClr r="0" g="0" b="0"/>
                </a:fillRef>
                <a:effectRef idx="0">
                  <a:scrgbClr r="0" g="0" b="0"/>
                </a:effectRef>
                <a:fontRef idx="minor"/>
              </p:style>
            </p:sp>
            <p:sp>
              <p:nvSpPr>
                <p:cNvPr id="1281" name="Rechte verbindingslijn 204"/>
                <p:cNvSpPr/>
                <p:nvPr/>
              </p:nvSpPr>
              <p:spPr>
                <a:xfrm>
                  <a:off x="-3242160" y="709200"/>
                  <a:ext cx="61560" cy="0"/>
                </a:xfrm>
                <a:prstGeom prst="line">
                  <a:avLst/>
                </a:prstGeom>
                <a:ln w="9525">
                  <a:solidFill>
                    <a:srgbClr val="292929"/>
                  </a:solidFill>
                  <a:round/>
                </a:ln>
              </p:spPr>
              <p:style>
                <a:lnRef idx="0">
                  <a:scrgbClr r="0" g="0" b="0"/>
                </a:lnRef>
                <a:fillRef idx="0">
                  <a:scrgbClr r="0" g="0" b="0"/>
                </a:fillRef>
                <a:effectRef idx="0">
                  <a:scrgbClr r="0" g="0" b="0"/>
                </a:effectRef>
                <a:fontRef idx="minor"/>
              </p:style>
            </p:sp>
            <p:sp>
              <p:nvSpPr>
                <p:cNvPr id="1282" name="Rechte verbindingslijn 205"/>
                <p:cNvSpPr/>
                <p:nvPr/>
              </p:nvSpPr>
              <p:spPr>
                <a:xfrm>
                  <a:off x="-3242160" y="682200"/>
                  <a:ext cx="61560" cy="0"/>
                </a:xfrm>
                <a:prstGeom prst="line">
                  <a:avLst/>
                </a:prstGeom>
                <a:ln w="9525">
                  <a:solidFill>
                    <a:srgbClr val="292929"/>
                  </a:solidFill>
                  <a:round/>
                </a:ln>
              </p:spPr>
              <p:style>
                <a:lnRef idx="0">
                  <a:scrgbClr r="0" g="0" b="0"/>
                </a:lnRef>
                <a:fillRef idx="0">
                  <a:scrgbClr r="0" g="0" b="0"/>
                </a:fillRef>
                <a:effectRef idx="0">
                  <a:scrgbClr r="0" g="0" b="0"/>
                </a:effectRef>
                <a:fontRef idx="minor"/>
              </p:style>
            </p:sp>
          </p:grpSp>
          <p:grpSp>
            <p:nvGrpSpPr>
              <p:cNvPr id="1283" name="Groep 198"/>
              <p:cNvGrpSpPr/>
              <p:nvPr/>
            </p:nvGrpSpPr>
            <p:grpSpPr>
              <a:xfrm>
                <a:off x="-3315960" y="681480"/>
                <a:ext cx="66240" cy="54000"/>
                <a:chOff x="-3315960" y="681480"/>
                <a:chExt cx="66240" cy="54000"/>
              </a:xfrm>
            </p:grpSpPr>
            <p:sp>
              <p:nvSpPr>
                <p:cNvPr id="1284" name="Rechthoek 199"/>
                <p:cNvSpPr/>
                <p:nvPr/>
              </p:nvSpPr>
              <p:spPr>
                <a:xfrm flipH="1">
                  <a:off x="-3315960" y="699120"/>
                  <a:ext cx="49680" cy="19080"/>
                </a:xfrm>
                <a:prstGeom prst="rect">
                  <a:avLst/>
                </a:prstGeom>
                <a:solidFill>
                  <a:srgbClr val="4A7DB1"/>
                </a:solidFill>
                <a:ln w="12700">
                  <a:noFill/>
                </a:ln>
              </p:spPr>
              <p:style>
                <a:lnRef idx="0">
                  <a:scrgbClr r="0" g="0" b="0"/>
                </a:lnRef>
                <a:fillRef idx="0">
                  <a:scrgbClr r="0" g="0" b="0"/>
                </a:fillRef>
                <a:effectRef idx="0">
                  <a:scrgbClr r="0" g="0" b="0"/>
                </a:effectRef>
                <a:fontRef idx="minor"/>
              </p:style>
            </p:sp>
            <p:sp>
              <p:nvSpPr>
                <p:cNvPr id="1285" name="Pijl: punthaak 200"/>
                <p:cNvSpPr/>
                <p:nvPr/>
              </p:nvSpPr>
              <p:spPr>
                <a:xfrm>
                  <a:off x="-3303720" y="681480"/>
                  <a:ext cx="54000" cy="54000"/>
                </a:xfrm>
                <a:prstGeom prst="chevron">
                  <a:avLst>
                    <a:gd name="adj" fmla="val 47962"/>
                  </a:avLst>
                </a:prstGeom>
                <a:solidFill>
                  <a:srgbClr val="4A7DB1"/>
                </a:solidFill>
                <a:ln w="12700">
                  <a:noFill/>
                </a:ln>
              </p:spPr>
              <p:style>
                <a:lnRef idx="0">
                  <a:scrgbClr r="0" g="0" b="0"/>
                </a:lnRef>
                <a:fillRef idx="0">
                  <a:scrgbClr r="0" g="0" b="0"/>
                </a:fillRef>
                <a:effectRef idx="0">
                  <a:scrgbClr r="0" g="0" b="0"/>
                </a:effectRef>
                <a:fontRef idx="minor"/>
              </p:style>
            </p:sp>
          </p:grpSp>
        </p:grpSp>
        <p:grpSp>
          <p:nvGrpSpPr>
            <p:cNvPr id="1286" name="Groep 133"/>
            <p:cNvGrpSpPr/>
            <p:nvPr/>
          </p:nvGrpSpPr>
          <p:grpSpPr>
            <a:xfrm>
              <a:off x="-3558600" y="655200"/>
              <a:ext cx="137160" cy="108000"/>
              <a:chOff x="-3558600" y="655200"/>
              <a:chExt cx="137160" cy="108000"/>
            </a:xfrm>
          </p:grpSpPr>
          <p:grpSp>
            <p:nvGrpSpPr>
              <p:cNvPr id="1287" name="Groep 188"/>
              <p:cNvGrpSpPr/>
              <p:nvPr/>
            </p:nvGrpSpPr>
            <p:grpSpPr>
              <a:xfrm>
                <a:off x="-3558600" y="655200"/>
                <a:ext cx="137160" cy="108000"/>
                <a:chOff x="-3558600" y="655200"/>
                <a:chExt cx="137160" cy="108000"/>
              </a:xfrm>
            </p:grpSpPr>
            <p:sp>
              <p:nvSpPr>
                <p:cNvPr id="1288" name="Rechte verbindingslijn 192"/>
                <p:cNvSpPr/>
                <p:nvPr/>
              </p:nvSpPr>
              <p:spPr>
                <a:xfrm>
                  <a:off x="-3558600" y="655200"/>
                  <a:ext cx="137160" cy="0"/>
                </a:xfrm>
                <a:prstGeom prst="line">
                  <a:avLst/>
                </a:prstGeom>
                <a:ln w="9525">
                  <a:solidFill>
                    <a:srgbClr val="292929"/>
                  </a:solidFill>
                  <a:round/>
                </a:ln>
              </p:spPr>
              <p:style>
                <a:lnRef idx="0">
                  <a:scrgbClr r="0" g="0" b="0"/>
                </a:lnRef>
                <a:fillRef idx="0">
                  <a:scrgbClr r="0" g="0" b="0"/>
                </a:fillRef>
                <a:effectRef idx="0">
                  <a:scrgbClr r="0" g="0" b="0"/>
                </a:effectRef>
                <a:fontRef idx="minor"/>
              </p:style>
            </p:sp>
            <p:sp>
              <p:nvSpPr>
                <p:cNvPr id="1289" name="Rechte verbindingslijn 193"/>
                <p:cNvSpPr/>
                <p:nvPr/>
              </p:nvSpPr>
              <p:spPr>
                <a:xfrm>
                  <a:off x="-3558600" y="763200"/>
                  <a:ext cx="137160" cy="0"/>
                </a:xfrm>
                <a:prstGeom prst="line">
                  <a:avLst/>
                </a:prstGeom>
                <a:ln w="9525">
                  <a:solidFill>
                    <a:srgbClr val="292929"/>
                  </a:solidFill>
                  <a:round/>
                </a:ln>
              </p:spPr>
              <p:style>
                <a:lnRef idx="0">
                  <a:scrgbClr r="0" g="0" b="0"/>
                </a:lnRef>
                <a:fillRef idx="0">
                  <a:scrgbClr r="0" g="0" b="0"/>
                </a:fillRef>
                <a:effectRef idx="0">
                  <a:scrgbClr r="0" g="0" b="0"/>
                </a:effectRef>
                <a:fontRef idx="minor"/>
              </p:style>
            </p:sp>
            <p:sp>
              <p:nvSpPr>
                <p:cNvPr id="1290" name="Rechte verbindingslijn 194"/>
                <p:cNvSpPr/>
                <p:nvPr/>
              </p:nvSpPr>
              <p:spPr>
                <a:xfrm>
                  <a:off x="-3485160" y="736200"/>
                  <a:ext cx="61560" cy="0"/>
                </a:xfrm>
                <a:prstGeom prst="line">
                  <a:avLst/>
                </a:prstGeom>
                <a:ln w="9525">
                  <a:solidFill>
                    <a:srgbClr val="292929"/>
                  </a:solidFill>
                  <a:round/>
                </a:ln>
              </p:spPr>
              <p:style>
                <a:lnRef idx="0">
                  <a:scrgbClr r="0" g="0" b="0"/>
                </a:lnRef>
                <a:fillRef idx="0">
                  <a:scrgbClr r="0" g="0" b="0"/>
                </a:fillRef>
                <a:effectRef idx="0">
                  <a:scrgbClr r="0" g="0" b="0"/>
                </a:effectRef>
                <a:fontRef idx="minor"/>
              </p:style>
            </p:sp>
            <p:sp>
              <p:nvSpPr>
                <p:cNvPr id="1291" name="Rechte verbindingslijn 195"/>
                <p:cNvSpPr/>
                <p:nvPr/>
              </p:nvSpPr>
              <p:spPr>
                <a:xfrm>
                  <a:off x="-3485160" y="709200"/>
                  <a:ext cx="61560" cy="0"/>
                </a:xfrm>
                <a:prstGeom prst="line">
                  <a:avLst/>
                </a:prstGeom>
                <a:ln w="9525">
                  <a:solidFill>
                    <a:srgbClr val="292929"/>
                  </a:solidFill>
                  <a:round/>
                </a:ln>
              </p:spPr>
              <p:style>
                <a:lnRef idx="0">
                  <a:scrgbClr r="0" g="0" b="0"/>
                </a:lnRef>
                <a:fillRef idx="0">
                  <a:scrgbClr r="0" g="0" b="0"/>
                </a:fillRef>
                <a:effectRef idx="0">
                  <a:scrgbClr r="0" g="0" b="0"/>
                </a:effectRef>
                <a:fontRef idx="minor"/>
              </p:style>
            </p:sp>
            <p:sp>
              <p:nvSpPr>
                <p:cNvPr id="1292" name="Rechte verbindingslijn 196"/>
                <p:cNvSpPr/>
                <p:nvPr/>
              </p:nvSpPr>
              <p:spPr>
                <a:xfrm>
                  <a:off x="-3485160" y="682200"/>
                  <a:ext cx="61560" cy="0"/>
                </a:xfrm>
                <a:prstGeom prst="line">
                  <a:avLst/>
                </a:prstGeom>
                <a:ln w="9525">
                  <a:solidFill>
                    <a:srgbClr val="292929"/>
                  </a:solidFill>
                  <a:round/>
                </a:ln>
              </p:spPr>
              <p:style>
                <a:lnRef idx="0">
                  <a:scrgbClr r="0" g="0" b="0"/>
                </a:lnRef>
                <a:fillRef idx="0">
                  <a:scrgbClr r="0" g="0" b="0"/>
                </a:fillRef>
                <a:effectRef idx="0">
                  <a:scrgbClr r="0" g="0" b="0"/>
                </a:effectRef>
                <a:fontRef idx="minor"/>
              </p:style>
            </p:sp>
          </p:grpSp>
          <p:grpSp>
            <p:nvGrpSpPr>
              <p:cNvPr id="1293" name="Groep 189"/>
              <p:cNvGrpSpPr/>
              <p:nvPr/>
            </p:nvGrpSpPr>
            <p:grpSpPr>
              <a:xfrm>
                <a:off x="-3558600" y="681480"/>
                <a:ext cx="66240" cy="54000"/>
                <a:chOff x="-3558600" y="681480"/>
                <a:chExt cx="66240" cy="54000"/>
              </a:xfrm>
            </p:grpSpPr>
            <p:sp>
              <p:nvSpPr>
                <p:cNvPr id="1294" name="Rechthoek 190"/>
                <p:cNvSpPr/>
                <p:nvPr/>
              </p:nvSpPr>
              <p:spPr>
                <a:xfrm>
                  <a:off x="-3542040" y="699120"/>
                  <a:ext cx="49680" cy="19080"/>
                </a:xfrm>
                <a:prstGeom prst="rect">
                  <a:avLst/>
                </a:prstGeom>
                <a:solidFill>
                  <a:srgbClr val="4A7DB1"/>
                </a:solidFill>
                <a:ln w="12700">
                  <a:noFill/>
                </a:ln>
              </p:spPr>
              <p:style>
                <a:lnRef idx="0">
                  <a:scrgbClr r="0" g="0" b="0"/>
                </a:lnRef>
                <a:fillRef idx="0">
                  <a:scrgbClr r="0" g="0" b="0"/>
                </a:fillRef>
                <a:effectRef idx="0">
                  <a:scrgbClr r="0" g="0" b="0"/>
                </a:effectRef>
                <a:fontRef idx="minor"/>
              </p:style>
            </p:sp>
            <p:sp>
              <p:nvSpPr>
                <p:cNvPr id="1295" name="Pijl: punthaak 191"/>
                <p:cNvSpPr/>
                <p:nvPr/>
              </p:nvSpPr>
              <p:spPr>
                <a:xfrm flipH="1">
                  <a:off x="-3558600" y="681480"/>
                  <a:ext cx="54000" cy="54000"/>
                </a:xfrm>
                <a:prstGeom prst="chevron">
                  <a:avLst>
                    <a:gd name="adj" fmla="val 47962"/>
                  </a:avLst>
                </a:prstGeom>
                <a:solidFill>
                  <a:srgbClr val="4A7DB1"/>
                </a:solidFill>
                <a:ln w="12700">
                  <a:noFill/>
                </a:ln>
              </p:spPr>
              <p:style>
                <a:lnRef idx="0">
                  <a:scrgbClr r="0" g="0" b="0"/>
                </a:lnRef>
                <a:fillRef idx="0">
                  <a:scrgbClr r="0" g="0" b="0"/>
                </a:fillRef>
                <a:effectRef idx="0">
                  <a:scrgbClr r="0" g="0" b="0"/>
                </a:effectRef>
                <a:fontRef idx="minor"/>
              </p:style>
            </p:sp>
          </p:grpSp>
        </p:grpSp>
        <p:sp>
          <p:nvSpPr>
            <p:cNvPr id="1296" name="Rechte verbindingslijn 134"/>
            <p:cNvSpPr/>
            <p:nvPr/>
          </p:nvSpPr>
          <p:spPr>
            <a:xfrm flipV="1">
              <a:off x="-3406680" y="507240"/>
              <a:ext cx="531720" cy="139320"/>
            </a:xfrm>
            <a:prstGeom prst="line">
              <a:avLst/>
            </a:prstGeom>
            <a:ln w="19050" cap="rnd">
              <a:solidFill>
                <a:srgbClr val="0070C0"/>
              </a:solidFill>
              <a:round/>
              <a:headEnd type="oval" w="med" len="med"/>
            </a:ln>
          </p:spPr>
          <p:style>
            <a:lnRef idx="0">
              <a:scrgbClr r="0" g="0" b="0"/>
            </a:lnRef>
            <a:fillRef idx="0">
              <a:scrgbClr r="0" g="0" b="0"/>
            </a:fillRef>
            <a:effectRef idx="0">
              <a:scrgbClr r="0" g="0" b="0"/>
            </a:effectRef>
            <a:fontRef idx="minor"/>
          </p:style>
        </p:sp>
        <p:sp>
          <p:nvSpPr>
            <p:cNvPr id="1297" name="Rechte verbindingslijn 135"/>
            <p:cNvSpPr/>
            <p:nvPr/>
          </p:nvSpPr>
          <p:spPr>
            <a:xfrm>
              <a:off x="-3170520" y="653760"/>
              <a:ext cx="291600" cy="174240"/>
            </a:xfrm>
            <a:prstGeom prst="line">
              <a:avLst/>
            </a:prstGeom>
            <a:ln w="19050" cap="rnd">
              <a:solidFill>
                <a:srgbClr val="0070C0"/>
              </a:solidFill>
              <a:round/>
              <a:headEnd type="oval" w="med" len="med"/>
            </a:ln>
          </p:spPr>
          <p:style>
            <a:lnRef idx="0">
              <a:scrgbClr r="0" g="0" b="0"/>
            </a:lnRef>
            <a:fillRef idx="0">
              <a:scrgbClr r="0" g="0" b="0"/>
            </a:fillRef>
            <a:effectRef idx="0">
              <a:scrgbClr r="0" g="0" b="0"/>
            </a:effectRef>
            <a:fontRef idx="minor"/>
          </p:style>
        </p:sp>
        <p:grpSp>
          <p:nvGrpSpPr>
            <p:cNvPr id="1298" name="Groep 136"/>
            <p:cNvGrpSpPr/>
            <p:nvPr/>
          </p:nvGrpSpPr>
          <p:grpSpPr>
            <a:xfrm>
              <a:off x="-2881800" y="392400"/>
              <a:ext cx="268560" cy="248040"/>
              <a:chOff x="-2881800" y="392400"/>
              <a:chExt cx="268560" cy="248040"/>
            </a:xfrm>
          </p:grpSpPr>
          <p:sp>
            <p:nvSpPr>
              <p:cNvPr id="1299" name="Rechthoek 177"/>
              <p:cNvSpPr/>
              <p:nvPr/>
            </p:nvSpPr>
            <p:spPr>
              <a:xfrm>
                <a:off x="-2881800" y="392400"/>
                <a:ext cx="268560" cy="248040"/>
              </a:xfrm>
              <a:prstGeom prst="rect">
                <a:avLst/>
              </a:prstGeom>
              <a:solidFill>
                <a:srgbClr val="FFFFFF"/>
              </a:solidFill>
              <a:ln w="3175">
                <a:solidFill>
                  <a:srgbClr val="BFBFBF"/>
                </a:solidFill>
                <a:miter/>
              </a:ln>
            </p:spPr>
            <p:style>
              <a:lnRef idx="0">
                <a:scrgbClr r="0" g="0" b="0"/>
              </a:lnRef>
              <a:fillRef idx="0">
                <a:scrgbClr r="0" g="0" b="0"/>
              </a:fillRef>
              <a:effectRef idx="0">
                <a:scrgbClr r="0" g="0" b="0"/>
              </a:effectRef>
              <a:fontRef idx="minor"/>
            </p:style>
          </p:sp>
          <p:grpSp>
            <p:nvGrpSpPr>
              <p:cNvPr id="1300" name="Groep 178"/>
              <p:cNvGrpSpPr/>
              <p:nvPr/>
            </p:nvGrpSpPr>
            <p:grpSpPr>
              <a:xfrm>
                <a:off x="-2838960" y="444600"/>
                <a:ext cx="183240" cy="143640"/>
                <a:chOff x="-2838960" y="444600"/>
                <a:chExt cx="183240" cy="143640"/>
              </a:xfrm>
            </p:grpSpPr>
            <p:grpSp>
              <p:nvGrpSpPr>
                <p:cNvPr id="1301" name="Groep 179"/>
                <p:cNvGrpSpPr/>
                <p:nvPr/>
              </p:nvGrpSpPr>
              <p:grpSpPr>
                <a:xfrm>
                  <a:off x="-2838600" y="444600"/>
                  <a:ext cx="182880" cy="143640"/>
                  <a:chOff x="-2838600" y="444600"/>
                  <a:chExt cx="182880" cy="143640"/>
                </a:xfrm>
              </p:grpSpPr>
              <p:sp>
                <p:nvSpPr>
                  <p:cNvPr id="1302" name="Rechte verbindingslijn 183"/>
                  <p:cNvSpPr/>
                  <p:nvPr/>
                </p:nvSpPr>
                <p:spPr>
                  <a:xfrm>
                    <a:off x="-2838600" y="444600"/>
                    <a:ext cx="182880" cy="0"/>
                  </a:xfrm>
                  <a:prstGeom prst="line">
                    <a:avLst/>
                  </a:prstGeom>
                  <a:ln w="19050">
                    <a:solidFill>
                      <a:srgbClr val="292929"/>
                    </a:solidFill>
                    <a:round/>
                  </a:ln>
                </p:spPr>
                <p:style>
                  <a:lnRef idx="0">
                    <a:scrgbClr r="0" g="0" b="0"/>
                  </a:lnRef>
                  <a:fillRef idx="0">
                    <a:scrgbClr r="0" g="0" b="0"/>
                  </a:fillRef>
                  <a:effectRef idx="0">
                    <a:scrgbClr r="0" g="0" b="0"/>
                  </a:effectRef>
                  <a:fontRef idx="minor"/>
                </p:style>
              </p:sp>
              <p:sp>
                <p:nvSpPr>
                  <p:cNvPr id="1303" name="Rechte verbindingslijn 184"/>
                  <p:cNvSpPr/>
                  <p:nvPr/>
                </p:nvSpPr>
                <p:spPr>
                  <a:xfrm>
                    <a:off x="-2838600" y="588240"/>
                    <a:ext cx="182880" cy="0"/>
                  </a:xfrm>
                  <a:prstGeom prst="line">
                    <a:avLst/>
                  </a:prstGeom>
                  <a:ln w="19050">
                    <a:solidFill>
                      <a:srgbClr val="292929"/>
                    </a:solidFill>
                    <a:round/>
                  </a:ln>
                </p:spPr>
                <p:style>
                  <a:lnRef idx="0">
                    <a:scrgbClr r="0" g="0" b="0"/>
                  </a:lnRef>
                  <a:fillRef idx="0">
                    <a:scrgbClr r="0" g="0" b="0"/>
                  </a:fillRef>
                  <a:effectRef idx="0">
                    <a:scrgbClr r="0" g="0" b="0"/>
                  </a:effectRef>
                  <a:fontRef idx="minor"/>
                </p:style>
              </p:sp>
              <p:sp>
                <p:nvSpPr>
                  <p:cNvPr id="1304" name="Rechte verbindingslijn 185"/>
                  <p:cNvSpPr/>
                  <p:nvPr/>
                </p:nvSpPr>
                <p:spPr>
                  <a:xfrm>
                    <a:off x="-2740680" y="552240"/>
                    <a:ext cx="82080" cy="0"/>
                  </a:xfrm>
                  <a:prstGeom prst="line">
                    <a:avLst/>
                  </a:prstGeom>
                  <a:ln w="19050">
                    <a:solidFill>
                      <a:srgbClr val="292929"/>
                    </a:solidFill>
                    <a:round/>
                  </a:ln>
                </p:spPr>
                <p:style>
                  <a:lnRef idx="0">
                    <a:scrgbClr r="0" g="0" b="0"/>
                  </a:lnRef>
                  <a:fillRef idx="0">
                    <a:scrgbClr r="0" g="0" b="0"/>
                  </a:fillRef>
                  <a:effectRef idx="0">
                    <a:scrgbClr r="0" g="0" b="0"/>
                  </a:effectRef>
                  <a:fontRef idx="minor"/>
                </p:style>
              </p:sp>
              <p:sp>
                <p:nvSpPr>
                  <p:cNvPr id="1305" name="Rechte verbindingslijn 186"/>
                  <p:cNvSpPr/>
                  <p:nvPr/>
                </p:nvSpPr>
                <p:spPr>
                  <a:xfrm>
                    <a:off x="-2740680" y="516240"/>
                    <a:ext cx="82080" cy="0"/>
                  </a:xfrm>
                  <a:prstGeom prst="line">
                    <a:avLst/>
                  </a:prstGeom>
                  <a:ln w="19050">
                    <a:solidFill>
                      <a:srgbClr val="292929"/>
                    </a:solidFill>
                    <a:round/>
                  </a:ln>
                </p:spPr>
                <p:style>
                  <a:lnRef idx="0">
                    <a:scrgbClr r="0" g="0" b="0"/>
                  </a:lnRef>
                  <a:fillRef idx="0">
                    <a:scrgbClr r="0" g="0" b="0"/>
                  </a:fillRef>
                  <a:effectRef idx="0">
                    <a:scrgbClr r="0" g="0" b="0"/>
                  </a:effectRef>
                  <a:fontRef idx="minor"/>
                </p:style>
              </p:sp>
              <p:sp>
                <p:nvSpPr>
                  <p:cNvPr id="1306" name="Rechte verbindingslijn 187"/>
                  <p:cNvSpPr/>
                  <p:nvPr/>
                </p:nvSpPr>
                <p:spPr>
                  <a:xfrm>
                    <a:off x="-2740680" y="480240"/>
                    <a:ext cx="82080" cy="0"/>
                  </a:xfrm>
                  <a:prstGeom prst="line">
                    <a:avLst/>
                  </a:prstGeom>
                  <a:ln w="19050">
                    <a:solidFill>
                      <a:srgbClr val="292929"/>
                    </a:solidFill>
                    <a:round/>
                  </a:ln>
                </p:spPr>
                <p:style>
                  <a:lnRef idx="0">
                    <a:scrgbClr r="0" g="0" b="0"/>
                  </a:lnRef>
                  <a:fillRef idx="0">
                    <a:scrgbClr r="0" g="0" b="0"/>
                  </a:fillRef>
                  <a:effectRef idx="0">
                    <a:scrgbClr r="0" g="0" b="0"/>
                  </a:effectRef>
                  <a:fontRef idx="minor"/>
                </p:style>
              </p:sp>
            </p:grpSp>
            <p:grpSp>
              <p:nvGrpSpPr>
                <p:cNvPr id="1307" name="Groep 180"/>
                <p:cNvGrpSpPr/>
                <p:nvPr/>
              </p:nvGrpSpPr>
              <p:grpSpPr>
                <a:xfrm>
                  <a:off x="-2838960" y="479520"/>
                  <a:ext cx="88920" cy="72360"/>
                  <a:chOff x="-2838960" y="479520"/>
                  <a:chExt cx="88920" cy="72360"/>
                </a:xfrm>
              </p:grpSpPr>
              <p:sp>
                <p:nvSpPr>
                  <p:cNvPr id="1308" name="Rechthoek 181"/>
                  <p:cNvSpPr/>
                  <p:nvPr/>
                </p:nvSpPr>
                <p:spPr>
                  <a:xfrm>
                    <a:off x="-2816280" y="502920"/>
                    <a:ext cx="66240" cy="25560"/>
                  </a:xfrm>
                  <a:prstGeom prst="rect">
                    <a:avLst/>
                  </a:prstGeom>
                  <a:solidFill>
                    <a:srgbClr val="4A7DB1"/>
                  </a:solidFill>
                  <a:ln w="12700">
                    <a:noFill/>
                  </a:ln>
                </p:spPr>
                <p:style>
                  <a:lnRef idx="0">
                    <a:scrgbClr r="0" g="0" b="0"/>
                  </a:lnRef>
                  <a:fillRef idx="0">
                    <a:scrgbClr r="0" g="0" b="0"/>
                  </a:fillRef>
                  <a:effectRef idx="0">
                    <a:scrgbClr r="0" g="0" b="0"/>
                  </a:effectRef>
                  <a:fontRef idx="minor"/>
                </p:style>
              </p:sp>
              <p:sp>
                <p:nvSpPr>
                  <p:cNvPr id="1309" name="Pijl: punthaak 182"/>
                  <p:cNvSpPr/>
                  <p:nvPr/>
                </p:nvSpPr>
                <p:spPr>
                  <a:xfrm flipH="1">
                    <a:off x="-2839320" y="479520"/>
                    <a:ext cx="72360" cy="72360"/>
                  </a:xfrm>
                  <a:prstGeom prst="chevron">
                    <a:avLst>
                      <a:gd name="adj" fmla="val 47962"/>
                    </a:avLst>
                  </a:prstGeom>
                  <a:solidFill>
                    <a:srgbClr val="4A7DB1"/>
                  </a:solidFill>
                  <a:ln w="12700">
                    <a:noFill/>
                  </a:ln>
                </p:spPr>
                <p:style>
                  <a:lnRef idx="0">
                    <a:scrgbClr r="0" g="0" b="0"/>
                  </a:lnRef>
                  <a:fillRef idx="0">
                    <a:scrgbClr r="0" g="0" b="0"/>
                  </a:fillRef>
                  <a:effectRef idx="0">
                    <a:scrgbClr r="0" g="0" b="0"/>
                  </a:effectRef>
                  <a:fontRef idx="minor"/>
                </p:style>
              </p:sp>
            </p:grpSp>
          </p:grpSp>
        </p:grpSp>
        <p:grpSp>
          <p:nvGrpSpPr>
            <p:cNvPr id="1310" name="Groep 137"/>
            <p:cNvGrpSpPr/>
            <p:nvPr/>
          </p:nvGrpSpPr>
          <p:grpSpPr>
            <a:xfrm>
              <a:off x="-2881800" y="701280"/>
              <a:ext cx="268560" cy="248040"/>
              <a:chOff x="-2881800" y="701280"/>
              <a:chExt cx="268560" cy="248040"/>
            </a:xfrm>
          </p:grpSpPr>
          <p:sp>
            <p:nvSpPr>
              <p:cNvPr id="1311" name="Rechthoek 166"/>
              <p:cNvSpPr/>
              <p:nvPr/>
            </p:nvSpPr>
            <p:spPr>
              <a:xfrm>
                <a:off x="-2881800" y="701280"/>
                <a:ext cx="268560" cy="248040"/>
              </a:xfrm>
              <a:prstGeom prst="rect">
                <a:avLst/>
              </a:prstGeom>
              <a:solidFill>
                <a:srgbClr val="FFFFFF"/>
              </a:solidFill>
              <a:ln w="3175">
                <a:solidFill>
                  <a:srgbClr val="BFBFBF"/>
                </a:solidFill>
                <a:miter/>
              </a:ln>
            </p:spPr>
            <p:style>
              <a:lnRef idx="0">
                <a:scrgbClr r="0" g="0" b="0"/>
              </a:lnRef>
              <a:fillRef idx="0">
                <a:scrgbClr r="0" g="0" b="0"/>
              </a:fillRef>
              <a:effectRef idx="0">
                <a:scrgbClr r="0" g="0" b="0"/>
              </a:effectRef>
              <a:fontRef idx="minor"/>
            </p:style>
          </p:sp>
          <p:grpSp>
            <p:nvGrpSpPr>
              <p:cNvPr id="1312" name="Groep 167"/>
              <p:cNvGrpSpPr/>
              <p:nvPr/>
            </p:nvGrpSpPr>
            <p:grpSpPr>
              <a:xfrm>
                <a:off x="-2838600" y="753480"/>
                <a:ext cx="182880" cy="143640"/>
                <a:chOff x="-2838600" y="753480"/>
                <a:chExt cx="182880" cy="143640"/>
              </a:xfrm>
            </p:grpSpPr>
            <p:grpSp>
              <p:nvGrpSpPr>
                <p:cNvPr id="1313" name="Groep 168"/>
                <p:cNvGrpSpPr/>
                <p:nvPr/>
              </p:nvGrpSpPr>
              <p:grpSpPr>
                <a:xfrm>
                  <a:off x="-2838600" y="753480"/>
                  <a:ext cx="182880" cy="143640"/>
                  <a:chOff x="-2838600" y="753480"/>
                  <a:chExt cx="182880" cy="143640"/>
                </a:xfrm>
              </p:grpSpPr>
              <p:sp>
                <p:nvSpPr>
                  <p:cNvPr id="1314" name="Rechte verbindingslijn 172"/>
                  <p:cNvSpPr/>
                  <p:nvPr/>
                </p:nvSpPr>
                <p:spPr>
                  <a:xfrm>
                    <a:off x="-2838600" y="753480"/>
                    <a:ext cx="182880" cy="0"/>
                  </a:xfrm>
                  <a:prstGeom prst="line">
                    <a:avLst/>
                  </a:prstGeom>
                  <a:ln w="19050">
                    <a:solidFill>
                      <a:srgbClr val="292929"/>
                    </a:solidFill>
                    <a:round/>
                  </a:ln>
                </p:spPr>
                <p:style>
                  <a:lnRef idx="0">
                    <a:scrgbClr r="0" g="0" b="0"/>
                  </a:lnRef>
                  <a:fillRef idx="0">
                    <a:scrgbClr r="0" g="0" b="0"/>
                  </a:fillRef>
                  <a:effectRef idx="0">
                    <a:scrgbClr r="0" g="0" b="0"/>
                  </a:effectRef>
                  <a:fontRef idx="minor"/>
                </p:style>
              </p:sp>
              <p:sp>
                <p:nvSpPr>
                  <p:cNvPr id="1315" name="Rechte verbindingslijn 173"/>
                  <p:cNvSpPr/>
                  <p:nvPr/>
                </p:nvSpPr>
                <p:spPr>
                  <a:xfrm>
                    <a:off x="-2838600" y="897120"/>
                    <a:ext cx="182880" cy="0"/>
                  </a:xfrm>
                  <a:prstGeom prst="line">
                    <a:avLst/>
                  </a:prstGeom>
                  <a:ln w="19050">
                    <a:solidFill>
                      <a:srgbClr val="292929"/>
                    </a:solidFill>
                    <a:round/>
                  </a:ln>
                </p:spPr>
                <p:style>
                  <a:lnRef idx="0">
                    <a:scrgbClr r="0" g="0" b="0"/>
                  </a:lnRef>
                  <a:fillRef idx="0">
                    <a:scrgbClr r="0" g="0" b="0"/>
                  </a:fillRef>
                  <a:effectRef idx="0">
                    <a:scrgbClr r="0" g="0" b="0"/>
                  </a:effectRef>
                  <a:fontRef idx="minor"/>
                </p:style>
              </p:sp>
              <p:sp>
                <p:nvSpPr>
                  <p:cNvPr id="1316" name="Rechte verbindingslijn 174"/>
                  <p:cNvSpPr/>
                  <p:nvPr/>
                </p:nvSpPr>
                <p:spPr>
                  <a:xfrm>
                    <a:off x="-2740680" y="861120"/>
                    <a:ext cx="82080" cy="0"/>
                  </a:xfrm>
                  <a:prstGeom prst="line">
                    <a:avLst/>
                  </a:prstGeom>
                  <a:ln w="19050">
                    <a:solidFill>
                      <a:srgbClr val="292929"/>
                    </a:solidFill>
                    <a:round/>
                  </a:ln>
                </p:spPr>
                <p:style>
                  <a:lnRef idx="0">
                    <a:scrgbClr r="0" g="0" b="0"/>
                  </a:lnRef>
                  <a:fillRef idx="0">
                    <a:scrgbClr r="0" g="0" b="0"/>
                  </a:fillRef>
                  <a:effectRef idx="0">
                    <a:scrgbClr r="0" g="0" b="0"/>
                  </a:effectRef>
                  <a:fontRef idx="minor"/>
                </p:style>
              </p:sp>
              <p:sp>
                <p:nvSpPr>
                  <p:cNvPr id="1317" name="Rechte verbindingslijn 175"/>
                  <p:cNvSpPr/>
                  <p:nvPr/>
                </p:nvSpPr>
                <p:spPr>
                  <a:xfrm>
                    <a:off x="-2740680" y="825480"/>
                    <a:ext cx="82080" cy="0"/>
                  </a:xfrm>
                  <a:prstGeom prst="line">
                    <a:avLst/>
                  </a:prstGeom>
                  <a:ln w="19050">
                    <a:solidFill>
                      <a:srgbClr val="292929"/>
                    </a:solidFill>
                    <a:round/>
                  </a:ln>
                </p:spPr>
                <p:style>
                  <a:lnRef idx="0">
                    <a:scrgbClr r="0" g="0" b="0"/>
                  </a:lnRef>
                  <a:fillRef idx="0">
                    <a:scrgbClr r="0" g="0" b="0"/>
                  </a:fillRef>
                  <a:effectRef idx="0">
                    <a:scrgbClr r="0" g="0" b="0"/>
                  </a:effectRef>
                  <a:fontRef idx="minor"/>
                </p:style>
              </p:sp>
              <p:sp>
                <p:nvSpPr>
                  <p:cNvPr id="1318" name="Rechte verbindingslijn 176"/>
                  <p:cNvSpPr/>
                  <p:nvPr/>
                </p:nvSpPr>
                <p:spPr>
                  <a:xfrm>
                    <a:off x="-2740680" y="789480"/>
                    <a:ext cx="82080" cy="0"/>
                  </a:xfrm>
                  <a:prstGeom prst="line">
                    <a:avLst/>
                  </a:prstGeom>
                  <a:ln w="19050">
                    <a:solidFill>
                      <a:srgbClr val="292929"/>
                    </a:solidFill>
                    <a:round/>
                  </a:ln>
                </p:spPr>
                <p:style>
                  <a:lnRef idx="0">
                    <a:scrgbClr r="0" g="0" b="0"/>
                  </a:lnRef>
                  <a:fillRef idx="0">
                    <a:scrgbClr r="0" g="0" b="0"/>
                  </a:fillRef>
                  <a:effectRef idx="0">
                    <a:scrgbClr r="0" g="0" b="0"/>
                  </a:effectRef>
                  <a:fontRef idx="minor"/>
                </p:style>
              </p:sp>
            </p:grpSp>
            <p:grpSp>
              <p:nvGrpSpPr>
                <p:cNvPr id="1319" name="Groep 169"/>
                <p:cNvGrpSpPr/>
                <p:nvPr/>
              </p:nvGrpSpPr>
              <p:grpSpPr>
                <a:xfrm>
                  <a:off x="-2838600" y="788400"/>
                  <a:ext cx="88560" cy="72360"/>
                  <a:chOff x="-2838600" y="788400"/>
                  <a:chExt cx="88560" cy="72360"/>
                </a:xfrm>
              </p:grpSpPr>
              <p:sp>
                <p:nvSpPr>
                  <p:cNvPr id="1320" name="Rechthoek 170"/>
                  <p:cNvSpPr/>
                  <p:nvPr/>
                </p:nvSpPr>
                <p:spPr>
                  <a:xfrm flipH="1">
                    <a:off x="-2838600" y="811800"/>
                    <a:ext cx="66240" cy="25560"/>
                  </a:xfrm>
                  <a:prstGeom prst="rect">
                    <a:avLst/>
                  </a:prstGeom>
                  <a:solidFill>
                    <a:srgbClr val="4A7DB1"/>
                  </a:solidFill>
                  <a:ln w="12700">
                    <a:noFill/>
                  </a:ln>
                </p:spPr>
                <p:style>
                  <a:lnRef idx="0">
                    <a:scrgbClr r="0" g="0" b="0"/>
                  </a:lnRef>
                  <a:fillRef idx="0">
                    <a:scrgbClr r="0" g="0" b="0"/>
                  </a:fillRef>
                  <a:effectRef idx="0">
                    <a:scrgbClr r="0" g="0" b="0"/>
                  </a:effectRef>
                  <a:fontRef idx="minor"/>
                </p:style>
              </p:sp>
              <p:sp>
                <p:nvSpPr>
                  <p:cNvPr id="1321" name="Pijl: punthaak 171"/>
                  <p:cNvSpPr/>
                  <p:nvPr/>
                </p:nvSpPr>
                <p:spPr>
                  <a:xfrm>
                    <a:off x="-2822400" y="788400"/>
                    <a:ext cx="72360" cy="72360"/>
                  </a:xfrm>
                  <a:prstGeom prst="chevron">
                    <a:avLst>
                      <a:gd name="adj" fmla="val 47962"/>
                    </a:avLst>
                  </a:prstGeom>
                  <a:solidFill>
                    <a:srgbClr val="4A7DB1"/>
                  </a:solidFill>
                  <a:ln w="12700">
                    <a:noFill/>
                  </a:ln>
                </p:spPr>
                <p:style>
                  <a:lnRef idx="0">
                    <a:scrgbClr r="0" g="0" b="0"/>
                  </a:lnRef>
                  <a:fillRef idx="0">
                    <a:scrgbClr r="0" g="0" b="0"/>
                  </a:fillRef>
                  <a:effectRef idx="0">
                    <a:scrgbClr r="0" g="0" b="0"/>
                  </a:effectRef>
                  <a:fontRef idx="minor"/>
                </p:style>
              </p:sp>
            </p:grpSp>
          </p:grpSp>
        </p:grpSp>
        <p:sp>
          <p:nvSpPr>
            <p:cNvPr id="1322" name="Rechthoek 138"/>
            <p:cNvSpPr/>
            <p:nvPr/>
          </p:nvSpPr>
          <p:spPr>
            <a:xfrm>
              <a:off x="-2525040" y="435960"/>
              <a:ext cx="2051640" cy="164880"/>
            </a:xfrm>
            <a:prstGeom prst="rect">
              <a:avLst/>
            </a:prstGeom>
            <a:noFill/>
            <a:ln w="12700">
              <a:noFill/>
            </a:ln>
          </p:spPr>
          <p:style>
            <a:lnRef idx="0">
              <a:scrgbClr r="0" g="0" b="0"/>
            </a:lnRef>
            <a:fillRef idx="0">
              <a:scrgbClr r="0" g="0" b="0"/>
            </a:fillRef>
            <a:effectRef idx="0">
              <a:scrgbClr r="0" g="0" b="0"/>
            </a:effectRef>
            <a:fontRef idx="minor"/>
          </p:style>
          <p:txBody>
            <a:bodyPr lIns="0" tIns="0" rIns="0" bIns="0" numCol="1" spcCol="0" anchor="ctr">
              <a:spAutoFit/>
            </a:bodyPr>
            <a:lstStyle/>
            <a:p>
              <a:pPr>
                <a:lnSpc>
                  <a:spcPct val="90000"/>
                </a:lnSpc>
                <a:spcBef>
                  <a:spcPts val="601"/>
                </a:spcBef>
                <a:buNone/>
                <a:tabLst>
                  <a:tab pos="0" algn="l"/>
                </a:tabLst>
              </a:pPr>
              <a:r>
                <a:rPr lang="en-US" sz="1200" b="0" strike="noStrike" spc="-1">
                  <a:solidFill>
                    <a:srgbClr val="211F26"/>
                  </a:solidFill>
                  <a:latin typeface="Calibri"/>
                  <a:ea typeface="Calibri"/>
                </a:rPr>
                <a:t>Inspringniveau verkleinen</a:t>
              </a:r>
              <a:endParaRPr lang="en-US" sz="1200" b="0" strike="noStrike" spc="-1">
                <a:latin typeface="Arial"/>
              </a:endParaRPr>
            </a:p>
          </p:txBody>
        </p:sp>
        <p:sp>
          <p:nvSpPr>
            <p:cNvPr id="1323" name="Rechthoek 139"/>
            <p:cNvSpPr/>
            <p:nvPr/>
          </p:nvSpPr>
          <p:spPr>
            <a:xfrm>
              <a:off x="-2525040" y="739080"/>
              <a:ext cx="2051640" cy="164880"/>
            </a:xfrm>
            <a:prstGeom prst="rect">
              <a:avLst/>
            </a:prstGeom>
            <a:noFill/>
            <a:ln w="12700">
              <a:noFill/>
            </a:ln>
          </p:spPr>
          <p:style>
            <a:lnRef idx="0">
              <a:scrgbClr r="0" g="0" b="0"/>
            </a:lnRef>
            <a:fillRef idx="0">
              <a:scrgbClr r="0" g="0" b="0"/>
            </a:fillRef>
            <a:effectRef idx="0">
              <a:scrgbClr r="0" g="0" b="0"/>
            </a:effectRef>
            <a:fontRef idx="minor"/>
          </p:style>
          <p:txBody>
            <a:bodyPr lIns="0" tIns="0" rIns="0" bIns="0" numCol="1" spcCol="0" anchor="ctr">
              <a:spAutoFit/>
            </a:bodyPr>
            <a:lstStyle/>
            <a:p>
              <a:pPr>
                <a:lnSpc>
                  <a:spcPct val="90000"/>
                </a:lnSpc>
                <a:spcBef>
                  <a:spcPts val="601"/>
                </a:spcBef>
                <a:buNone/>
                <a:tabLst>
                  <a:tab pos="0" algn="l"/>
                </a:tabLst>
              </a:pPr>
              <a:r>
                <a:rPr lang="en-US" sz="1200" b="0" strike="noStrike" spc="-1">
                  <a:solidFill>
                    <a:srgbClr val="211F26"/>
                  </a:solidFill>
                  <a:latin typeface="Calibri"/>
                  <a:ea typeface="Calibri"/>
                </a:rPr>
                <a:t>Inspringniveau vergroten</a:t>
              </a:r>
              <a:endParaRPr lang="en-US" sz="1200" b="0" strike="noStrike" spc="-1">
                <a:latin typeface="Arial"/>
              </a:endParaRPr>
            </a:p>
          </p:txBody>
        </p:sp>
        <p:sp>
          <p:nvSpPr>
            <p:cNvPr id="1324" name="Rechthoek 140"/>
            <p:cNvSpPr/>
            <p:nvPr/>
          </p:nvSpPr>
          <p:spPr>
            <a:xfrm>
              <a:off x="-3567960" y="1100160"/>
              <a:ext cx="3194280" cy="656280"/>
            </a:xfrm>
            <a:prstGeom prst="rect">
              <a:avLst/>
            </a:prstGeom>
            <a:noFill/>
            <a:ln w="12700">
              <a:noFill/>
            </a:ln>
          </p:spPr>
          <p:style>
            <a:lnRef idx="0">
              <a:scrgbClr r="0" g="0" b="0"/>
            </a:lnRef>
            <a:fillRef idx="0">
              <a:scrgbClr r="0" g="0" b="0"/>
            </a:fillRef>
            <a:effectRef idx="0">
              <a:scrgbClr r="0" g="0" b="0"/>
            </a:effectRef>
            <a:fontRef idx="minor"/>
          </p:style>
          <p:txBody>
            <a:bodyPr lIns="0" tIns="0" rIns="0" bIns="0" numCol="1" spcCol="0" anchor="t">
              <a:spAutoFit/>
            </a:bodyPr>
            <a:lstStyle/>
            <a:p>
              <a:pPr>
                <a:lnSpc>
                  <a:spcPct val="90000"/>
                </a:lnSpc>
                <a:spcBef>
                  <a:spcPts val="601"/>
                </a:spcBef>
                <a:buNone/>
                <a:tabLst>
                  <a:tab pos="0" algn="l"/>
                </a:tabLst>
              </a:pPr>
              <a:r>
                <a:rPr lang="en-US" sz="1200" b="0" strike="noStrike" spc="-1">
                  <a:solidFill>
                    <a:srgbClr val="211F26"/>
                  </a:solidFill>
                  <a:latin typeface="Calibri"/>
                  <a:ea typeface="Calibri"/>
                </a:rPr>
                <a:t>Gebruik, in de tab </a:t>
              </a:r>
              <a:r>
                <a:rPr lang="en-US" sz="1200" b="1" strike="noStrike" spc="-1">
                  <a:solidFill>
                    <a:srgbClr val="211F26"/>
                  </a:solidFill>
                  <a:latin typeface="Calibri"/>
                  <a:ea typeface="Calibri"/>
                </a:rPr>
                <a:t>‘Start’</a:t>
              </a:r>
              <a:r>
                <a:rPr lang="en-US" sz="1200" b="0" strike="noStrike" spc="-1">
                  <a:solidFill>
                    <a:srgbClr val="211F26"/>
                  </a:solidFill>
                  <a:latin typeface="Calibri"/>
                  <a:ea typeface="Calibri"/>
                </a:rPr>
                <a:t>, de </a:t>
              </a:r>
              <a:r>
                <a:rPr lang="en-US" sz="1200" b="1" strike="noStrike" spc="-1">
                  <a:solidFill>
                    <a:srgbClr val="211F26"/>
                  </a:solidFill>
                  <a:latin typeface="Calibri"/>
                  <a:ea typeface="Calibri"/>
                </a:rPr>
                <a:t>lijstniveau knoppen</a:t>
              </a:r>
              <a:r>
                <a:rPr lang="en-US" sz="1200" b="0" strike="noStrike" spc="-1">
                  <a:solidFill>
                    <a:srgbClr val="211F26"/>
                  </a:solidFill>
                  <a:latin typeface="Calibri"/>
                  <a:ea typeface="Calibri"/>
                </a:rPr>
                <a:t>, zoals hierboven aangegeven, om een inspring-niveau te vergroten of verkleinen.</a:t>
              </a:r>
              <a:endParaRPr lang="en-US" sz="1200" b="0" strike="noStrike" spc="-1">
                <a:latin typeface="Arial"/>
              </a:endParaRPr>
            </a:p>
          </p:txBody>
        </p:sp>
        <p:grpSp>
          <p:nvGrpSpPr>
            <p:cNvPr id="1325" name="Rechthoek 141"/>
            <p:cNvGrpSpPr/>
            <p:nvPr/>
          </p:nvGrpSpPr>
          <p:grpSpPr>
            <a:xfrm>
              <a:off x="-3567960" y="-66240"/>
              <a:ext cx="3194280" cy="383760"/>
              <a:chOff x="-3567960" y="-66240"/>
              <a:chExt cx="3194280" cy="383760"/>
            </a:xfrm>
          </p:grpSpPr>
          <p:sp>
            <p:nvSpPr>
              <p:cNvPr id="1326" name="Rectangle"/>
              <p:cNvSpPr/>
              <p:nvPr/>
            </p:nvSpPr>
            <p:spPr>
              <a:xfrm>
                <a:off x="-3567960" y="0"/>
                <a:ext cx="3194280" cy="251640"/>
              </a:xfrm>
              <a:prstGeom prst="rect">
                <a:avLst/>
              </a:prstGeom>
              <a:solidFill>
                <a:srgbClr val="211F26"/>
              </a:solidFill>
              <a:ln w="12700">
                <a:noFill/>
              </a:ln>
            </p:spPr>
            <p:style>
              <a:lnRef idx="0">
                <a:scrgbClr r="0" g="0" b="0"/>
              </a:lnRef>
              <a:fillRef idx="0">
                <a:scrgbClr r="0" g="0" b="0"/>
              </a:fillRef>
              <a:effectRef idx="0">
                <a:scrgbClr r="0" g="0" b="0"/>
              </a:effectRef>
              <a:fontRef idx="minor"/>
            </p:style>
          </p:sp>
          <p:sp>
            <p:nvSpPr>
              <p:cNvPr id="1327" name="Lijstniveaus gebruiken"/>
              <p:cNvSpPr/>
              <p:nvPr/>
            </p:nvSpPr>
            <p:spPr>
              <a:xfrm>
                <a:off x="-3567960" y="-66240"/>
                <a:ext cx="3194280" cy="383760"/>
              </a:xfrm>
              <a:prstGeom prst="rect">
                <a:avLst/>
              </a:prstGeom>
              <a:noFill/>
              <a:ln w="12700">
                <a:noFill/>
              </a:ln>
            </p:spPr>
            <p:style>
              <a:lnRef idx="0">
                <a:scrgbClr r="0" g="0" b="0"/>
              </a:lnRef>
              <a:fillRef idx="0">
                <a:scrgbClr r="0" g="0" b="0"/>
              </a:fillRef>
              <a:effectRef idx="0">
                <a:scrgbClr r="0" g="0" b="0"/>
              </a:effectRef>
              <a:fontRef idx="minor"/>
            </p:style>
            <p:txBody>
              <a:bodyPr lIns="108000" tIns="192960" rIns="108000" bIns="192960" numCol="1" spcCol="0" anchor="ctr">
                <a:spAutoFit/>
              </a:bodyPr>
              <a:lstStyle/>
              <a:p>
                <a:pPr>
                  <a:lnSpc>
                    <a:spcPct val="90000"/>
                  </a:lnSpc>
                  <a:spcBef>
                    <a:spcPts val="601"/>
                  </a:spcBef>
                  <a:buNone/>
                  <a:tabLst>
                    <a:tab pos="0" algn="l"/>
                  </a:tabLst>
                </a:pPr>
                <a:r>
                  <a:rPr lang="en-US" sz="1400" b="1" strike="noStrike" cap="all" spc="-1">
                    <a:solidFill>
                      <a:srgbClr val="FFFFFF"/>
                    </a:solidFill>
                    <a:latin typeface="Calibri"/>
                    <a:ea typeface="Calibri"/>
                  </a:rPr>
                  <a:t>Lijstniveaus gebruiken</a:t>
                </a:r>
                <a:endParaRPr lang="en-US" sz="1400" b="0" strike="noStrike" spc="-1">
                  <a:latin typeface="Arial"/>
                </a:endParaRPr>
              </a:p>
            </p:txBody>
          </p:sp>
        </p:grpSp>
        <p:grpSp>
          <p:nvGrpSpPr>
            <p:cNvPr id="1328" name="Groep 142"/>
            <p:cNvGrpSpPr/>
            <p:nvPr/>
          </p:nvGrpSpPr>
          <p:grpSpPr>
            <a:xfrm>
              <a:off x="-640800" y="5954400"/>
              <a:ext cx="267120" cy="267120"/>
              <a:chOff x="-640800" y="5954400"/>
              <a:chExt cx="267120" cy="267120"/>
            </a:xfrm>
          </p:grpSpPr>
          <p:sp>
            <p:nvSpPr>
              <p:cNvPr id="1329" name="Ovaal 164"/>
              <p:cNvSpPr/>
              <p:nvPr/>
            </p:nvSpPr>
            <p:spPr>
              <a:xfrm>
                <a:off x="-622440" y="5972760"/>
                <a:ext cx="230400" cy="230400"/>
              </a:xfrm>
              <a:prstGeom prst="ellipse">
                <a:avLst/>
              </a:prstGeom>
              <a:solidFill>
                <a:srgbClr val="FFFFFF"/>
              </a:solidFill>
              <a:ln w="12700">
                <a:noFill/>
              </a:ln>
            </p:spPr>
            <p:style>
              <a:lnRef idx="0">
                <a:scrgbClr r="0" g="0" b="0"/>
              </a:lnRef>
              <a:fillRef idx="0">
                <a:scrgbClr r="0" g="0" b="0"/>
              </a:fillRef>
              <a:effectRef idx="0">
                <a:scrgbClr r="0" g="0" b="0"/>
              </a:effectRef>
              <a:fontRef idx="minor"/>
            </p:style>
          </p:sp>
          <p:sp>
            <p:nvSpPr>
              <p:cNvPr id="1330" name="Graphic 163"/>
              <p:cNvSpPr/>
              <p:nvPr/>
            </p:nvSpPr>
            <p:spPr>
              <a:xfrm>
                <a:off x="-640800" y="5954400"/>
                <a:ext cx="267120" cy="267120"/>
              </a:xfrm>
              <a:custGeom>
                <a:avLst/>
                <a:gdLst/>
                <a:ahLst/>
                <a:cxnLst/>
                <a:rect l="l" t="t" r="r" b="b"/>
                <a:pathLst>
                  <a:path w="21600" h="21600">
                    <a:moveTo>
                      <a:pt x="10800" y="0"/>
                    </a:moveTo>
                    <a:cubicBezTo>
                      <a:pt x="4832" y="0"/>
                      <a:pt x="0" y="4832"/>
                      <a:pt x="0" y="10800"/>
                    </a:cubicBezTo>
                    <a:cubicBezTo>
                      <a:pt x="0" y="16768"/>
                      <a:pt x="4832" y="21600"/>
                      <a:pt x="10800" y="21600"/>
                    </a:cubicBezTo>
                    <a:cubicBezTo>
                      <a:pt x="16768" y="21600"/>
                      <a:pt x="21600" y="16768"/>
                      <a:pt x="21600" y="10800"/>
                    </a:cubicBezTo>
                    <a:cubicBezTo>
                      <a:pt x="21600" y="4832"/>
                      <a:pt x="16768" y="0"/>
                      <a:pt x="10800" y="0"/>
                    </a:cubicBezTo>
                    <a:close/>
                    <a:moveTo>
                      <a:pt x="10232" y="2842"/>
                    </a:moveTo>
                    <a:cubicBezTo>
                      <a:pt x="11027" y="2842"/>
                      <a:pt x="11653" y="3467"/>
                      <a:pt x="11653" y="4263"/>
                    </a:cubicBezTo>
                    <a:cubicBezTo>
                      <a:pt x="11653" y="5059"/>
                      <a:pt x="11027" y="5684"/>
                      <a:pt x="10232" y="5684"/>
                    </a:cubicBezTo>
                    <a:cubicBezTo>
                      <a:pt x="9436" y="5684"/>
                      <a:pt x="8811" y="5059"/>
                      <a:pt x="8811" y="4263"/>
                    </a:cubicBezTo>
                    <a:cubicBezTo>
                      <a:pt x="8811" y="3467"/>
                      <a:pt x="9436" y="2842"/>
                      <a:pt x="10232" y="2842"/>
                    </a:cubicBezTo>
                    <a:close/>
                    <a:moveTo>
                      <a:pt x="13642" y="18758"/>
                    </a:moveTo>
                    <a:lnTo>
                      <a:pt x="7958" y="18758"/>
                    </a:lnTo>
                    <a:lnTo>
                      <a:pt x="7958" y="17053"/>
                    </a:lnTo>
                    <a:lnTo>
                      <a:pt x="9947" y="17053"/>
                    </a:lnTo>
                    <a:lnTo>
                      <a:pt x="9947" y="8526"/>
                    </a:lnTo>
                    <a:lnTo>
                      <a:pt x="8242" y="8526"/>
                    </a:lnTo>
                    <a:lnTo>
                      <a:pt x="8242" y="6821"/>
                    </a:lnTo>
                    <a:lnTo>
                      <a:pt x="11653" y="6821"/>
                    </a:lnTo>
                    <a:lnTo>
                      <a:pt x="11653" y="17053"/>
                    </a:lnTo>
                    <a:lnTo>
                      <a:pt x="13642" y="17053"/>
                    </a:lnTo>
                    <a:lnTo>
                      <a:pt x="13642" y="18758"/>
                    </a:lnTo>
                    <a:close/>
                  </a:path>
                </a:pathLst>
              </a:custGeom>
              <a:solidFill>
                <a:srgbClr val="000000"/>
              </a:solidFill>
              <a:ln w="12700">
                <a:noFill/>
              </a:ln>
            </p:spPr>
            <p:style>
              <a:lnRef idx="0">
                <a:scrgbClr r="0" g="0" b="0"/>
              </a:lnRef>
              <a:fillRef idx="0">
                <a:scrgbClr r="0" g="0" b="0"/>
              </a:fillRef>
              <a:effectRef idx="0">
                <a:scrgbClr r="0" g="0" b="0"/>
              </a:effectRef>
              <a:fontRef idx="minor"/>
            </p:style>
          </p:sp>
        </p:grpSp>
        <p:grpSp>
          <p:nvGrpSpPr>
            <p:cNvPr id="1331" name="Groep 143"/>
            <p:cNvGrpSpPr/>
            <p:nvPr/>
          </p:nvGrpSpPr>
          <p:grpSpPr>
            <a:xfrm>
              <a:off x="-3569040" y="1902960"/>
              <a:ext cx="3195360" cy="3769920"/>
              <a:chOff x="-3569040" y="1902960"/>
              <a:chExt cx="3195360" cy="3769920"/>
            </a:xfrm>
          </p:grpSpPr>
          <p:grpSp>
            <p:nvGrpSpPr>
              <p:cNvPr id="1332" name="Ovaal 145"/>
              <p:cNvGrpSpPr/>
              <p:nvPr/>
            </p:nvGrpSpPr>
            <p:grpSpPr>
              <a:xfrm>
                <a:off x="-3569040" y="1902960"/>
                <a:ext cx="260640" cy="273240"/>
                <a:chOff x="-3569040" y="1902960"/>
                <a:chExt cx="260640" cy="273240"/>
              </a:xfrm>
            </p:grpSpPr>
            <p:sp>
              <p:nvSpPr>
                <p:cNvPr id="1333" name="Oval"/>
                <p:cNvSpPr/>
                <p:nvPr/>
              </p:nvSpPr>
              <p:spPr>
                <a:xfrm>
                  <a:off x="-3569040" y="1909800"/>
                  <a:ext cx="260640" cy="259200"/>
                </a:xfrm>
                <a:prstGeom prst="ellipse">
                  <a:avLst/>
                </a:prstGeom>
                <a:solidFill>
                  <a:srgbClr val="211F26"/>
                </a:solidFill>
                <a:ln w="12700">
                  <a:noFill/>
                </a:ln>
              </p:spPr>
              <p:style>
                <a:lnRef idx="0">
                  <a:scrgbClr r="0" g="0" b="0"/>
                </a:lnRef>
                <a:fillRef idx="0">
                  <a:scrgbClr r="0" g="0" b="0"/>
                </a:fillRef>
                <a:effectRef idx="0">
                  <a:scrgbClr r="0" g="0" b="0"/>
                </a:effectRef>
                <a:fontRef idx="minor"/>
              </p:style>
            </p:sp>
            <p:sp>
              <p:nvSpPr>
                <p:cNvPr id="1334" name="1"/>
                <p:cNvSpPr/>
                <p:nvPr/>
              </p:nvSpPr>
              <p:spPr>
                <a:xfrm>
                  <a:off x="-3485160" y="1902960"/>
                  <a:ext cx="92520" cy="273240"/>
                </a:xfrm>
                <a:prstGeom prst="rect">
                  <a:avLst/>
                </a:prstGeom>
                <a:noFill/>
                <a:ln w="12700">
                  <a:noFill/>
                </a:ln>
              </p:spPr>
              <p:style>
                <a:lnRef idx="0">
                  <a:scrgbClr r="0" g="0" b="0"/>
                </a:lnRef>
                <a:fillRef idx="0">
                  <a:scrgbClr r="0" g="0" b="0"/>
                </a:fillRef>
                <a:effectRef idx="0">
                  <a:scrgbClr r="0" g="0" b="0"/>
                </a:effectRef>
                <a:fontRef idx="minor"/>
              </p:style>
              <p:txBody>
                <a:bodyPr lIns="45720" rIns="45720" numCol="1" spcCol="0" anchor="ctr">
                  <a:spAutoFit/>
                </a:bodyPr>
                <a:lstStyle/>
                <a:p>
                  <a:pPr algn="ctr">
                    <a:lnSpc>
                      <a:spcPct val="100000"/>
                    </a:lnSpc>
                    <a:buNone/>
                    <a:tabLst>
                      <a:tab pos="0" algn="l"/>
                    </a:tabLst>
                  </a:pPr>
                  <a:r>
                    <a:rPr lang="en-US" sz="1200" b="1" strike="noStrike" spc="-1">
                      <a:solidFill>
                        <a:srgbClr val="FFFFFF"/>
                      </a:solidFill>
                      <a:latin typeface="Calibri"/>
                      <a:ea typeface="Calibri"/>
                    </a:rPr>
                    <a:t>1</a:t>
                  </a:r>
                  <a:endParaRPr lang="en-US" sz="1200" b="0" strike="noStrike" spc="-1">
                    <a:latin typeface="Arial"/>
                  </a:endParaRPr>
                </a:p>
              </p:txBody>
            </p:sp>
          </p:grpSp>
          <p:sp>
            <p:nvSpPr>
              <p:cNvPr id="1335" name="Rechthoek 146"/>
              <p:cNvSpPr/>
              <p:nvPr/>
            </p:nvSpPr>
            <p:spPr>
              <a:xfrm>
                <a:off x="-3203640" y="1918440"/>
                <a:ext cx="2829960" cy="242640"/>
              </a:xfrm>
              <a:prstGeom prst="rect">
                <a:avLst/>
              </a:prstGeom>
              <a:noFill/>
              <a:ln w="12700">
                <a:noFill/>
              </a:ln>
            </p:spPr>
            <p:style>
              <a:lnRef idx="0">
                <a:scrgbClr r="0" g="0" b="0"/>
              </a:lnRef>
              <a:fillRef idx="0">
                <a:scrgbClr r="0" g="0" b="0"/>
              </a:fillRef>
              <a:effectRef idx="0">
                <a:scrgbClr r="0" g="0" b="0"/>
              </a:effectRef>
              <a:fontRef idx="minor"/>
            </p:style>
            <p:txBody>
              <a:bodyPr lIns="0" tIns="0" rIns="0" bIns="0" numCol="1" spcCol="0" anchor="ctr">
                <a:spAutoFit/>
              </a:bodyPr>
              <a:lstStyle/>
              <a:p>
                <a:pPr marL="285840" indent="-285840">
                  <a:lnSpc>
                    <a:spcPct val="100000"/>
                  </a:lnSpc>
                  <a:spcBef>
                    <a:spcPts val="601"/>
                  </a:spcBef>
                  <a:buClr>
                    <a:srgbClr val="00A6D6"/>
                  </a:buClr>
                  <a:buFont typeface="StarSymbol"/>
                  <a:buChar char="▪"/>
                </a:pPr>
                <a:r>
                  <a:rPr lang="en-US" sz="1600" b="0" strike="noStrike" spc="-1">
                    <a:solidFill>
                      <a:srgbClr val="000000"/>
                    </a:solidFill>
                    <a:latin typeface="Arial"/>
                    <a:ea typeface="Arial"/>
                  </a:rPr>
                  <a:t>Bullets</a:t>
                </a:r>
                <a:endParaRPr lang="en-US" sz="1600" b="0" strike="noStrike" spc="-1">
                  <a:latin typeface="Arial"/>
                </a:endParaRPr>
              </a:p>
            </p:txBody>
          </p:sp>
          <p:grpSp>
            <p:nvGrpSpPr>
              <p:cNvPr id="1336" name="Ovaal 147"/>
              <p:cNvGrpSpPr/>
              <p:nvPr/>
            </p:nvGrpSpPr>
            <p:grpSpPr>
              <a:xfrm>
                <a:off x="-3569040" y="2338200"/>
                <a:ext cx="260640" cy="273240"/>
                <a:chOff x="-3569040" y="2338200"/>
                <a:chExt cx="260640" cy="273240"/>
              </a:xfrm>
            </p:grpSpPr>
            <p:sp>
              <p:nvSpPr>
                <p:cNvPr id="1337" name="Oval"/>
                <p:cNvSpPr/>
                <p:nvPr/>
              </p:nvSpPr>
              <p:spPr>
                <a:xfrm>
                  <a:off x="-3569040" y="2345040"/>
                  <a:ext cx="260640" cy="259200"/>
                </a:xfrm>
                <a:prstGeom prst="ellipse">
                  <a:avLst/>
                </a:prstGeom>
                <a:solidFill>
                  <a:srgbClr val="211F26"/>
                </a:solidFill>
                <a:ln w="12700">
                  <a:noFill/>
                </a:ln>
              </p:spPr>
              <p:style>
                <a:lnRef idx="0">
                  <a:scrgbClr r="0" g="0" b="0"/>
                </a:lnRef>
                <a:fillRef idx="0">
                  <a:scrgbClr r="0" g="0" b="0"/>
                </a:fillRef>
                <a:effectRef idx="0">
                  <a:scrgbClr r="0" g="0" b="0"/>
                </a:effectRef>
                <a:fontRef idx="minor"/>
              </p:style>
            </p:sp>
            <p:sp>
              <p:nvSpPr>
                <p:cNvPr id="1338" name="2"/>
                <p:cNvSpPr/>
                <p:nvPr/>
              </p:nvSpPr>
              <p:spPr>
                <a:xfrm>
                  <a:off x="-3485160" y="2338200"/>
                  <a:ext cx="92520" cy="273240"/>
                </a:xfrm>
                <a:prstGeom prst="rect">
                  <a:avLst/>
                </a:prstGeom>
                <a:noFill/>
                <a:ln w="12700">
                  <a:noFill/>
                </a:ln>
              </p:spPr>
              <p:style>
                <a:lnRef idx="0">
                  <a:scrgbClr r="0" g="0" b="0"/>
                </a:lnRef>
                <a:fillRef idx="0">
                  <a:scrgbClr r="0" g="0" b="0"/>
                </a:fillRef>
                <a:effectRef idx="0">
                  <a:scrgbClr r="0" g="0" b="0"/>
                </a:effectRef>
                <a:fontRef idx="minor"/>
              </p:style>
              <p:txBody>
                <a:bodyPr lIns="45720" rIns="45720" numCol="1" spcCol="0" anchor="ctr">
                  <a:spAutoFit/>
                </a:bodyPr>
                <a:lstStyle/>
                <a:p>
                  <a:pPr algn="ctr">
                    <a:lnSpc>
                      <a:spcPct val="100000"/>
                    </a:lnSpc>
                    <a:buNone/>
                    <a:tabLst>
                      <a:tab pos="0" algn="l"/>
                    </a:tabLst>
                  </a:pPr>
                  <a:r>
                    <a:rPr lang="en-US" sz="1200" b="1" strike="noStrike" spc="-1">
                      <a:solidFill>
                        <a:srgbClr val="FFFFFF"/>
                      </a:solidFill>
                      <a:latin typeface="Calibri"/>
                      <a:ea typeface="Calibri"/>
                    </a:rPr>
                    <a:t>2</a:t>
                  </a:r>
                  <a:endParaRPr lang="en-US" sz="1200" b="0" strike="noStrike" spc="-1">
                    <a:latin typeface="Arial"/>
                  </a:endParaRPr>
                </a:p>
              </p:txBody>
            </p:sp>
          </p:grpSp>
          <p:sp>
            <p:nvSpPr>
              <p:cNvPr id="1339" name="Rechthoek 149"/>
              <p:cNvSpPr/>
              <p:nvPr/>
            </p:nvSpPr>
            <p:spPr>
              <a:xfrm>
                <a:off x="-3203640" y="2353320"/>
                <a:ext cx="2829960" cy="242640"/>
              </a:xfrm>
              <a:prstGeom prst="rect">
                <a:avLst/>
              </a:prstGeom>
              <a:noFill/>
              <a:ln w="12700">
                <a:noFill/>
              </a:ln>
            </p:spPr>
            <p:style>
              <a:lnRef idx="0">
                <a:scrgbClr r="0" g="0" b="0"/>
              </a:lnRef>
              <a:fillRef idx="0">
                <a:scrgbClr r="0" g="0" b="0"/>
              </a:fillRef>
              <a:effectRef idx="0">
                <a:scrgbClr r="0" g="0" b="0"/>
              </a:effectRef>
              <a:fontRef idx="minor"/>
            </p:style>
            <p:txBody>
              <a:bodyPr lIns="0" tIns="0" rIns="0" bIns="0" numCol="1" spcCol="0" anchor="ctr">
                <a:spAutoFit/>
              </a:bodyPr>
              <a:lstStyle/>
              <a:p>
                <a:pPr marL="549360" lvl="1" indent="-285840">
                  <a:lnSpc>
                    <a:spcPct val="100000"/>
                  </a:lnSpc>
                  <a:spcBef>
                    <a:spcPts val="601"/>
                  </a:spcBef>
                  <a:buClr>
                    <a:srgbClr val="00A6D6"/>
                  </a:buClr>
                  <a:buFont typeface="StarSymbol"/>
                  <a:buChar char="▪"/>
                </a:pPr>
                <a:r>
                  <a:rPr lang="en-US" sz="1600" b="0" strike="noStrike" spc="-1">
                    <a:solidFill>
                      <a:srgbClr val="000000"/>
                    </a:solidFill>
                    <a:latin typeface="Arial"/>
                    <a:ea typeface="Arial"/>
                  </a:rPr>
                  <a:t>Sub-bullets</a:t>
                </a:r>
                <a:endParaRPr lang="en-US" sz="1600" b="0" strike="noStrike" spc="-1">
                  <a:latin typeface="Arial"/>
                </a:endParaRPr>
              </a:p>
            </p:txBody>
          </p:sp>
          <p:grpSp>
            <p:nvGrpSpPr>
              <p:cNvPr id="1340" name="Ovaal 150"/>
              <p:cNvGrpSpPr/>
              <p:nvPr/>
            </p:nvGrpSpPr>
            <p:grpSpPr>
              <a:xfrm>
                <a:off x="-3569040" y="2773440"/>
                <a:ext cx="260640" cy="273240"/>
                <a:chOff x="-3569040" y="2773440"/>
                <a:chExt cx="260640" cy="273240"/>
              </a:xfrm>
            </p:grpSpPr>
            <p:sp>
              <p:nvSpPr>
                <p:cNvPr id="1341" name="Oval"/>
                <p:cNvSpPr/>
                <p:nvPr/>
              </p:nvSpPr>
              <p:spPr>
                <a:xfrm>
                  <a:off x="-3569040" y="2780640"/>
                  <a:ext cx="260640" cy="259200"/>
                </a:xfrm>
                <a:prstGeom prst="ellipse">
                  <a:avLst/>
                </a:prstGeom>
                <a:solidFill>
                  <a:srgbClr val="211F26"/>
                </a:solidFill>
                <a:ln w="12700">
                  <a:noFill/>
                </a:ln>
              </p:spPr>
              <p:style>
                <a:lnRef idx="0">
                  <a:scrgbClr r="0" g="0" b="0"/>
                </a:lnRef>
                <a:fillRef idx="0">
                  <a:scrgbClr r="0" g="0" b="0"/>
                </a:fillRef>
                <a:effectRef idx="0">
                  <a:scrgbClr r="0" g="0" b="0"/>
                </a:effectRef>
                <a:fontRef idx="minor"/>
              </p:style>
            </p:sp>
            <p:sp>
              <p:nvSpPr>
                <p:cNvPr id="1342" name="3"/>
                <p:cNvSpPr/>
                <p:nvPr/>
              </p:nvSpPr>
              <p:spPr>
                <a:xfrm>
                  <a:off x="-3485160" y="2773440"/>
                  <a:ext cx="92520" cy="273240"/>
                </a:xfrm>
                <a:prstGeom prst="rect">
                  <a:avLst/>
                </a:prstGeom>
                <a:noFill/>
                <a:ln w="12700">
                  <a:noFill/>
                </a:ln>
              </p:spPr>
              <p:style>
                <a:lnRef idx="0">
                  <a:scrgbClr r="0" g="0" b="0"/>
                </a:lnRef>
                <a:fillRef idx="0">
                  <a:scrgbClr r="0" g="0" b="0"/>
                </a:fillRef>
                <a:effectRef idx="0">
                  <a:scrgbClr r="0" g="0" b="0"/>
                </a:effectRef>
                <a:fontRef idx="minor"/>
              </p:style>
              <p:txBody>
                <a:bodyPr lIns="45720" rIns="45720" numCol="1" spcCol="0" anchor="ctr">
                  <a:spAutoFit/>
                </a:bodyPr>
                <a:lstStyle/>
                <a:p>
                  <a:pPr algn="ctr">
                    <a:lnSpc>
                      <a:spcPct val="100000"/>
                    </a:lnSpc>
                    <a:buNone/>
                    <a:tabLst>
                      <a:tab pos="0" algn="l"/>
                    </a:tabLst>
                  </a:pPr>
                  <a:r>
                    <a:rPr lang="en-US" sz="1200" b="1" strike="noStrike" spc="-1">
                      <a:solidFill>
                        <a:srgbClr val="FFFFFF"/>
                      </a:solidFill>
                      <a:latin typeface="Calibri"/>
                      <a:ea typeface="Calibri"/>
                    </a:rPr>
                    <a:t>3</a:t>
                  </a:r>
                  <a:endParaRPr lang="en-US" sz="1200" b="0" strike="noStrike" spc="-1">
                    <a:latin typeface="Arial"/>
                  </a:endParaRPr>
                </a:p>
              </p:txBody>
            </p:sp>
          </p:grpSp>
          <p:sp>
            <p:nvSpPr>
              <p:cNvPr id="1343" name="Rechthoek 151"/>
              <p:cNvSpPr/>
              <p:nvPr/>
            </p:nvSpPr>
            <p:spPr>
              <a:xfrm>
                <a:off x="-3203640" y="2788560"/>
                <a:ext cx="2829960" cy="242640"/>
              </a:xfrm>
              <a:prstGeom prst="rect">
                <a:avLst/>
              </a:prstGeom>
              <a:noFill/>
              <a:ln w="12700">
                <a:noFill/>
              </a:ln>
            </p:spPr>
            <p:style>
              <a:lnRef idx="0">
                <a:scrgbClr r="0" g="0" b="0"/>
              </a:lnRef>
              <a:fillRef idx="0">
                <a:scrgbClr r="0" g="0" b="0"/>
              </a:fillRef>
              <a:effectRef idx="0">
                <a:scrgbClr r="0" g="0" b="0"/>
              </a:effectRef>
              <a:fontRef idx="minor"/>
            </p:style>
            <p:txBody>
              <a:bodyPr lIns="0" tIns="0" rIns="0" bIns="0" numCol="1" spcCol="0" anchor="ctr">
                <a:spAutoFit/>
              </a:bodyPr>
              <a:lstStyle/>
              <a:p>
                <a:pPr>
                  <a:lnSpc>
                    <a:spcPct val="100000"/>
                  </a:lnSpc>
                  <a:spcBef>
                    <a:spcPts val="601"/>
                  </a:spcBef>
                  <a:buNone/>
                  <a:tabLst>
                    <a:tab pos="0" algn="l"/>
                  </a:tabLst>
                </a:pPr>
                <a:r>
                  <a:rPr lang="en-US" sz="1600" b="0" strike="noStrike" spc="-1">
                    <a:solidFill>
                      <a:srgbClr val="000000"/>
                    </a:solidFill>
                    <a:latin typeface="Arial"/>
                    <a:ea typeface="Arial"/>
                  </a:rPr>
                  <a:t>Leestekst</a:t>
                </a:r>
                <a:endParaRPr lang="en-US" sz="1600" b="0" strike="noStrike" spc="-1">
                  <a:latin typeface="Arial"/>
                </a:endParaRPr>
              </a:p>
            </p:txBody>
          </p:sp>
          <p:grpSp>
            <p:nvGrpSpPr>
              <p:cNvPr id="1344" name="Ovaal 152"/>
              <p:cNvGrpSpPr/>
              <p:nvPr/>
            </p:nvGrpSpPr>
            <p:grpSpPr>
              <a:xfrm>
                <a:off x="-3569040" y="3209040"/>
                <a:ext cx="260640" cy="273240"/>
                <a:chOff x="-3569040" y="3209040"/>
                <a:chExt cx="260640" cy="273240"/>
              </a:xfrm>
            </p:grpSpPr>
            <p:sp>
              <p:nvSpPr>
                <p:cNvPr id="1345" name="Oval"/>
                <p:cNvSpPr/>
                <p:nvPr/>
              </p:nvSpPr>
              <p:spPr>
                <a:xfrm>
                  <a:off x="-3569040" y="3215880"/>
                  <a:ext cx="260640" cy="259200"/>
                </a:xfrm>
                <a:prstGeom prst="ellipse">
                  <a:avLst/>
                </a:prstGeom>
                <a:solidFill>
                  <a:srgbClr val="211F26"/>
                </a:solidFill>
                <a:ln w="12700">
                  <a:noFill/>
                </a:ln>
              </p:spPr>
              <p:style>
                <a:lnRef idx="0">
                  <a:scrgbClr r="0" g="0" b="0"/>
                </a:lnRef>
                <a:fillRef idx="0">
                  <a:scrgbClr r="0" g="0" b="0"/>
                </a:fillRef>
                <a:effectRef idx="0">
                  <a:scrgbClr r="0" g="0" b="0"/>
                </a:effectRef>
                <a:fontRef idx="minor"/>
              </p:style>
            </p:sp>
            <p:sp>
              <p:nvSpPr>
                <p:cNvPr id="1346" name="4"/>
                <p:cNvSpPr/>
                <p:nvPr/>
              </p:nvSpPr>
              <p:spPr>
                <a:xfrm>
                  <a:off x="-3485160" y="3209040"/>
                  <a:ext cx="92520" cy="273240"/>
                </a:xfrm>
                <a:prstGeom prst="rect">
                  <a:avLst/>
                </a:prstGeom>
                <a:noFill/>
                <a:ln w="12700">
                  <a:noFill/>
                </a:ln>
              </p:spPr>
              <p:style>
                <a:lnRef idx="0">
                  <a:scrgbClr r="0" g="0" b="0"/>
                </a:lnRef>
                <a:fillRef idx="0">
                  <a:scrgbClr r="0" g="0" b="0"/>
                </a:fillRef>
                <a:effectRef idx="0">
                  <a:scrgbClr r="0" g="0" b="0"/>
                </a:effectRef>
                <a:fontRef idx="minor"/>
              </p:style>
              <p:txBody>
                <a:bodyPr lIns="45720" rIns="45720" numCol="1" spcCol="0" anchor="ctr">
                  <a:spAutoFit/>
                </a:bodyPr>
                <a:lstStyle/>
                <a:p>
                  <a:pPr algn="ctr">
                    <a:lnSpc>
                      <a:spcPct val="100000"/>
                    </a:lnSpc>
                    <a:buNone/>
                    <a:tabLst>
                      <a:tab pos="0" algn="l"/>
                    </a:tabLst>
                  </a:pPr>
                  <a:r>
                    <a:rPr lang="en-US" sz="1200" b="1" strike="noStrike" spc="-1">
                      <a:solidFill>
                        <a:srgbClr val="FFFFFF"/>
                      </a:solidFill>
                      <a:latin typeface="Calibri"/>
                      <a:ea typeface="Calibri"/>
                    </a:rPr>
                    <a:t>4</a:t>
                  </a:r>
                  <a:endParaRPr lang="en-US" sz="1200" b="0" strike="noStrike" spc="-1">
                    <a:latin typeface="Arial"/>
                  </a:endParaRPr>
                </a:p>
              </p:txBody>
            </p:sp>
          </p:grpSp>
          <p:sp>
            <p:nvSpPr>
              <p:cNvPr id="1347" name="Rechthoek 153"/>
              <p:cNvSpPr/>
              <p:nvPr/>
            </p:nvSpPr>
            <p:spPr>
              <a:xfrm>
                <a:off x="-3203640" y="3191760"/>
                <a:ext cx="2829960" cy="305640"/>
              </a:xfrm>
              <a:prstGeom prst="rect">
                <a:avLst/>
              </a:prstGeom>
              <a:noFill/>
              <a:ln w="12700">
                <a:noFill/>
              </a:ln>
            </p:spPr>
            <p:style>
              <a:lnRef idx="0">
                <a:scrgbClr r="0" g="0" b="0"/>
              </a:lnRef>
              <a:fillRef idx="0">
                <a:scrgbClr r="0" g="0" b="0"/>
              </a:fillRef>
              <a:effectRef idx="0">
                <a:scrgbClr r="0" g="0" b="0"/>
              </a:effectRef>
              <a:fontRef idx="minor"/>
            </p:style>
            <p:txBody>
              <a:bodyPr lIns="0" tIns="0" rIns="0" bIns="0" numCol="1" spcCol="0" anchor="ctr">
                <a:spAutoFit/>
              </a:bodyPr>
              <a:lstStyle/>
              <a:p>
                <a:pPr>
                  <a:lnSpc>
                    <a:spcPct val="100000"/>
                  </a:lnSpc>
                  <a:spcBef>
                    <a:spcPts val="1199"/>
                  </a:spcBef>
                  <a:buNone/>
                  <a:tabLst>
                    <a:tab pos="0" algn="l"/>
                  </a:tabLst>
                </a:pPr>
                <a:r>
                  <a:rPr lang="en-US" sz="2000" b="0" strike="noStrike" spc="29">
                    <a:solidFill>
                      <a:srgbClr val="00A6D6"/>
                    </a:solidFill>
                    <a:latin typeface="Roboto Slab Regular Regular"/>
                    <a:ea typeface="Roboto Slab Regular Regular"/>
                  </a:rPr>
                  <a:t>Subtitel</a:t>
                </a:r>
                <a:endParaRPr lang="en-US" sz="2000" b="0" strike="noStrike" spc="-1">
                  <a:latin typeface="Arial"/>
                </a:endParaRPr>
              </a:p>
            </p:txBody>
          </p:sp>
          <p:grpSp>
            <p:nvGrpSpPr>
              <p:cNvPr id="1348" name="Ovaal 154"/>
              <p:cNvGrpSpPr/>
              <p:nvPr/>
            </p:nvGrpSpPr>
            <p:grpSpPr>
              <a:xfrm>
                <a:off x="-3569040" y="3644280"/>
                <a:ext cx="260640" cy="273240"/>
                <a:chOff x="-3569040" y="3644280"/>
                <a:chExt cx="260640" cy="273240"/>
              </a:xfrm>
            </p:grpSpPr>
            <p:sp>
              <p:nvSpPr>
                <p:cNvPr id="1349" name="Oval"/>
                <p:cNvSpPr/>
                <p:nvPr/>
              </p:nvSpPr>
              <p:spPr>
                <a:xfrm>
                  <a:off x="-3569040" y="3651120"/>
                  <a:ext cx="260640" cy="259200"/>
                </a:xfrm>
                <a:prstGeom prst="ellipse">
                  <a:avLst/>
                </a:prstGeom>
                <a:solidFill>
                  <a:srgbClr val="211F26"/>
                </a:solidFill>
                <a:ln w="12700">
                  <a:noFill/>
                </a:ln>
              </p:spPr>
              <p:style>
                <a:lnRef idx="0">
                  <a:scrgbClr r="0" g="0" b="0"/>
                </a:lnRef>
                <a:fillRef idx="0">
                  <a:scrgbClr r="0" g="0" b="0"/>
                </a:fillRef>
                <a:effectRef idx="0">
                  <a:scrgbClr r="0" g="0" b="0"/>
                </a:effectRef>
                <a:fontRef idx="minor"/>
              </p:style>
            </p:sp>
            <p:sp>
              <p:nvSpPr>
                <p:cNvPr id="1350" name="5"/>
                <p:cNvSpPr/>
                <p:nvPr/>
              </p:nvSpPr>
              <p:spPr>
                <a:xfrm>
                  <a:off x="-3485160" y="3644280"/>
                  <a:ext cx="92520" cy="273240"/>
                </a:xfrm>
                <a:prstGeom prst="rect">
                  <a:avLst/>
                </a:prstGeom>
                <a:noFill/>
                <a:ln w="12700">
                  <a:noFill/>
                </a:ln>
              </p:spPr>
              <p:style>
                <a:lnRef idx="0">
                  <a:scrgbClr r="0" g="0" b="0"/>
                </a:lnRef>
                <a:fillRef idx="0">
                  <a:scrgbClr r="0" g="0" b="0"/>
                </a:fillRef>
                <a:effectRef idx="0">
                  <a:scrgbClr r="0" g="0" b="0"/>
                </a:effectRef>
                <a:fontRef idx="minor"/>
              </p:style>
              <p:txBody>
                <a:bodyPr lIns="45720" rIns="45720" numCol="1" spcCol="0" anchor="ctr">
                  <a:spAutoFit/>
                </a:bodyPr>
                <a:lstStyle/>
                <a:p>
                  <a:pPr algn="ctr">
                    <a:lnSpc>
                      <a:spcPct val="100000"/>
                    </a:lnSpc>
                    <a:buNone/>
                    <a:tabLst>
                      <a:tab pos="0" algn="l"/>
                    </a:tabLst>
                  </a:pPr>
                  <a:r>
                    <a:rPr lang="en-US" sz="1200" b="1" strike="noStrike" spc="-1">
                      <a:solidFill>
                        <a:srgbClr val="FFFFFF"/>
                      </a:solidFill>
                      <a:latin typeface="Calibri"/>
                      <a:ea typeface="Calibri"/>
                    </a:rPr>
                    <a:t>5</a:t>
                  </a:r>
                  <a:endParaRPr lang="en-US" sz="1200" b="0" strike="noStrike" spc="-1">
                    <a:latin typeface="Arial"/>
                  </a:endParaRPr>
                </a:p>
              </p:txBody>
            </p:sp>
          </p:grpSp>
          <p:sp>
            <p:nvSpPr>
              <p:cNvPr id="1351" name="Rechthoek 155"/>
              <p:cNvSpPr/>
              <p:nvPr/>
            </p:nvSpPr>
            <p:spPr>
              <a:xfrm>
                <a:off x="-3203640" y="3658680"/>
                <a:ext cx="2829960" cy="242640"/>
              </a:xfrm>
              <a:prstGeom prst="rect">
                <a:avLst/>
              </a:prstGeom>
              <a:noFill/>
              <a:ln w="12700">
                <a:noFill/>
              </a:ln>
            </p:spPr>
            <p:style>
              <a:lnRef idx="0">
                <a:scrgbClr r="0" g="0" b="0"/>
              </a:lnRef>
              <a:fillRef idx="0">
                <a:scrgbClr r="0" g="0" b="0"/>
              </a:fillRef>
              <a:effectRef idx="0">
                <a:scrgbClr r="0" g="0" b="0"/>
              </a:effectRef>
              <a:fontRef idx="minor"/>
            </p:style>
            <p:txBody>
              <a:bodyPr lIns="0" tIns="0" rIns="0" bIns="0" numCol="1" spcCol="0" anchor="ctr">
                <a:spAutoFit/>
              </a:bodyPr>
              <a:lstStyle/>
              <a:p>
                <a:pPr marL="263520" lvl="4" indent="-263520">
                  <a:lnSpc>
                    <a:spcPct val="100000"/>
                  </a:lnSpc>
                  <a:spcBef>
                    <a:spcPts val="601"/>
                  </a:spcBef>
                  <a:buClr>
                    <a:srgbClr val="00A6D6"/>
                  </a:buClr>
                  <a:buFont typeface="StarSymbol"/>
                  <a:buAutoNum type="arabicPeriod"/>
                </a:pPr>
                <a:r>
                  <a:rPr lang="en-US" sz="1600" b="0" strike="noStrike" spc="-1">
                    <a:solidFill>
                      <a:srgbClr val="000000"/>
                    </a:solidFill>
                    <a:latin typeface="Arial"/>
                    <a:ea typeface="Arial"/>
                  </a:rPr>
                  <a:t>Numerieke bullets</a:t>
                </a:r>
                <a:endParaRPr lang="en-US" sz="1600" b="0" strike="noStrike" spc="-1">
                  <a:latin typeface="Arial"/>
                </a:endParaRPr>
              </a:p>
            </p:txBody>
          </p:sp>
          <p:grpSp>
            <p:nvGrpSpPr>
              <p:cNvPr id="1352" name="Ovaal 156"/>
              <p:cNvGrpSpPr/>
              <p:nvPr/>
            </p:nvGrpSpPr>
            <p:grpSpPr>
              <a:xfrm>
                <a:off x="-3569040" y="4079520"/>
                <a:ext cx="260640" cy="273240"/>
                <a:chOff x="-3569040" y="4079520"/>
                <a:chExt cx="260640" cy="273240"/>
              </a:xfrm>
            </p:grpSpPr>
            <p:sp>
              <p:nvSpPr>
                <p:cNvPr id="1353" name="Oval"/>
                <p:cNvSpPr/>
                <p:nvPr/>
              </p:nvSpPr>
              <p:spPr>
                <a:xfrm>
                  <a:off x="-3569040" y="4086720"/>
                  <a:ext cx="260640" cy="259200"/>
                </a:xfrm>
                <a:prstGeom prst="ellipse">
                  <a:avLst/>
                </a:prstGeom>
                <a:solidFill>
                  <a:srgbClr val="211F26"/>
                </a:solidFill>
                <a:ln w="12700">
                  <a:noFill/>
                </a:ln>
              </p:spPr>
              <p:style>
                <a:lnRef idx="0">
                  <a:scrgbClr r="0" g="0" b="0"/>
                </a:lnRef>
                <a:fillRef idx="0">
                  <a:scrgbClr r="0" g="0" b="0"/>
                </a:fillRef>
                <a:effectRef idx="0">
                  <a:scrgbClr r="0" g="0" b="0"/>
                </a:effectRef>
                <a:fontRef idx="minor"/>
              </p:style>
            </p:sp>
            <p:sp>
              <p:nvSpPr>
                <p:cNvPr id="1354" name="6"/>
                <p:cNvSpPr/>
                <p:nvPr/>
              </p:nvSpPr>
              <p:spPr>
                <a:xfrm>
                  <a:off x="-3485160" y="4079520"/>
                  <a:ext cx="92520" cy="273240"/>
                </a:xfrm>
                <a:prstGeom prst="rect">
                  <a:avLst/>
                </a:prstGeom>
                <a:noFill/>
                <a:ln w="12700">
                  <a:noFill/>
                </a:ln>
              </p:spPr>
              <p:style>
                <a:lnRef idx="0">
                  <a:scrgbClr r="0" g="0" b="0"/>
                </a:lnRef>
                <a:fillRef idx="0">
                  <a:scrgbClr r="0" g="0" b="0"/>
                </a:fillRef>
                <a:effectRef idx="0">
                  <a:scrgbClr r="0" g="0" b="0"/>
                </a:effectRef>
                <a:fontRef idx="minor"/>
              </p:style>
              <p:txBody>
                <a:bodyPr lIns="45720" rIns="45720" numCol="1" spcCol="0" anchor="ctr">
                  <a:spAutoFit/>
                </a:bodyPr>
                <a:lstStyle/>
                <a:p>
                  <a:pPr algn="ctr">
                    <a:lnSpc>
                      <a:spcPct val="100000"/>
                    </a:lnSpc>
                    <a:buNone/>
                    <a:tabLst>
                      <a:tab pos="0" algn="l"/>
                    </a:tabLst>
                  </a:pPr>
                  <a:r>
                    <a:rPr lang="en-US" sz="1200" b="1" strike="noStrike" spc="-1">
                      <a:solidFill>
                        <a:srgbClr val="FFFFFF"/>
                      </a:solidFill>
                      <a:latin typeface="Calibri"/>
                      <a:ea typeface="Calibri"/>
                    </a:rPr>
                    <a:t>6</a:t>
                  </a:r>
                  <a:endParaRPr lang="en-US" sz="1200" b="0" strike="noStrike" spc="-1">
                    <a:latin typeface="Arial"/>
                  </a:endParaRPr>
                </a:p>
              </p:txBody>
            </p:sp>
          </p:grpSp>
          <p:sp>
            <p:nvSpPr>
              <p:cNvPr id="1355" name="Rechthoek 157"/>
              <p:cNvSpPr/>
              <p:nvPr/>
            </p:nvSpPr>
            <p:spPr>
              <a:xfrm>
                <a:off x="-3203640" y="4093920"/>
                <a:ext cx="2829960" cy="242640"/>
              </a:xfrm>
              <a:prstGeom prst="rect">
                <a:avLst/>
              </a:prstGeom>
              <a:noFill/>
              <a:ln w="12700">
                <a:noFill/>
              </a:ln>
            </p:spPr>
            <p:style>
              <a:lnRef idx="0">
                <a:scrgbClr r="0" g="0" b="0"/>
              </a:lnRef>
              <a:fillRef idx="0">
                <a:scrgbClr r="0" g="0" b="0"/>
              </a:fillRef>
              <a:effectRef idx="0">
                <a:scrgbClr r="0" g="0" b="0"/>
              </a:effectRef>
              <a:fontRef idx="minor"/>
            </p:style>
            <p:txBody>
              <a:bodyPr lIns="0" tIns="0" rIns="0" bIns="0" numCol="1" spcCol="0" anchor="ctr">
                <a:spAutoFit/>
              </a:bodyPr>
              <a:lstStyle/>
              <a:p>
                <a:pPr marL="538200" lvl="5" indent="-274680">
                  <a:lnSpc>
                    <a:spcPct val="100000"/>
                  </a:lnSpc>
                  <a:spcBef>
                    <a:spcPts val="601"/>
                  </a:spcBef>
                  <a:buClr>
                    <a:srgbClr val="00A6D6"/>
                  </a:buClr>
                  <a:buFont typeface="StarSymbol"/>
                  <a:buAutoNum type="alphaLcPeriod"/>
                </a:pPr>
                <a:r>
                  <a:rPr lang="en-US" sz="1600" b="0" strike="noStrike" spc="-1">
                    <a:solidFill>
                      <a:srgbClr val="000000"/>
                    </a:solidFill>
                    <a:latin typeface="Arial"/>
                    <a:ea typeface="Arial"/>
                  </a:rPr>
                  <a:t># Abc</a:t>
                </a:r>
                <a:endParaRPr lang="en-US" sz="1600" b="0" strike="noStrike" spc="-1">
                  <a:latin typeface="Arial"/>
                </a:endParaRPr>
              </a:p>
            </p:txBody>
          </p:sp>
          <p:grpSp>
            <p:nvGrpSpPr>
              <p:cNvPr id="1356" name="Ovaal 158"/>
              <p:cNvGrpSpPr/>
              <p:nvPr/>
            </p:nvGrpSpPr>
            <p:grpSpPr>
              <a:xfrm>
                <a:off x="-3569040" y="4515120"/>
                <a:ext cx="260640" cy="273240"/>
                <a:chOff x="-3569040" y="4515120"/>
                <a:chExt cx="260640" cy="273240"/>
              </a:xfrm>
            </p:grpSpPr>
            <p:sp>
              <p:nvSpPr>
                <p:cNvPr id="1357" name="Oval"/>
                <p:cNvSpPr/>
                <p:nvPr/>
              </p:nvSpPr>
              <p:spPr>
                <a:xfrm>
                  <a:off x="-3569040" y="4521960"/>
                  <a:ext cx="260640" cy="259200"/>
                </a:xfrm>
                <a:prstGeom prst="ellipse">
                  <a:avLst/>
                </a:prstGeom>
                <a:solidFill>
                  <a:srgbClr val="211F26"/>
                </a:solidFill>
                <a:ln w="12700">
                  <a:noFill/>
                </a:ln>
              </p:spPr>
              <p:style>
                <a:lnRef idx="0">
                  <a:scrgbClr r="0" g="0" b="0"/>
                </a:lnRef>
                <a:fillRef idx="0">
                  <a:scrgbClr r="0" g="0" b="0"/>
                </a:fillRef>
                <a:effectRef idx="0">
                  <a:scrgbClr r="0" g="0" b="0"/>
                </a:effectRef>
                <a:fontRef idx="minor"/>
              </p:style>
            </p:sp>
            <p:sp>
              <p:nvSpPr>
                <p:cNvPr id="1358" name="7"/>
                <p:cNvSpPr/>
                <p:nvPr/>
              </p:nvSpPr>
              <p:spPr>
                <a:xfrm>
                  <a:off x="-3485160" y="4515120"/>
                  <a:ext cx="92520" cy="273240"/>
                </a:xfrm>
                <a:prstGeom prst="rect">
                  <a:avLst/>
                </a:prstGeom>
                <a:noFill/>
                <a:ln w="12700">
                  <a:noFill/>
                </a:ln>
              </p:spPr>
              <p:style>
                <a:lnRef idx="0">
                  <a:scrgbClr r="0" g="0" b="0"/>
                </a:lnRef>
                <a:fillRef idx="0">
                  <a:scrgbClr r="0" g="0" b="0"/>
                </a:fillRef>
                <a:effectRef idx="0">
                  <a:scrgbClr r="0" g="0" b="0"/>
                </a:effectRef>
                <a:fontRef idx="minor"/>
              </p:style>
              <p:txBody>
                <a:bodyPr lIns="45720" rIns="45720" numCol="1" spcCol="0" anchor="ctr">
                  <a:spAutoFit/>
                </a:bodyPr>
                <a:lstStyle/>
                <a:p>
                  <a:pPr algn="ctr">
                    <a:lnSpc>
                      <a:spcPct val="100000"/>
                    </a:lnSpc>
                    <a:buNone/>
                    <a:tabLst>
                      <a:tab pos="0" algn="l"/>
                    </a:tabLst>
                  </a:pPr>
                  <a:r>
                    <a:rPr lang="en-US" sz="1200" b="1" strike="noStrike" spc="-1">
                      <a:solidFill>
                        <a:srgbClr val="FFFFFF"/>
                      </a:solidFill>
                      <a:latin typeface="Calibri"/>
                      <a:ea typeface="Calibri"/>
                    </a:rPr>
                    <a:t>7</a:t>
                  </a:r>
                  <a:endParaRPr lang="en-US" sz="1200" b="0" strike="noStrike" spc="-1">
                    <a:latin typeface="Arial"/>
                  </a:endParaRPr>
                </a:p>
              </p:txBody>
            </p:sp>
          </p:grpSp>
          <p:sp>
            <p:nvSpPr>
              <p:cNvPr id="1359" name="Rechthoek 159"/>
              <p:cNvSpPr/>
              <p:nvPr/>
            </p:nvSpPr>
            <p:spPr>
              <a:xfrm>
                <a:off x="-3203640" y="4529160"/>
                <a:ext cx="2829960" cy="242640"/>
              </a:xfrm>
              <a:prstGeom prst="rect">
                <a:avLst/>
              </a:prstGeom>
              <a:noFill/>
              <a:ln w="12700">
                <a:noFill/>
              </a:ln>
            </p:spPr>
            <p:style>
              <a:lnRef idx="0">
                <a:scrgbClr r="0" g="0" b="0"/>
              </a:lnRef>
              <a:fillRef idx="0">
                <a:scrgbClr r="0" g="0" b="0"/>
              </a:fillRef>
              <a:effectRef idx="0">
                <a:scrgbClr r="0" g="0" b="0"/>
              </a:effectRef>
              <a:fontRef idx="minor"/>
            </p:style>
            <p:txBody>
              <a:bodyPr lIns="0" tIns="0" rIns="0" bIns="0" numCol="1" spcCol="0" anchor="ctr">
                <a:spAutoFit/>
              </a:bodyPr>
              <a:lstStyle/>
              <a:p>
                <a:pPr marL="549360" lvl="6" indent="-285840">
                  <a:lnSpc>
                    <a:spcPct val="100000"/>
                  </a:lnSpc>
                  <a:spcBef>
                    <a:spcPts val="601"/>
                  </a:spcBef>
                  <a:buClr>
                    <a:srgbClr val="00A6D6"/>
                  </a:buClr>
                  <a:buFont typeface="StarSymbol"/>
                  <a:buChar char="▪"/>
                </a:pPr>
                <a:r>
                  <a:rPr lang="en-US" sz="1600" b="0" strike="noStrike" spc="-1">
                    <a:solidFill>
                      <a:srgbClr val="000000"/>
                    </a:solidFill>
                    <a:latin typeface="Arial"/>
                    <a:ea typeface="Arial"/>
                  </a:rPr>
                  <a:t># Bullets</a:t>
                </a:r>
                <a:endParaRPr lang="en-US" sz="1600" b="0" strike="noStrike" spc="-1">
                  <a:latin typeface="Arial"/>
                </a:endParaRPr>
              </a:p>
            </p:txBody>
          </p:sp>
          <p:grpSp>
            <p:nvGrpSpPr>
              <p:cNvPr id="1360" name="Ovaal 160"/>
              <p:cNvGrpSpPr/>
              <p:nvPr/>
            </p:nvGrpSpPr>
            <p:grpSpPr>
              <a:xfrm>
                <a:off x="-3569040" y="4950360"/>
                <a:ext cx="260640" cy="273240"/>
                <a:chOff x="-3569040" y="4950360"/>
                <a:chExt cx="260640" cy="273240"/>
              </a:xfrm>
            </p:grpSpPr>
            <p:sp>
              <p:nvSpPr>
                <p:cNvPr id="1361" name="Oval"/>
                <p:cNvSpPr/>
                <p:nvPr/>
              </p:nvSpPr>
              <p:spPr>
                <a:xfrm>
                  <a:off x="-3569040" y="4957200"/>
                  <a:ext cx="260640" cy="259200"/>
                </a:xfrm>
                <a:prstGeom prst="ellipse">
                  <a:avLst/>
                </a:prstGeom>
                <a:solidFill>
                  <a:srgbClr val="211F26"/>
                </a:solidFill>
                <a:ln w="12700">
                  <a:noFill/>
                </a:ln>
              </p:spPr>
              <p:style>
                <a:lnRef idx="0">
                  <a:scrgbClr r="0" g="0" b="0"/>
                </a:lnRef>
                <a:fillRef idx="0">
                  <a:scrgbClr r="0" g="0" b="0"/>
                </a:fillRef>
                <a:effectRef idx="0">
                  <a:scrgbClr r="0" g="0" b="0"/>
                </a:effectRef>
                <a:fontRef idx="minor"/>
              </p:style>
            </p:sp>
            <p:sp>
              <p:nvSpPr>
                <p:cNvPr id="1362" name="8"/>
                <p:cNvSpPr/>
                <p:nvPr/>
              </p:nvSpPr>
              <p:spPr>
                <a:xfrm>
                  <a:off x="-3485160" y="4950360"/>
                  <a:ext cx="92520" cy="273240"/>
                </a:xfrm>
                <a:prstGeom prst="rect">
                  <a:avLst/>
                </a:prstGeom>
                <a:noFill/>
                <a:ln w="12700">
                  <a:noFill/>
                </a:ln>
              </p:spPr>
              <p:style>
                <a:lnRef idx="0">
                  <a:scrgbClr r="0" g="0" b="0"/>
                </a:lnRef>
                <a:fillRef idx="0">
                  <a:scrgbClr r="0" g="0" b="0"/>
                </a:fillRef>
                <a:effectRef idx="0">
                  <a:scrgbClr r="0" g="0" b="0"/>
                </a:effectRef>
                <a:fontRef idx="minor"/>
              </p:style>
              <p:txBody>
                <a:bodyPr lIns="45720" rIns="45720" numCol="1" spcCol="0" anchor="ctr">
                  <a:spAutoFit/>
                </a:bodyPr>
                <a:lstStyle/>
                <a:p>
                  <a:pPr algn="ctr">
                    <a:lnSpc>
                      <a:spcPct val="100000"/>
                    </a:lnSpc>
                    <a:buNone/>
                    <a:tabLst>
                      <a:tab pos="0" algn="l"/>
                    </a:tabLst>
                  </a:pPr>
                  <a:r>
                    <a:rPr lang="en-US" sz="1200" b="1" strike="noStrike" spc="-1">
                      <a:solidFill>
                        <a:srgbClr val="FFFFFF"/>
                      </a:solidFill>
                      <a:latin typeface="Calibri"/>
                      <a:ea typeface="Calibri"/>
                    </a:rPr>
                    <a:t>8</a:t>
                  </a:r>
                  <a:endParaRPr lang="en-US" sz="1200" b="0" strike="noStrike" spc="-1">
                    <a:latin typeface="Arial"/>
                  </a:endParaRPr>
                </a:p>
              </p:txBody>
            </p:sp>
          </p:grpSp>
          <p:sp>
            <p:nvSpPr>
              <p:cNvPr id="1363" name="Rechthoek 161"/>
              <p:cNvSpPr/>
              <p:nvPr/>
            </p:nvSpPr>
            <p:spPr>
              <a:xfrm>
                <a:off x="-3203640" y="4975560"/>
                <a:ext cx="2829960" cy="219600"/>
              </a:xfrm>
              <a:prstGeom prst="rect">
                <a:avLst/>
              </a:prstGeom>
              <a:noFill/>
              <a:ln w="12700">
                <a:noFill/>
              </a:ln>
            </p:spPr>
            <p:style>
              <a:lnRef idx="0">
                <a:scrgbClr r="0" g="0" b="0"/>
              </a:lnRef>
              <a:fillRef idx="0">
                <a:scrgbClr r="0" g="0" b="0"/>
              </a:fillRef>
              <a:effectRef idx="0">
                <a:scrgbClr r="0" g="0" b="0"/>
              </a:effectRef>
              <a:fontRef idx="minor"/>
            </p:style>
            <p:txBody>
              <a:bodyPr lIns="0" tIns="0" rIns="0" bIns="0" numCol="1" spcCol="0" anchor="ctr">
                <a:spAutoFit/>
              </a:bodyPr>
              <a:lstStyle/>
              <a:p>
                <a:pPr>
                  <a:lnSpc>
                    <a:spcPct val="90000"/>
                  </a:lnSpc>
                  <a:spcBef>
                    <a:spcPts val="601"/>
                  </a:spcBef>
                  <a:buNone/>
                  <a:tabLst>
                    <a:tab pos="0" algn="l"/>
                  </a:tabLst>
                </a:pPr>
                <a:r>
                  <a:rPr lang="en-US" sz="1600" b="0" i="1" strike="noStrike" spc="-1">
                    <a:solidFill>
                      <a:srgbClr val="000000"/>
                    </a:solidFill>
                    <a:latin typeface="Arial"/>
                    <a:ea typeface="Arial"/>
                  </a:rPr>
                  <a:t>Cursief</a:t>
                </a:r>
                <a:endParaRPr lang="en-US" sz="1600" b="0" strike="noStrike" spc="-1">
                  <a:latin typeface="Arial"/>
                </a:endParaRPr>
              </a:p>
            </p:txBody>
          </p:sp>
          <p:grpSp>
            <p:nvGrpSpPr>
              <p:cNvPr id="1364" name="Ovaal 162"/>
              <p:cNvGrpSpPr/>
              <p:nvPr/>
            </p:nvGrpSpPr>
            <p:grpSpPr>
              <a:xfrm>
                <a:off x="-3569040" y="5385600"/>
                <a:ext cx="260640" cy="273240"/>
                <a:chOff x="-3569040" y="5385600"/>
                <a:chExt cx="260640" cy="273240"/>
              </a:xfrm>
            </p:grpSpPr>
            <p:sp>
              <p:nvSpPr>
                <p:cNvPr id="1365" name="Oval"/>
                <p:cNvSpPr/>
                <p:nvPr/>
              </p:nvSpPr>
              <p:spPr>
                <a:xfrm>
                  <a:off x="-3569040" y="5392800"/>
                  <a:ext cx="260640" cy="259200"/>
                </a:xfrm>
                <a:prstGeom prst="ellipse">
                  <a:avLst/>
                </a:prstGeom>
                <a:solidFill>
                  <a:srgbClr val="211F26"/>
                </a:solidFill>
                <a:ln w="12700">
                  <a:noFill/>
                </a:ln>
              </p:spPr>
              <p:style>
                <a:lnRef idx="0">
                  <a:scrgbClr r="0" g="0" b="0"/>
                </a:lnRef>
                <a:fillRef idx="0">
                  <a:scrgbClr r="0" g="0" b="0"/>
                </a:fillRef>
                <a:effectRef idx="0">
                  <a:scrgbClr r="0" g="0" b="0"/>
                </a:effectRef>
                <a:fontRef idx="minor"/>
              </p:style>
            </p:sp>
            <p:sp>
              <p:nvSpPr>
                <p:cNvPr id="1366" name="9"/>
                <p:cNvSpPr/>
                <p:nvPr/>
              </p:nvSpPr>
              <p:spPr>
                <a:xfrm>
                  <a:off x="-3485160" y="5385600"/>
                  <a:ext cx="92520" cy="273240"/>
                </a:xfrm>
                <a:prstGeom prst="rect">
                  <a:avLst/>
                </a:prstGeom>
                <a:noFill/>
                <a:ln w="12700">
                  <a:noFill/>
                </a:ln>
              </p:spPr>
              <p:style>
                <a:lnRef idx="0">
                  <a:scrgbClr r="0" g="0" b="0"/>
                </a:lnRef>
                <a:fillRef idx="0">
                  <a:scrgbClr r="0" g="0" b="0"/>
                </a:fillRef>
                <a:effectRef idx="0">
                  <a:scrgbClr r="0" g="0" b="0"/>
                </a:effectRef>
                <a:fontRef idx="minor"/>
              </p:style>
              <p:txBody>
                <a:bodyPr lIns="45720" rIns="45720" numCol="1" spcCol="0" anchor="ctr">
                  <a:spAutoFit/>
                </a:bodyPr>
                <a:lstStyle/>
                <a:p>
                  <a:pPr algn="ctr">
                    <a:lnSpc>
                      <a:spcPct val="100000"/>
                    </a:lnSpc>
                    <a:buNone/>
                    <a:tabLst>
                      <a:tab pos="0" algn="l"/>
                    </a:tabLst>
                  </a:pPr>
                  <a:r>
                    <a:rPr lang="en-US" sz="1200" b="1" strike="noStrike" spc="-1">
                      <a:solidFill>
                        <a:srgbClr val="FFFFFF"/>
                      </a:solidFill>
                      <a:latin typeface="Calibri"/>
                      <a:ea typeface="Calibri"/>
                    </a:rPr>
                    <a:t>9</a:t>
                  </a:r>
                  <a:endParaRPr lang="en-US" sz="1200" b="0" strike="noStrike" spc="-1">
                    <a:latin typeface="Arial"/>
                  </a:endParaRPr>
                </a:p>
              </p:txBody>
            </p:sp>
          </p:grpSp>
          <p:sp>
            <p:nvSpPr>
              <p:cNvPr id="1367" name="Rechthoek 163"/>
              <p:cNvSpPr/>
              <p:nvPr/>
            </p:nvSpPr>
            <p:spPr>
              <a:xfrm>
                <a:off x="-3203640" y="5367240"/>
                <a:ext cx="2829960" cy="305640"/>
              </a:xfrm>
              <a:prstGeom prst="rect">
                <a:avLst/>
              </a:prstGeom>
              <a:noFill/>
              <a:ln w="12700">
                <a:noFill/>
              </a:ln>
            </p:spPr>
            <p:style>
              <a:lnRef idx="0">
                <a:scrgbClr r="0" g="0" b="0"/>
              </a:lnRef>
              <a:fillRef idx="0">
                <a:scrgbClr r="0" g="0" b="0"/>
              </a:fillRef>
              <a:effectRef idx="0">
                <a:scrgbClr r="0" g="0" b="0"/>
              </a:effectRef>
              <a:fontRef idx="minor"/>
            </p:style>
            <p:txBody>
              <a:bodyPr lIns="0" tIns="0" rIns="0" bIns="0" numCol="1" spcCol="0" anchor="ctr">
                <a:spAutoFit/>
              </a:bodyPr>
              <a:lstStyle/>
              <a:p>
                <a:pPr>
                  <a:lnSpc>
                    <a:spcPct val="100000"/>
                  </a:lnSpc>
                  <a:spcBef>
                    <a:spcPts val="1199"/>
                  </a:spcBef>
                  <a:buNone/>
                  <a:tabLst>
                    <a:tab pos="0" algn="l"/>
                  </a:tabLst>
                </a:pPr>
                <a:r>
                  <a:rPr lang="en-US" sz="2000" b="0" strike="noStrike" spc="-1">
                    <a:solidFill>
                      <a:srgbClr val="000000"/>
                    </a:solidFill>
                    <a:latin typeface="Roboto Slab Regular Regular"/>
                    <a:ea typeface="Roboto Slab Regular Regular"/>
                  </a:rPr>
                  <a:t>Alt. Subtitel</a:t>
                </a:r>
                <a:endParaRPr lang="en-US" sz="2000" b="0" strike="noStrike" spc="-1">
                  <a:latin typeface="Arial"/>
                </a:endParaRPr>
              </a:p>
            </p:txBody>
          </p:sp>
        </p:grpSp>
        <p:sp>
          <p:nvSpPr>
            <p:cNvPr id="1368" name="Rechthoek 144"/>
            <p:cNvSpPr/>
            <p:nvPr/>
          </p:nvSpPr>
          <p:spPr>
            <a:xfrm>
              <a:off x="-3567960" y="6175800"/>
              <a:ext cx="3194280" cy="820440"/>
            </a:xfrm>
            <a:prstGeom prst="rect">
              <a:avLst/>
            </a:prstGeom>
            <a:noFill/>
            <a:ln w="12700">
              <a:noFill/>
            </a:ln>
          </p:spPr>
          <p:style>
            <a:lnRef idx="0">
              <a:scrgbClr r="0" g="0" b="0"/>
            </a:lnRef>
            <a:fillRef idx="0">
              <a:scrgbClr r="0" g="0" b="0"/>
            </a:fillRef>
            <a:effectRef idx="0">
              <a:scrgbClr r="0" g="0" b="0"/>
            </a:effectRef>
            <a:fontRef idx="minor"/>
          </p:style>
          <p:txBody>
            <a:bodyPr lIns="0" tIns="0" rIns="0" bIns="0" numCol="1" spcCol="0" anchor="t">
              <a:spAutoFit/>
            </a:bodyPr>
            <a:lstStyle/>
            <a:p>
              <a:pPr>
                <a:lnSpc>
                  <a:spcPct val="90000"/>
                </a:lnSpc>
                <a:spcBef>
                  <a:spcPts val="601"/>
                </a:spcBef>
                <a:buNone/>
                <a:tabLst>
                  <a:tab pos="0" algn="l"/>
                </a:tabLst>
              </a:pPr>
              <a:r>
                <a:rPr lang="en-US" sz="1200" b="1" strike="noStrike" spc="-1">
                  <a:solidFill>
                    <a:srgbClr val="211F26"/>
                  </a:solidFill>
                  <a:latin typeface="Calibri"/>
                  <a:ea typeface="Calibri"/>
                </a:rPr>
                <a:t>MEER WETEN?</a:t>
              </a:r>
              <a:br>
                <a:rPr sz="1200"/>
              </a:br>
              <a:r>
                <a:rPr lang="en-US" sz="1200" b="0" strike="noStrike" spc="-1">
                  <a:solidFill>
                    <a:srgbClr val="211F26"/>
                  </a:solidFill>
                  <a:latin typeface="Calibri"/>
                  <a:ea typeface="Calibri"/>
                </a:rPr>
                <a:t>Ga naar de instructie dia ‘</a:t>
              </a:r>
              <a:r>
                <a:rPr lang="en-US" sz="1200" b="1" strike="noStrike" spc="-1">
                  <a:solidFill>
                    <a:srgbClr val="211F26"/>
                  </a:solidFill>
                  <a:latin typeface="Calibri"/>
                  <a:ea typeface="Calibri"/>
                </a:rPr>
                <a:t>YouTube links</a:t>
              </a:r>
              <a:r>
                <a:rPr lang="en-US" sz="1200" b="0" strike="noStrike" spc="-1">
                  <a:solidFill>
                    <a:srgbClr val="211F26"/>
                  </a:solidFill>
                  <a:latin typeface="Calibri"/>
                  <a:ea typeface="Calibri"/>
                </a:rPr>
                <a:t>’, open deze in de ‘</a:t>
              </a:r>
              <a:r>
                <a:rPr lang="en-US" sz="1200" b="1" strike="noStrike" spc="-1">
                  <a:solidFill>
                    <a:srgbClr val="211F26"/>
                  </a:solidFill>
                  <a:latin typeface="Calibri"/>
                  <a:ea typeface="Calibri"/>
                </a:rPr>
                <a:t>Diavoorstelling</a:t>
              </a:r>
              <a:r>
                <a:rPr lang="en-US" sz="1200" b="0" strike="noStrike" spc="-1">
                  <a:solidFill>
                    <a:srgbClr val="211F26"/>
                  </a:solidFill>
                  <a:latin typeface="Calibri"/>
                  <a:ea typeface="Calibri"/>
                </a:rPr>
                <a:t>’ (shift F5) en klik op de gewenste video link.</a:t>
              </a:r>
              <a:endParaRPr lang="en-US" sz="1200" b="0" strike="noStrike" spc="-1">
                <a:latin typeface="Arial"/>
              </a:endParaRPr>
            </a:p>
          </p:txBody>
        </p:sp>
      </p:grpSp>
      <p:grpSp>
        <p:nvGrpSpPr>
          <p:cNvPr id="1369" name="Groep 219"/>
          <p:cNvGrpSpPr/>
          <p:nvPr/>
        </p:nvGrpSpPr>
        <p:grpSpPr>
          <a:xfrm>
            <a:off x="-7560" y="-1785600"/>
            <a:ext cx="2590920" cy="1608840"/>
            <a:chOff x="-7560" y="-1785600"/>
            <a:chExt cx="2590920" cy="1608840"/>
          </a:xfrm>
        </p:grpSpPr>
        <p:sp>
          <p:nvSpPr>
            <p:cNvPr id="1370" name="Rechthoek 220"/>
            <p:cNvSpPr/>
            <p:nvPr/>
          </p:nvSpPr>
          <p:spPr>
            <a:xfrm>
              <a:off x="-7560" y="-1785600"/>
              <a:ext cx="2590920" cy="1583640"/>
            </a:xfrm>
            <a:prstGeom prst="rect">
              <a:avLst/>
            </a:prstGeom>
            <a:solidFill>
              <a:srgbClr val="F2F2F2"/>
            </a:solidFill>
            <a:ln w="3175">
              <a:solidFill>
                <a:srgbClr val="BFBFBF"/>
              </a:solidFill>
              <a:miter/>
            </a:ln>
          </p:spPr>
          <p:style>
            <a:lnRef idx="0">
              <a:scrgbClr r="0" g="0" b="0"/>
            </a:lnRef>
            <a:fillRef idx="0">
              <a:scrgbClr r="0" g="0" b="0"/>
            </a:fillRef>
            <a:effectRef idx="0">
              <a:scrgbClr r="0" g="0" b="0"/>
            </a:effectRef>
            <a:fontRef idx="minor"/>
          </p:style>
        </p:sp>
        <p:grpSp>
          <p:nvGrpSpPr>
            <p:cNvPr id="1371" name="Rechthoek 221"/>
            <p:cNvGrpSpPr/>
            <p:nvPr/>
          </p:nvGrpSpPr>
          <p:grpSpPr>
            <a:xfrm>
              <a:off x="90720" y="-1748160"/>
              <a:ext cx="2411640" cy="382320"/>
              <a:chOff x="90720" y="-1748160"/>
              <a:chExt cx="2411640" cy="382320"/>
            </a:xfrm>
          </p:grpSpPr>
          <p:sp>
            <p:nvSpPr>
              <p:cNvPr id="1372" name="Rectangle"/>
              <p:cNvSpPr/>
              <p:nvPr/>
            </p:nvSpPr>
            <p:spPr>
              <a:xfrm>
                <a:off x="90720" y="-1683000"/>
                <a:ext cx="2411640" cy="251640"/>
              </a:xfrm>
              <a:prstGeom prst="rect">
                <a:avLst/>
              </a:prstGeom>
              <a:solidFill>
                <a:srgbClr val="211F26"/>
              </a:solidFill>
              <a:ln w="12700">
                <a:noFill/>
              </a:ln>
            </p:spPr>
            <p:style>
              <a:lnRef idx="0">
                <a:scrgbClr r="0" g="0" b="0"/>
              </a:lnRef>
              <a:fillRef idx="0">
                <a:scrgbClr r="0" g="0" b="0"/>
              </a:fillRef>
              <a:effectRef idx="0">
                <a:scrgbClr r="0" g="0" b="0"/>
              </a:effectRef>
              <a:fontRef idx="minor"/>
            </p:style>
          </p:sp>
          <p:sp>
            <p:nvSpPr>
              <p:cNvPr id="1373" name="Kleuren aanpassen (vlam)"/>
              <p:cNvSpPr/>
              <p:nvPr/>
            </p:nvSpPr>
            <p:spPr>
              <a:xfrm>
                <a:off x="198720" y="-1748160"/>
                <a:ext cx="2303640" cy="382320"/>
              </a:xfrm>
              <a:prstGeom prst="rect">
                <a:avLst/>
              </a:prstGeom>
              <a:noFill/>
              <a:ln w="12700">
                <a:noFill/>
              </a:ln>
            </p:spPr>
            <p:style>
              <a:lnRef idx="0">
                <a:scrgbClr r="0" g="0" b="0"/>
              </a:lnRef>
              <a:fillRef idx="0">
                <a:scrgbClr r="0" g="0" b="0"/>
              </a:fillRef>
              <a:effectRef idx="0">
                <a:scrgbClr r="0" g="0" b="0"/>
              </a:effectRef>
              <a:fontRef idx="minor"/>
            </p:style>
            <p:txBody>
              <a:bodyPr lIns="0" tIns="0" rIns="0" bIns="0" numCol="1" spcCol="0" anchor="ctr">
                <a:spAutoFit/>
              </a:bodyPr>
              <a:lstStyle/>
              <a:p>
                <a:pPr>
                  <a:lnSpc>
                    <a:spcPct val="90000"/>
                  </a:lnSpc>
                  <a:spcBef>
                    <a:spcPts val="601"/>
                  </a:spcBef>
                  <a:buNone/>
                  <a:tabLst>
                    <a:tab pos="0" algn="l"/>
                  </a:tabLst>
                </a:pPr>
                <a:r>
                  <a:rPr lang="en-US" sz="1400" b="1" strike="noStrike" cap="all" spc="-1">
                    <a:solidFill>
                      <a:srgbClr val="FFFFFF"/>
                    </a:solidFill>
                    <a:latin typeface="Calibri"/>
                    <a:ea typeface="Calibri"/>
                  </a:rPr>
                  <a:t>Kleuren aanpassen (vlam)</a:t>
                </a:r>
                <a:endParaRPr lang="en-US" sz="1400" b="0" strike="noStrike" spc="-1">
                  <a:latin typeface="Arial"/>
                </a:endParaRPr>
              </a:p>
            </p:txBody>
          </p:sp>
        </p:grpSp>
        <p:grpSp>
          <p:nvGrpSpPr>
            <p:cNvPr id="1374" name="Ovaal 341"/>
            <p:cNvGrpSpPr/>
            <p:nvPr/>
          </p:nvGrpSpPr>
          <p:grpSpPr>
            <a:xfrm>
              <a:off x="90720" y="-1289160"/>
              <a:ext cx="260640" cy="273240"/>
              <a:chOff x="90720" y="-1289160"/>
              <a:chExt cx="260640" cy="273240"/>
            </a:xfrm>
          </p:grpSpPr>
          <p:sp>
            <p:nvSpPr>
              <p:cNvPr id="1375" name="Oval"/>
              <p:cNvSpPr/>
              <p:nvPr/>
            </p:nvSpPr>
            <p:spPr>
              <a:xfrm>
                <a:off x="90720" y="-1282320"/>
                <a:ext cx="260640" cy="259200"/>
              </a:xfrm>
              <a:prstGeom prst="ellipse">
                <a:avLst/>
              </a:prstGeom>
              <a:solidFill>
                <a:srgbClr val="211F26"/>
              </a:solidFill>
              <a:ln w="12700">
                <a:noFill/>
              </a:ln>
            </p:spPr>
            <p:style>
              <a:lnRef idx="0">
                <a:scrgbClr r="0" g="0" b="0"/>
              </a:lnRef>
              <a:fillRef idx="0">
                <a:scrgbClr r="0" g="0" b="0"/>
              </a:fillRef>
              <a:effectRef idx="0">
                <a:scrgbClr r="0" g="0" b="0"/>
              </a:effectRef>
              <a:fontRef idx="minor"/>
            </p:style>
          </p:sp>
          <p:sp>
            <p:nvSpPr>
              <p:cNvPr id="1376" name="1"/>
              <p:cNvSpPr/>
              <p:nvPr/>
            </p:nvSpPr>
            <p:spPr>
              <a:xfrm>
                <a:off x="174600" y="-1289160"/>
                <a:ext cx="92520" cy="273240"/>
              </a:xfrm>
              <a:prstGeom prst="rect">
                <a:avLst/>
              </a:prstGeom>
              <a:noFill/>
              <a:ln w="12700">
                <a:noFill/>
              </a:ln>
            </p:spPr>
            <p:style>
              <a:lnRef idx="0">
                <a:scrgbClr r="0" g="0" b="0"/>
              </a:lnRef>
              <a:fillRef idx="0">
                <a:scrgbClr r="0" g="0" b="0"/>
              </a:fillRef>
              <a:effectRef idx="0">
                <a:scrgbClr r="0" g="0" b="0"/>
              </a:effectRef>
              <a:fontRef idx="minor"/>
            </p:style>
            <p:txBody>
              <a:bodyPr lIns="45720" rIns="45720" numCol="1" spcCol="0" anchor="ctr">
                <a:spAutoFit/>
              </a:bodyPr>
              <a:lstStyle/>
              <a:p>
                <a:pPr algn="ctr">
                  <a:lnSpc>
                    <a:spcPct val="100000"/>
                  </a:lnSpc>
                  <a:buNone/>
                  <a:tabLst>
                    <a:tab pos="0" algn="l"/>
                  </a:tabLst>
                </a:pPr>
                <a:r>
                  <a:rPr lang="en-US" sz="1200" b="1" strike="noStrike" spc="-1">
                    <a:solidFill>
                      <a:srgbClr val="FFFFFF"/>
                    </a:solidFill>
                    <a:latin typeface="Calibri"/>
                    <a:ea typeface="Calibri"/>
                  </a:rPr>
                  <a:t>1</a:t>
                </a:r>
                <a:endParaRPr lang="en-US" sz="1200" b="0" strike="noStrike" spc="-1">
                  <a:latin typeface="Arial"/>
                </a:endParaRPr>
              </a:p>
            </p:txBody>
          </p:sp>
        </p:grpSp>
        <p:sp>
          <p:nvSpPr>
            <p:cNvPr id="1377" name="Rechthoek 342"/>
            <p:cNvSpPr/>
            <p:nvPr/>
          </p:nvSpPr>
          <p:spPr>
            <a:xfrm>
              <a:off x="456480" y="-1282320"/>
              <a:ext cx="2067120" cy="501840"/>
            </a:xfrm>
            <a:prstGeom prst="rect">
              <a:avLst/>
            </a:prstGeom>
            <a:noFill/>
            <a:ln w="12700">
              <a:noFill/>
            </a:ln>
          </p:spPr>
          <p:style>
            <a:lnRef idx="0">
              <a:scrgbClr r="0" g="0" b="0"/>
            </a:lnRef>
            <a:fillRef idx="0">
              <a:scrgbClr r="0" g="0" b="0"/>
            </a:fillRef>
            <a:effectRef idx="0">
              <a:scrgbClr r="0" g="0" b="0"/>
            </a:effectRef>
            <a:fontRef idx="minor"/>
          </p:style>
          <p:txBody>
            <a:bodyPr lIns="0" tIns="0" rIns="0" bIns="0" numCol="1" spcCol="0" anchor="t">
              <a:spAutoFit/>
            </a:bodyPr>
            <a:lstStyle/>
            <a:p>
              <a:pPr>
                <a:lnSpc>
                  <a:spcPct val="100000"/>
                </a:lnSpc>
                <a:buNone/>
                <a:tabLst>
                  <a:tab pos="0" algn="l"/>
                </a:tabLst>
              </a:pPr>
              <a:r>
                <a:rPr lang="en-US" sz="1100" b="0" strike="noStrike" spc="-1">
                  <a:solidFill>
                    <a:srgbClr val="211F26"/>
                  </a:solidFill>
                  <a:latin typeface="Calibri"/>
                  <a:ea typeface="Calibri"/>
                </a:rPr>
                <a:t>Selecteer de vlam. Klik rechter-muisknop en kies </a:t>
              </a:r>
              <a:r>
                <a:rPr lang="en-US" sz="1100" b="1" strike="noStrike" spc="-1">
                  <a:solidFill>
                    <a:srgbClr val="211F26"/>
                  </a:solidFill>
                  <a:latin typeface="Calibri"/>
                  <a:ea typeface="Calibri"/>
                </a:rPr>
                <a:t>‘Opvulling’</a:t>
              </a:r>
              <a:r>
                <a:rPr lang="en-US" sz="1100" b="0" strike="noStrike" spc="-1">
                  <a:solidFill>
                    <a:srgbClr val="211F26"/>
                  </a:solidFill>
                  <a:latin typeface="Calibri"/>
                  <a:ea typeface="Calibri"/>
                </a:rPr>
                <a:t>. </a:t>
              </a:r>
              <a:endParaRPr lang="en-US" sz="1100" b="0" strike="noStrike" spc="-1">
                <a:latin typeface="Arial"/>
              </a:endParaRPr>
            </a:p>
          </p:txBody>
        </p:sp>
        <p:grpSp>
          <p:nvGrpSpPr>
            <p:cNvPr id="1378" name="Ovaal 343"/>
            <p:cNvGrpSpPr/>
            <p:nvPr/>
          </p:nvGrpSpPr>
          <p:grpSpPr>
            <a:xfrm>
              <a:off x="90720" y="-852840"/>
              <a:ext cx="260640" cy="273240"/>
              <a:chOff x="90720" y="-852840"/>
              <a:chExt cx="260640" cy="273240"/>
            </a:xfrm>
          </p:grpSpPr>
          <p:sp>
            <p:nvSpPr>
              <p:cNvPr id="1379" name="Oval"/>
              <p:cNvSpPr/>
              <p:nvPr/>
            </p:nvSpPr>
            <p:spPr>
              <a:xfrm>
                <a:off x="90720" y="-846000"/>
                <a:ext cx="260640" cy="259200"/>
              </a:xfrm>
              <a:prstGeom prst="ellipse">
                <a:avLst/>
              </a:prstGeom>
              <a:solidFill>
                <a:srgbClr val="211F26"/>
              </a:solidFill>
              <a:ln w="12700">
                <a:noFill/>
              </a:ln>
            </p:spPr>
            <p:style>
              <a:lnRef idx="0">
                <a:scrgbClr r="0" g="0" b="0"/>
              </a:lnRef>
              <a:fillRef idx="0">
                <a:scrgbClr r="0" g="0" b="0"/>
              </a:fillRef>
              <a:effectRef idx="0">
                <a:scrgbClr r="0" g="0" b="0"/>
              </a:effectRef>
              <a:fontRef idx="minor"/>
            </p:style>
          </p:sp>
          <p:sp>
            <p:nvSpPr>
              <p:cNvPr id="1380" name="2"/>
              <p:cNvSpPr/>
              <p:nvPr/>
            </p:nvSpPr>
            <p:spPr>
              <a:xfrm>
                <a:off x="174600" y="-852840"/>
                <a:ext cx="92520" cy="273240"/>
              </a:xfrm>
              <a:prstGeom prst="rect">
                <a:avLst/>
              </a:prstGeom>
              <a:noFill/>
              <a:ln w="12700">
                <a:noFill/>
              </a:ln>
            </p:spPr>
            <p:style>
              <a:lnRef idx="0">
                <a:scrgbClr r="0" g="0" b="0"/>
              </a:lnRef>
              <a:fillRef idx="0">
                <a:scrgbClr r="0" g="0" b="0"/>
              </a:fillRef>
              <a:effectRef idx="0">
                <a:scrgbClr r="0" g="0" b="0"/>
              </a:effectRef>
              <a:fontRef idx="minor"/>
            </p:style>
            <p:txBody>
              <a:bodyPr lIns="45720" rIns="45720" numCol="1" spcCol="0" anchor="ctr">
                <a:spAutoFit/>
              </a:bodyPr>
              <a:lstStyle/>
              <a:p>
                <a:pPr algn="ctr">
                  <a:lnSpc>
                    <a:spcPct val="100000"/>
                  </a:lnSpc>
                  <a:buNone/>
                  <a:tabLst>
                    <a:tab pos="0" algn="l"/>
                  </a:tabLst>
                </a:pPr>
                <a:r>
                  <a:rPr lang="en-US" sz="1200" b="1" strike="noStrike" spc="-1">
                    <a:solidFill>
                      <a:srgbClr val="FFFFFF"/>
                    </a:solidFill>
                    <a:latin typeface="Calibri"/>
                    <a:ea typeface="Calibri"/>
                  </a:rPr>
                  <a:t>2</a:t>
                </a:r>
                <a:endParaRPr lang="en-US" sz="1200" b="0" strike="noStrike" spc="-1">
                  <a:latin typeface="Arial"/>
                </a:endParaRPr>
              </a:p>
            </p:txBody>
          </p:sp>
        </p:grpSp>
        <p:sp>
          <p:nvSpPr>
            <p:cNvPr id="1381" name="Rechthoek 344"/>
            <p:cNvSpPr/>
            <p:nvPr/>
          </p:nvSpPr>
          <p:spPr>
            <a:xfrm>
              <a:off x="456480" y="-846000"/>
              <a:ext cx="2067120" cy="669240"/>
            </a:xfrm>
            <a:prstGeom prst="rect">
              <a:avLst/>
            </a:prstGeom>
            <a:noFill/>
            <a:ln w="12700">
              <a:noFill/>
            </a:ln>
          </p:spPr>
          <p:style>
            <a:lnRef idx="0">
              <a:scrgbClr r="0" g="0" b="0"/>
            </a:lnRef>
            <a:fillRef idx="0">
              <a:scrgbClr r="0" g="0" b="0"/>
            </a:fillRef>
            <a:effectRef idx="0">
              <a:scrgbClr r="0" g="0" b="0"/>
            </a:effectRef>
            <a:fontRef idx="minor"/>
          </p:style>
          <p:txBody>
            <a:bodyPr lIns="0" tIns="0" rIns="0" bIns="0" numCol="1" spcCol="0" anchor="t">
              <a:spAutoFit/>
            </a:bodyPr>
            <a:lstStyle/>
            <a:p>
              <a:pPr>
                <a:lnSpc>
                  <a:spcPct val="100000"/>
                </a:lnSpc>
                <a:buNone/>
                <a:tabLst>
                  <a:tab pos="0" algn="l"/>
                </a:tabLst>
              </a:pPr>
              <a:r>
                <a:rPr lang="en-US" sz="1100" b="0" strike="noStrike" spc="-1">
                  <a:solidFill>
                    <a:srgbClr val="211F26"/>
                  </a:solidFill>
                  <a:latin typeface="Calibri"/>
                  <a:ea typeface="Calibri"/>
                </a:rPr>
                <a:t>Kies een van de themakleuren of klik op </a:t>
              </a:r>
              <a:r>
                <a:rPr lang="en-US" sz="1100" b="1" strike="noStrike" spc="-1">
                  <a:solidFill>
                    <a:srgbClr val="211F26"/>
                  </a:solidFill>
                  <a:latin typeface="Calibri"/>
                  <a:ea typeface="Calibri"/>
                </a:rPr>
                <a:t>‘Pipet’</a:t>
              </a:r>
              <a:r>
                <a:rPr lang="en-US" sz="1100" b="0" strike="noStrike" spc="-1">
                  <a:solidFill>
                    <a:srgbClr val="211F26"/>
                  </a:solidFill>
                  <a:latin typeface="Calibri"/>
                  <a:ea typeface="Calibri"/>
                </a:rPr>
                <a:t> en kies een van de kleuren die hiernaast staan. </a:t>
              </a:r>
              <a:endParaRPr lang="en-US" sz="1100" b="0" strike="noStrike" spc="-1">
                <a:latin typeface="Arial"/>
              </a:endParaRPr>
            </a:p>
          </p:txBody>
        </p:sp>
      </p:grpSp>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9.xml"/><Relationship Id="rId1" Type="http://schemas.openxmlformats.org/officeDocument/2006/relationships/slideLayout" Target="../slideLayouts/slideLayout51.xml"/><Relationship Id="rId4" Type="http://schemas.openxmlformats.org/officeDocument/2006/relationships/image" Target="../media/image38.png"/></Relationships>
</file>

<file path=ppt/slides/_rels/slide1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0.xml"/><Relationship Id="rId1" Type="http://schemas.openxmlformats.org/officeDocument/2006/relationships/slideLayout" Target="../slideLayouts/slideLayout5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51.xml"/><Relationship Id="rId4" Type="http://schemas.openxmlformats.org/officeDocument/2006/relationships/image" Target="../media/image40.png"/></Relationships>
</file>

<file path=ppt/slides/_rels/slide1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51.xml"/></Relationships>
</file>

<file path=ppt/slides/_rels/slide1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2.xml"/><Relationship Id="rId1" Type="http://schemas.openxmlformats.org/officeDocument/2006/relationships/slideLayout" Target="../slideLayouts/slideLayout63.xml"/><Relationship Id="rId6" Type="http://schemas.openxmlformats.org/officeDocument/2006/relationships/image" Target="../media/image37.png"/><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7.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3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png"/><Relationship Id="rId17" Type="http://schemas.openxmlformats.org/officeDocument/2006/relationships/image" Target="../media/image33.png"/><Relationship Id="rId2" Type="http://schemas.openxmlformats.org/officeDocument/2006/relationships/notesSlide" Target="../notesSlides/notesSlide5.xml"/><Relationship Id="rId16" Type="http://schemas.openxmlformats.org/officeDocument/2006/relationships/image" Target="../media/image32.png"/><Relationship Id="rId1" Type="http://schemas.openxmlformats.org/officeDocument/2006/relationships/slideLayout" Target="../slideLayouts/slideLayout51.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5" Type="http://schemas.openxmlformats.org/officeDocument/2006/relationships/image" Target="../media/image3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 Id="rId14" Type="http://schemas.openxmlformats.org/officeDocument/2006/relationships/image" Target="../media/image30.png"/></Relationships>
</file>

<file path=ppt/slides/_rels/slide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xml"/><Relationship Id="rId1" Type="http://schemas.openxmlformats.org/officeDocument/2006/relationships/slideLayout" Target="../slideLayouts/slideLayout51.xml"/></Relationships>
</file>

<file path=ppt/slides/_rels/slide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xml"/><Relationship Id="rId1" Type="http://schemas.openxmlformats.org/officeDocument/2006/relationships/slideLayout" Target="../slideLayouts/slideLayout51.xml"/></Relationships>
</file>

<file path=ppt/slides/_rels/slide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8.xml"/><Relationship Id="rId1" Type="http://schemas.openxmlformats.org/officeDocument/2006/relationships/slideLayout" Target="../slideLayouts/slideLayout5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4" name="PlaceHolder 1"/>
          <p:cNvSpPr>
            <a:spLocks noGrp="1"/>
          </p:cNvSpPr>
          <p:nvPr>
            <p:ph/>
          </p:nvPr>
        </p:nvSpPr>
        <p:spPr>
          <a:xfrm>
            <a:off x="698400" y="4883760"/>
            <a:ext cx="3728880" cy="248040"/>
          </a:xfrm>
          <a:prstGeom prst="rect">
            <a:avLst/>
          </a:prstGeom>
          <a:noFill/>
          <a:ln w="12600">
            <a:noFill/>
          </a:ln>
        </p:spPr>
        <p:txBody>
          <a:bodyPr lIns="0" tIns="0" rIns="0" bIns="0" anchor="ctr">
            <a:noAutofit/>
          </a:bodyPr>
          <a:lstStyle/>
          <a:p>
            <a:pPr>
              <a:lnSpc>
                <a:spcPct val="90000"/>
              </a:lnSpc>
              <a:spcBef>
                <a:spcPts val="1199"/>
              </a:spcBef>
              <a:buNone/>
              <a:tabLst>
                <a:tab pos="0" algn="l"/>
              </a:tabLst>
            </a:pPr>
            <a:r>
              <a:rPr lang="en-US" sz="1600" b="1" strike="noStrike" spc="-1">
                <a:solidFill>
                  <a:srgbClr val="FFFFFF"/>
                </a:solidFill>
                <a:latin typeface="Arial"/>
                <a:ea typeface="Arial"/>
              </a:rPr>
              <a:t>Kevin Schuurman, Dr. Angela Meyer, Alberto Carpentieri</a:t>
            </a:r>
            <a:endParaRPr lang="en-US" sz="1600" b="0" strike="noStrike" spc="-1">
              <a:solidFill>
                <a:srgbClr val="000000"/>
              </a:solidFill>
              <a:latin typeface="Arial"/>
            </a:endParaRPr>
          </a:p>
        </p:txBody>
      </p:sp>
      <p:sp>
        <p:nvSpPr>
          <p:cNvPr id="1425" name="PlaceHolder 2"/>
          <p:cNvSpPr>
            <a:spLocks noGrp="1"/>
          </p:cNvSpPr>
          <p:nvPr>
            <p:ph/>
          </p:nvPr>
        </p:nvSpPr>
        <p:spPr>
          <a:xfrm>
            <a:off x="698400" y="5377680"/>
            <a:ext cx="1454040" cy="6840"/>
          </a:xfrm>
          <a:prstGeom prst="rect">
            <a:avLst/>
          </a:prstGeom>
          <a:solidFill>
            <a:srgbClr val="FFFFFF"/>
          </a:solidFill>
          <a:ln w="12600">
            <a:noFill/>
          </a:ln>
        </p:spPr>
        <p:txBody>
          <a:bodyPr lIns="0" tIns="0" rIns="0" bIns="0" anchor="t">
            <a:normAutofit fontScale="8000"/>
          </a:bodyPr>
          <a:lstStyle/>
          <a:p>
            <a:pPr>
              <a:lnSpc>
                <a:spcPct val="90000"/>
              </a:lnSpc>
              <a:spcBef>
                <a:spcPts val="400"/>
              </a:spcBef>
              <a:buNone/>
              <a:tabLst>
                <a:tab pos="0" algn="l"/>
              </a:tabLst>
            </a:pPr>
            <a:r>
              <a:rPr lang="en-US" sz="640" b="0" strike="noStrike" spc="-1">
                <a:solidFill>
                  <a:srgbClr val="000000"/>
                </a:solidFill>
                <a:latin typeface="Arial"/>
                <a:ea typeface="Arial"/>
              </a:rPr>
              <a:t> </a:t>
            </a:r>
            <a:endParaRPr lang="en-US" sz="640" b="0" strike="noStrike" spc="-1">
              <a:solidFill>
                <a:srgbClr val="000000"/>
              </a:solidFill>
              <a:latin typeface="Arial"/>
            </a:endParaRPr>
          </a:p>
        </p:txBody>
      </p:sp>
      <p:sp>
        <p:nvSpPr>
          <p:cNvPr id="1426" name="PlaceHolder 3"/>
          <p:cNvSpPr>
            <a:spLocks noGrp="1"/>
          </p:cNvSpPr>
          <p:nvPr>
            <p:ph/>
          </p:nvPr>
        </p:nvSpPr>
        <p:spPr>
          <a:xfrm>
            <a:off x="692280" y="817560"/>
            <a:ext cx="4097880" cy="3819960"/>
          </a:xfrm>
          <a:prstGeom prst="rect">
            <a:avLst/>
          </a:prstGeom>
          <a:noFill/>
          <a:ln w="12600">
            <a:noFill/>
          </a:ln>
        </p:spPr>
        <p:txBody>
          <a:bodyPr lIns="0" tIns="0" rIns="0" bIns="0" anchor="b">
            <a:normAutofit/>
          </a:bodyPr>
          <a:lstStyle/>
          <a:p>
            <a:pPr>
              <a:lnSpc>
                <a:spcPct val="100000"/>
              </a:lnSpc>
              <a:spcBef>
                <a:spcPts val="499"/>
              </a:spcBef>
              <a:buNone/>
              <a:tabLst>
                <a:tab pos="0" algn="l"/>
              </a:tabLst>
            </a:pPr>
            <a:r>
              <a:rPr lang="en-US" sz="3800" b="0" strike="noStrike" spc="-1">
                <a:solidFill>
                  <a:srgbClr val="FFFFFF"/>
                </a:solidFill>
                <a:latin typeface="Roboto Slab Regular Regular"/>
                <a:ea typeface="Roboto Slab Regular Regular"/>
              </a:rPr>
              <a:t>Surface Solar Radiation</a:t>
            </a:r>
            <a:endParaRPr lang="en-US" sz="3800" b="0" strike="noStrike" spc="-1">
              <a:solidFill>
                <a:srgbClr val="000000"/>
              </a:solidFill>
              <a:latin typeface="Arial"/>
            </a:endParaRPr>
          </a:p>
          <a:p>
            <a:pPr>
              <a:lnSpc>
                <a:spcPct val="100000"/>
              </a:lnSpc>
              <a:spcBef>
                <a:spcPts val="499"/>
              </a:spcBef>
              <a:buNone/>
              <a:tabLst>
                <a:tab pos="0" algn="l"/>
              </a:tabLst>
            </a:pPr>
            <a:r>
              <a:rPr lang="en-US" sz="3800" b="0" strike="noStrike" spc="-1">
                <a:solidFill>
                  <a:srgbClr val="FFFFFF"/>
                </a:solidFill>
                <a:latin typeface="Roboto Slab Regular Regular"/>
                <a:ea typeface="Roboto Slab Regular Regular"/>
              </a:rPr>
              <a:t>Algorithm Emulation</a:t>
            </a:r>
            <a:endParaRPr lang="en-US" sz="3800" b="0" strike="noStrike" spc="-1">
              <a:solidFill>
                <a:srgbClr val="000000"/>
              </a:solidFill>
              <a:latin typeface="Arial"/>
            </a:endParaRPr>
          </a:p>
          <a:p>
            <a:pPr>
              <a:lnSpc>
                <a:spcPct val="100000"/>
              </a:lnSpc>
              <a:spcBef>
                <a:spcPts val="499"/>
              </a:spcBef>
              <a:buNone/>
              <a:tabLst>
                <a:tab pos="0" algn="l"/>
              </a:tabLst>
            </a:pPr>
            <a:r>
              <a:rPr lang="en-US" sz="3800" b="0" strike="noStrike" spc="-1">
                <a:solidFill>
                  <a:srgbClr val="FFFFFF"/>
                </a:solidFill>
                <a:latin typeface="Roboto Slab Regular Regular"/>
                <a:ea typeface="Roboto Slab Regular Regular"/>
              </a:rPr>
              <a:t>With Deep Learning</a:t>
            </a:r>
            <a:endParaRPr lang="en-US" sz="3800" b="0" strike="noStrike" spc="-1">
              <a:solidFill>
                <a:srgbClr val="000000"/>
              </a:solidFill>
              <a:latin typeface="Arial"/>
            </a:endParaRPr>
          </a:p>
        </p:txBody>
      </p:sp>
      <p:grpSp>
        <p:nvGrpSpPr>
          <p:cNvPr id="1427" name="Group 5"/>
          <p:cNvGrpSpPr/>
          <p:nvPr/>
        </p:nvGrpSpPr>
        <p:grpSpPr>
          <a:xfrm>
            <a:off x="2419920" y="5686200"/>
            <a:ext cx="3353400" cy="919080"/>
            <a:chOff x="2419920" y="5686200"/>
            <a:chExt cx="3353400" cy="919080"/>
          </a:xfrm>
        </p:grpSpPr>
        <p:pic>
          <p:nvPicPr>
            <p:cNvPr id="1428" name="Graphic 2" descr="Bern University of Applied Sciences"/>
            <p:cNvPicPr/>
            <p:nvPr/>
          </p:nvPicPr>
          <p:blipFill>
            <a:blip r:embed="rId2"/>
            <a:stretch/>
          </p:blipFill>
          <p:spPr>
            <a:xfrm>
              <a:off x="2419920" y="5686200"/>
              <a:ext cx="1161720" cy="914040"/>
            </a:xfrm>
            <a:prstGeom prst="rect">
              <a:avLst/>
            </a:prstGeom>
            <a:ln w="0">
              <a:noFill/>
            </a:ln>
          </p:spPr>
        </p:pic>
        <p:sp>
          <p:nvSpPr>
            <p:cNvPr id="1429" name="TextBox 4"/>
            <p:cNvSpPr/>
            <p:nvPr/>
          </p:nvSpPr>
          <p:spPr>
            <a:xfrm>
              <a:off x="3030480" y="6087960"/>
              <a:ext cx="2742840" cy="517320"/>
            </a:xfrm>
            <a:prstGeom prst="rect">
              <a:avLst/>
            </a:prstGeom>
            <a:noFill/>
            <a:ln w="12700">
              <a:noFill/>
            </a:ln>
          </p:spPr>
          <p:style>
            <a:lnRef idx="0">
              <a:scrgbClr r="0" g="0" b="0"/>
            </a:lnRef>
            <a:fillRef idx="0">
              <a:scrgbClr r="0" g="0" b="0"/>
            </a:fillRef>
            <a:effectRef idx="0">
              <a:scrgbClr r="0" g="0" b="0"/>
            </a:effectRef>
            <a:fontRef idx="minor"/>
          </p:style>
          <p:txBody>
            <a:bodyPr vertOverflow="overflow" horzOverflow="overflow" lIns="45720" rIns="45720" numCol="1" spcCol="38160" anchor="t">
              <a:spAutoFit/>
            </a:bodyPr>
            <a:lstStyle/>
            <a:p>
              <a:pPr>
                <a:lnSpc>
                  <a:spcPct val="100000"/>
                </a:lnSpc>
                <a:buNone/>
                <a:tabLst>
                  <a:tab pos="0" algn="l"/>
                </a:tabLst>
              </a:pPr>
              <a:r>
                <a:rPr lang="en-US" sz="1400" b="0" strike="noStrike" spc="-1">
                  <a:solidFill>
                    <a:srgbClr val="535353"/>
                  </a:solidFill>
                  <a:latin typeface="Arial"/>
                  <a:ea typeface="Arial"/>
                </a:rPr>
                <a:t>Bern University</a:t>
              </a:r>
              <a:br>
                <a:rPr sz="1400"/>
              </a:br>
              <a:r>
                <a:rPr lang="en-US" sz="1400" b="0" strike="noStrike" spc="-1">
                  <a:solidFill>
                    <a:srgbClr val="535353"/>
                  </a:solidFill>
                  <a:latin typeface="Arial"/>
                  <a:ea typeface="Arial"/>
                </a:rPr>
                <a:t>of Applied Sciences</a:t>
              </a:r>
              <a:endParaRPr lang="en-US" sz="1400" b="0" strike="noStrike" spc="-1">
                <a:latin typeface="Arial"/>
              </a:endParaRPr>
            </a:p>
          </p:txBody>
        </p:sp>
      </p:grpSp>
      <p:pic>
        <p:nvPicPr>
          <p:cNvPr id="1430" name="Picture 7" descr="A red and black background&#10;&#10;Description automatically generated"/>
          <p:cNvPicPr/>
          <p:nvPr/>
        </p:nvPicPr>
        <p:blipFill>
          <a:blip r:embed="rId3"/>
          <a:stretch/>
        </p:blipFill>
        <p:spPr>
          <a:xfrm>
            <a:off x="10292760" y="5531040"/>
            <a:ext cx="1730160" cy="1203840"/>
          </a:xfrm>
          <a:prstGeom prst="rect">
            <a:avLst/>
          </a:prstGeom>
          <a:ln w="0">
            <a:noFill/>
          </a:ln>
        </p:spPr>
      </p:pic>
      <p:sp>
        <p:nvSpPr>
          <p:cNvPr id="5" name="PlaceHolder 4"/>
          <p:cNvSpPr>
            <a:spLocks noGrp="1"/>
          </p:cNvSpPr>
          <p:nvPr>
            <p:ph type="sldNum" idx="1"/>
          </p:nvPr>
        </p:nvSpPr>
        <p:spPr/>
        <p:txBody>
          <a:bodyPr/>
          <a:lstStyle/>
          <a:p>
            <a:fld id="{BB1BF408-8B1B-4E4E-958D-1247D3CE2701}" type="slidenum">
              <a:t>1</a:t>
            </a:fld>
            <a:endParaRPr/>
          </a:p>
        </p:txBody>
      </p:sp>
    </p:spTree>
  </p:cSld>
  <p:clrMapOvr>
    <a:masterClrMapping/>
  </p:clrMapOvr>
  <mc:AlternateContent xmlns:mc="http://schemas.openxmlformats.org/markup-compatibility/2006" xmlns:p14="http://schemas.microsoft.com/office/powerpoint/2010/main">
    <mc:Choice Requires="p14">
      <p:transition p14:dur="0">
        <p:push dir="u"/>
      </p:transition>
    </mc:Choice>
    <mc:Fallback xmlns:p15="http://schemas.microsoft.com/office/powerpoint/2012/main" xmlns="">
      <p:transition>
        <p:push dir="u"/>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 name="Rectangle 2"/>
          <p:cNvSpPr/>
          <p:nvPr/>
        </p:nvSpPr>
        <p:spPr>
          <a:xfrm>
            <a:off x="93600" y="5626080"/>
            <a:ext cx="2547000" cy="1418040"/>
          </a:xfrm>
          <a:prstGeom prst="rect">
            <a:avLst/>
          </a:prstGeom>
          <a:solidFill>
            <a:schemeClr val="bg1"/>
          </a:solidFill>
          <a:ln w="12700">
            <a:noFill/>
          </a:ln>
        </p:spPr>
        <p:style>
          <a:lnRef idx="0">
            <a:scrgbClr r="0" g="0" b="0"/>
          </a:lnRef>
          <a:fillRef idx="0">
            <a:scrgbClr r="0" g="0" b="0"/>
          </a:fillRef>
          <a:effectRef idx="0">
            <a:scrgbClr r="0" g="0" b="0"/>
          </a:effectRef>
          <a:fontRef idx="minor"/>
        </p:style>
      </p:sp>
      <p:grpSp>
        <p:nvGrpSpPr>
          <p:cNvPr id="1721" name="Group 10"/>
          <p:cNvGrpSpPr/>
          <p:nvPr/>
        </p:nvGrpSpPr>
        <p:grpSpPr>
          <a:xfrm>
            <a:off x="568080" y="652680"/>
            <a:ext cx="11296440" cy="6200640"/>
            <a:chOff x="568080" y="652680"/>
            <a:chExt cx="11296440" cy="6200640"/>
          </a:xfrm>
        </p:grpSpPr>
        <p:grpSp>
          <p:nvGrpSpPr>
            <p:cNvPr id="1722" name="Group 3"/>
            <p:cNvGrpSpPr/>
            <p:nvPr/>
          </p:nvGrpSpPr>
          <p:grpSpPr>
            <a:xfrm>
              <a:off x="568080" y="652680"/>
              <a:ext cx="11296440" cy="6200640"/>
              <a:chOff x="568080" y="652680"/>
              <a:chExt cx="11296440" cy="6200640"/>
            </a:xfrm>
          </p:grpSpPr>
          <p:pic>
            <p:nvPicPr>
              <p:cNvPr id="1723" name="Picture 5" descr="A map of europe with different colored spots&#10;&#10;Description automatically generated"/>
              <p:cNvPicPr/>
              <p:nvPr/>
            </p:nvPicPr>
            <p:blipFill>
              <a:blip r:embed="rId3"/>
              <a:stretch/>
            </p:blipFill>
            <p:spPr>
              <a:xfrm>
                <a:off x="568080" y="652680"/>
                <a:ext cx="11296440" cy="6200640"/>
              </a:xfrm>
              <a:prstGeom prst="rect">
                <a:avLst/>
              </a:prstGeom>
              <a:ln w="0">
                <a:noFill/>
              </a:ln>
            </p:spPr>
          </p:pic>
          <p:pic>
            <p:nvPicPr>
              <p:cNvPr id="1724" name="Picture 7"/>
              <p:cNvPicPr/>
              <p:nvPr/>
            </p:nvPicPr>
            <p:blipFill>
              <a:blip r:embed="rId4"/>
              <a:stretch/>
            </p:blipFill>
            <p:spPr>
              <a:xfrm>
                <a:off x="8012880" y="4281480"/>
                <a:ext cx="2199960" cy="1466640"/>
              </a:xfrm>
              <a:prstGeom prst="rect">
                <a:avLst/>
              </a:prstGeom>
              <a:ln w="28575">
                <a:solidFill>
                  <a:srgbClr val="000000"/>
                </a:solidFill>
                <a:round/>
              </a:ln>
            </p:spPr>
          </p:pic>
        </p:grpSp>
        <p:sp>
          <p:nvSpPr>
            <p:cNvPr id="1725" name="TextBox 9"/>
            <p:cNvSpPr/>
            <p:nvPr/>
          </p:nvSpPr>
          <p:spPr>
            <a:xfrm>
              <a:off x="2423880" y="1160280"/>
              <a:ext cx="1845000" cy="517680"/>
            </a:xfrm>
            <a:prstGeom prst="rect">
              <a:avLst/>
            </a:prstGeom>
            <a:solidFill>
              <a:srgbClr val="FFFFFF"/>
            </a:solidFill>
            <a:ln>
              <a:solidFill>
                <a:srgbClr val="FFFFFF"/>
              </a:solidFill>
              <a:round/>
            </a:ln>
          </p:spPr>
          <p:style>
            <a:lnRef idx="2">
              <a:schemeClr val="dk1"/>
            </a:lnRef>
            <a:fillRef idx="1">
              <a:schemeClr val="lt1"/>
            </a:fillRef>
            <a:effectRef idx="0">
              <a:schemeClr val="dk1"/>
            </a:effectRef>
            <a:fontRef idx="minor"/>
          </p:style>
          <p:txBody>
            <a:bodyPr vertOverflow="overflow" horzOverflow="overflow" lIns="45720" rIns="45720" numCol="1" spcCol="38160" anchor="t">
              <a:spAutoFit/>
            </a:bodyPr>
            <a:lstStyle/>
            <a:p>
              <a:pPr>
                <a:lnSpc>
                  <a:spcPct val="100000"/>
                </a:lnSpc>
                <a:buNone/>
                <a:tabLst>
                  <a:tab pos="0" algn="l"/>
                </a:tabLst>
              </a:pPr>
              <a:r>
                <a:rPr lang="en-US" sz="2800" b="0" strike="noStrike" spc="-1">
                  <a:solidFill>
                    <a:srgbClr val="000000"/>
                  </a:solidFill>
                  <a:latin typeface="Arial"/>
                  <a:ea typeface="Arial"/>
                </a:rPr>
                <a:t>Emulator</a:t>
              </a:r>
              <a:endParaRPr lang="en-US" sz="2800" b="0" strike="noStrike" spc="-1">
                <a:latin typeface="Arial"/>
              </a:endParaRPr>
            </a:p>
          </p:txBody>
        </p:sp>
      </p:grpSp>
      <p:sp>
        <p:nvSpPr>
          <p:cNvPr id="1726" name="PlaceHolder 1"/>
          <p:cNvSpPr>
            <a:spLocks noGrp="1"/>
          </p:cNvSpPr>
          <p:nvPr>
            <p:ph type="sldNum" idx="14"/>
          </p:nvPr>
        </p:nvSpPr>
        <p:spPr>
          <a:xfrm>
            <a:off x="11289960" y="6246000"/>
            <a:ext cx="181800" cy="172440"/>
          </a:xfrm>
          <a:prstGeom prst="rect">
            <a:avLst/>
          </a:prstGeom>
          <a:noFill/>
          <a:ln w="12600">
            <a:noFill/>
          </a:ln>
        </p:spPr>
        <p:txBody>
          <a:bodyPr lIns="0" tIns="0" rIns="0" bIns="0" anchor="ctr">
            <a:noAutofit/>
          </a:bodyPr>
          <a:lstStyle>
            <a:lvl1pPr algn="r">
              <a:lnSpc>
                <a:spcPct val="100000"/>
              </a:lnSpc>
              <a:buNone/>
              <a:tabLst>
                <a:tab pos="0" algn="l"/>
              </a:tabLst>
              <a:defRPr lang="en-US" sz="1200" b="0" strike="noStrike" spc="-1">
                <a:solidFill>
                  <a:srgbClr val="A6A6A6"/>
                </a:solidFill>
                <a:latin typeface="Arial"/>
                <a:ea typeface="Arial"/>
              </a:defRPr>
            </a:lvl1pPr>
          </a:lstStyle>
          <a:p>
            <a:pPr algn="r">
              <a:lnSpc>
                <a:spcPct val="100000"/>
              </a:lnSpc>
              <a:buNone/>
              <a:tabLst>
                <a:tab pos="0" algn="l"/>
              </a:tabLst>
            </a:pPr>
            <a:fld id="{756242BC-0560-4F51-AFBA-D2E05C20402C}" type="slidenum">
              <a:rPr lang="en-US" sz="1200" b="0" strike="noStrike" spc="-1">
                <a:solidFill>
                  <a:srgbClr val="A6A6A6"/>
                </a:solidFill>
                <a:latin typeface="Arial"/>
                <a:ea typeface="Arial"/>
              </a:rPr>
              <a:t>10</a:t>
            </a:fld>
            <a:endParaRPr lang="en-US" sz="1200" b="0" strike="noStrike" spc="-1">
              <a:latin typeface="Times New Roman"/>
            </a:endParaRPr>
          </a:p>
        </p:txBody>
      </p:sp>
      <p:sp>
        <p:nvSpPr>
          <p:cNvPr id="1727" name="Tijdelijke aanduiding voor datum 2"/>
          <p:cNvSpPr/>
          <p:nvPr/>
        </p:nvSpPr>
        <p:spPr>
          <a:xfrm>
            <a:off x="8649000" y="6219000"/>
            <a:ext cx="1180800" cy="181800"/>
          </a:xfrm>
          <a:prstGeom prst="rect">
            <a:avLst/>
          </a:prstGeom>
          <a:noFill/>
          <a:ln w="12700">
            <a:noFill/>
          </a:ln>
        </p:spPr>
        <p:style>
          <a:lnRef idx="0">
            <a:scrgbClr r="0" g="0" b="0"/>
          </a:lnRef>
          <a:fillRef idx="0">
            <a:scrgbClr r="0" g="0" b="0"/>
          </a:fillRef>
          <a:effectRef idx="0">
            <a:scrgbClr r="0" g="0" b="0"/>
          </a:effectRef>
          <a:fontRef idx="minor"/>
        </p:style>
        <p:txBody>
          <a:bodyPr lIns="0" tIns="0" rIns="0" bIns="0" anchor="ctr">
            <a:spAutoFit/>
          </a:bodyPr>
          <a:lstStyle/>
          <a:p>
            <a:pPr algn="r">
              <a:lnSpc>
                <a:spcPct val="100000"/>
              </a:lnSpc>
              <a:buNone/>
              <a:tabLst>
                <a:tab pos="0" algn="l"/>
              </a:tabLst>
            </a:pPr>
            <a:r>
              <a:rPr lang="en-US" sz="1200" b="0" strike="noStrike" spc="-1">
                <a:solidFill>
                  <a:srgbClr val="FFFFFF"/>
                </a:solidFill>
                <a:latin typeface="Arial"/>
                <a:ea typeface="Arial"/>
              </a:rPr>
              <a:t>09-10-2020</a:t>
            </a:r>
            <a:endParaRPr lang="en-US" sz="1200" b="0" strike="noStrike" spc="-1">
              <a:latin typeface="Arial"/>
            </a:endParaRPr>
          </a:p>
        </p:txBody>
      </p:sp>
      <p:sp>
        <p:nvSpPr>
          <p:cNvPr id="1728" name="PlaceHolder 2"/>
          <p:cNvSpPr>
            <a:spLocks noGrp="1"/>
          </p:cNvSpPr>
          <p:nvPr>
            <p:ph type="title"/>
          </p:nvPr>
        </p:nvSpPr>
        <p:spPr>
          <a:xfrm>
            <a:off x="4073760" y="432000"/>
            <a:ext cx="4043880" cy="626760"/>
          </a:xfrm>
          <a:prstGeom prst="rect">
            <a:avLst/>
          </a:prstGeom>
          <a:noFill/>
          <a:ln w="12600">
            <a:noFill/>
          </a:ln>
        </p:spPr>
        <p:txBody>
          <a:bodyPr lIns="0" tIns="0" rIns="0" bIns="0" anchor="t">
            <a:normAutofit/>
          </a:bodyPr>
          <a:lstStyle/>
          <a:p>
            <a:pPr algn="ctr">
              <a:lnSpc>
                <a:spcPct val="90000"/>
              </a:lnSpc>
              <a:buNone/>
              <a:tabLst>
                <a:tab pos="0" algn="l"/>
              </a:tabLst>
            </a:pPr>
            <a:r>
              <a:rPr lang="en-US" sz="3200" b="0" strike="noStrike" spc="-1">
                <a:solidFill>
                  <a:srgbClr val="00A6D6"/>
                </a:solidFill>
                <a:latin typeface="Roboto Slab Regular Regular"/>
                <a:ea typeface="Roboto Slab Regular Regular"/>
              </a:rPr>
              <a:t>Validation</a:t>
            </a:r>
            <a:endParaRPr lang="en-US" sz="3200" b="0" strike="noStrike" spc="-1">
              <a:solidFill>
                <a:srgbClr val="000000"/>
              </a:solidFill>
              <a:latin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9" name="Rectangle 2"/>
          <p:cNvSpPr/>
          <p:nvPr/>
        </p:nvSpPr>
        <p:spPr>
          <a:xfrm>
            <a:off x="93600" y="5626080"/>
            <a:ext cx="2547000" cy="1418040"/>
          </a:xfrm>
          <a:prstGeom prst="rect">
            <a:avLst/>
          </a:prstGeom>
          <a:solidFill>
            <a:schemeClr val="bg1"/>
          </a:solidFill>
          <a:ln w="12700">
            <a:noFill/>
          </a:ln>
        </p:spPr>
        <p:style>
          <a:lnRef idx="0">
            <a:scrgbClr r="0" g="0" b="0"/>
          </a:lnRef>
          <a:fillRef idx="0">
            <a:scrgbClr r="0" g="0" b="0"/>
          </a:fillRef>
          <a:effectRef idx="0">
            <a:scrgbClr r="0" g="0" b="0"/>
          </a:effectRef>
          <a:fontRef idx="minor"/>
        </p:style>
      </p:sp>
      <p:grpSp>
        <p:nvGrpSpPr>
          <p:cNvPr id="1730" name="Group 9"/>
          <p:cNvGrpSpPr/>
          <p:nvPr/>
        </p:nvGrpSpPr>
        <p:grpSpPr>
          <a:xfrm>
            <a:off x="477000" y="657720"/>
            <a:ext cx="11422440" cy="6194880"/>
            <a:chOff x="477000" y="657720"/>
            <a:chExt cx="11422440" cy="6194880"/>
          </a:xfrm>
        </p:grpSpPr>
        <p:pic>
          <p:nvPicPr>
            <p:cNvPr id="1731" name="Picture 5" descr="A map of europe with red dots&#10;&#10;Description automatically generated"/>
            <p:cNvPicPr/>
            <p:nvPr/>
          </p:nvPicPr>
          <p:blipFill>
            <a:blip r:embed="rId3"/>
            <a:stretch/>
          </p:blipFill>
          <p:spPr>
            <a:xfrm>
              <a:off x="477000" y="657720"/>
              <a:ext cx="11422440" cy="6194880"/>
            </a:xfrm>
            <a:prstGeom prst="rect">
              <a:avLst/>
            </a:prstGeom>
            <a:ln w="0">
              <a:noFill/>
            </a:ln>
          </p:spPr>
        </p:pic>
        <p:sp>
          <p:nvSpPr>
            <p:cNvPr id="1732" name="TextBox 8"/>
            <p:cNvSpPr/>
            <p:nvPr/>
          </p:nvSpPr>
          <p:spPr>
            <a:xfrm>
              <a:off x="2130480" y="1170000"/>
              <a:ext cx="1845000" cy="517680"/>
            </a:xfrm>
            <a:prstGeom prst="rect">
              <a:avLst/>
            </a:prstGeom>
            <a:solidFill>
              <a:srgbClr val="FFFFFF"/>
            </a:solidFill>
            <a:ln>
              <a:solidFill>
                <a:srgbClr val="FFFFFF"/>
              </a:solidFill>
              <a:round/>
            </a:ln>
          </p:spPr>
          <p:style>
            <a:lnRef idx="2">
              <a:schemeClr val="dk1"/>
            </a:lnRef>
            <a:fillRef idx="1">
              <a:schemeClr val="lt1"/>
            </a:fillRef>
            <a:effectRef idx="0">
              <a:schemeClr val="dk1"/>
            </a:effectRef>
            <a:fontRef idx="minor"/>
          </p:style>
          <p:txBody>
            <a:bodyPr vertOverflow="overflow" horzOverflow="overflow" lIns="45720" rIns="45720" numCol="1" spcCol="38160" anchor="t">
              <a:spAutoFit/>
            </a:bodyPr>
            <a:lstStyle/>
            <a:p>
              <a:pPr>
                <a:lnSpc>
                  <a:spcPct val="100000"/>
                </a:lnSpc>
                <a:buNone/>
                <a:tabLst>
                  <a:tab pos="0" algn="l"/>
                </a:tabLst>
              </a:pPr>
              <a:r>
                <a:rPr lang="en-US" sz="2800" b="0" strike="noStrike" spc="-1">
                  <a:solidFill>
                    <a:srgbClr val="000000"/>
                  </a:solidFill>
                  <a:latin typeface="Arial"/>
                  <a:ea typeface="Arial"/>
                </a:rPr>
                <a:t>Emulator</a:t>
              </a:r>
              <a:endParaRPr lang="en-US" sz="2800" b="0" strike="noStrike" spc="-1">
                <a:latin typeface="Arial"/>
              </a:endParaRPr>
            </a:p>
          </p:txBody>
        </p:sp>
      </p:grpSp>
      <p:sp>
        <p:nvSpPr>
          <p:cNvPr id="1733" name="PlaceHolder 1"/>
          <p:cNvSpPr>
            <a:spLocks noGrp="1"/>
          </p:cNvSpPr>
          <p:nvPr>
            <p:ph type="sldNum" idx="15"/>
          </p:nvPr>
        </p:nvSpPr>
        <p:spPr>
          <a:xfrm>
            <a:off x="11289960" y="6246000"/>
            <a:ext cx="181800" cy="172440"/>
          </a:xfrm>
          <a:prstGeom prst="rect">
            <a:avLst/>
          </a:prstGeom>
          <a:noFill/>
          <a:ln w="12600">
            <a:noFill/>
          </a:ln>
        </p:spPr>
        <p:txBody>
          <a:bodyPr lIns="0" tIns="0" rIns="0" bIns="0" anchor="ctr">
            <a:noAutofit/>
          </a:bodyPr>
          <a:lstStyle>
            <a:lvl1pPr algn="r">
              <a:lnSpc>
                <a:spcPct val="100000"/>
              </a:lnSpc>
              <a:buNone/>
              <a:tabLst>
                <a:tab pos="0" algn="l"/>
              </a:tabLst>
              <a:defRPr lang="en-US" sz="1200" b="0" strike="noStrike" spc="-1">
                <a:solidFill>
                  <a:srgbClr val="A6A6A6"/>
                </a:solidFill>
                <a:latin typeface="Arial"/>
                <a:ea typeface="Arial"/>
              </a:defRPr>
            </a:lvl1pPr>
          </a:lstStyle>
          <a:p>
            <a:pPr algn="r">
              <a:lnSpc>
                <a:spcPct val="100000"/>
              </a:lnSpc>
              <a:buNone/>
              <a:tabLst>
                <a:tab pos="0" algn="l"/>
              </a:tabLst>
            </a:pPr>
            <a:fld id="{3BA3766B-889C-426E-AE37-C21EE21A920D}" type="slidenum">
              <a:rPr lang="en-US" sz="1200" b="0" strike="noStrike" spc="-1">
                <a:solidFill>
                  <a:srgbClr val="A6A6A6"/>
                </a:solidFill>
                <a:latin typeface="Arial"/>
                <a:ea typeface="Arial"/>
              </a:rPr>
              <a:t>11</a:t>
            </a:fld>
            <a:endParaRPr lang="en-US" sz="1200" b="0" strike="noStrike" spc="-1">
              <a:latin typeface="Times New Roman"/>
            </a:endParaRPr>
          </a:p>
        </p:txBody>
      </p:sp>
      <p:sp>
        <p:nvSpPr>
          <p:cNvPr id="1734" name="PlaceHolder 2"/>
          <p:cNvSpPr>
            <a:spLocks noGrp="1"/>
          </p:cNvSpPr>
          <p:nvPr>
            <p:ph/>
          </p:nvPr>
        </p:nvSpPr>
        <p:spPr>
          <a:xfrm>
            <a:off x="0" y="6005520"/>
            <a:ext cx="1455480" cy="518760"/>
          </a:xfrm>
          <a:prstGeom prst="rect">
            <a:avLst/>
          </a:prstGeom>
          <a:noFill/>
          <a:ln w="12600">
            <a:noFill/>
          </a:ln>
        </p:spPr>
        <p:txBody>
          <a:bodyPr lIns="0" tIns="0" rIns="0" bIns="0" anchor="t">
            <a:noAutofit/>
          </a:bodyPr>
          <a:lstStyle/>
          <a:p>
            <a:pPr marL="263520" indent="-263520">
              <a:lnSpc>
                <a:spcPct val="90000"/>
              </a:lnSpc>
              <a:spcBef>
                <a:spcPts val="1199"/>
              </a:spcBef>
              <a:buClr>
                <a:srgbClr val="00A6D6"/>
              </a:buClr>
              <a:buFont typeface="StarSymbol"/>
              <a:buChar char="▪"/>
            </a:pPr>
            <a:r>
              <a:rPr lang="en-US" sz="1600" b="0" strike="noStrike" spc="-1">
                <a:solidFill>
                  <a:srgbClr val="000000"/>
                </a:solidFill>
                <a:latin typeface="Arial"/>
                <a:ea typeface="Arial"/>
              </a:rPr>
              <a:t> </a:t>
            </a:r>
            <a:endParaRPr lang="en-US" sz="1600" b="0" strike="noStrike" spc="-1">
              <a:solidFill>
                <a:srgbClr val="000000"/>
              </a:solidFill>
              <a:latin typeface="Arial"/>
            </a:endParaRPr>
          </a:p>
        </p:txBody>
      </p:sp>
      <p:sp>
        <p:nvSpPr>
          <p:cNvPr id="1735" name="PlaceHolder 3"/>
          <p:cNvSpPr>
            <a:spLocks noGrp="1"/>
          </p:cNvSpPr>
          <p:nvPr>
            <p:ph type="title"/>
          </p:nvPr>
        </p:nvSpPr>
        <p:spPr>
          <a:xfrm>
            <a:off x="3438720" y="438480"/>
            <a:ext cx="5313600" cy="890640"/>
          </a:xfrm>
          <a:prstGeom prst="rect">
            <a:avLst/>
          </a:prstGeom>
          <a:noFill/>
          <a:ln w="12600">
            <a:noFill/>
          </a:ln>
        </p:spPr>
        <p:txBody>
          <a:bodyPr lIns="0" tIns="0" rIns="0" bIns="0" anchor="t">
            <a:normAutofit/>
          </a:bodyPr>
          <a:lstStyle/>
          <a:p>
            <a:pPr algn="ctr">
              <a:lnSpc>
                <a:spcPct val="90000"/>
              </a:lnSpc>
              <a:buNone/>
              <a:tabLst>
                <a:tab pos="0" algn="l"/>
              </a:tabLst>
            </a:pPr>
            <a:r>
              <a:rPr lang="en-US" sz="3200" b="0" strike="noStrike" spc="-1">
                <a:solidFill>
                  <a:srgbClr val="00A6D6"/>
                </a:solidFill>
                <a:latin typeface="Roboto Slab Regular Regular"/>
                <a:ea typeface="Roboto Slab Regular Regular"/>
              </a:rPr>
              <a:t>Validation</a:t>
            </a:r>
            <a:endParaRPr lang="en-US" sz="3200" b="0" strike="noStrike" spc="-1">
              <a:solidFill>
                <a:srgbClr val="000000"/>
              </a:solidFill>
              <a:latin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36" name="Picture 4" descr="A map of europe with red and blue dots&#10;&#10;Description automatically generated"/>
          <p:cNvPicPr/>
          <p:nvPr/>
        </p:nvPicPr>
        <p:blipFill>
          <a:blip r:embed="rId3"/>
          <a:stretch/>
        </p:blipFill>
        <p:spPr>
          <a:xfrm>
            <a:off x="420120" y="1868760"/>
            <a:ext cx="4228920" cy="3114720"/>
          </a:xfrm>
          <a:prstGeom prst="rect">
            <a:avLst/>
          </a:prstGeom>
          <a:ln w="0">
            <a:noFill/>
          </a:ln>
        </p:spPr>
      </p:pic>
      <p:sp>
        <p:nvSpPr>
          <p:cNvPr id="1737" name="Rectangle 3"/>
          <p:cNvSpPr/>
          <p:nvPr/>
        </p:nvSpPr>
        <p:spPr>
          <a:xfrm>
            <a:off x="117720" y="5547960"/>
            <a:ext cx="2547000" cy="1418040"/>
          </a:xfrm>
          <a:prstGeom prst="rect">
            <a:avLst/>
          </a:prstGeom>
          <a:solidFill>
            <a:schemeClr val="bg1"/>
          </a:solidFill>
          <a:ln w="12700">
            <a:noFill/>
          </a:ln>
        </p:spPr>
        <p:style>
          <a:lnRef idx="0">
            <a:scrgbClr r="0" g="0" b="0"/>
          </a:lnRef>
          <a:fillRef idx="0">
            <a:scrgbClr r="0" g="0" b="0"/>
          </a:fillRef>
          <a:effectRef idx="0">
            <a:scrgbClr r="0" g="0" b="0"/>
          </a:effectRef>
          <a:fontRef idx="minor"/>
        </p:style>
      </p:sp>
      <p:pic>
        <p:nvPicPr>
          <p:cNvPr id="1738" name="Picture 9"/>
          <p:cNvPicPr/>
          <p:nvPr/>
        </p:nvPicPr>
        <p:blipFill>
          <a:blip r:embed="rId4"/>
          <a:stretch/>
        </p:blipFill>
        <p:spPr>
          <a:xfrm>
            <a:off x="4897800" y="1405800"/>
            <a:ext cx="6716520" cy="4040280"/>
          </a:xfrm>
          <a:prstGeom prst="rect">
            <a:avLst/>
          </a:prstGeom>
          <a:ln w="0">
            <a:noFill/>
          </a:ln>
        </p:spPr>
      </p:pic>
      <p:sp>
        <p:nvSpPr>
          <p:cNvPr id="1739" name="PlaceHolder 1"/>
          <p:cNvSpPr>
            <a:spLocks noGrp="1"/>
          </p:cNvSpPr>
          <p:nvPr>
            <p:ph type="title"/>
          </p:nvPr>
        </p:nvSpPr>
        <p:spPr>
          <a:xfrm>
            <a:off x="698400" y="741600"/>
            <a:ext cx="10774800" cy="489960"/>
          </a:xfrm>
          <a:prstGeom prst="rect">
            <a:avLst/>
          </a:prstGeom>
          <a:noFill/>
          <a:ln w="12600">
            <a:noFill/>
          </a:ln>
        </p:spPr>
        <p:txBody>
          <a:bodyPr lIns="0" tIns="0" rIns="0" bIns="0" anchor="t">
            <a:normAutofit/>
          </a:bodyPr>
          <a:lstStyle/>
          <a:p>
            <a:pPr algn="ctr">
              <a:lnSpc>
                <a:spcPct val="90000"/>
              </a:lnSpc>
              <a:buNone/>
              <a:tabLst>
                <a:tab pos="0" algn="l"/>
              </a:tabLst>
            </a:pPr>
            <a:r>
              <a:rPr lang="en-US" sz="3200" b="0" strike="noStrike" spc="-1">
                <a:solidFill>
                  <a:srgbClr val="00A6D6"/>
                </a:solidFill>
                <a:latin typeface="Roboto Slab Regular Regular"/>
                <a:ea typeface="Roboto Slab Regular Regular"/>
              </a:rPr>
              <a:t>Fine tuning on DWD</a:t>
            </a:r>
            <a:endParaRPr lang="en-US" sz="3200" b="0" strike="noStrike" spc="-1">
              <a:solidFill>
                <a:srgbClr val="000000"/>
              </a:solidFill>
              <a:latin typeface="Arial"/>
            </a:endParaRPr>
          </a:p>
        </p:txBody>
      </p:sp>
      <p:sp>
        <p:nvSpPr>
          <p:cNvPr id="3" name="PlaceHolder 2"/>
          <p:cNvSpPr>
            <a:spLocks noGrp="1"/>
          </p:cNvSpPr>
          <p:nvPr>
            <p:ph type="sldNum" idx="5"/>
          </p:nvPr>
        </p:nvSpPr>
        <p:spPr/>
        <p:txBody>
          <a:bodyPr/>
          <a:lstStyle/>
          <a:p>
            <a:fld id="{3AB590BC-0A3E-47AA-9A2C-C57401AD0426}" type="slidenum">
              <a:t>12</a:t>
            </a:fld>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7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 name="Picture 5" descr="A graph of blue bars&#10;&#10;Description automatically generated"/>
          <p:cNvPicPr/>
          <p:nvPr/>
        </p:nvPicPr>
        <p:blipFill>
          <a:blip r:embed="rId2"/>
          <a:stretch/>
        </p:blipFill>
        <p:spPr>
          <a:xfrm>
            <a:off x="23400" y="881280"/>
            <a:ext cx="12042000" cy="5630400"/>
          </a:xfrm>
          <a:prstGeom prst="rect">
            <a:avLst/>
          </a:prstGeom>
          <a:ln w="0">
            <a:noFill/>
          </a:ln>
        </p:spPr>
      </p:pic>
      <p:sp>
        <p:nvSpPr>
          <p:cNvPr id="1741" name="PlaceHolder 1"/>
          <p:cNvSpPr>
            <a:spLocks noGrp="1"/>
          </p:cNvSpPr>
          <p:nvPr>
            <p:ph type="title"/>
          </p:nvPr>
        </p:nvSpPr>
        <p:spPr>
          <a:xfrm>
            <a:off x="704160" y="371880"/>
            <a:ext cx="10774800" cy="489960"/>
          </a:xfrm>
          <a:prstGeom prst="rect">
            <a:avLst/>
          </a:prstGeom>
          <a:noFill/>
          <a:ln w="12600">
            <a:noFill/>
          </a:ln>
        </p:spPr>
        <p:txBody>
          <a:bodyPr lIns="0" tIns="0" rIns="0" bIns="0" anchor="t">
            <a:normAutofit fontScale="53000"/>
          </a:bodyPr>
          <a:lstStyle/>
          <a:p>
            <a:pPr algn="ctr">
              <a:lnSpc>
                <a:spcPct val="90000"/>
              </a:lnSpc>
              <a:buNone/>
              <a:tabLst>
                <a:tab pos="0" algn="l"/>
              </a:tabLst>
            </a:pPr>
            <a:r>
              <a:rPr lang="en-US" sz="3200" b="0" strike="noStrike" spc="-1">
                <a:solidFill>
                  <a:srgbClr val="00A6D6"/>
                </a:solidFill>
                <a:latin typeface="Roboto Slab Regular Regular"/>
                <a:ea typeface="Roboto Slab Regular Regular"/>
              </a:rPr>
              <a:t>Feature permutation importance - IEA-PVPS pyranometers</a:t>
            </a:r>
            <a:br>
              <a:rPr sz="3200"/>
            </a:br>
            <a:endParaRPr lang="en-US" sz="3200" b="0" strike="noStrike" spc="-1">
              <a:solidFill>
                <a:srgbClr val="000000"/>
              </a:solidFill>
              <a:latin typeface="Arial"/>
            </a:endParaRPr>
          </a:p>
        </p:txBody>
      </p:sp>
      <p:sp>
        <p:nvSpPr>
          <p:cNvPr id="3" name="PlaceHolder 2"/>
          <p:cNvSpPr>
            <a:spLocks noGrp="1"/>
          </p:cNvSpPr>
          <p:nvPr>
            <p:ph type="sldNum" idx="5"/>
          </p:nvPr>
        </p:nvSpPr>
        <p:spPr/>
        <p:txBody>
          <a:bodyPr/>
          <a:lstStyle/>
          <a:p>
            <a:fld id="{1E1790E1-F6C2-4476-A555-38BD69F78DFC}" type="slidenum">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2" name="PlaceHolder 1"/>
          <p:cNvSpPr>
            <a:spLocks noGrp="1"/>
          </p:cNvSpPr>
          <p:nvPr>
            <p:ph/>
          </p:nvPr>
        </p:nvSpPr>
        <p:spPr>
          <a:xfrm>
            <a:off x="6106680" y="0"/>
            <a:ext cx="6084720" cy="6854040"/>
          </a:xfrm>
          <a:prstGeom prst="rect">
            <a:avLst/>
          </a:prstGeom>
          <a:solidFill>
            <a:srgbClr val="61A4B4"/>
          </a:solidFill>
          <a:ln w="12600">
            <a:noFill/>
          </a:ln>
        </p:spPr>
        <p:txBody>
          <a:bodyPr lIns="0" tIns="0" rIns="0" bIns="0" anchor="t">
            <a:noAutofit/>
          </a:bodyPr>
          <a:lstStyle/>
          <a:p>
            <a:pPr>
              <a:lnSpc>
                <a:spcPct val="90000"/>
              </a:lnSpc>
              <a:spcBef>
                <a:spcPts val="1417"/>
              </a:spcBef>
              <a:buNone/>
            </a:pPr>
            <a:endParaRPr lang="en-US" sz="1600" b="0" strike="noStrike" spc="-1">
              <a:solidFill>
                <a:srgbClr val="000000"/>
              </a:solidFill>
              <a:latin typeface="Arial"/>
            </a:endParaRPr>
          </a:p>
        </p:txBody>
      </p:sp>
      <p:pic>
        <p:nvPicPr>
          <p:cNvPr id="1743" name="Picture Placeholder 2"/>
          <p:cNvPicPr/>
          <p:nvPr/>
        </p:nvPicPr>
        <p:blipFill>
          <a:blip r:embed="rId3"/>
          <a:srcRect l="-309006" t="-457082" r="-309006" b="-457082"/>
          <a:stretch/>
        </p:blipFill>
        <p:spPr>
          <a:xfrm>
            <a:off x="6106680" y="1440"/>
            <a:ext cx="6084720" cy="6856200"/>
          </a:xfrm>
          <a:prstGeom prst="rect">
            <a:avLst/>
          </a:prstGeom>
          <a:ln w="0">
            <a:noFill/>
          </a:ln>
        </p:spPr>
      </p:pic>
      <p:sp>
        <p:nvSpPr>
          <p:cNvPr id="1744" name="PlaceHolder 2"/>
          <p:cNvSpPr>
            <a:spLocks noGrp="1"/>
          </p:cNvSpPr>
          <p:nvPr>
            <p:ph type="title"/>
          </p:nvPr>
        </p:nvSpPr>
        <p:spPr>
          <a:xfrm>
            <a:off x="698400" y="741600"/>
            <a:ext cx="4773600" cy="489960"/>
          </a:xfrm>
          <a:prstGeom prst="rect">
            <a:avLst/>
          </a:prstGeom>
          <a:noFill/>
          <a:ln w="12600">
            <a:noFill/>
          </a:ln>
        </p:spPr>
        <p:txBody>
          <a:bodyPr lIns="0" tIns="0" rIns="0" bIns="0" anchor="t">
            <a:normAutofit/>
          </a:bodyPr>
          <a:lstStyle/>
          <a:p>
            <a:pPr>
              <a:lnSpc>
                <a:spcPct val="90000"/>
              </a:lnSpc>
              <a:buNone/>
              <a:tabLst>
                <a:tab pos="0" algn="l"/>
              </a:tabLst>
            </a:pPr>
            <a:r>
              <a:rPr lang="en-US" sz="3200" b="0" strike="noStrike" spc="-1">
                <a:solidFill>
                  <a:srgbClr val="00A6D6"/>
                </a:solidFill>
                <a:latin typeface="Roboto Slab Regular Regular"/>
                <a:ea typeface="Roboto Slab Regular Regular"/>
              </a:rPr>
              <a:t>Summary</a:t>
            </a:r>
            <a:endParaRPr lang="en-US" sz="3200" b="0" strike="noStrike" spc="-1">
              <a:solidFill>
                <a:srgbClr val="000000"/>
              </a:solidFill>
              <a:latin typeface="Arial"/>
            </a:endParaRPr>
          </a:p>
        </p:txBody>
      </p:sp>
      <p:sp>
        <p:nvSpPr>
          <p:cNvPr id="1745" name="PlaceHolder 3"/>
          <p:cNvSpPr>
            <a:spLocks noGrp="1"/>
          </p:cNvSpPr>
          <p:nvPr>
            <p:ph/>
          </p:nvPr>
        </p:nvSpPr>
        <p:spPr>
          <a:xfrm>
            <a:off x="868680" y="1522440"/>
            <a:ext cx="5232240" cy="4356000"/>
          </a:xfrm>
          <a:prstGeom prst="rect">
            <a:avLst/>
          </a:prstGeom>
          <a:noFill/>
          <a:ln w="12600">
            <a:noFill/>
          </a:ln>
        </p:spPr>
        <p:txBody>
          <a:bodyPr lIns="0" tIns="0" rIns="0" bIns="0" anchor="t">
            <a:normAutofit/>
          </a:bodyPr>
          <a:lstStyle/>
          <a:p>
            <a:pPr marL="263520" indent="-263520">
              <a:lnSpc>
                <a:spcPct val="90000"/>
              </a:lnSpc>
              <a:spcBef>
                <a:spcPts val="1199"/>
              </a:spcBef>
              <a:buClr>
                <a:srgbClr val="00A6D6"/>
              </a:buClr>
              <a:buFont typeface="StarSymbol"/>
              <a:buChar char="▪"/>
            </a:pPr>
            <a:r>
              <a:rPr lang="en-US" sz="2000" b="0" strike="noStrike" spc="-1">
                <a:solidFill>
                  <a:srgbClr val="000000"/>
                </a:solidFill>
                <a:latin typeface="Arial"/>
                <a:ea typeface="Arial"/>
              </a:rPr>
              <a:t>SARAH-3 emulated with fast convolutional network </a:t>
            </a:r>
            <a:endParaRPr lang="en-US" sz="2000" b="0" strike="noStrike" spc="-1">
              <a:solidFill>
                <a:srgbClr val="000000"/>
              </a:solidFill>
              <a:latin typeface="Arial"/>
            </a:endParaRPr>
          </a:p>
          <a:p>
            <a:pPr marL="263520" indent="-263520">
              <a:lnSpc>
                <a:spcPct val="90000"/>
              </a:lnSpc>
              <a:spcBef>
                <a:spcPts val="1199"/>
              </a:spcBef>
              <a:buClr>
                <a:srgbClr val="00A6D6"/>
              </a:buClr>
              <a:buFont typeface="StarSymbol"/>
              <a:buChar char="▪"/>
            </a:pPr>
            <a:r>
              <a:rPr lang="en-US" sz="2000" b="0" strike="noStrike" spc="-1">
                <a:solidFill>
                  <a:srgbClr val="000000"/>
                </a:solidFill>
                <a:latin typeface="Arial"/>
                <a:ea typeface="Arial"/>
              </a:rPr>
              <a:t>RMSE and bias are equivalent</a:t>
            </a:r>
            <a:endParaRPr lang="en-US" sz="2000" b="0" strike="noStrike" spc="-1">
              <a:solidFill>
                <a:srgbClr val="000000"/>
              </a:solidFill>
              <a:latin typeface="Arial"/>
            </a:endParaRPr>
          </a:p>
          <a:p>
            <a:pPr marL="263520" indent="-263520">
              <a:lnSpc>
                <a:spcPct val="90000"/>
              </a:lnSpc>
              <a:spcBef>
                <a:spcPts val="1199"/>
              </a:spcBef>
              <a:buClr>
                <a:srgbClr val="00A6D6"/>
              </a:buClr>
              <a:buFont typeface="StarSymbol"/>
              <a:buChar char="▪"/>
            </a:pPr>
            <a:r>
              <a:rPr lang="en-US" sz="2000" b="0" strike="noStrike" spc="-1">
                <a:solidFill>
                  <a:srgbClr val="000000"/>
                </a:solidFill>
                <a:latin typeface="Arial"/>
                <a:ea typeface="Arial"/>
              </a:rPr>
              <a:t>Fast emulator – Latency of 10 seconds</a:t>
            </a:r>
            <a:endParaRPr lang="en-US" sz="2000" b="0" strike="noStrike" spc="-1">
              <a:solidFill>
                <a:srgbClr val="000000"/>
              </a:solidFill>
              <a:latin typeface="Arial"/>
            </a:endParaRPr>
          </a:p>
          <a:p>
            <a:pPr marL="263520" indent="-263520">
              <a:lnSpc>
                <a:spcPct val="90000"/>
              </a:lnSpc>
              <a:spcBef>
                <a:spcPts val="1199"/>
              </a:spcBef>
              <a:buClr>
                <a:srgbClr val="00A6D6"/>
              </a:buClr>
              <a:buFont typeface="StarSymbol"/>
              <a:buChar char="▪"/>
            </a:pPr>
            <a:r>
              <a:rPr lang="en-US" sz="2000" b="0" strike="noStrike" spc="-1">
                <a:solidFill>
                  <a:srgbClr val="000000"/>
                </a:solidFill>
                <a:latin typeface="Arial"/>
                <a:ea typeface="Arial"/>
              </a:rPr>
              <a:t>Finetuning on pyranometers reduces the SSI uncertainty further</a:t>
            </a:r>
            <a:endParaRPr lang="en-US" sz="2000" b="0" strike="noStrike" spc="-1">
              <a:solidFill>
                <a:srgbClr val="000000"/>
              </a:solidFill>
              <a:latin typeface="Arial"/>
            </a:endParaRPr>
          </a:p>
          <a:p>
            <a:pPr marL="263520" indent="-263520">
              <a:lnSpc>
                <a:spcPct val="90000"/>
              </a:lnSpc>
              <a:spcBef>
                <a:spcPts val="1199"/>
              </a:spcBef>
              <a:buClr>
                <a:srgbClr val="00A6D6"/>
              </a:buClr>
              <a:buFont typeface="StarSymbol"/>
              <a:buChar char="▪"/>
            </a:pPr>
            <a:r>
              <a:rPr lang="en-US" sz="2000" b="0" strike="noStrike" spc="-1">
                <a:solidFill>
                  <a:srgbClr val="000000"/>
                </a:solidFill>
                <a:latin typeface="Arial"/>
                <a:ea typeface="Arial"/>
              </a:rPr>
              <a:t>Emulator uses IR/NIR bands for estimation</a:t>
            </a:r>
            <a:endParaRPr lang="en-US" sz="2000" b="0" strike="noStrike" spc="-1">
              <a:solidFill>
                <a:srgbClr val="000000"/>
              </a:solidFill>
              <a:latin typeface="Arial"/>
            </a:endParaRPr>
          </a:p>
          <a:p>
            <a:pPr>
              <a:lnSpc>
                <a:spcPct val="90000"/>
              </a:lnSpc>
              <a:spcBef>
                <a:spcPts val="1199"/>
              </a:spcBef>
              <a:buNone/>
            </a:pPr>
            <a:endParaRPr lang="en-US" sz="1600" b="0" strike="noStrike" spc="-1">
              <a:solidFill>
                <a:srgbClr val="000000"/>
              </a:solidFill>
              <a:latin typeface="Arial"/>
            </a:endParaRPr>
          </a:p>
          <a:p>
            <a:pPr>
              <a:lnSpc>
                <a:spcPct val="90000"/>
              </a:lnSpc>
              <a:spcBef>
                <a:spcPts val="1199"/>
              </a:spcBef>
              <a:buNone/>
            </a:pPr>
            <a:endParaRPr lang="en-US" sz="1600" b="0" strike="noStrike" spc="-1">
              <a:solidFill>
                <a:srgbClr val="000000"/>
              </a:solidFill>
              <a:latin typeface="Arial"/>
            </a:endParaRPr>
          </a:p>
          <a:p>
            <a:pPr>
              <a:lnSpc>
                <a:spcPct val="90000"/>
              </a:lnSpc>
              <a:spcBef>
                <a:spcPts val="1199"/>
              </a:spcBef>
              <a:buNone/>
              <a:tabLst>
                <a:tab pos="0" algn="l"/>
              </a:tabLst>
            </a:pPr>
            <a:endParaRPr lang="en-US" sz="1600" b="0" strike="noStrike" spc="-1">
              <a:solidFill>
                <a:srgbClr val="000000"/>
              </a:solidFill>
              <a:latin typeface="Arial"/>
            </a:endParaRPr>
          </a:p>
        </p:txBody>
      </p:sp>
      <p:grpSp>
        <p:nvGrpSpPr>
          <p:cNvPr id="1746" name="Group 10"/>
          <p:cNvGrpSpPr/>
          <p:nvPr/>
        </p:nvGrpSpPr>
        <p:grpSpPr>
          <a:xfrm>
            <a:off x="2419920" y="5686200"/>
            <a:ext cx="3353400" cy="919080"/>
            <a:chOff x="2419920" y="5686200"/>
            <a:chExt cx="3353400" cy="919080"/>
          </a:xfrm>
        </p:grpSpPr>
        <p:pic>
          <p:nvPicPr>
            <p:cNvPr id="1747" name="Graphic 8" descr="Bern University of Applied Sciences"/>
            <p:cNvPicPr/>
            <p:nvPr/>
          </p:nvPicPr>
          <p:blipFill>
            <a:blip r:embed="rId4"/>
            <a:stretch/>
          </p:blipFill>
          <p:spPr>
            <a:xfrm>
              <a:off x="2419920" y="5686200"/>
              <a:ext cx="1161720" cy="914040"/>
            </a:xfrm>
            <a:prstGeom prst="rect">
              <a:avLst/>
            </a:prstGeom>
            <a:ln w="0">
              <a:noFill/>
            </a:ln>
          </p:spPr>
        </p:pic>
        <p:sp>
          <p:nvSpPr>
            <p:cNvPr id="1748" name="TextBox 9"/>
            <p:cNvSpPr/>
            <p:nvPr/>
          </p:nvSpPr>
          <p:spPr>
            <a:xfrm>
              <a:off x="3030480" y="6087960"/>
              <a:ext cx="2742840" cy="517320"/>
            </a:xfrm>
            <a:prstGeom prst="rect">
              <a:avLst/>
            </a:prstGeom>
            <a:noFill/>
            <a:ln w="12700">
              <a:noFill/>
            </a:ln>
          </p:spPr>
          <p:style>
            <a:lnRef idx="0">
              <a:scrgbClr r="0" g="0" b="0"/>
            </a:lnRef>
            <a:fillRef idx="0">
              <a:scrgbClr r="0" g="0" b="0"/>
            </a:fillRef>
            <a:effectRef idx="0">
              <a:scrgbClr r="0" g="0" b="0"/>
            </a:effectRef>
            <a:fontRef idx="minor"/>
          </p:style>
          <p:txBody>
            <a:bodyPr vertOverflow="overflow" horzOverflow="overflow" lIns="45720" rIns="45720" numCol="1" spcCol="38160" anchor="t">
              <a:spAutoFit/>
            </a:bodyPr>
            <a:lstStyle/>
            <a:p>
              <a:pPr>
                <a:lnSpc>
                  <a:spcPct val="100000"/>
                </a:lnSpc>
                <a:buNone/>
                <a:tabLst>
                  <a:tab pos="0" algn="l"/>
                </a:tabLst>
              </a:pPr>
              <a:r>
                <a:rPr lang="en-US" sz="1400" b="0" strike="noStrike" spc="-1">
                  <a:solidFill>
                    <a:srgbClr val="535353"/>
                  </a:solidFill>
                  <a:latin typeface="Arial"/>
                  <a:ea typeface="Arial"/>
                </a:rPr>
                <a:t>Bern University</a:t>
              </a:r>
              <a:br>
                <a:rPr sz="1400"/>
              </a:br>
              <a:r>
                <a:rPr lang="en-US" sz="1400" b="0" strike="noStrike" spc="-1">
                  <a:solidFill>
                    <a:srgbClr val="535353"/>
                  </a:solidFill>
                  <a:latin typeface="Arial"/>
                  <a:ea typeface="Arial"/>
                </a:rPr>
                <a:t>of Applied Sciences</a:t>
              </a:r>
              <a:endParaRPr lang="en-US" sz="1400" b="0" strike="noStrike" spc="-1">
                <a:latin typeface="Arial"/>
              </a:endParaRPr>
            </a:p>
          </p:txBody>
        </p:sp>
      </p:grpSp>
      <p:pic>
        <p:nvPicPr>
          <p:cNvPr id="1749" name="Picture 12" descr="A red and black background&#10;&#10;Description automatically generated"/>
          <p:cNvPicPr/>
          <p:nvPr/>
        </p:nvPicPr>
        <p:blipFill>
          <a:blip r:embed="rId5"/>
          <a:stretch/>
        </p:blipFill>
        <p:spPr>
          <a:xfrm>
            <a:off x="6104520" y="5651280"/>
            <a:ext cx="1730160" cy="1203840"/>
          </a:xfrm>
          <a:prstGeom prst="rect">
            <a:avLst/>
          </a:prstGeom>
          <a:ln w="0">
            <a:noFill/>
          </a:ln>
        </p:spPr>
      </p:pic>
      <p:sp>
        <p:nvSpPr>
          <p:cNvPr id="1750" name="Ondertitel 23"/>
          <p:cNvSpPr/>
          <p:nvPr/>
        </p:nvSpPr>
        <p:spPr>
          <a:xfrm>
            <a:off x="8318520" y="6494040"/>
            <a:ext cx="3728880" cy="248040"/>
          </a:xfrm>
          <a:prstGeom prst="rect">
            <a:avLst/>
          </a:prstGeom>
          <a:noFill/>
          <a:ln w="12700">
            <a:noFill/>
          </a:ln>
        </p:spPr>
        <p:style>
          <a:lnRef idx="0">
            <a:scrgbClr r="0" g="0" b="0"/>
          </a:lnRef>
          <a:fillRef idx="0">
            <a:scrgbClr r="0" g="0" b="0"/>
          </a:fillRef>
          <a:effectRef idx="0">
            <a:scrgbClr r="0" g="0" b="0"/>
          </a:effectRef>
          <a:fontRef idx="minor"/>
        </p:style>
        <p:txBody>
          <a:bodyPr lIns="0" tIns="0" rIns="0" bIns="0" anchor="t">
            <a:normAutofit fontScale="68000"/>
          </a:bodyPr>
          <a:lstStyle/>
          <a:p>
            <a:pPr>
              <a:lnSpc>
                <a:spcPct val="90000"/>
              </a:lnSpc>
              <a:spcBef>
                <a:spcPts val="1199"/>
              </a:spcBef>
              <a:buNone/>
              <a:tabLst>
                <a:tab pos="0" algn="l"/>
              </a:tabLst>
            </a:pPr>
            <a:r>
              <a:rPr lang="en-US" sz="1600" b="1" strike="noStrike" spc="-1">
                <a:solidFill>
                  <a:srgbClr val="000000"/>
                </a:solidFill>
                <a:latin typeface="Arial"/>
                <a:ea typeface="Arial"/>
              </a:rPr>
              <a:t>Kevin Schuurman, Dr. Angela Meyer, Alberto Carpentieri</a:t>
            </a:r>
            <a:endParaRPr lang="en-US" sz="1600" b="1" strike="noStrike" spc="-1">
              <a:solidFill>
                <a:srgbClr val="000000"/>
              </a:solidFill>
              <a:latin typeface="Arial"/>
            </a:endParaRPr>
          </a:p>
        </p:txBody>
      </p:sp>
      <p:pic>
        <p:nvPicPr>
          <p:cNvPr id="1751" name="Picture 14" descr="A map of europe with different colored spots&#10;&#10;Description automatically generated"/>
          <p:cNvPicPr/>
          <p:nvPr/>
        </p:nvPicPr>
        <p:blipFill>
          <a:blip r:embed="rId6"/>
          <a:srcRect l="1329" t="17263" r="57888" b="17514"/>
          <a:stretch/>
        </p:blipFill>
        <p:spPr>
          <a:xfrm>
            <a:off x="7000920" y="984960"/>
            <a:ext cx="4606920" cy="4043880"/>
          </a:xfrm>
          <a:prstGeom prst="rect">
            <a:avLst/>
          </a:prstGeom>
          <a:ln w="0">
            <a:noFill/>
          </a:ln>
        </p:spPr>
      </p:pic>
      <p:sp>
        <p:nvSpPr>
          <p:cNvPr id="5" name="PlaceHolder 4"/>
          <p:cNvSpPr>
            <a:spLocks noGrp="1"/>
          </p:cNvSpPr>
          <p:nvPr>
            <p:ph type="sldNum" idx="6"/>
          </p:nvPr>
        </p:nvSpPr>
        <p:spPr/>
        <p:txBody>
          <a:bodyPr/>
          <a:lstStyle/>
          <a:p>
            <a:fld id="{0EF968BE-969A-4281-8CE3-7F9D41DFBF50}" type="slidenum">
              <a:t>14</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1" name="Connector: Curved 7"/>
          <p:cNvSpPr/>
          <p:nvPr/>
        </p:nvSpPr>
        <p:spPr>
          <a:xfrm>
            <a:off x="1708920" y="3061800"/>
            <a:ext cx="2162160" cy="2005920"/>
          </a:xfrm>
          <a:prstGeom prst="curvedConnector3">
            <a:avLst>
              <a:gd name="adj1" fmla="val 50000"/>
            </a:avLst>
          </a:prstGeom>
          <a:noFill/>
          <a:ln w="57150">
            <a:solidFill>
              <a:srgbClr val="00A6D6"/>
            </a:solidFill>
            <a:miter/>
            <a:tailEnd type="triangle" w="med" len="med"/>
          </a:ln>
        </p:spPr>
        <p:style>
          <a:lnRef idx="0">
            <a:scrgbClr r="0" g="0" b="0"/>
          </a:lnRef>
          <a:fillRef idx="0">
            <a:scrgbClr r="0" g="0" b="0"/>
          </a:fillRef>
          <a:effectRef idx="0">
            <a:scrgbClr r="0" g="0" b="0"/>
          </a:effectRef>
          <a:fontRef idx="minor"/>
        </p:style>
      </p:sp>
      <p:pic>
        <p:nvPicPr>
          <p:cNvPr id="1432" name="Picture 2" descr="ESA - SEVIRI: an eye for detail and accuracy"/>
          <p:cNvPicPr/>
          <p:nvPr/>
        </p:nvPicPr>
        <p:blipFill>
          <a:blip r:embed="rId3"/>
          <a:stretch/>
        </p:blipFill>
        <p:spPr>
          <a:xfrm>
            <a:off x="164520" y="492480"/>
            <a:ext cx="3348720" cy="2513160"/>
          </a:xfrm>
          <a:prstGeom prst="rect">
            <a:avLst/>
          </a:prstGeom>
          <a:ln w="0">
            <a:noFill/>
          </a:ln>
        </p:spPr>
      </p:pic>
      <p:pic>
        <p:nvPicPr>
          <p:cNvPr id="1433" name="Picture 8" descr="solar power forecast"/>
          <p:cNvPicPr/>
          <p:nvPr/>
        </p:nvPicPr>
        <p:blipFill>
          <a:blip r:embed="rId4"/>
          <a:stretch/>
        </p:blipFill>
        <p:spPr>
          <a:xfrm>
            <a:off x="7820280" y="406080"/>
            <a:ext cx="4320720" cy="2889720"/>
          </a:xfrm>
          <a:prstGeom prst="rect">
            <a:avLst/>
          </a:prstGeom>
          <a:ln w="0">
            <a:noFill/>
          </a:ln>
        </p:spPr>
      </p:pic>
      <p:pic>
        <p:nvPicPr>
          <p:cNvPr id="1434" name="Picture 10" descr="Do Solar Panels Need Direct Sunlight? (2024) | Today's Homeowner"/>
          <p:cNvPicPr/>
          <p:nvPr/>
        </p:nvPicPr>
        <p:blipFill>
          <a:blip r:embed="rId5"/>
          <a:stretch/>
        </p:blipFill>
        <p:spPr>
          <a:xfrm>
            <a:off x="3938400" y="2749320"/>
            <a:ext cx="3534840" cy="4040640"/>
          </a:xfrm>
          <a:prstGeom prst="rect">
            <a:avLst/>
          </a:prstGeom>
          <a:ln w="0">
            <a:noFill/>
          </a:ln>
        </p:spPr>
      </p:pic>
      <p:sp>
        <p:nvSpPr>
          <p:cNvPr id="1435" name="Connector: Curved 11"/>
          <p:cNvSpPr/>
          <p:nvPr/>
        </p:nvSpPr>
        <p:spPr>
          <a:xfrm flipV="1">
            <a:off x="7558920" y="3307680"/>
            <a:ext cx="2706480" cy="1748880"/>
          </a:xfrm>
          <a:prstGeom prst="curvedConnector3">
            <a:avLst>
              <a:gd name="adj1" fmla="val 50000"/>
            </a:avLst>
          </a:prstGeom>
          <a:noFill/>
          <a:ln w="57150">
            <a:solidFill>
              <a:srgbClr val="00A6D6"/>
            </a:solidFill>
            <a:round/>
            <a:tailEnd type="triangle" w="med" len="med"/>
          </a:ln>
        </p:spPr>
        <p:style>
          <a:lnRef idx="3">
            <a:schemeClr val="accent1"/>
          </a:lnRef>
          <a:fillRef idx="0">
            <a:schemeClr val="accent1"/>
          </a:fillRef>
          <a:effectRef idx="2">
            <a:schemeClr val="accent1"/>
          </a:effectRef>
          <a:fontRef idx="minor"/>
        </p:style>
      </p:sp>
      <p:pic>
        <p:nvPicPr>
          <p:cNvPr id="1436" name="Picture 3" descr="Delay Icons - Free SVG &amp; PNG Delay Images - Noun Project"/>
          <p:cNvPicPr/>
          <p:nvPr/>
        </p:nvPicPr>
        <p:blipFill>
          <a:blip r:embed="rId6"/>
          <a:stretch/>
        </p:blipFill>
        <p:spPr>
          <a:xfrm>
            <a:off x="1641600" y="3060360"/>
            <a:ext cx="2080440" cy="2088360"/>
          </a:xfrm>
          <a:prstGeom prst="rect">
            <a:avLst/>
          </a:prstGeom>
          <a:ln w="0">
            <a:noFill/>
          </a:ln>
        </p:spPr>
      </p:pic>
      <p:sp>
        <p:nvSpPr>
          <p:cNvPr id="2" name="PlaceHolder 1"/>
          <p:cNvSpPr>
            <a:spLocks noGrp="1"/>
          </p:cNvSpPr>
          <p:nvPr>
            <p:ph type="sldNum" idx="2"/>
          </p:nvPr>
        </p:nvSpPr>
        <p:spPr/>
        <p:txBody>
          <a:bodyPr/>
          <a:lstStyle/>
          <a:p>
            <a:fld id="{E6BBE6D6-2856-450F-930A-EF143A849186}" type="slidenum">
              <a:t>2</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7" name="Rectangle 13"/>
          <p:cNvSpPr/>
          <p:nvPr/>
        </p:nvSpPr>
        <p:spPr>
          <a:xfrm>
            <a:off x="143280" y="5796360"/>
            <a:ext cx="2547000" cy="1418040"/>
          </a:xfrm>
          <a:prstGeom prst="rect">
            <a:avLst/>
          </a:prstGeom>
          <a:solidFill>
            <a:srgbClr val="FFFFFF"/>
          </a:solidFill>
          <a:ln w="12700">
            <a:solidFill>
              <a:srgbClr val="FFFFFF"/>
            </a:solidFill>
            <a:miter/>
          </a:ln>
        </p:spPr>
        <p:style>
          <a:lnRef idx="0">
            <a:scrgbClr r="0" g="0" b="0"/>
          </a:lnRef>
          <a:fillRef idx="0">
            <a:scrgbClr r="0" g="0" b="0"/>
          </a:fillRef>
          <a:effectRef idx="0">
            <a:scrgbClr r="0" g="0" b="0"/>
          </a:effectRef>
          <a:fontRef idx="minor"/>
        </p:style>
      </p:sp>
      <p:sp>
        <p:nvSpPr>
          <p:cNvPr id="1438" name="PlaceHolder 1"/>
          <p:cNvSpPr>
            <a:spLocks noGrp="1"/>
          </p:cNvSpPr>
          <p:nvPr>
            <p:ph/>
          </p:nvPr>
        </p:nvSpPr>
        <p:spPr>
          <a:xfrm>
            <a:off x="7783200" y="0"/>
            <a:ext cx="4412160" cy="6857640"/>
          </a:xfrm>
          <a:prstGeom prst="rect">
            <a:avLst/>
          </a:prstGeom>
          <a:solidFill>
            <a:srgbClr val="C3312F"/>
          </a:solidFill>
          <a:ln w="12600">
            <a:noFill/>
          </a:ln>
        </p:spPr>
        <p:txBody>
          <a:bodyPr lIns="0" tIns="0" rIns="0" bIns="0" anchor="t">
            <a:noAutofit/>
          </a:bodyPr>
          <a:lstStyle/>
          <a:p>
            <a:pPr>
              <a:lnSpc>
                <a:spcPct val="90000"/>
              </a:lnSpc>
              <a:spcBef>
                <a:spcPts val="1417"/>
              </a:spcBef>
              <a:buNone/>
            </a:pPr>
            <a:endParaRPr lang="en-US" sz="1600" b="0" strike="noStrike" spc="-1">
              <a:solidFill>
                <a:srgbClr val="000000"/>
              </a:solidFill>
              <a:latin typeface="Arial"/>
            </a:endParaRPr>
          </a:p>
        </p:txBody>
      </p:sp>
      <p:sp>
        <p:nvSpPr>
          <p:cNvPr id="1439" name="Rectangle 9"/>
          <p:cNvSpPr/>
          <p:nvPr/>
        </p:nvSpPr>
        <p:spPr>
          <a:xfrm>
            <a:off x="7038360" y="3255840"/>
            <a:ext cx="5524920" cy="3634560"/>
          </a:xfrm>
          <a:prstGeom prst="rect">
            <a:avLst/>
          </a:prstGeom>
          <a:solidFill>
            <a:srgbClr val="FFFFFF"/>
          </a:solidFill>
          <a:ln w="12700">
            <a:noFill/>
          </a:ln>
        </p:spPr>
        <p:style>
          <a:lnRef idx="0">
            <a:scrgbClr r="0" g="0" b="0"/>
          </a:lnRef>
          <a:fillRef idx="0">
            <a:scrgbClr r="0" g="0" b="0"/>
          </a:fillRef>
          <a:effectRef idx="0">
            <a:scrgbClr r="0" g="0" b="0"/>
          </a:effectRef>
          <a:fontRef idx="minor"/>
        </p:style>
      </p:sp>
      <p:sp>
        <p:nvSpPr>
          <p:cNvPr id="1440" name="PlaceHolder 2"/>
          <p:cNvSpPr>
            <a:spLocks noGrp="1"/>
          </p:cNvSpPr>
          <p:nvPr>
            <p:ph type="title"/>
          </p:nvPr>
        </p:nvSpPr>
        <p:spPr>
          <a:xfrm>
            <a:off x="705240" y="741600"/>
            <a:ext cx="6321600" cy="489960"/>
          </a:xfrm>
          <a:prstGeom prst="rect">
            <a:avLst/>
          </a:prstGeom>
          <a:noFill/>
          <a:ln w="12600">
            <a:noFill/>
          </a:ln>
        </p:spPr>
        <p:txBody>
          <a:bodyPr lIns="0" tIns="0" rIns="0" bIns="0" anchor="t">
            <a:normAutofit fontScale="74000"/>
          </a:bodyPr>
          <a:lstStyle/>
          <a:p>
            <a:pPr>
              <a:lnSpc>
                <a:spcPct val="90000"/>
              </a:lnSpc>
              <a:buNone/>
              <a:tabLst>
                <a:tab pos="0" algn="l"/>
              </a:tabLst>
            </a:pPr>
            <a:r>
              <a:rPr lang="en-US" sz="3200" b="0" strike="noStrike" spc="-1">
                <a:solidFill>
                  <a:srgbClr val="00A6D6"/>
                </a:solidFill>
                <a:latin typeface="Roboto Slab Regular Regular"/>
                <a:ea typeface="Roboto Slab Regular Regular"/>
              </a:rPr>
              <a:t>Background DL for Solar Estimation </a:t>
            </a:r>
            <a:endParaRPr lang="en-US" sz="3200" b="0" strike="noStrike" spc="-1">
              <a:solidFill>
                <a:srgbClr val="000000"/>
              </a:solidFill>
              <a:latin typeface="Arial"/>
            </a:endParaRPr>
          </a:p>
        </p:txBody>
      </p:sp>
      <p:sp>
        <p:nvSpPr>
          <p:cNvPr id="1441" name="PlaceHolder 3"/>
          <p:cNvSpPr>
            <a:spLocks noGrp="1"/>
          </p:cNvSpPr>
          <p:nvPr>
            <p:ph/>
          </p:nvPr>
        </p:nvSpPr>
        <p:spPr>
          <a:xfrm>
            <a:off x="705240" y="1946520"/>
            <a:ext cx="6720480" cy="4001400"/>
          </a:xfrm>
          <a:prstGeom prst="rect">
            <a:avLst/>
          </a:prstGeom>
          <a:noFill/>
          <a:ln w="12600">
            <a:noFill/>
          </a:ln>
        </p:spPr>
        <p:txBody>
          <a:bodyPr lIns="0" tIns="0" rIns="0" bIns="0" anchor="t">
            <a:normAutofit/>
          </a:bodyPr>
          <a:lstStyle/>
          <a:p>
            <a:pPr>
              <a:lnSpc>
                <a:spcPct val="90000"/>
              </a:lnSpc>
              <a:spcBef>
                <a:spcPts val="1199"/>
              </a:spcBef>
              <a:buNone/>
              <a:tabLst>
                <a:tab pos="0" algn="l"/>
              </a:tabLst>
            </a:pPr>
            <a:r>
              <a:rPr lang="en-US" sz="1600" b="0" strike="noStrike" spc="-1">
                <a:solidFill>
                  <a:srgbClr val="000000"/>
                </a:solidFill>
                <a:latin typeface="Arial"/>
                <a:ea typeface="Arial"/>
              </a:rPr>
              <a:t>Previous methods:</a:t>
            </a:r>
            <a:endParaRPr lang="en-US" sz="1600" b="0" strike="noStrike" spc="-1">
              <a:solidFill>
                <a:srgbClr val="000000"/>
              </a:solidFill>
              <a:latin typeface="Arial"/>
            </a:endParaRPr>
          </a:p>
          <a:p>
            <a:pPr marL="263520" indent="-263520">
              <a:lnSpc>
                <a:spcPct val="90000"/>
              </a:lnSpc>
              <a:spcBef>
                <a:spcPts val="1199"/>
              </a:spcBef>
              <a:buClr>
                <a:srgbClr val="00A6D6"/>
              </a:buClr>
              <a:buFont typeface="StarSymbol"/>
              <a:buChar char="▪"/>
              <a:tabLst>
                <a:tab pos="0" algn="l"/>
              </a:tabLst>
            </a:pPr>
            <a:r>
              <a:rPr lang="en-US" sz="1600" b="0" strike="noStrike" spc="-1">
                <a:solidFill>
                  <a:srgbClr val="000000"/>
                </a:solidFill>
                <a:latin typeface="Arial"/>
                <a:ea typeface="Arial"/>
              </a:rPr>
              <a:t>Surface Incoming Solar radiation (SIS)</a:t>
            </a:r>
            <a:endParaRPr lang="en-US" sz="1600" b="0" strike="noStrike" spc="-1">
              <a:solidFill>
                <a:srgbClr val="000000"/>
              </a:solidFill>
              <a:latin typeface="Arial"/>
            </a:endParaRPr>
          </a:p>
          <a:p>
            <a:pPr marL="263520" indent="-263520">
              <a:lnSpc>
                <a:spcPct val="90000"/>
              </a:lnSpc>
              <a:spcBef>
                <a:spcPts val="1199"/>
              </a:spcBef>
              <a:buClr>
                <a:srgbClr val="00A6D6"/>
              </a:buClr>
              <a:buFont typeface="StarSymbol"/>
              <a:buChar char="▪"/>
              <a:tabLst>
                <a:tab pos="0" algn="l"/>
              </a:tabLst>
            </a:pPr>
            <a:r>
              <a:rPr lang="en-US" sz="1600" b="0" strike="noStrike" spc="-1">
                <a:solidFill>
                  <a:srgbClr val="000000"/>
                </a:solidFill>
                <a:latin typeface="Arial"/>
                <a:ea typeface="Arial"/>
              </a:rPr>
              <a:t>Semi-physical algorithms using radiative transfer modeling</a:t>
            </a:r>
            <a:endParaRPr lang="en-US" sz="1600" b="0" strike="noStrike" spc="-1">
              <a:solidFill>
                <a:srgbClr val="000000"/>
              </a:solidFill>
              <a:latin typeface="Arial"/>
            </a:endParaRPr>
          </a:p>
          <a:p>
            <a:pPr marL="263520" indent="-263520">
              <a:lnSpc>
                <a:spcPct val="90000"/>
              </a:lnSpc>
              <a:spcBef>
                <a:spcPts val="1199"/>
              </a:spcBef>
              <a:buClr>
                <a:srgbClr val="00A6D6"/>
              </a:buClr>
              <a:buFont typeface="StarSymbol"/>
              <a:buChar char="▪"/>
              <a:tabLst>
                <a:tab pos="0" algn="l"/>
              </a:tabLst>
            </a:pPr>
            <a:r>
              <a:rPr lang="en-US" sz="1600" b="0" strike="noStrike" spc="-1">
                <a:solidFill>
                  <a:srgbClr val="000000"/>
                </a:solidFill>
                <a:latin typeface="Arial"/>
                <a:ea typeface="Arial"/>
              </a:rPr>
              <a:t>Validation with Pyranometers</a:t>
            </a:r>
            <a:endParaRPr lang="en-US" sz="1600" b="0" strike="noStrike" spc="-1">
              <a:solidFill>
                <a:srgbClr val="000000"/>
              </a:solidFill>
              <a:latin typeface="Arial"/>
            </a:endParaRPr>
          </a:p>
          <a:p>
            <a:pPr>
              <a:lnSpc>
                <a:spcPct val="90000"/>
              </a:lnSpc>
              <a:spcBef>
                <a:spcPts val="1199"/>
              </a:spcBef>
              <a:buNone/>
              <a:tabLst>
                <a:tab pos="0" algn="l"/>
              </a:tabLst>
            </a:pPr>
            <a:endParaRPr lang="en-US" sz="1600" b="0" strike="noStrike" spc="-1">
              <a:solidFill>
                <a:srgbClr val="000000"/>
              </a:solidFill>
              <a:latin typeface="Arial"/>
            </a:endParaRPr>
          </a:p>
          <a:p>
            <a:pPr>
              <a:lnSpc>
                <a:spcPct val="90000"/>
              </a:lnSpc>
              <a:spcBef>
                <a:spcPts val="1199"/>
              </a:spcBef>
              <a:buNone/>
              <a:tabLst>
                <a:tab pos="0" algn="l"/>
              </a:tabLst>
            </a:pPr>
            <a:endParaRPr lang="en-US" sz="1600" b="0" strike="noStrike" spc="-1">
              <a:solidFill>
                <a:srgbClr val="000000"/>
              </a:solidFill>
              <a:latin typeface="Arial"/>
            </a:endParaRPr>
          </a:p>
          <a:p>
            <a:pPr>
              <a:lnSpc>
                <a:spcPct val="90000"/>
              </a:lnSpc>
              <a:spcBef>
                <a:spcPts val="1199"/>
              </a:spcBef>
              <a:buNone/>
              <a:tabLst>
                <a:tab pos="0" algn="l"/>
              </a:tabLst>
            </a:pPr>
            <a:r>
              <a:rPr lang="en-US" sz="1600" b="0" strike="noStrike" spc="-1">
                <a:solidFill>
                  <a:srgbClr val="000000"/>
                </a:solidFill>
                <a:latin typeface="Arial"/>
                <a:ea typeface="Arial"/>
              </a:rPr>
              <a:t>Previous DL methods:</a:t>
            </a:r>
            <a:endParaRPr lang="en-US" sz="1600" b="0" strike="noStrike" spc="-1">
              <a:solidFill>
                <a:srgbClr val="000000"/>
              </a:solidFill>
              <a:latin typeface="Arial"/>
            </a:endParaRPr>
          </a:p>
          <a:p>
            <a:pPr marL="263520" indent="-263520">
              <a:lnSpc>
                <a:spcPct val="90000"/>
              </a:lnSpc>
              <a:spcBef>
                <a:spcPts val="1199"/>
              </a:spcBef>
              <a:buClr>
                <a:srgbClr val="00A6D6"/>
              </a:buClr>
              <a:buFont typeface="StarSymbol"/>
              <a:buChar char="▪"/>
              <a:tabLst>
                <a:tab pos="0" algn="l"/>
              </a:tabLst>
            </a:pPr>
            <a:r>
              <a:rPr lang="en-US" sz="1600" b="0" strike="noStrike" spc="-1">
                <a:solidFill>
                  <a:srgbClr val="000000"/>
                </a:solidFill>
                <a:latin typeface="Arial"/>
                <a:ea typeface="Arial"/>
              </a:rPr>
              <a:t>Directly estimate hourly SIS </a:t>
            </a:r>
            <a:endParaRPr lang="en-US" sz="1600" b="0" strike="noStrike" spc="-1">
              <a:solidFill>
                <a:srgbClr val="000000"/>
              </a:solidFill>
              <a:latin typeface="Arial"/>
            </a:endParaRPr>
          </a:p>
          <a:p>
            <a:pPr marL="537840" lvl="1" indent="-274320">
              <a:lnSpc>
                <a:spcPct val="90000"/>
              </a:lnSpc>
              <a:spcBef>
                <a:spcPts val="1199"/>
              </a:spcBef>
              <a:buClr>
                <a:srgbClr val="00A6D6"/>
              </a:buClr>
              <a:buFont typeface="Courier New"/>
              <a:buChar char="o"/>
              <a:tabLst>
                <a:tab pos="0" algn="l"/>
              </a:tabLst>
            </a:pPr>
            <a:r>
              <a:rPr lang="en-US" sz="1600" b="0" strike="noStrike" spc="-1">
                <a:solidFill>
                  <a:srgbClr val="000000"/>
                </a:solidFill>
                <a:latin typeface="Arial"/>
                <a:ea typeface="Arial"/>
              </a:rPr>
              <a:t>Train on Pyranometers</a:t>
            </a:r>
            <a:endParaRPr lang="en-US" sz="1600" b="0" strike="noStrike" spc="-1">
              <a:solidFill>
                <a:srgbClr val="000000"/>
              </a:solidFill>
              <a:latin typeface="Arial"/>
            </a:endParaRPr>
          </a:p>
          <a:p>
            <a:pPr marL="537840" lvl="1" indent="-274320">
              <a:lnSpc>
                <a:spcPct val="90000"/>
              </a:lnSpc>
              <a:spcBef>
                <a:spcPts val="1199"/>
              </a:spcBef>
              <a:buClr>
                <a:srgbClr val="00A6D6"/>
              </a:buClr>
              <a:buFont typeface="Courier New"/>
              <a:buChar char="o"/>
              <a:tabLst>
                <a:tab pos="0" algn="l"/>
              </a:tabLst>
            </a:pPr>
            <a:r>
              <a:rPr lang="en-US" sz="1600" b="0" strike="noStrike" spc="-1">
                <a:solidFill>
                  <a:srgbClr val="000000"/>
                </a:solidFill>
                <a:latin typeface="Arial"/>
                <a:ea typeface="Arial"/>
              </a:rPr>
              <a:t>Faster and more skillful on out-of-sample pyranometers (Verbois et al. 2023, Jiang et al. 2019)</a:t>
            </a:r>
            <a:endParaRPr lang="en-US" sz="1600" b="0" strike="noStrike" spc="-1">
              <a:solidFill>
                <a:srgbClr val="000000"/>
              </a:solidFill>
              <a:latin typeface="Arial"/>
            </a:endParaRPr>
          </a:p>
        </p:txBody>
      </p:sp>
      <p:grpSp>
        <p:nvGrpSpPr>
          <p:cNvPr id="1442" name="Group 12"/>
          <p:cNvGrpSpPr/>
          <p:nvPr/>
        </p:nvGrpSpPr>
        <p:grpSpPr>
          <a:xfrm>
            <a:off x="7779240" y="3953160"/>
            <a:ext cx="4413600" cy="2905920"/>
            <a:chOff x="7779240" y="3953160"/>
            <a:chExt cx="4413600" cy="2905920"/>
          </a:xfrm>
        </p:grpSpPr>
        <p:pic>
          <p:nvPicPr>
            <p:cNvPr id="1443" name="Picture 8" descr="Solar panels on a roof&#10;&#10;Description automatically generated"/>
            <p:cNvPicPr/>
            <p:nvPr/>
          </p:nvPicPr>
          <p:blipFill>
            <a:blip r:embed="rId3"/>
            <a:stretch/>
          </p:blipFill>
          <p:spPr>
            <a:xfrm>
              <a:off x="7779240" y="3953160"/>
              <a:ext cx="4413600" cy="2905920"/>
            </a:xfrm>
            <a:prstGeom prst="rect">
              <a:avLst/>
            </a:prstGeom>
            <a:ln w="0">
              <a:noFill/>
            </a:ln>
          </p:spPr>
        </p:pic>
        <p:sp>
          <p:nvSpPr>
            <p:cNvPr id="1444" name="TextBox 10"/>
            <p:cNvSpPr/>
            <p:nvPr/>
          </p:nvSpPr>
          <p:spPr>
            <a:xfrm>
              <a:off x="10509120" y="6436440"/>
              <a:ext cx="1658160" cy="258480"/>
            </a:xfrm>
            <a:prstGeom prst="rect">
              <a:avLst/>
            </a:prstGeom>
            <a:noFill/>
            <a:ln w="12700">
              <a:noFill/>
            </a:ln>
          </p:spPr>
          <p:style>
            <a:lnRef idx="0">
              <a:scrgbClr r="0" g="0" b="0"/>
            </a:lnRef>
            <a:fillRef idx="0">
              <a:scrgbClr r="0" g="0" b="0"/>
            </a:fillRef>
            <a:effectRef idx="0">
              <a:scrgbClr r="0" g="0" b="0"/>
            </a:effectRef>
            <a:fontRef idx="minor"/>
          </p:style>
          <p:txBody>
            <a:bodyPr vertOverflow="overflow" horzOverflow="overflow" lIns="45720" rIns="45720" numCol="1" spcCol="38160" anchor="t">
              <a:spAutoFit/>
            </a:bodyPr>
            <a:lstStyle/>
            <a:p>
              <a:pPr algn="r">
                <a:lnSpc>
                  <a:spcPct val="100000"/>
                </a:lnSpc>
                <a:buNone/>
                <a:tabLst>
                  <a:tab pos="0" algn="l"/>
                </a:tabLst>
              </a:pPr>
              <a:r>
                <a:rPr lang="en-US" sz="1100" b="0" strike="noStrike" spc="-1">
                  <a:solidFill>
                    <a:srgbClr val="000000"/>
                  </a:solidFill>
                  <a:latin typeface="Arial"/>
                  <a:ea typeface="Arial"/>
                </a:rPr>
                <a:t>Copr. Lufft</a:t>
              </a:r>
              <a:endParaRPr lang="en-US" sz="1100" b="0" strike="noStrike" spc="-1">
                <a:latin typeface="Arial"/>
              </a:endParaRPr>
            </a:p>
          </p:txBody>
        </p:sp>
      </p:grpSp>
      <p:sp>
        <p:nvSpPr>
          <p:cNvPr id="1445" name="PlaceHolder 4"/>
          <p:cNvSpPr>
            <a:spLocks noGrp="1"/>
          </p:cNvSpPr>
          <p:nvPr>
            <p:ph type="sldNum" idx="10"/>
          </p:nvPr>
        </p:nvSpPr>
        <p:spPr>
          <a:xfrm>
            <a:off x="11387160" y="6240240"/>
            <a:ext cx="84600" cy="184320"/>
          </a:xfrm>
          <a:prstGeom prst="rect">
            <a:avLst/>
          </a:prstGeom>
          <a:noFill/>
          <a:ln w="12600">
            <a:noFill/>
          </a:ln>
        </p:spPr>
        <p:txBody>
          <a:bodyPr lIns="0" tIns="0" rIns="0" bIns="0" anchor="ctr">
            <a:noAutofit/>
          </a:bodyPr>
          <a:lstStyle>
            <a:lvl1pPr algn="r">
              <a:lnSpc>
                <a:spcPct val="100000"/>
              </a:lnSpc>
              <a:buNone/>
              <a:tabLst>
                <a:tab pos="0" algn="l"/>
              </a:tabLst>
              <a:defRPr lang="en-US" sz="1200" b="0" strike="noStrike" spc="-1">
                <a:solidFill>
                  <a:srgbClr val="000000"/>
                </a:solidFill>
                <a:latin typeface="Arial"/>
                <a:ea typeface="Arial"/>
              </a:defRPr>
            </a:lvl1pPr>
          </a:lstStyle>
          <a:p>
            <a:pPr algn="r">
              <a:lnSpc>
                <a:spcPct val="100000"/>
              </a:lnSpc>
              <a:buNone/>
              <a:tabLst>
                <a:tab pos="0" algn="l"/>
              </a:tabLst>
            </a:pPr>
            <a:fld id="{4A73402A-6944-4018-BE99-84A6F8790F37}" type="slidenum">
              <a:rPr lang="en-US" sz="1200" b="0" strike="noStrike" spc="-1">
                <a:solidFill>
                  <a:srgbClr val="000000"/>
                </a:solidFill>
                <a:latin typeface="Arial"/>
                <a:ea typeface="Arial"/>
              </a:rPr>
              <a:t>3</a:t>
            </a:fld>
            <a:endParaRPr lang="en-US" sz="1200" b="0" strike="noStrike" spc="-1">
              <a:latin typeface="Times New Roman"/>
            </a:endParaRPr>
          </a:p>
        </p:txBody>
      </p:sp>
      <p:pic>
        <p:nvPicPr>
          <p:cNvPr id="1446" name="Picture 6" descr="A map of europe with red and blue dots&#10;&#10;Description automatically generated"/>
          <p:cNvPicPr/>
          <p:nvPr/>
        </p:nvPicPr>
        <p:blipFill>
          <a:blip r:embed="rId4"/>
          <a:srcRect t="14544" r="9551" b="-232"/>
          <a:stretch/>
        </p:blipFill>
        <p:spPr>
          <a:xfrm>
            <a:off x="7562520" y="1440"/>
            <a:ext cx="4630320" cy="3285720"/>
          </a:xfrm>
          <a:prstGeom prst="rect">
            <a:avLst/>
          </a:prstGeom>
          <a:ln w="0">
            <a:noFill/>
          </a:ln>
        </p:spPr>
      </p:pic>
      <p:pic>
        <p:nvPicPr>
          <p:cNvPr id="1447" name="Picture 5" descr="A map of europe with red and blue dots&#10;&#10;Description automatically generated"/>
          <p:cNvPicPr/>
          <p:nvPr/>
        </p:nvPicPr>
        <p:blipFill>
          <a:blip r:embed="rId4"/>
          <a:srcRect l="76240" t="1501" r="687" b="86892"/>
          <a:stretch/>
        </p:blipFill>
        <p:spPr>
          <a:xfrm>
            <a:off x="7580880" y="3248640"/>
            <a:ext cx="1044000" cy="392040"/>
          </a:xfrm>
          <a:prstGeom prst="rect">
            <a:avLst/>
          </a:prstGeom>
          <a:ln w="0">
            <a:noFill/>
          </a:ln>
        </p:spPr>
      </p:pic>
    </p:spTree>
  </p:cSld>
  <p:clrMapOvr>
    <a:masterClrMapping/>
  </p:clrMapOvr>
  <p:timing>
    <p:tnLst>
      <p:par>
        <p:cTn id="1" dur="indefinite" restart="never" nodeType="tmRoot">
          <p:childTnLst>
            <p:seq>
              <p:cTn id="2" dur="indefinite" nodeType="mainSeq">
                <p:childTnLst>
                  <p:par>
                    <p:cTn id="3" fill="hold">
                      <p:stCondLst>
                        <p:cond delay="0"/>
                      </p:stCondLst>
                      <p:childTnLst>
                        <p:par>
                          <p:cTn id="4" fill="hold">
                            <p:stCondLst>
                              <p:cond delay="0"/>
                            </p:stCondLst>
                            <p:childTnLst>
                              <p:par>
                                <p:cTn id="5" presetID="10" presetClass="entr" fill="hold" nodeType="withEffect">
                                  <p:stCondLst>
                                    <p:cond delay="0"/>
                                  </p:stCondLst>
                                  <p:childTnLst>
                                    <p:set>
                                      <p:cBhvr>
                                        <p:cTn id="6" dur="1" fill="hold">
                                          <p:stCondLst>
                                            <p:cond delay="0"/>
                                          </p:stCondLst>
                                        </p:cTn>
                                        <p:tgtEl>
                                          <p:spTgt spid="1441">
                                            <p:txEl>
                                              <p:pRg st="0" end="0"/>
                                            </p:txEl>
                                          </p:spTgt>
                                        </p:tgtEl>
                                        <p:attrNameLst>
                                          <p:attrName>style.visibility</p:attrName>
                                        </p:attrNameLst>
                                      </p:cBhvr>
                                      <p:to>
                                        <p:strVal val="visible"/>
                                      </p:to>
                                    </p:set>
                                    <p:animEffect transition="in" filter="fade">
                                      <p:cBhvr additive="repl">
                                        <p:cTn id="7" dur="500"/>
                                        <p:tgtEl>
                                          <p:spTgt spid="1441">
                                            <p:txEl>
                                              <p:pRg st="0" end="0"/>
                                            </p:txEl>
                                          </p:spTgt>
                                        </p:tgtEl>
                                      </p:cBhvr>
                                    </p:animEffect>
                                  </p:childTnLst>
                                </p:cTn>
                              </p:par>
                              <p:par>
                                <p:cTn id="8" presetID="10" presetClass="entr" fill="hold" nodeType="withEffect">
                                  <p:stCondLst>
                                    <p:cond delay="0"/>
                                  </p:stCondLst>
                                  <p:childTnLst>
                                    <p:set>
                                      <p:cBhvr>
                                        <p:cTn id="9" dur="1" fill="hold">
                                          <p:stCondLst>
                                            <p:cond delay="0"/>
                                          </p:stCondLst>
                                        </p:cTn>
                                        <p:tgtEl>
                                          <p:spTgt spid="1441">
                                            <p:txEl>
                                              <p:pRg st="1" end="1"/>
                                            </p:txEl>
                                          </p:spTgt>
                                        </p:tgtEl>
                                        <p:attrNameLst>
                                          <p:attrName>style.visibility</p:attrName>
                                        </p:attrNameLst>
                                      </p:cBhvr>
                                      <p:to>
                                        <p:strVal val="visible"/>
                                      </p:to>
                                    </p:set>
                                    <p:animEffect transition="in" filter="fade">
                                      <p:cBhvr additive="repl">
                                        <p:cTn id="10" dur="500"/>
                                        <p:tgtEl>
                                          <p:spTgt spid="1441">
                                            <p:txEl>
                                              <p:pRg st="1" end="1"/>
                                            </p:txEl>
                                          </p:spTgt>
                                        </p:tgtEl>
                                      </p:cBhvr>
                                    </p:animEffect>
                                  </p:childTnLst>
                                </p:cTn>
                              </p:par>
                              <p:par>
                                <p:cTn id="11" presetID="10" presetClass="entr" fill="hold" nodeType="withEffect">
                                  <p:stCondLst>
                                    <p:cond delay="0"/>
                                  </p:stCondLst>
                                  <p:childTnLst>
                                    <p:set>
                                      <p:cBhvr>
                                        <p:cTn id="12" dur="1" fill="hold">
                                          <p:stCondLst>
                                            <p:cond delay="0"/>
                                          </p:stCondLst>
                                        </p:cTn>
                                        <p:tgtEl>
                                          <p:spTgt spid="1441">
                                            <p:txEl>
                                              <p:pRg st="2" end="2"/>
                                            </p:txEl>
                                          </p:spTgt>
                                        </p:tgtEl>
                                        <p:attrNameLst>
                                          <p:attrName>style.visibility</p:attrName>
                                        </p:attrNameLst>
                                      </p:cBhvr>
                                      <p:to>
                                        <p:strVal val="visible"/>
                                      </p:to>
                                    </p:set>
                                    <p:animEffect transition="in" filter="fade">
                                      <p:cBhvr additive="repl">
                                        <p:cTn id="13" dur="500"/>
                                        <p:tgtEl>
                                          <p:spTgt spid="1441">
                                            <p:txEl>
                                              <p:pRg st="2" end="2"/>
                                            </p:txEl>
                                          </p:spTgt>
                                        </p:tgtEl>
                                      </p:cBhvr>
                                    </p:animEffect>
                                  </p:childTnLst>
                                </p:cTn>
                              </p:par>
                              <p:par>
                                <p:cTn id="14" presetID="10" presetClass="entr" fill="hold" nodeType="withEffect">
                                  <p:stCondLst>
                                    <p:cond delay="0"/>
                                  </p:stCondLst>
                                  <p:childTnLst>
                                    <p:set>
                                      <p:cBhvr>
                                        <p:cTn id="15" dur="1" fill="hold">
                                          <p:stCondLst>
                                            <p:cond delay="0"/>
                                          </p:stCondLst>
                                        </p:cTn>
                                        <p:tgtEl>
                                          <p:spTgt spid="1441">
                                            <p:txEl>
                                              <p:pRg st="3" end="3"/>
                                            </p:txEl>
                                          </p:spTgt>
                                        </p:tgtEl>
                                        <p:attrNameLst>
                                          <p:attrName>style.visibility</p:attrName>
                                        </p:attrNameLst>
                                      </p:cBhvr>
                                      <p:to>
                                        <p:strVal val="visible"/>
                                      </p:to>
                                    </p:set>
                                    <p:animEffect transition="in" filter="fade">
                                      <p:cBhvr additive="repl">
                                        <p:cTn id="16" dur="500"/>
                                        <p:tgtEl>
                                          <p:spTgt spid="1441">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fill="hold" nodeType="clickEffect">
                                  <p:stCondLst>
                                    <p:cond delay="0"/>
                                  </p:stCondLst>
                                  <p:childTnLst>
                                    <p:set>
                                      <p:cBhvr>
                                        <p:cTn id="20" dur="1" fill="hold">
                                          <p:stCondLst>
                                            <p:cond delay="0"/>
                                          </p:stCondLst>
                                        </p:cTn>
                                        <p:tgtEl>
                                          <p:spTgt spid="1441">
                                            <p:txEl>
                                              <p:pRg st="6" end="6"/>
                                            </p:txEl>
                                          </p:spTgt>
                                        </p:tgtEl>
                                        <p:attrNameLst>
                                          <p:attrName>style.visibility</p:attrName>
                                        </p:attrNameLst>
                                      </p:cBhvr>
                                      <p:to>
                                        <p:strVal val="visible"/>
                                      </p:to>
                                    </p:set>
                                    <p:animEffect transition="in" filter="fade">
                                      <p:cBhvr additive="repl">
                                        <p:cTn id="21" dur="500"/>
                                        <p:tgtEl>
                                          <p:spTgt spid="1441">
                                            <p:txEl>
                                              <p:pRg st="6" end="6"/>
                                            </p:txEl>
                                          </p:spTgt>
                                        </p:tgtEl>
                                      </p:cBhvr>
                                    </p:animEffect>
                                  </p:childTnLst>
                                </p:cTn>
                              </p:par>
                              <p:par>
                                <p:cTn id="22" presetID="10" presetClass="entr" fill="hold" nodeType="withEffect">
                                  <p:stCondLst>
                                    <p:cond delay="0"/>
                                  </p:stCondLst>
                                  <p:childTnLst>
                                    <p:set>
                                      <p:cBhvr>
                                        <p:cTn id="23" dur="1" fill="hold">
                                          <p:stCondLst>
                                            <p:cond delay="0"/>
                                          </p:stCondLst>
                                        </p:cTn>
                                        <p:tgtEl>
                                          <p:spTgt spid="1441">
                                            <p:txEl>
                                              <p:pRg st="7" end="7"/>
                                            </p:txEl>
                                          </p:spTgt>
                                        </p:tgtEl>
                                        <p:attrNameLst>
                                          <p:attrName>style.visibility</p:attrName>
                                        </p:attrNameLst>
                                      </p:cBhvr>
                                      <p:to>
                                        <p:strVal val="visible"/>
                                      </p:to>
                                    </p:set>
                                    <p:animEffect transition="in" filter="fade">
                                      <p:cBhvr additive="repl">
                                        <p:cTn id="24" dur="500"/>
                                        <p:tgtEl>
                                          <p:spTgt spid="1441">
                                            <p:txEl>
                                              <p:pRg st="7" end="7"/>
                                            </p:txEl>
                                          </p:spTgt>
                                        </p:tgtEl>
                                      </p:cBhvr>
                                    </p:animEffect>
                                  </p:childTnLst>
                                </p:cTn>
                              </p:par>
                              <p:par>
                                <p:cTn id="25" presetID="10" presetClass="entr" fill="hold" nodeType="withEffect">
                                  <p:stCondLst>
                                    <p:cond delay="0"/>
                                  </p:stCondLst>
                                  <p:childTnLst>
                                    <p:set>
                                      <p:cBhvr>
                                        <p:cTn id="26" dur="1" fill="hold">
                                          <p:stCondLst>
                                            <p:cond delay="0"/>
                                          </p:stCondLst>
                                        </p:cTn>
                                        <p:tgtEl>
                                          <p:spTgt spid="1441">
                                            <p:txEl>
                                              <p:pRg st="8" end="8"/>
                                            </p:txEl>
                                          </p:spTgt>
                                        </p:tgtEl>
                                        <p:attrNameLst>
                                          <p:attrName>style.visibility</p:attrName>
                                        </p:attrNameLst>
                                      </p:cBhvr>
                                      <p:to>
                                        <p:strVal val="visible"/>
                                      </p:to>
                                    </p:set>
                                    <p:animEffect transition="in" filter="fade">
                                      <p:cBhvr additive="repl">
                                        <p:cTn id="27" dur="500"/>
                                        <p:tgtEl>
                                          <p:spTgt spid="1441">
                                            <p:txEl>
                                              <p:pRg st="8" end="8"/>
                                            </p:txEl>
                                          </p:spTgt>
                                        </p:tgtEl>
                                      </p:cBhvr>
                                    </p:animEffect>
                                  </p:childTnLst>
                                </p:cTn>
                              </p:par>
                              <p:par>
                                <p:cTn id="28" presetID="10" presetClass="entr" fill="hold" nodeType="withEffect">
                                  <p:stCondLst>
                                    <p:cond delay="0"/>
                                  </p:stCondLst>
                                  <p:childTnLst>
                                    <p:set>
                                      <p:cBhvr>
                                        <p:cTn id="29" dur="1" fill="hold">
                                          <p:stCondLst>
                                            <p:cond delay="0"/>
                                          </p:stCondLst>
                                        </p:cTn>
                                        <p:tgtEl>
                                          <p:spTgt spid="1441">
                                            <p:txEl>
                                              <p:pRg st="9" end="9"/>
                                            </p:txEl>
                                          </p:spTgt>
                                        </p:tgtEl>
                                        <p:attrNameLst>
                                          <p:attrName>style.visibility</p:attrName>
                                        </p:attrNameLst>
                                      </p:cBhvr>
                                      <p:to>
                                        <p:strVal val="visible"/>
                                      </p:to>
                                    </p:set>
                                    <p:animEffect transition="in" filter="fade">
                                      <p:cBhvr additive="repl">
                                        <p:cTn id="30" dur="500"/>
                                        <p:tgtEl>
                                          <p:spTgt spid="144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8" name="PlaceHolder 1"/>
          <p:cNvSpPr>
            <a:spLocks noGrp="1"/>
          </p:cNvSpPr>
          <p:nvPr>
            <p:ph type="title"/>
          </p:nvPr>
        </p:nvSpPr>
        <p:spPr>
          <a:xfrm>
            <a:off x="698400" y="741600"/>
            <a:ext cx="3147480" cy="489960"/>
          </a:xfrm>
          <a:prstGeom prst="rect">
            <a:avLst/>
          </a:prstGeom>
          <a:noFill/>
          <a:ln w="12600">
            <a:noFill/>
          </a:ln>
        </p:spPr>
        <p:txBody>
          <a:bodyPr lIns="0" tIns="0" rIns="0" bIns="0" anchor="t">
            <a:normAutofit fontScale="90000"/>
          </a:bodyPr>
          <a:lstStyle/>
          <a:p>
            <a:pPr>
              <a:lnSpc>
                <a:spcPct val="90000"/>
              </a:lnSpc>
              <a:buNone/>
              <a:tabLst>
                <a:tab pos="0" algn="l"/>
              </a:tabLst>
            </a:pPr>
            <a:r>
              <a:rPr lang="en-US" sz="3200" b="0" strike="noStrike" spc="-1">
                <a:solidFill>
                  <a:srgbClr val="FFFFFF"/>
                </a:solidFill>
                <a:latin typeface="Roboto Slab Regular Regular"/>
                <a:ea typeface="Roboto Slab Regular Regular"/>
              </a:rPr>
              <a:t>Generalizability</a:t>
            </a:r>
            <a:endParaRPr lang="en-US" sz="3200" b="0" strike="noStrike" spc="-1">
              <a:solidFill>
                <a:srgbClr val="000000"/>
              </a:solidFill>
              <a:latin typeface="Arial"/>
            </a:endParaRPr>
          </a:p>
        </p:txBody>
      </p:sp>
      <p:sp>
        <p:nvSpPr>
          <p:cNvPr id="1449" name="PlaceHolder 2"/>
          <p:cNvSpPr>
            <a:spLocks noGrp="1"/>
          </p:cNvSpPr>
          <p:nvPr>
            <p:ph/>
          </p:nvPr>
        </p:nvSpPr>
        <p:spPr>
          <a:xfrm>
            <a:off x="698400" y="1591920"/>
            <a:ext cx="3603600" cy="4356000"/>
          </a:xfrm>
          <a:prstGeom prst="rect">
            <a:avLst/>
          </a:prstGeom>
          <a:noFill/>
          <a:ln w="12600">
            <a:noFill/>
          </a:ln>
        </p:spPr>
        <p:txBody>
          <a:bodyPr lIns="0" tIns="0" rIns="0" bIns="0" anchor="t">
            <a:normAutofit/>
          </a:bodyPr>
          <a:lstStyle/>
          <a:p>
            <a:pPr marL="263520" indent="-263520">
              <a:lnSpc>
                <a:spcPct val="90000"/>
              </a:lnSpc>
              <a:spcBef>
                <a:spcPts val="1199"/>
              </a:spcBef>
              <a:buClr>
                <a:srgbClr val="FFFFFF"/>
              </a:buClr>
              <a:buFont typeface="StarSymbol"/>
              <a:buChar char="▪"/>
            </a:pPr>
            <a:r>
              <a:rPr lang="en-US" sz="2000" b="0" strike="noStrike" spc="-1">
                <a:solidFill>
                  <a:srgbClr val="FFFFFF"/>
                </a:solidFill>
                <a:latin typeface="Arial"/>
                <a:ea typeface="Arial"/>
              </a:rPr>
              <a:t>Biased to the dataset used?</a:t>
            </a:r>
            <a:endParaRPr lang="en-US" sz="2000" b="0" strike="noStrike" spc="-1">
              <a:solidFill>
                <a:srgbClr val="000000"/>
              </a:solidFill>
              <a:latin typeface="Arial"/>
            </a:endParaRPr>
          </a:p>
          <a:p>
            <a:pPr marL="263520" indent="-263520">
              <a:lnSpc>
                <a:spcPct val="90000"/>
              </a:lnSpc>
              <a:spcBef>
                <a:spcPts val="1199"/>
              </a:spcBef>
              <a:buClr>
                <a:srgbClr val="FFFFFF"/>
              </a:buClr>
              <a:buFont typeface="StarSymbol"/>
              <a:buChar char="▪"/>
            </a:pPr>
            <a:r>
              <a:rPr lang="en-US" sz="2000" b="0" strike="noStrike" spc="-1">
                <a:solidFill>
                  <a:srgbClr val="FFFFFF"/>
                </a:solidFill>
                <a:latin typeface="Arial"/>
                <a:ea typeface="Arial"/>
              </a:rPr>
              <a:t>Surface albedo differences</a:t>
            </a:r>
            <a:endParaRPr lang="en-US" sz="2000" b="0" strike="noStrike" spc="-1">
              <a:solidFill>
                <a:srgbClr val="000000"/>
              </a:solidFill>
              <a:latin typeface="Arial"/>
            </a:endParaRPr>
          </a:p>
          <a:p>
            <a:pPr>
              <a:lnSpc>
                <a:spcPct val="90000"/>
              </a:lnSpc>
              <a:spcBef>
                <a:spcPts val="1199"/>
              </a:spcBef>
              <a:buNone/>
            </a:pPr>
            <a:endParaRPr lang="en-US" sz="2000" b="0" strike="noStrike" spc="-1">
              <a:solidFill>
                <a:srgbClr val="000000"/>
              </a:solidFill>
              <a:latin typeface="Arial"/>
            </a:endParaRPr>
          </a:p>
          <a:p>
            <a:pPr>
              <a:lnSpc>
                <a:spcPct val="90000"/>
              </a:lnSpc>
              <a:spcBef>
                <a:spcPts val="1199"/>
              </a:spcBef>
              <a:buNone/>
            </a:pPr>
            <a:endParaRPr lang="en-US" sz="2000" b="0" strike="noStrike" spc="-1">
              <a:solidFill>
                <a:srgbClr val="000000"/>
              </a:solidFill>
              <a:latin typeface="Arial"/>
            </a:endParaRPr>
          </a:p>
          <a:p>
            <a:pPr marL="263520" indent="-263520">
              <a:lnSpc>
                <a:spcPct val="90000"/>
              </a:lnSpc>
              <a:spcBef>
                <a:spcPts val="1199"/>
              </a:spcBef>
              <a:buClr>
                <a:srgbClr val="FFFFFF"/>
              </a:buClr>
              <a:buFont typeface="StarSymbol"/>
              <a:buChar char="▪"/>
            </a:pPr>
            <a:r>
              <a:rPr lang="en-US" sz="2000" b="0" strike="noStrike" spc="-1">
                <a:solidFill>
                  <a:srgbClr val="FFFFFF"/>
                </a:solidFill>
                <a:latin typeface="Arial"/>
                <a:ea typeface="Arial"/>
              </a:rPr>
              <a:t>Scarce pyranometer datasets</a:t>
            </a:r>
            <a:endParaRPr lang="en-US" sz="2000" b="0" strike="noStrike" spc="-1">
              <a:solidFill>
                <a:srgbClr val="000000"/>
              </a:solidFill>
              <a:latin typeface="Arial"/>
            </a:endParaRPr>
          </a:p>
          <a:p>
            <a:pPr marL="263520" indent="-263520">
              <a:lnSpc>
                <a:spcPct val="90000"/>
              </a:lnSpc>
              <a:spcBef>
                <a:spcPts val="1199"/>
              </a:spcBef>
              <a:buClr>
                <a:srgbClr val="FFFFFF"/>
              </a:buClr>
              <a:buFont typeface="StarSymbol"/>
              <a:buChar char="▪"/>
            </a:pPr>
            <a:r>
              <a:rPr lang="en-US" sz="2000" b="0" strike="noStrike" spc="-1">
                <a:solidFill>
                  <a:srgbClr val="FFFFFF"/>
                </a:solidFill>
                <a:latin typeface="Arial"/>
                <a:ea typeface="Arial"/>
              </a:rPr>
              <a:t>More input is no option</a:t>
            </a:r>
            <a:endParaRPr lang="en-US" sz="2000" b="0" strike="noStrike" spc="-1">
              <a:solidFill>
                <a:srgbClr val="000000"/>
              </a:solidFill>
              <a:latin typeface="Arial"/>
            </a:endParaRPr>
          </a:p>
          <a:p>
            <a:pPr>
              <a:lnSpc>
                <a:spcPct val="90000"/>
              </a:lnSpc>
              <a:spcBef>
                <a:spcPts val="1199"/>
              </a:spcBef>
              <a:buNone/>
            </a:pPr>
            <a:endParaRPr lang="en-US" sz="1600" b="0" strike="noStrike" spc="-1">
              <a:solidFill>
                <a:srgbClr val="000000"/>
              </a:solidFill>
              <a:latin typeface="Arial"/>
            </a:endParaRPr>
          </a:p>
          <a:p>
            <a:pPr algn="ctr">
              <a:lnSpc>
                <a:spcPct val="90000"/>
              </a:lnSpc>
              <a:spcBef>
                <a:spcPts val="1199"/>
              </a:spcBef>
              <a:buNone/>
              <a:tabLst>
                <a:tab pos="0" algn="l"/>
              </a:tabLst>
            </a:pPr>
            <a:endParaRPr lang="en-US" sz="2800" b="0" strike="noStrike" spc="-1">
              <a:solidFill>
                <a:srgbClr val="000000"/>
              </a:solidFill>
              <a:latin typeface="Arial"/>
            </a:endParaRPr>
          </a:p>
          <a:p>
            <a:pPr>
              <a:lnSpc>
                <a:spcPct val="90000"/>
              </a:lnSpc>
              <a:spcBef>
                <a:spcPts val="1199"/>
              </a:spcBef>
              <a:buNone/>
              <a:tabLst>
                <a:tab pos="0" algn="l"/>
              </a:tabLst>
            </a:pPr>
            <a:endParaRPr lang="en-US" sz="1600" b="0" strike="noStrike" spc="-1">
              <a:solidFill>
                <a:srgbClr val="000000"/>
              </a:solidFill>
              <a:latin typeface="Arial"/>
            </a:endParaRPr>
          </a:p>
        </p:txBody>
      </p:sp>
      <p:pic>
        <p:nvPicPr>
          <p:cNvPr id="1450" name="Picture 5" descr="France announces that roofs will have to be covered with plants or solar  panels"/>
          <p:cNvPicPr/>
          <p:nvPr/>
        </p:nvPicPr>
        <p:blipFill>
          <a:blip r:embed="rId3"/>
          <a:stretch/>
        </p:blipFill>
        <p:spPr>
          <a:xfrm>
            <a:off x="8745480" y="2129400"/>
            <a:ext cx="2260080" cy="1504800"/>
          </a:xfrm>
          <a:prstGeom prst="rect">
            <a:avLst/>
          </a:prstGeom>
          <a:ln w="0">
            <a:noFill/>
          </a:ln>
        </p:spPr>
      </p:pic>
      <p:pic>
        <p:nvPicPr>
          <p:cNvPr id="1451" name="Picture 6" descr="What are the benefits of new and solar energy?"/>
          <p:cNvPicPr/>
          <p:nvPr/>
        </p:nvPicPr>
        <p:blipFill>
          <a:blip r:embed="rId4"/>
          <a:srcRect l="-2159" t="21895" r="-365" b="-2200"/>
          <a:stretch/>
        </p:blipFill>
        <p:spPr>
          <a:xfrm>
            <a:off x="7499880" y="102240"/>
            <a:ext cx="2193120" cy="1717920"/>
          </a:xfrm>
          <a:prstGeom prst="rect">
            <a:avLst/>
          </a:prstGeom>
          <a:ln w="0">
            <a:noFill/>
          </a:ln>
        </p:spPr>
      </p:pic>
      <p:pic>
        <p:nvPicPr>
          <p:cNvPr id="1452" name="Picture 7" descr="North Sea 1 Offshore Solar Project - Oceans of Energy"/>
          <p:cNvPicPr/>
          <p:nvPr/>
        </p:nvPicPr>
        <p:blipFill>
          <a:blip r:embed="rId5"/>
          <a:srcRect t="360" r="17499"/>
          <a:stretch/>
        </p:blipFill>
        <p:spPr>
          <a:xfrm>
            <a:off x="9507600" y="3503520"/>
            <a:ext cx="2561400" cy="1478520"/>
          </a:xfrm>
          <a:prstGeom prst="rect">
            <a:avLst/>
          </a:prstGeom>
          <a:ln w="0">
            <a:noFill/>
          </a:ln>
        </p:spPr>
      </p:pic>
      <p:pic>
        <p:nvPicPr>
          <p:cNvPr id="1453" name="Picture 8" descr="File:Solar PV Austrian Alps.jpg - Wikipedia"/>
          <p:cNvPicPr/>
          <p:nvPr/>
        </p:nvPicPr>
        <p:blipFill>
          <a:blip r:embed="rId6"/>
          <a:stretch/>
        </p:blipFill>
        <p:spPr>
          <a:xfrm>
            <a:off x="9266400" y="740520"/>
            <a:ext cx="2003400" cy="1506240"/>
          </a:xfrm>
          <a:prstGeom prst="rect">
            <a:avLst/>
          </a:prstGeom>
          <a:ln w="0">
            <a:noFill/>
          </a:ln>
        </p:spPr>
      </p:pic>
      <p:pic>
        <p:nvPicPr>
          <p:cNvPr id="1454" name="Picture 9" descr="Want to know how Deep Learning works? Here's a quick guide for everyone."/>
          <p:cNvPicPr/>
          <p:nvPr/>
        </p:nvPicPr>
        <p:blipFill>
          <a:blip r:embed="rId7"/>
          <a:srcRect r="1654" b="2482"/>
          <a:stretch/>
        </p:blipFill>
        <p:spPr>
          <a:xfrm>
            <a:off x="4505760" y="2613240"/>
            <a:ext cx="2697480" cy="1782000"/>
          </a:xfrm>
          <a:prstGeom prst="rect">
            <a:avLst/>
          </a:prstGeom>
          <a:ln w="0">
            <a:noFill/>
          </a:ln>
        </p:spPr>
      </p:pic>
      <p:pic>
        <p:nvPicPr>
          <p:cNvPr id="1455" name="Picture 10" descr="Scenic View Of Solar Panels In Jungle In The Morning Stock Photo - Download  Image Now - iStock"/>
          <p:cNvPicPr/>
          <p:nvPr/>
        </p:nvPicPr>
        <p:blipFill>
          <a:blip r:embed="rId8"/>
          <a:stretch/>
        </p:blipFill>
        <p:spPr>
          <a:xfrm>
            <a:off x="8233920" y="4911480"/>
            <a:ext cx="2725200" cy="1531080"/>
          </a:xfrm>
          <a:prstGeom prst="rect">
            <a:avLst/>
          </a:prstGeom>
          <a:ln w="0">
            <a:noFill/>
          </a:ln>
        </p:spPr>
      </p:pic>
      <p:sp>
        <p:nvSpPr>
          <p:cNvPr id="1456" name="Straight Arrow Connector 11"/>
          <p:cNvSpPr/>
          <p:nvPr/>
        </p:nvSpPr>
        <p:spPr>
          <a:xfrm flipH="1" flipV="1">
            <a:off x="7284960" y="3886200"/>
            <a:ext cx="2623680" cy="556560"/>
          </a:xfrm>
          <a:custGeom>
            <a:avLst/>
            <a:gdLst/>
            <a:ahLst/>
            <a:cxnLst/>
            <a:rect l="l" t="t" r="r" b="b"/>
            <a:pathLst>
              <a:path w="21600" h="21600">
                <a:moveTo>
                  <a:pt x="0" y="0"/>
                </a:moveTo>
                <a:lnTo>
                  <a:pt x="21600" y="21600"/>
                </a:lnTo>
              </a:path>
            </a:pathLst>
          </a:custGeom>
          <a:noFill/>
          <a:ln w="28575">
            <a:solidFill>
              <a:srgbClr val="000000"/>
            </a:solidFill>
            <a:round/>
            <a:tailEnd type="triangle" w="med" len="med"/>
          </a:ln>
        </p:spPr>
        <p:style>
          <a:lnRef idx="1">
            <a:schemeClr val="dk1"/>
          </a:lnRef>
          <a:fillRef idx="0">
            <a:schemeClr val="dk1"/>
          </a:fillRef>
          <a:effectRef idx="0">
            <a:schemeClr val="dk1"/>
          </a:effectRef>
          <a:fontRef idx="minor"/>
        </p:style>
      </p:sp>
      <p:sp>
        <p:nvSpPr>
          <p:cNvPr id="1457" name="Straight Arrow Connector 12"/>
          <p:cNvSpPr/>
          <p:nvPr/>
        </p:nvSpPr>
        <p:spPr>
          <a:xfrm flipH="1" flipV="1">
            <a:off x="6883920" y="4269960"/>
            <a:ext cx="1559880" cy="948600"/>
          </a:xfrm>
          <a:custGeom>
            <a:avLst/>
            <a:gdLst/>
            <a:ahLst/>
            <a:cxnLst/>
            <a:rect l="l" t="t" r="r" b="b"/>
            <a:pathLst>
              <a:path w="21600" h="21600">
                <a:moveTo>
                  <a:pt x="0" y="0"/>
                </a:moveTo>
                <a:lnTo>
                  <a:pt x="21600" y="21600"/>
                </a:lnTo>
              </a:path>
            </a:pathLst>
          </a:custGeom>
          <a:noFill/>
          <a:ln w="28575">
            <a:solidFill>
              <a:srgbClr val="000000"/>
            </a:solidFill>
            <a:round/>
            <a:tailEnd type="triangle" w="med" len="med"/>
          </a:ln>
        </p:spPr>
        <p:style>
          <a:lnRef idx="1">
            <a:schemeClr val="dk1"/>
          </a:lnRef>
          <a:fillRef idx="0">
            <a:schemeClr val="dk1"/>
          </a:fillRef>
          <a:effectRef idx="0">
            <a:schemeClr val="dk1"/>
          </a:effectRef>
          <a:fontRef idx="minor"/>
        </p:style>
      </p:sp>
      <p:sp>
        <p:nvSpPr>
          <p:cNvPr id="1458" name="Straight Arrow Connector 14"/>
          <p:cNvSpPr/>
          <p:nvPr/>
        </p:nvSpPr>
        <p:spPr>
          <a:xfrm flipH="1">
            <a:off x="7238880" y="1847520"/>
            <a:ext cx="2163240" cy="1087560"/>
          </a:xfrm>
          <a:custGeom>
            <a:avLst/>
            <a:gdLst/>
            <a:ahLst/>
            <a:cxnLst/>
            <a:rect l="l" t="t" r="r" b="b"/>
            <a:pathLst>
              <a:path w="21600" h="21600">
                <a:moveTo>
                  <a:pt x="0" y="0"/>
                </a:moveTo>
                <a:lnTo>
                  <a:pt x="21600" y="21600"/>
                </a:lnTo>
              </a:path>
            </a:pathLst>
          </a:custGeom>
          <a:noFill/>
          <a:ln w="28575">
            <a:solidFill>
              <a:srgbClr val="000000"/>
            </a:solidFill>
            <a:round/>
            <a:tailEnd type="triangle" w="med" len="med"/>
          </a:ln>
        </p:spPr>
        <p:style>
          <a:lnRef idx="1">
            <a:schemeClr val="dk1"/>
          </a:lnRef>
          <a:fillRef idx="0">
            <a:schemeClr val="dk1"/>
          </a:fillRef>
          <a:effectRef idx="0">
            <a:schemeClr val="dk1"/>
          </a:effectRef>
          <a:fontRef idx="minor"/>
        </p:style>
      </p:sp>
      <p:sp>
        <p:nvSpPr>
          <p:cNvPr id="1459" name="Straight Arrow Connector 15"/>
          <p:cNvSpPr/>
          <p:nvPr/>
        </p:nvSpPr>
        <p:spPr>
          <a:xfrm flipH="1">
            <a:off x="6741000" y="1304280"/>
            <a:ext cx="1514520" cy="1411920"/>
          </a:xfrm>
          <a:custGeom>
            <a:avLst/>
            <a:gdLst/>
            <a:ahLst/>
            <a:cxnLst/>
            <a:rect l="l" t="t" r="r" b="b"/>
            <a:pathLst>
              <a:path w="21600" h="21600">
                <a:moveTo>
                  <a:pt x="0" y="0"/>
                </a:moveTo>
                <a:lnTo>
                  <a:pt x="21600" y="21600"/>
                </a:lnTo>
              </a:path>
            </a:pathLst>
          </a:custGeom>
          <a:noFill/>
          <a:ln w="28575">
            <a:solidFill>
              <a:srgbClr val="000000"/>
            </a:solidFill>
            <a:round/>
            <a:tailEnd type="triangle" w="med" len="med"/>
          </a:ln>
        </p:spPr>
        <p:style>
          <a:lnRef idx="1">
            <a:schemeClr val="dk1"/>
          </a:lnRef>
          <a:fillRef idx="0">
            <a:schemeClr val="dk1"/>
          </a:fillRef>
          <a:effectRef idx="0">
            <a:schemeClr val="dk1"/>
          </a:effectRef>
          <a:fontRef idx="minor"/>
        </p:style>
      </p:sp>
      <p:sp>
        <p:nvSpPr>
          <p:cNvPr id="1460" name="Arrow: Left 16"/>
          <p:cNvSpPr/>
          <p:nvPr/>
        </p:nvSpPr>
        <p:spPr>
          <a:xfrm rot="20940000">
            <a:off x="7204680" y="2872440"/>
            <a:ext cx="1468440" cy="808560"/>
          </a:xfrm>
          <a:prstGeom prst="leftArrow">
            <a:avLst>
              <a:gd name="adj1" fmla="val 50000"/>
              <a:gd name="adj2" fmla="val 50000"/>
            </a:avLst>
          </a:prstGeom>
          <a:solidFill>
            <a:schemeClr val="accent1"/>
          </a:solidFill>
          <a:ln w="12700">
            <a:solidFill>
              <a:srgbClr val="000000"/>
            </a:solidFill>
            <a:miter/>
          </a:ln>
        </p:spPr>
        <p:style>
          <a:lnRef idx="0">
            <a:scrgbClr r="0" g="0" b="0"/>
          </a:lnRef>
          <a:fillRef idx="0">
            <a:scrgbClr r="0" g="0" b="0"/>
          </a:fillRef>
          <a:effectRef idx="0">
            <a:scrgbClr r="0" g="0" b="0"/>
          </a:effectRef>
          <a:fontRef idx="minor"/>
        </p:style>
      </p:sp>
      <p:sp>
        <p:nvSpPr>
          <p:cNvPr id="1461" name="Rectangle 4"/>
          <p:cNvSpPr/>
          <p:nvPr/>
        </p:nvSpPr>
        <p:spPr>
          <a:xfrm>
            <a:off x="201600" y="5338080"/>
            <a:ext cx="2547000" cy="1418040"/>
          </a:xfrm>
          <a:prstGeom prst="rect">
            <a:avLst/>
          </a:prstGeom>
          <a:solidFill>
            <a:schemeClr val="accent1"/>
          </a:solidFill>
          <a:ln w="12700">
            <a:noFill/>
          </a:ln>
        </p:spPr>
        <p:style>
          <a:lnRef idx="0">
            <a:scrgbClr r="0" g="0" b="0"/>
          </a:lnRef>
          <a:fillRef idx="0">
            <a:scrgbClr r="0" g="0" b="0"/>
          </a:fillRef>
          <a:effectRef idx="0">
            <a:scrgbClr r="0" g="0" b="0"/>
          </a:effectRef>
          <a:fontRef idx="minor"/>
        </p:style>
      </p:sp>
      <p:sp>
        <p:nvSpPr>
          <p:cNvPr id="4" name="PlaceHolder 3"/>
          <p:cNvSpPr>
            <a:spLocks noGrp="1"/>
          </p:cNvSpPr>
          <p:nvPr>
            <p:ph type="sldNum" idx="4"/>
          </p:nvPr>
        </p:nvSpPr>
        <p:spPr/>
        <p:txBody>
          <a:bodyPr/>
          <a:lstStyle/>
          <a:p>
            <a:fld id="{DE12053D-FE73-447D-B049-58AC5AD5F0B2}" type="slidenum">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2" name="PlaceHolder 1"/>
          <p:cNvSpPr>
            <a:spLocks noGrp="1"/>
          </p:cNvSpPr>
          <p:nvPr>
            <p:ph type="title"/>
          </p:nvPr>
        </p:nvSpPr>
        <p:spPr>
          <a:xfrm>
            <a:off x="698400" y="741600"/>
            <a:ext cx="3147480" cy="489960"/>
          </a:xfrm>
          <a:prstGeom prst="rect">
            <a:avLst/>
          </a:prstGeom>
          <a:noFill/>
          <a:ln w="12600">
            <a:noFill/>
          </a:ln>
        </p:spPr>
        <p:txBody>
          <a:bodyPr lIns="0" tIns="0" rIns="0" bIns="0" anchor="t">
            <a:normAutofit fontScale="90000"/>
          </a:bodyPr>
          <a:lstStyle/>
          <a:p>
            <a:pPr>
              <a:lnSpc>
                <a:spcPct val="90000"/>
              </a:lnSpc>
              <a:buNone/>
              <a:tabLst>
                <a:tab pos="0" algn="l"/>
              </a:tabLst>
            </a:pPr>
            <a:r>
              <a:rPr lang="en-US" sz="3200" b="0" strike="noStrike" spc="-1">
                <a:solidFill>
                  <a:srgbClr val="FFFFFF"/>
                </a:solidFill>
                <a:latin typeface="Roboto Slab Regular Regular"/>
                <a:ea typeface="Roboto Slab Regular Regular"/>
              </a:rPr>
              <a:t>Emulate SARAH3</a:t>
            </a:r>
            <a:endParaRPr lang="en-US" sz="3200" b="0" strike="noStrike" spc="-1">
              <a:solidFill>
                <a:srgbClr val="000000"/>
              </a:solidFill>
              <a:latin typeface="Arial"/>
            </a:endParaRPr>
          </a:p>
        </p:txBody>
      </p:sp>
      <p:pic>
        <p:nvPicPr>
          <p:cNvPr id="1463" name="Picture Placeholder 8" descr="EUMETSAT - Product Navigator - Surface Radiation Data Set - Heliosat  (SARAH) - Edition 3"/>
          <p:cNvPicPr/>
          <p:nvPr/>
        </p:nvPicPr>
        <p:blipFill>
          <a:blip r:embed="rId3"/>
          <a:srcRect l="648" r="252" b="-132"/>
          <a:stretch/>
        </p:blipFill>
        <p:spPr>
          <a:xfrm>
            <a:off x="5531040" y="498600"/>
            <a:ext cx="5805720" cy="5860800"/>
          </a:xfrm>
          <a:prstGeom prst="rect">
            <a:avLst/>
          </a:prstGeom>
          <a:ln w="0">
            <a:noFill/>
          </a:ln>
        </p:spPr>
      </p:pic>
      <p:sp>
        <p:nvSpPr>
          <p:cNvPr id="1464" name="Rectangle 3"/>
          <p:cNvSpPr/>
          <p:nvPr/>
        </p:nvSpPr>
        <p:spPr>
          <a:xfrm>
            <a:off x="201600" y="5493960"/>
            <a:ext cx="2547000" cy="1418040"/>
          </a:xfrm>
          <a:prstGeom prst="rect">
            <a:avLst/>
          </a:prstGeom>
          <a:solidFill>
            <a:schemeClr val="accent1"/>
          </a:solidFill>
          <a:ln w="12700">
            <a:noFill/>
          </a:ln>
        </p:spPr>
        <p:style>
          <a:lnRef idx="0">
            <a:scrgbClr r="0" g="0" b="0"/>
          </a:lnRef>
          <a:fillRef idx="0">
            <a:scrgbClr r="0" g="0" b="0"/>
          </a:fillRef>
          <a:effectRef idx="0">
            <a:scrgbClr r="0" g="0" b="0"/>
          </a:effectRef>
          <a:fontRef idx="minor"/>
        </p:style>
      </p:sp>
      <p:sp>
        <p:nvSpPr>
          <p:cNvPr id="1465" name="Rectangle 2"/>
          <p:cNvSpPr/>
          <p:nvPr/>
        </p:nvSpPr>
        <p:spPr>
          <a:xfrm>
            <a:off x="7751160" y="1183680"/>
            <a:ext cx="1525320" cy="1004400"/>
          </a:xfrm>
          <a:prstGeom prst="rect">
            <a:avLst/>
          </a:prstGeom>
          <a:noFill/>
          <a:ln w="12700">
            <a:solidFill>
              <a:srgbClr val="C00000"/>
            </a:solidFill>
            <a:miter/>
          </a:ln>
        </p:spPr>
        <p:style>
          <a:lnRef idx="0">
            <a:scrgbClr r="0" g="0" b="0"/>
          </a:lnRef>
          <a:fillRef idx="0">
            <a:scrgbClr r="0" g="0" b="0"/>
          </a:fillRef>
          <a:effectRef idx="0">
            <a:scrgbClr r="0" g="0" b="0"/>
          </a:effectRef>
          <a:fontRef idx="minor"/>
        </p:style>
      </p:sp>
      <p:sp>
        <p:nvSpPr>
          <p:cNvPr id="1466" name="PlaceHolder 2"/>
          <p:cNvSpPr>
            <a:spLocks noGrp="1"/>
          </p:cNvSpPr>
          <p:nvPr>
            <p:ph/>
          </p:nvPr>
        </p:nvSpPr>
        <p:spPr>
          <a:xfrm>
            <a:off x="698400" y="1591920"/>
            <a:ext cx="3147480" cy="4801320"/>
          </a:xfrm>
          <a:prstGeom prst="rect">
            <a:avLst/>
          </a:prstGeom>
          <a:noFill/>
          <a:ln w="12600">
            <a:noFill/>
          </a:ln>
        </p:spPr>
        <p:txBody>
          <a:bodyPr lIns="0" tIns="0" rIns="0" bIns="0" anchor="t">
            <a:normAutofit/>
          </a:bodyPr>
          <a:lstStyle/>
          <a:p>
            <a:pPr marL="263520" indent="-263520">
              <a:lnSpc>
                <a:spcPct val="90000"/>
              </a:lnSpc>
              <a:spcBef>
                <a:spcPts val="1199"/>
              </a:spcBef>
              <a:buClr>
                <a:srgbClr val="FFFFFF"/>
              </a:buClr>
              <a:buFont typeface="StarSymbol"/>
              <a:buChar char="▪"/>
            </a:pPr>
            <a:r>
              <a:rPr lang="en-US" sz="2000" b="0" strike="noStrike" spc="-1">
                <a:solidFill>
                  <a:srgbClr val="FFFFFF"/>
                </a:solidFill>
                <a:latin typeface="Arial"/>
                <a:ea typeface="Arial"/>
              </a:rPr>
              <a:t>Climate Record of SIS </a:t>
            </a:r>
            <a:endParaRPr lang="en-US" sz="2000" b="0" strike="noStrike" spc="-1">
              <a:solidFill>
                <a:srgbClr val="000000"/>
              </a:solidFill>
              <a:latin typeface="Arial"/>
            </a:endParaRPr>
          </a:p>
          <a:p>
            <a:pPr marL="537840" lvl="1" indent="-274320">
              <a:lnSpc>
                <a:spcPct val="90000"/>
              </a:lnSpc>
              <a:spcBef>
                <a:spcPts val="1199"/>
              </a:spcBef>
              <a:buClr>
                <a:srgbClr val="FFFFFF"/>
              </a:buClr>
              <a:buFont typeface="Courier New"/>
              <a:buChar char="o"/>
            </a:pPr>
            <a:r>
              <a:rPr lang="en-US" sz="2000" b="0" strike="noStrike" spc="-1">
                <a:solidFill>
                  <a:srgbClr val="FFFFFF"/>
                </a:solidFill>
                <a:latin typeface="Arial"/>
                <a:ea typeface="Arial"/>
              </a:rPr>
              <a:t>Instantaneous records</a:t>
            </a:r>
            <a:endParaRPr lang="en-US" sz="2000" b="0" strike="noStrike" spc="-1">
              <a:solidFill>
                <a:srgbClr val="000000"/>
              </a:solidFill>
              <a:latin typeface="Arial"/>
            </a:endParaRPr>
          </a:p>
          <a:p>
            <a:pPr marL="537840" lvl="1" indent="-274320">
              <a:lnSpc>
                <a:spcPct val="90000"/>
              </a:lnSpc>
              <a:spcBef>
                <a:spcPts val="1199"/>
              </a:spcBef>
              <a:buClr>
                <a:srgbClr val="FFFFFF"/>
              </a:buClr>
              <a:buFont typeface="Courier New"/>
              <a:buChar char="o"/>
            </a:pPr>
            <a:r>
              <a:rPr lang="en-US" sz="2000" b="0" strike="noStrike" spc="-1">
                <a:solidFill>
                  <a:srgbClr val="FFFFFF"/>
                </a:solidFill>
                <a:latin typeface="Arial"/>
                <a:ea typeface="Arial"/>
              </a:rPr>
              <a:t>Semi-physical</a:t>
            </a:r>
            <a:endParaRPr lang="en-US" sz="2000" b="0" strike="noStrike" spc="-1">
              <a:solidFill>
                <a:srgbClr val="000000"/>
              </a:solidFill>
              <a:latin typeface="Arial"/>
            </a:endParaRPr>
          </a:p>
          <a:p>
            <a:pPr marL="537840" lvl="1" indent="-274320">
              <a:lnSpc>
                <a:spcPct val="90000"/>
              </a:lnSpc>
              <a:spcBef>
                <a:spcPts val="1199"/>
              </a:spcBef>
              <a:buClr>
                <a:srgbClr val="FFFFFF"/>
              </a:buClr>
              <a:buFont typeface="Courier New"/>
              <a:buChar char="o"/>
            </a:pPr>
            <a:r>
              <a:rPr lang="en-US" sz="2000" b="0" strike="noStrike" spc="-1">
                <a:solidFill>
                  <a:srgbClr val="FFFFFF"/>
                </a:solidFill>
                <a:latin typeface="Arial"/>
                <a:ea typeface="Arial"/>
              </a:rPr>
              <a:t>Established</a:t>
            </a:r>
            <a:endParaRPr lang="en-US" sz="2000" b="0" strike="noStrike" spc="-1">
              <a:solidFill>
                <a:srgbClr val="000000"/>
              </a:solidFill>
              <a:latin typeface="Arial"/>
            </a:endParaRPr>
          </a:p>
          <a:p>
            <a:pPr>
              <a:lnSpc>
                <a:spcPct val="90000"/>
              </a:lnSpc>
              <a:spcBef>
                <a:spcPts val="1417"/>
              </a:spcBef>
              <a:buNone/>
            </a:pPr>
            <a:endParaRPr lang="en-US" sz="1600" b="0" strike="noStrike" spc="-1">
              <a:solidFill>
                <a:srgbClr val="000000"/>
              </a:solidFill>
              <a:latin typeface="Arial"/>
            </a:endParaRPr>
          </a:p>
          <a:p>
            <a:pPr marL="263520" indent="-263520">
              <a:lnSpc>
                <a:spcPct val="90000"/>
              </a:lnSpc>
              <a:spcBef>
                <a:spcPts val="1199"/>
              </a:spcBef>
              <a:buClr>
                <a:srgbClr val="FFFFFF"/>
              </a:buClr>
              <a:buFont typeface="Courier New"/>
              <a:buChar char="▪"/>
            </a:pPr>
            <a:r>
              <a:rPr lang="en-US" sz="2000" b="0" strike="noStrike" spc="-1">
                <a:solidFill>
                  <a:srgbClr val="FFFFFF"/>
                </a:solidFill>
                <a:latin typeface="Arial"/>
                <a:ea typeface="Arial"/>
              </a:rPr>
              <a:t>SARAH3 Dataset</a:t>
            </a:r>
            <a:endParaRPr lang="en-US" sz="2000" b="0" strike="noStrike" spc="-1">
              <a:solidFill>
                <a:srgbClr val="000000"/>
              </a:solidFill>
              <a:latin typeface="Arial"/>
            </a:endParaRPr>
          </a:p>
          <a:p>
            <a:pPr marL="537840" lvl="1" indent="-274320">
              <a:lnSpc>
                <a:spcPct val="90000"/>
              </a:lnSpc>
              <a:spcBef>
                <a:spcPts val="1199"/>
              </a:spcBef>
              <a:buClr>
                <a:srgbClr val="FFFFFF"/>
              </a:buClr>
              <a:buFont typeface="Courier New"/>
              <a:buChar char="o"/>
            </a:pPr>
            <a:r>
              <a:rPr lang="en-US" sz="2000" b="0" strike="noStrike" spc="-1">
                <a:solidFill>
                  <a:srgbClr val="FFFFFF"/>
                </a:solidFill>
                <a:latin typeface="Arial"/>
                <a:ea typeface="Arial"/>
              </a:rPr>
              <a:t>2016-2021 train</a:t>
            </a:r>
            <a:endParaRPr lang="en-US" sz="2000" b="0" strike="noStrike" spc="-1">
              <a:solidFill>
                <a:srgbClr val="000000"/>
              </a:solidFill>
              <a:latin typeface="Arial"/>
            </a:endParaRPr>
          </a:p>
          <a:p>
            <a:pPr marL="537840" lvl="1" indent="-274320">
              <a:lnSpc>
                <a:spcPct val="90000"/>
              </a:lnSpc>
              <a:spcBef>
                <a:spcPts val="1199"/>
              </a:spcBef>
              <a:buClr>
                <a:srgbClr val="FFFFFF"/>
              </a:buClr>
              <a:buFont typeface="Courier New"/>
              <a:buChar char="o"/>
            </a:pPr>
            <a:r>
              <a:rPr lang="en-US" sz="2000" b="0" strike="noStrike" spc="-1">
                <a:solidFill>
                  <a:srgbClr val="FFFFFF"/>
                </a:solidFill>
                <a:latin typeface="Arial"/>
                <a:ea typeface="Arial"/>
              </a:rPr>
              <a:t>2022 validation</a:t>
            </a:r>
            <a:endParaRPr lang="en-US" sz="2000" b="0" strike="noStrike" spc="-1">
              <a:solidFill>
                <a:srgbClr val="000000"/>
              </a:solidFill>
              <a:latin typeface="Arial"/>
            </a:endParaRPr>
          </a:p>
          <a:p>
            <a:pPr marL="263520" indent="-263520">
              <a:lnSpc>
                <a:spcPct val="90000"/>
              </a:lnSpc>
              <a:spcBef>
                <a:spcPts val="1199"/>
              </a:spcBef>
              <a:buClr>
                <a:srgbClr val="FFFFFF"/>
              </a:buClr>
              <a:buFont typeface="Courier New"/>
              <a:buChar char="▪"/>
            </a:pPr>
            <a:r>
              <a:rPr lang="en-US" sz="2000" b="0" strike="noStrike" spc="-1">
                <a:solidFill>
                  <a:srgbClr val="FFFFFF"/>
                </a:solidFill>
                <a:latin typeface="Arial"/>
                <a:ea typeface="Arial"/>
              </a:rPr>
              <a:t>Validation</a:t>
            </a:r>
            <a:endParaRPr lang="en-US" sz="2000" b="0" strike="noStrike" spc="-1">
              <a:solidFill>
                <a:srgbClr val="000000"/>
              </a:solidFill>
              <a:latin typeface="Arial"/>
            </a:endParaRPr>
          </a:p>
          <a:p>
            <a:pPr marL="537840" lvl="1" indent="-274320">
              <a:lnSpc>
                <a:spcPct val="90000"/>
              </a:lnSpc>
              <a:spcBef>
                <a:spcPts val="1199"/>
              </a:spcBef>
              <a:buClr>
                <a:srgbClr val="FFFFFF"/>
              </a:buClr>
              <a:buFont typeface="Courier New"/>
              <a:buChar char="o"/>
            </a:pPr>
            <a:r>
              <a:rPr lang="en-US" sz="2000" b="0" strike="noStrike" spc="-1">
                <a:solidFill>
                  <a:srgbClr val="FFFFFF"/>
                </a:solidFill>
                <a:latin typeface="Arial"/>
                <a:ea typeface="Arial"/>
              </a:rPr>
              <a:t>BSRN pyranometers</a:t>
            </a:r>
            <a:endParaRPr lang="en-US" sz="2000" b="0" strike="noStrike" spc="-1">
              <a:solidFill>
                <a:srgbClr val="000000"/>
              </a:solidFill>
              <a:latin typeface="Arial"/>
            </a:endParaRPr>
          </a:p>
          <a:p>
            <a:pPr marL="537840" lvl="1" indent="-274320">
              <a:lnSpc>
                <a:spcPct val="90000"/>
              </a:lnSpc>
              <a:spcBef>
                <a:spcPts val="1199"/>
              </a:spcBef>
              <a:buClr>
                <a:srgbClr val="FFFFFF"/>
              </a:buClr>
              <a:buFont typeface="Courier New"/>
              <a:buChar char="o"/>
            </a:pPr>
            <a:r>
              <a:rPr lang="en-US" sz="2000" b="0" strike="noStrike" spc="-1">
                <a:solidFill>
                  <a:srgbClr val="FFFFFF"/>
                </a:solidFill>
                <a:latin typeface="Arial"/>
                <a:ea typeface="Arial"/>
              </a:rPr>
              <a:t>DWD/KNMI pyranometers</a:t>
            </a:r>
            <a:endParaRPr lang="en-US" sz="2000" b="0" strike="noStrike" spc="-1">
              <a:solidFill>
                <a:srgbClr val="000000"/>
              </a:solidFill>
              <a:latin typeface="Arial"/>
            </a:endParaRPr>
          </a:p>
          <a:p>
            <a:pPr>
              <a:lnSpc>
                <a:spcPct val="90000"/>
              </a:lnSpc>
              <a:spcBef>
                <a:spcPts val="1417"/>
              </a:spcBef>
              <a:buNone/>
            </a:pPr>
            <a:endParaRPr lang="en-US" sz="2000" b="0" strike="noStrike" spc="-1">
              <a:solidFill>
                <a:srgbClr val="000000"/>
              </a:solidFill>
              <a:latin typeface="Arial"/>
            </a:endParaRPr>
          </a:p>
          <a:p>
            <a:pPr>
              <a:lnSpc>
                <a:spcPct val="90000"/>
              </a:lnSpc>
              <a:spcBef>
                <a:spcPts val="1417"/>
              </a:spcBef>
              <a:buNone/>
            </a:pPr>
            <a:endParaRPr lang="en-US" sz="2000" b="0" strike="noStrike" spc="-1">
              <a:solidFill>
                <a:srgbClr val="000000"/>
              </a:solidFill>
              <a:latin typeface="Arial"/>
            </a:endParaRPr>
          </a:p>
          <a:p>
            <a:pPr>
              <a:lnSpc>
                <a:spcPct val="90000"/>
              </a:lnSpc>
              <a:spcBef>
                <a:spcPts val="1417"/>
              </a:spcBef>
              <a:buNone/>
            </a:pPr>
            <a:endParaRPr lang="en-US" sz="2000" b="0" strike="noStrike" spc="-1">
              <a:solidFill>
                <a:srgbClr val="000000"/>
              </a:solidFill>
              <a:latin typeface="Arial"/>
            </a:endParaRPr>
          </a:p>
        </p:txBody>
      </p:sp>
      <p:sp>
        <p:nvSpPr>
          <p:cNvPr id="4" name="PlaceHolder 3"/>
          <p:cNvSpPr>
            <a:spLocks noGrp="1"/>
          </p:cNvSpPr>
          <p:nvPr>
            <p:ph type="sldNum" idx="4"/>
          </p:nvPr>
        </p:nvSpPr>
        <p:spPr/>
        <p:txBody>
          <a:bodyPr/>
          <a:lstStyle/>
          <a:p>
            <a:fld id="{886D03E9-D5C2-4C20-A67D-C4FBB9F4988B}" type="slidenum">
              <a:t>5</a:t>
            </a:fld>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466">
                                            <p:txEl>
                                              <p:pRg st="0" end="0"/>
                                            </p:txEl>
                                          </p:spTgt>
                                        </p:tgtEl>
                                        <p:attrNameLst>
                                          <p:attrName>style.visibility</p:attrName>
                                        </p:attrNameLst>
                                      </p:cBhvr>
                                      <p:to>
                                        <p:strVal val="visible"/>
                                      </p:to>
                                    </p:set>
                                  </p:childTnLst>
                                </p:cTn>
                              </p:par>
                              <p:par>
                                <p:cTn id="7" presetID="1" presetClass="entr" fill="hold" nodeType="withEffect">
                                  <p:stCondLst>
                                    <p:cond delay="0"/>
                                  </p:stCondLst>
                                  <p:childTnLst>
                                    <p:set>
                                      <p:cBhvr>
                                        <p:cTn id="8" dur="1" fill="hold">
                                          <p:stCondLst>
                                            <p:cond delay="0"/>
                                          </p:stCondLst>
                                        </p:cTn>
                                        <p:tgtEl>
                                          <p:spTgt spid="1466">
                                            <p:txEl>
                                              <p:pRg st="1" end="1"/>
                                            </p:txEl>
                                          </p:spTgt>
                                        </p:tgtEl>
                                        <p:attrNameLst>
                                          <p:attrName>style.visibility</p:attrName>
                                        </p:attrNameLst>
                                      </p:cBhvr>
                                      <p:to>
                                        <p:strVal val="visible"/>
                                      </p:to>
                                    </p:set>
                                  </p:childTnLst>
                                </p:cTn>
                              </p:par>
                              <p:par>
                                <p:cTn id="9" presetID="1" presetClass="entr" fill="hold" nodeType="withEffect">
                                  <p:stCondLst>
                                    <p:cond delay="0"/>
                                  </p:stCondLst>
                                  <p:childTnLst>
                                    <p:set>
                                      <p:cBhvr>
                                        <p:cTn id="10" dur="1" fill="hold">
                                          <p:stCondLst>
                                            <p:cond delay="0"/>
                                          </p:stCondLst>
                                        </p:cTn>
                                        <p:tgtEl>
                                          <p:spTgt spid="1466">
                                            <p:txEl>
                                              <p:pRg st="2" end="2"/>
                                            </p:txEl>
                                          </p:spTgt>
                                        </p:tgtEl>
                                        <p:attrNameLst>
                                          <p:attrName>style.visibility</p:attrName>
                                        </p:attrNameLst>
                                      </p:cBhvr>
                                      <p:to>
                                        <p:strVal val="visible"/>
                                      </p:to>
                                    </p:set>
                                  </p:childTnLst>
                                </p:cTn>
                              </p:par>
                              <p:par>
                                <p:cTn id="11" presetID="1" presetClass="entr" fill="hold" nodeType="withEffect">
                                  <p:stCondLst>
                                    <p:cond delay="0"/>
                                  </p:stCondLst>
                                  <p:childTnLst>
                                    <p:set>
                                      <p:cBhvr>
                                        <p:cTn id="12" dur="1" fill="hold">
                                          <p:stCondLst>
                                            <p:cond delay="0"/>
                                          </p:stCondLst>
                                        </p:cTn>
                                        <p:tgtEl>
                                          <p:spTgt spid="1466">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fill="hold" nodeType="clickEffect">
                                  <p:stCondLst>
                                    <p:cond delay="0"/>
                                  </p:stCondLst>
                                  <p:childTnLst>
                                    <p:set>
                                      <p:cBhvr>
                                        <p:cTn id="16" dur="1" fill="hold">
                                          <p:stCondLst>
                                            <p:cond delay="0"/>
                                          </p:stCondLst>
                                        </p:cTn>
                                        <p:tgtEl>
                                          <p:spTgt spid="1466">
                                            <p:txEl>
                                              <p:pRg st="5" end="5"/>
                                            </p:txEl>
                                          </p:spTgt>
                                        </p:tgtEl>
                                        <p:attrNameLst>
                                          <p:attrName>style.visibility</p:attrName>
                                        </p:attrNameLst>
                                      </p:cBhvr>
                                      <p:to>
                                        <p:strVal val="visible"/>
                                      </p:to>
                                    </p:set>
                                  </p:childTnLst>
                                </p:cTn>
                              </p:par>
                              <p:par>
                                <p:cTn id="17" presetID="1" presetClass="entr" fill="hold" nodeType="withEffect">
                                  <p:stCondLst>
                                    <p:cond delay="0"/>
                                  </p:stCondLst>
                                  <p:childTnLst>
                                    <p:set>
                                      <p:cBhvr>
                                        <p:cTn id="18" dur="1" fill="hold">
                                          <p:stCondLst>
                                            <p:cond delay="0"/>
                                          </p:stCondLst>
                                        </p:cTn>
                                        <p:tgtEl>
                                          <p:spTgt spid="1466">
                                            <p:txEl>
                                              <p:pRg st="6" end="6"/>
                                            </p:txEl>
                                          </p:spTgt>
                                        </p:tgtEl>
                                        <p:attrNameLst>
                                          <p:attrName>style.visibility</p:attrName>
                                        </p:attrNameLst>
                                      </p:cBhvr>
                                      <p:to>
                                        <p:strVal val="visible"/>
                                      </p:to>
                                    </p:set>
                                  </p:childTnLst>
                                </p:cTn>
                              </p:par>
                              <p:par>
                                <p:cTn id="19" presetID="1" presetClass="entr" fill="hold" nodeType="withEffect">
                                  <p:stCondLst>
                                    <p:cond delay="0"/>
                                  </p:stCondLst>
                                  <p:childTnLst>
                                    <p:set>
                                      <p:cBhvr>
                                        <p:cTn id="20" dur="1" fill="hold">
                                          <p:stCondLst>
                                            <p:cond delay="0"/>
                                          </p:stCondLst>
                                        </p:cTn>
                                        <p:tgtEl>
                                          <p:spTgt spid="1466">
                                            <p:txEl>
                                              <p:pRg st="7" end="7"/>
                                            </p:txEl>
                                          </p:spTgt>
                                        </p:tgtEl>
                                        <p:attrNameLst>
                                          <p:attrName>style.visibility</p:attrName>
                                        </p:attrNameLst>
                                      </p:cBhvr>
                                      <p:to>
                                        <p:strVal val="visible"/>
                                      </p:to>
                                    </p:set>
                                  </p:childTnLst>
                                </p:cTn>
                              </p:par>
                              <p:par>
                                <p:cTn id="21" presetID="1" presetClass="entr" fill="hold" nodeType="withEffect">
                                  <p:stCondLst>
                                    <p:cond delay="0"/>
                                  </p:stCondLst>
                                  <p:childTnLst>
                                    <p:set>
                                      <p:cBhvr>
                                        <p:cTn id="22" dur="1" fill="hold">
                                          <p:stCondLst>
                                            <p:cond delay="0"/>
                                          </p:stCondLst>
                                        </p:cTn>
                                        <p:tgtEl>
                                          <p:spTgt spid="1466">
                                            <p:txEl>
                                              <p:pRg st="8" end="8"/>
                                            </p:txEl>
                                          </p:spTgt>
                                        </p:tgtEl>
                                        <p:attrNameLst>
                                          <p:attrName>style.visibility</p:attrName>
                                        </p:attrNameLst>
                                      </p:cBhvr>
                                      <p:to>
                                        <p:strVal val="visible"/>
                                      </p:to>
                                    </p:set>
                                  </p:childTnLst>
                                </p:cTn>
                              </p:par>
                              <p:par>
                                <p:cTn id="23" presetID="1" presetClass="entr" fill="hold" nodeType="withEffect">
                                  <p:stCondLst>
                                    <p:cond delay="0"/>
                                  </p:stCondLst>
                                  <p:childTnLst>
                                    <p:set>
                                      <p:cBhvr>
                                        <p:cTn id="24" dur="1" fill="hold">
                                          <p:stCondLst>
                                            <p:cond delay="0"/>
                                          </p:stCondLst>
                                        </p:cTn>
                                        <p:tgtEl>
                                          <p:spTgt spid="1466">
                                            <p:txEl>
                                              <p:pRg st="9" end="9"/>
                                            </p:txEl>
                                          </p:spTgt>
                                        </p:tgtEl>
                                        <p:attrNameLst>
                                          <p:attrName>style.visibility</p:attrName>
                                        </p:attrNameLst>
                                      </p:cBhvr>
                                      <p:to>
                                        <p:strVal val="visible"/>
                                      </p:to>
                                    </p:set>
                                  </p:childTnLst>
                                </p:cTn>
                              </p:par>
                              <p:par>
                                <p:cTn id="25" presetID="1" presetClass="entr" fill="hold" nodeType="withEffect">
                                  <p:stCondLst>
                                    <p:cond delay="0"/>
                                  </p:stCondLst>
                                  <p:childTnLst>
                                    <p:set>
                                      <p:cBhvr>
                                        <p:cTn id="26" dur="1" fill="hold">
                                          <p:stCondLst>
                                            <p:cond delay="0"/>
                                          </p:stCondLst>
                                        </p:cTn>
                                        <p:tgtEl>
                                          <p:spTgt spid="146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7" name="Rectangle 6"/>
          <p:cNvSpPr/>
          <p:nvPr/>
        </p:nvSpPr>
        <p:spPr>
          <a:xfrm>
            <a:off x="117720" y="5547960"/>
            <a:ext cx="2547000" cy="1418040"/>
          </a:xfrm>
          <a:prstGeom prst="rect">
            <a:avLst/>
          </a:prstGeom>
          <a:solidFill>
            <a:schemeClr val="bg1"/>
          </a:solidFill>
          <a:ln w="12700">
            <a:noFill/>
          </a:ln>
        </p:spPr>
        <p:style>
          <a:lnRef idx="0">
            <a:scrgbClr r="0" g="0" b="0"/>
          </a:lnRef>
          <a:fillRef idx="0">
            <a:scrgbClr r="0" g="0" b="0"/>
          </a:fillRef>
          <a:effectRef idx="0">
            <a:scrgbClr r="0" g="0" b="0"/>
          </a:effectRef>
          <a:fontRef idx="minor"/>
        </p:style>
      </p:sp>
      <p:pic>
        <p:nvPicPr>
          <p:cNvPr id="1468" name="Google Shape;167;p27"/>
          <p:cNvPicPr/>
          <p:nvPr/>
        </p:nvPicPr>
        <p:blipFill>
          <a:blip r:embed="rId3"/>
          <a:stretch/>
        </p:blipFill>
        <p:spPr>
          <a:xfrm rot="10800000">
            <a:off x="687960" y="4871880"/>
            <a:ext cx="78840" cy="73080"/>
          </a:xfrm>
          <a:prstGeom prst="rect">
            <a:avLst/>
          </a:prstGeom>
          <a:ln w="0">
            <a:noFill/>
          </a:ln>
        </p:spPr>
      </p:pic>
      <p:grpSp>
        <p:nvGrpSpPr>
          <p:cNvPr id="1469" name="Google Shape;168;p27"/>
          <p:cNvGrpSpPr/>
          <p:nvPr/>
        </p:nvGrpSpPr>
        <p:grpSpPr>
          <a:xfrm>
            <a:off x="5430600" y="3275640"/>
            <a:ext cx="4172040" cy="1643400"/>
            <a:chOff x="5430600" y="3275640"/>
            <a:chExt cx="4172040" cy="1643400"/>
          </a:xfrm>
        </p:grpSpPr>
        <p:sp>
          <p:nvSpPr>
            <p:cNvPr id="1470" name="Google Shape;169;p27"/>
            <p:cNvSpPr/>
            <p:nvPr/>
          </p:nvSpPr>
          <p:spPr>
            <a:xfrm>
              <a:off x="5430600" y="3275640"/>
              <a:ext cx="4172040" cy="1643400"/>
            </a:xfrm>
            <a:prstGeom prst="roundRect">
              <a:avLst>
                <a:gd name="adj" fmla="val 16667"/>
              </a:avLst>
            </a:prstGeom>
            <a:noFill/>
            <a:ln w="9525">
              <a:solidFill>
                <a:srgbClr val="000000"/>
              </a:solidFill>
              <a:round/>
            </a:ln>
          </p:spPr>
          <p:style>
            <a:lnRef idx="0">
              <a:scrgbClr r="0" g="0" b="0"/>
            </a:lnRef>
            <a:fillRef idx="0">
              <a:scrgbClr r="0" g="0" b="0"/>
            </a:fillRef>
            <a:effectRef idx="0">
              <a:scrgbClr r="0" g="0" b="0"/>
            </a:effectRef>
            <a:fontRef idx="minor"/>
          </p:style>
        </p:sp>
        <p:grpSp>
          <p:nvGrpSpPr>
            <p:cNvPr id="1471" name="Google Shape;170;p27"/>
            <p:cNvGrpSpPr/>
            <p:nvPr/>
          </p:nvGrpSpPr>
          <p:grpSpPr>
            <a:xfrm>
              <a:off x="5466240" y="3615840"/>
              <a:ext cx="4093920" cy="1092600"/>
              <a:chOff x="5466240" y="3615840"/>
              <a:chExt cx="4093920" cy="1092600"/>
            </a:xfrm>
          </p:grpSpPr>
          <p:grpSp>
            <p:nvGrpSpPr>
              <p:cNvPr id="1472" name="Google Shape;171;p27"/>
              <p:cNvGrpSpPr/>
              <p:nvPr/>
            </p:nvGrpSpPr>
            <p:grpSpPr>
              <a:xfrm>
                <a:off x="8423280" y="3615840"/>
                <a:ext cx="1136880" cy="1092600"/>
                <a:chOff x="8423280" y="3615840"/>
                <a:chExt cx="1136880" cy="1092600"/>
              </a:xfrm>
            </p:grpSpPr>
            <p:sp>
              <p:nvSpPr>
                <p:cNvPr id="1473" name="Google Shape;172;p27"/>
                <p:cNvSpPr/>
                <p:nvPr/>
              </p:nvSpPr>
              <p:spPr>
                <a:xfrm>
                  <a:off x="8423280" y="3615840"/>
                  <a:ext cx="806040" cy="818280"/>
                </a:xfrm>
                <a:custGeom>
                  <a:avLst/>
                  <a:gdLst/>
                  <a:ahLst/>
                  <a:cxnLst/>
                  <a:rect l="l" t="t" r="r" b="b"/>
                  <a:pathLst>
                    <a:path w="21600" h="21600">
                      <a:moveTo>
                        <a:pt x="0" y="0"/>
                      </a:moveTo>
                      <a:lnTo>
                        <a:pt x="21600" y="0"/>
                      </a:lnTo>
                      <a:lnTo>
                        <a:pt x="21600" y="21600"/>
                      </a:lnTo>
                      <a:lnTo>
                        <a:pt x="0" y="21600"/>
                      </a:lnTo>
                      <a:close/>
                    </a:path>
                  </a:pathLst>
                </a:custGeom>
                <a:solidFill>
                  <a:srgbClr val="C1E5F5"/>
                </a:solidFill>
                <a:ln w="9525">
                  <a:solidFill>
                    <a:srgbClr val="7F7F7F"/>
                  </a:solidFill>
                  <a:miter/>
                </a:ln>
              </p:spPr>
              <p:style>
                <a:lnRef idx="0">
                  <a:scrgbClr r="0" g="0" b="0"/>
                </a:lnRef>
                <a:fillRef idx="0">
                  <a:scrgbClr r="0" g="0" b="0"/>
                </a:fillRef>
                <a:effectRef idx="0">
                  <a:scrgbClr r="0" g="0" b="0"/>
                </a:effectRef>
                <a:fontRef idx="minor"/>
              </p:style>
            </p:sp>
            <p:sp>
              <p:nvSpPr>
                <p:cNvPr id="1474" name="Google Shape;173;p27"/>
                <p:cNvSpPr/>
                <p:nvPr/>
              </p:nvSpPr>
              <p:spPr>
                <a:xfrm>
                  <a:off x="8462520" y="3642840"/>
                  <a:ext cx="806040" cy="818280"/>
                </a:xfrm>
                <a:custGeom>
                  <a:avLst/>
                  <a:gdLst/>
                  <a:ahLst/>
                  <a:cxnLst/>
                  <a:rect l="l" t="t" r="r" b="b"/>
                  <a:pathLst>
                    <a:path w="21600" h="21600">
                      <a:moveTo>
                        <a:pt x="0" y="0"/>
                      </a:moveTo>
                      <a:lnTo>
                        <a:pt x="21600" y="0"/>
                      </a:lnTo>
                      <a:lnTo>
                        <a:pt x="21600" y="21600"/>
                      </a:lnTo>
                      <a:lnTo>
                        <a:pt x="0" y="21600"/>
                      </a:lnTo>
                      <a:close/>
                    </a:path>
                  </a:pathLst>
                </a:custGeom>
                <a:solidFill>
                  <a:srgbClr val="C1E5F5"/>
                </a:solidFill>
                <a:ln w="9525">
                  <a:solidFill>
                    <a:srgbClr val="7F7F7F"/>
                  </a:solidFill>
                  <a:miter/>
                </a:ln>
              </p:spPr>
              <p:style>
                <a:lnRef idx="0">
                  <a:scrgbClr r="0" g="0" b="0"/>
                </a:lnRef>
                <a:fillRef idx="0">
                  <a:scrgbClr r="0" g="0" b="0"/>
                </a:fillRef>
                <a:effectRef idx="0">
                  <a:scrgbClr r="0" g="0" b="0"/>
                </a:effectRef>
                <a:fontRef idx="minor"/>
              </p:style>
            </p:sp>
            <p:sp>
              <p:nvSpPr>
                <p:cNvPr id="1475" name="Google Shape;174;p27"/>
                <p:cNvSpPr/>
                <p:nvPr/>
              </p:nvSpPr>
              <p:spPr>
                <a:xfrm>
                  <a:off x="8502120" y="3676320"/>
                  <a:ext cx="806040" cy="818280"/>
                </a:xfrm>
                <a:custGeom>
                  <a:avLst/>
                  <a:gdLst/>
                  <a:ahLst/>
                  <a:cxnLst/>
                  <a:rect l="l" t="t" r="r" b="b"/>
                  <a:pathLst>
                    <a:path w="21600" h="21600">
                      <a:moveTo>
                        <a:pt x="0" y="0"/>
                      </a:moveTo>
                      <a:lnTo>
                        <a:pt x="21600" y="0"/>
                      </a:lnTo>
                      <a:lnTo>
                        <a:pt x="21600" y="21600"/>
                      </a:lnTo>
                      <a:lnTo>
                        <a:pt x="0" y="21600"/>
                      </a:lnTo>
                      <a:close/>
                    </a:path>
                  </a:pathLst>
                </a:custGeom>
                <a:solidFill>
                  <a:srgbClr val="C1E5F5"/>
                </a:solidFill>
                <a:ln w="9525">
                  <a:solidFill>
                    <a:srgbClr val="7F7F7F"/>
                  </a:solidFill>
                  <a:miter/>
                </a:ln>
              </p:spPr>
              <p:style>
                <a:lnRef idx="0">
                  <a:scrgbClr r="0" g="0" b="0"/>
                </a:lnRef>
                <a:fillRef idx="0">
                  <a:scrgbClr r="0" g="0" b="0"/>
                </a:fillRef>
                <a:effectRef idx="0">
                  <a:scrgbClr r="0" g="0" b="0"/>
                </a:effectRef>
                <a:fontRef idx="minor"/>
              </p:style>
            </p:sp>
            <p:sp>
              <p:nvSpPr>
                <p:cNvPr id="1476" name="Google Shape;175;p27"/>
                <p:cNvSpPr/>
                <p:nvPr/>
              </p:nvSpPr>
              <p:spPr>
                <a:xfrm>
                  <a:off x="8541720" y="3703320"/>
                  <a:ext cx="806040" cy="818280"/>
                </a:xfrm>
                <a:custGeom>
                  <a:avLst/>
                  <a:gdLst/>
                  <a:ahLst/>
                  <a:cxnLst/>
                  <a:rect l="l" t="t" r="r" b="b"/>
                  <a:pathLst>
                    <a:path w="21600" h="21600">
                      <a:moveTo>
                        <a:pt x="0" y="0"/>
                      </a:moveTo>
                      <a:lnTo>
                        <a:pt x="21600" y="0"/>
                      </a:lnTo>
                      <a:lnTo>
                        <a:pt x="21600" y="21600"/>
                      </a:lnTo>
                      <a:lnTo>
                        <a:pt x="0" y="21600"/>
                      </a:lnTo>
                      <a:close/>
                    </a:path>
                  </a:pathLst>
                </a:custGeom>
                <a:solidFill>
                  <a:srgbClr val="C1E5F5"/>
                </a:solidFill>
                <a:ln w="9525">
                  <a:solidFill>
                    <a:srgbClr val="7F7F7F"/>
                  </a:solidFill>
                  <a:miter/>
                </a:ln>
              </p:spPr>
              <p:style>
                <a:lnRef idx="0">
                  <a:scrgbClr r="0" g="0" b="0"/>
                </a:lnRef>
                <a:fillRef idx="0">
                  <a:scrgbClr r="0" g="0" b="0"/>
                </a:fillRef>
                <a:effectRef idx="0">
                  <a:scrgbClr r="0" g="0" b="0"/>
                </a:effectRef>
                <a:fontRef idx="minor"/>
              </p:style>
            </p:sp>
            <p:sp>
              <p:nvSpPr>
                <p:cNvPr id="1477" name="Google Shape;176;p27"/>
                <p:cNvSpPr/>
                <p:nvPr/>
              </p:nvSpPr>
              <p:spPr>
                <a:xfrm>
                  <a:off x="8581320" y="3736800"/>
                  <a:ext cx="806040" cy="818280"/>
                </a:xfrm>
                <a:custGeom>
                  <a:avLst/>
                  <a:gdLst/>
                  <a:ahLst/>
                  <a:cxnLst/>
                  <a:rect l="l" t="t" r="r" b="b"/>
                  <a:pathLst>
                    <a:path w="21600" h="21600">
                      <a:moveTo>
                        <a:pt x="0" y="0"/>
                      </a:moveTo>
                      <a:lnTo>
                        <a:pt x="21600" y="0"/>
                      </a:lnTo>
                      <a:lnTo>
                        <a:pt x="21600" y="21600"/>
                      </a:lnTo>
                      <a:lnTo>
                        <a:pt x="0" y="21600"/>
                      </a:lnTo>
                      <a:close/>
                    </a:path>
                  </a:pathLst>
                </a:custGeom>
                <a:solidFill>
                  <a:srgbClr val="C1E5F5"/>
                </a:solidFill>
                <a:ln w="9525">
                  <a:solidFill>
                    <a:srgbClr val="7F7F7F"/>
                  </a:solidFill>
                  <a:miter/>
                </a:ln>
              </p:spPr>
              <p:style>
                <a:lnRef idx="0">
                  <a:scrgbClr r="0" g="0" b="0"/>
                </a:lnRef>
                <a:fillRef idx="0">
                  <a:scrgbClr r="0" g="0" b="0"/>
                </a:fillRef>
                <a:effectRef idx="0">
                  <a:scrgbClr r="0" g="0" b="0"/>
                </a:effectRef>
                <a:fontRef idx="minor"/>
              </p:style>
            </p:sp>
            <p:sp>
              <p:nvSpPr>
                <p:cNvPr id="1478" name="Google Shape;177;p27"/>
                <p:cNvSpPr/>
                <p:nvPr/>
              </p:nvSpPr>
              <p:spPr>
                <a:xfrm>
                  <a:off x="8620560" y="3769920"/>
                  <a:ext cx="806040" cy="812160"/>
                </a:xfrm>
                <a:custGeom>
                  <a:avLst/>
                  <a:gdLst/>
                  <a:ahLst/>
                  <a:cxnLst/>
                  <a:rect l="l" t="t" r="r" b="b"/>
                  <a:pathLst>
                    <a:path w="21600" h="21600">
                      <a:moveTo>
                        <a:pt x="0" y="0"/>
                      </a:moveTo>
                      <a:lnTo>
                        <a:pt x="21600" y="0"/>
                      </a:lnTo>
                      <a:lnTo>
                        <a:pt x="21600" y="21600"/>
                      </a:lnTo>
                      <a:lnTo>
                        <a:pt x="0" y="21600"/>
                      </a:lnTo>
                      <a:close/>
                    </a:path>
                  </a:pathLst>
                </a:custGeom>
                <a:solidFill>
                  <a:srgbClr val="C1E5F5"/>
                </a:solidFill>
                <a:ln w="9525">
                  <a:solidFill>
                    <a:srgbClr val="7F7F7F"/>
                  </a:solidFill>
                  <a:miter/>
                </a:ln>
              </p:spPr>
              <p:style>
                <a:lnRef idx="0">
                  <a:scrgbClr r="0" g="0" b="0"/>
                </a:lnRef>
                <a:fillRef idx="0">
                  <a:scrgbClr r="0" g="0" b="0"/>
                </a:fillRef>
                <a:effectRef idx="0">
                  <a:scrgbClr r="0" g="0" b="0"/>
                </a:effectRef>
                <a:fontRef idx="minor"/>
              </p:style>
            </p:sp>
            <p:sp>
              <p:nvSpPr>
                <p:cNvPr id="1479" name="Google Shape;178;p27"/>
                <p:cNvSpPr/>
                <p:nvPr/>
              </p:nvSpPr>
              <p:spPr>
                <a:xfrm>
                  <a:off x="8660160" y="3796920"/>
                  <a:ext cx="799200" cy="818280"/>
                </a:xfrm>
                <a:custGeom>
                  <a:avLst/>
                  <a:gdLst/>
                  <a:ahLst/>
                  <a:cxnLst/>
                  <a:rect l="l" t="t" r="r" b="b"/>
                  <a:pathLst>
                    <a:path w="21600" h="21600">
                      <a:moveTo>
                        <a:pt x="0" y="0"/>
                      </a:moveTo>
                      <a:lnTo>
                        <a:pt x="21600" y="0"/>
                      </a:lnTo>
                      <a:lnTo>
                        <a:pt x="21600" y="21600"/>
                      </a:lnTo>
                      <a:lnTo>
                        <a:pt x="0" y="21600"/>
                      </a:lnTo>
                      <a:close/>
                    </a:path>
                  </a:pathLst>
                </a:custGeom>
                <a:solidFill>
                  <a:srgbClr val="C1E5F5"/>
                </a:solidFill>
                <a:ln w="9525">
                  <a:solidFill>
                    <a:srgbClr val="7F7F7F"/>
                  </a:solidFill>
                  <a:miter/>
                </a:ln>
              </p:spPr>
              <p:style>
                <a:lnRef idx="0">
                  <a:scrgbClr r="0" g="0" b="0"/>
                </a:lnRef>
                <a:fillRef idx="0">
                  <a:scrgbClr r="0" g="0" b="0"/>
                </a:fillRef>
                <a:effectRef idx="0">
                  <a:scrgbClr r="0" g="0" b="0"/>
                </a:effectRef>
                <a:fontRef idx="minor"/>
              </p:style>
            </p:sp>
            <p:sp>
              <p:nvSpPr>
                <p:cNvPr id="1480" name="Google Shape;179;p27"/>
                <p:cNvSpPr/>
                <p:nvPr/>
              </p:nvSpPr>
              <p:spPr>
                <a:xfrm>
                  <a:off x="8693640" y="3830040"/>
                  <a:ext cx="799200" cy="818280"/>
                </a:xfrm>
                <a:custGeom>
                  <a:avLst/>
                  <a:gdLst/>
                  <a:ahLst/>
                  <a:cxnLst/>
                  <a:rect l="l" t="t" r="r" b="b"/>
                  <a:pathLst>
                    <a:path w="21600" h="21600">
                      <a:moveTo>
                        <a:pt x="0" y="0"/>
                      </a:moveTo>
                      <a:lnTo>
                        <a:pt x="21600" y="0"/>
                      </a:lnTo>
                      <a:lnTo>
                        <a:pt x="21600" y="21600"/>
                      </a:lnTo>
                      <a:lnTo>
                        <a:pt x="0" y="21600"/>
                      </a:lnTo>
                      <a:close/>
                    </a:path>
                  </a:pathLst>
                </a:custGeom>
                <a:solidFill>
                  <a:srgbClr val="C1E5F5"/>
                </a:solidFill>
                <a:ln w="9525">
                  <a:solidFill>
                    <a:srgbClr val="7F7F7F"/>
                  </a:solidFill>
                  <a:miter/>
                </a:ln>
              </p:spPr>
              <p:style>
                <a:lnRef idx="0">
                  <a:scrgbClr r="0" g="0" b="0"/>
                </a:lnRef>
                <a:fillRef idx="0">
                  <a:scrgbClr r="0" g="0" b="0"/>
                </a:fillRef>
                <a:effectRef idx="0">
                  <a:scrgbClr r="0" g="0" b="0"/>
                </a:effectRef>
                <a:fontRef idx="minor"/>
              </p:style>
            </p:sp>
            <p:sp>
              <p:nvSpPr>
                <p:cNvPr id="1481" name="Google Shape;180;p27"/>
                <p:cNvSpPr/>
                <p:nvPr/>
              </p:nvSpPr>
              <p:spPr>
                <a:xfrm>
                  <a:off x="8727120" y="3857040"/>
                  <a:ext cx="799200" cy="818280"/>
                </a:xfrm>
                <a:custGeom>
                  <a:avLst/>
                  <a:gdLst/>
                  <a:ahLst/>
                  <a:cxnLst/>
                  <a:rect l="l" t="t" r="r" b="b"/>
                  <a:pathLst>
                    <a:path w="21600" h="21600">
                      <a:moveTo>
                        <a:pt x="0" y="0"/>
                      </a:moveTo>
                      <a:lnTo>
                        <a:pt x="21600" y="0"/>
                      </a:lnTo>
                      <a:lnTo>
                        <a:pt x="21600" y="21600"/>
                      </a:lnTo>
                      <a:lnTo>
                        <a:pt x="0" y="21600"/>
                      </a:lnTo>
                      <a:close/>
                    </a:path>
                  </a:pathLst>
                </a:custGeom>
                <a:solidFill>
                  <a:srgbClr val="C1E5F5"/>
                </a:solidFill>
                <a:ln w="9525">
                  <a:solidFill>
                    <a:srgbClr val="7F7F7F"/>
                  </a:solidFill>
                  <a:miter/>
                </a:ln>
              </p:spPr>
              <p:style>
                <a:lnRef idx="0">
                  <a:scrgbClr r="0" g="0" b="0"/>
                </a:lnRef>
                <a:fillRef idx="0">
                  <a:scrgbClr r="0" g="0" b="0"/>
                </a:fillRef>
                <a:effectRef idx="0">
                  <a:scrgbClr r="0" g="0" b="0"/>
                </a:effectRef>
                <a:fontRef idx="minor"/>
              </p:style>
            </p:sp>
            <p:sp>
              <p:nvSpPr>
                <p:cNvPr id="1482" name="Google Shape;181;p27"/>
                <p:cNvSpPr/>
                <p:nvPr/>
              </p:nvSpPr>
              <p:spPr>
                <a:xfrm>
                  <a:off x="8760960" y="3890160"/>
                  <a:ext cx="799200" cy="818280"/>
                </a:xfrm>
                <a:custGeom>
                  <a:avLst/>
                  <a:gdLst/>
                  <a:ahLst/>
                  <a:cxnLst/>
                  <a:rect l="l" t="t" r="r" b="b"/>
                  <a:pathLst>
                    <a:path w="21600" h="21600">
                      <a:moveTo>
                        <a:pt x="0" y="0"/>
                      </a:moveTo>
                      <a:lnTo>
                        <a:pt x="21600" y="0"/>
                      </a:lnTo>
                      <a:lnTo>
                        <a:pt x="21600" y="21600"/>
                      </a:lnTo>
                      <a:lnTo>
                        <a:pt x="0" y="21600"/>
                      </a:lnTo>
                      <a:close/>
                    </a:path>
                  </a:pathLst>
                </a:custGeom>
                <a:solidFill>
                  <a:srgbClr val="C1E5F5"/>
                </a:solidFill>
                <a:ln w="9525">
                  <a:solidFill>
                    <a:srgbClr val="7F7F7F"/>
                  </a:solidFill>
                  <a:miter/>
                </a:ln>
              </p:spPr>
              <p:style>
                <a:lnRef idx="0">
                  <a:scrgbClr r="0" g="0" b="0"/>
                </a:lnRef>
                <a:fillRef idx="0">
                  <a:scrgbClr r="0" g="0" b="0"/>
                </a:fillRef>
                <a:effectRef idx="0">
                  <a:scrgbClr r="0" g="0" b="0"/>
                </a:effectRef>
                <a:fontRef idx="minor"/>
              </p:style>
            </p:sp>
          </p:grpSp>
          <p:grpSp>
            <p:nvGrpSpPr>
              <p:cNvPr id="1483" name="Google Shape;182;p27"/>
              <p:cNvGrpSpPr/>
              <p:nvPr/>
            </p:nvGrpSpPr>
            <p:grpSpPr>
              <a:xfrm>
                <a:off x="5466240" y="3615840"/>
                <a:ext cx="1136880" cy="1092600"/>
                <a:chOff x="5466240" y="3615840"/>
                <a:chExt cx="1136880" cy="1092600"/>
              </a:xfrm>
            </p:grpSpPr>
            <p:sp>
              <p:nvSpPr>
                <p:cNvPr id="1484" name="Google Shape;183;p27"/>
                <p:cNvSpPr/>
                <p:nvPr/>
              </p:nvSpPr>
              <p:spPr>
                <a:xfrm>
                  <a:off x="5466240" y="3615840"/>
                  <a:ext cx="806040" cy="818280"/>
                </a:xfrm>
                <a:custGeom>
                  <a:avLst/>
                  <a:gdLst/>
                  <a:ahLst/>
                  <a:cxnLst/>
                  <a:rect l="l" t="t" r="r" b="b"/>
                  <a:pathLst>
                    <a:path w="21600" h="21600">
                      <a:moveTo>
                        <a:pt x="0" y="0"/>
                      </a:moveTo>
                      <a:lnTo>
                        <a:pt x="21600" y="0"/>
                      </a:lnTo>
                      <a:lnTo>
                        <a:pt x="21600" y="21600"/>
                      </a:lnTo>
                      <a:lnTo>
                        <a:pt x="0" y="21600"/>
                      </a:lnTo>
                      <a:close/>
                    </a:path>
                  </a:pathLst>
                </a:custGeom>
                <a:solidFill>
                  <a:srgbClr val="F2CFEE"/>
                </a:solidFill>
                <a:ln w="9525">
                  <a:solidFill>
                    <a:srgbClr val="7F7F7F"/>
                  </a:solidFill>
                  <a:miter/>
                </a:ln>
              </p:spPr>
              <p:style>
                <a:lnRef idx="0">
                  <a:scrgbClr r="0" g="0" b="0"/>
                </a:lnRef>
                <a:fillRef idx="0">
                  <a:scrgbClr r="0" g="0" b="0"/>
                </a:fillRef>
                <a:effectRef idx="0">
                  <a:scrgbClr r="0" g="0" b="0"/>
                </a:effectRef>
                <a:fontRef idx="minor"/>
              </p:style>
            </p:sp>
            <p:sp>
              <p:nvSpPr>
                <p:cNvPr id="1485" name="Google Shape;184;p27"/>
                <p:cNvSpPr/>
                <p:nvPr/>
              </p:nvSpPr>
              <p:spPr>
                <a:xfrm>
                  <a:off x="5505840" y="3642840"/>
                  <a:ext cx="806040" cy="818280"/>
                </a:xfrm>
                <a:custGeom>
                  <a:avLst/>
                  <a:gdLst/>
                  <a:ahLst/>
                  <a:cxnLst/>
                  <a:rect l="l" t="t" r="r" b="b"/>
                  <a:pathLst>
                    <a:path w="21600" h="21600">
                      <a:moveTo>
                        <a:pt x="0" y="0"/>
                      </a:moveTo>
                      <a:lnTo>
                        <a:pt x="21600" y="0"/>
                      </a:lnTo>
                      <a:lnTo>
                        <a:pt x="21600" y="21600"/>
                      </a:lnTo>
                      <a:lnTo>
                        <a:pt x="0" y="21600"/>
                      </a:lnTo>
                      <a:close/>
                    </a:path>
                  </a:pathLst>
                </a:custGeom>
                <a:solidFill>
                  <a:srgbClr val="F2CFEE"/>
                </a:solidFill>
                <a:ln w="9525">
                  <a:solidFill>
                    <a:srgbClr val="7F7F7F"/>
                  </a:solidFill>
                  <a:miter/>
                </a:ln>
              </p:spPr>
              <p:style>
                <a:lnRef idx="0">
                  <a:scrgbClr r="0" g="0" b="0"/>
                </a:lnRef>
                <a:fillRef idx="0">
                  <a:scrgbClr r="0" g="0" b="0"/>
                </a:fillRef>
                <a:effectRef idx="0">
                  <a:scrgbClr r="0" g="0" b="0"/>
                </a:effectRef>
                <a:fontRef idx="minor"/>
              </p:style>
            </p:sp>
            <p:sp>
              <p:nvSpPr>
                <p:cNvPr id="1486" name="Google Shape;185;p27"/>
                <p:cNvSpPr/>
                <p:nvPr/>
              </p:nvSpPr>
              <p:spPr>
                <a:xfrm>
                  <a:off x="5545080" y="3676320"/>
                  <a:ext cx="806040" cy="818280"/>
                </a:xfrm>
                <a:custGeom>
                  <a:avLst/>
                  <a:gdLst/>
                  <a:ahLst/>
                  <a:cxnLst/>
                  <a:rect l="l" t="t" r="r" b="b"/>
                  <a:pathLst>
                    <a:path w="21600" h="21600">
                      <a:moveTo>
                        <a:pt x="0" y="0"/>
                      </a:moveTo>
                      <a:lnTo>
                        <a:pt x="21600" y="0"/>
                      </a:lnTo>
                      <a:lnTo>
                        <a:pt x="21600" y="21600"/>
                      </a:lnTo>
                      <a:lnTo>
                        <a:pt x="0" y="21600"/>
                      </a:lnTo>
                      <a:close/>
                    </a:path>
                  </a:pathLst>
                </a:custGeom>
                <a:solidFill>
                  <a:srgbClr val="F2CFEE"/>
                </a:solidFill>
                <a:ln w="9525">
                  <a:solidFill>
                    <a:srgbClr val="7F7F7F"/>
                  </a:solidFill>
                  <a:miter/>
                </a:ln>
              </p:spPr>
              <p:style>
                <a:lnRef idx="0">
                  <a:scrgbClr r="0" g="0" b="0"/>
                </a:lnRef>
                <a:fillRef idx="0">
                  <a:scrgbClr r="0" g="0" b="0"/>
                </a:fillRef>
                <a:effectRef idx="0">
                  <a:scrgbClr r="0" g="0" b="0"/>
                </a:effectRef>
                <a:fontRef idx="minor"/>
              </p:style>
            </p:sp>
            <p:sp>
              <p:nvSpPr>
                <p:cNvPr id="1487" name="Google Shape;186;p27"/>
                <p:cNvSpPr/>
                <p:nvPr/>
              </p:nvSpPr>
              <p:spPr>
                <a:xfrm>
                  <a:off x="5584680" y="3703320"/>
                  <a:ext cx="806040" cy="818280"/>
                </a:xfrm>
                <a:custGeom>
                  <a:avLst/>
                  <a:gdLst/>
                  <a:ahLst/>
                  <a:cxnLst/>
                  <a:rect l="l" t="t" r="r" b="b"/>
                  <a:pathLst>
                    <a:path w="21600" h="21600">
                      <a:moveTo>
                        <a:pt x="0" y="0"/>
                      </a:moveTo>
                      <a:lnTo>
                        <a:pt x="21600" y="0"/>
                      </a:lnTo>
                      <a:lnTo>
                        <a:pt x="21600" y="21600"/>
                      </a:lnTo>
                      <a:lnTo>
                        <a:pt x="0" y="21600"/>
                      </a:lnTo>
                      <a:close/>
                    </a:path>
                  </a:pathLst>
                </a:custGeom>
                <a:solidFill>
                  <a:srgbClr val="F2CFEE"/>
                </a:solidFill>
                <a:ln w="9525">
                  <a:solidFill>
                    <a:srgbClr val="7F7F7F"/>
                  </a:solidFill>
                  <a:miter/>
                </a:ln>
              </p:spPr>
              <p:style>
                <a:lnRef idx="0">
                  <a:scrgbClr r="0" g="0" b="0"/>
                </a:lnRef>
                <a:fillRef idx="0">
                  <a:scrgbClr r="0" g="0" b="0"/>
                </a:fillRef>
                <a:effectRef idx="0">
                  <a:scrgbClr r="0" g="0" b="0"/>
                </a:effectRef>
                <a:fontRef idx="minor"/>
              </p:style>
            </p:sp>
            <p:sp>
              <p:nvSpPr>
                <p:cNvPr id="1488" name="Google Shape;187;p27"/>
                <p:cNvSpPr/>
                <p:nvPr/>
              </p:nvSpPr>
              <p:spPr>
                <a:xfrm>
                  <a:off x="5624280" y="3736800"/>
                  <a:ext cx="806040" cy="818280"/>
                </a:xfrm>
                <a:custGeom>
                  <a:avLst/>
                  <a:gdLst/>
                  <a:ahLst/>
                  <a:cxnLst/>
                  <a:rect l="l" t="t" r="r" b="b"/>
                  <a:pathLst>
                    <a:path w="21600" h="21600">
                      <a:moveTo>
                        <a:pt x="0" y="0"/>
                      </a:moveTo>
                      <a:lnTo>
                        <a:pt x="21600" y="0"/>
                      </a:lnTo>
                      <a:lnTo>
                        <a:pt x="21600" y="21600"/>
                      </a:lnTo>
                      <a:lnTo>
                        <a:pt x="0" y="21600"/>
                      </a:lnTo>
                      <a:close/>
                    </a:path>
                  </a:pathLst>
                </a:custGeom>
                <a:solidFill>
                  <a:srgbClr val="F2CFEE"/>
                </a:solidFill>
                <a:ln w="9525">
                  <a:solidFill>
                    <a:srgbClr val="7F7F7F"/>
                  </a:solidFill>
                  <a:miter/>
                </a:ln>
              </p:spPr>
              <p:style>
                <a:lnRef idx="0">
                  <a:scrgbClr r="0" g="0" b="0"/>
                </a:lnRef>
                <a:fillRef idx="0">
                  <a:scrgbClr r="0" g="0" b="0"/>
                </a:fillRef>
                <a:effectRef idx="0">
                  <a:scrgbClr r="0" g="0" b="0"/>
                </a:effectRef>
                <a:fontRef idx="minor"/>
              </p:style>
            </p:sp>
            <p:sp>
              <p:nvSpPr>
                <p:cNvPr id="1489" name="Google Shape;188;p27"/>
                <p:cNvSpPr/>
                <p:nvPr/>
              </p:nvSpPr>
              <p:spPr>
                <a:xfrm>
                  <a:off x="5663880" y="3769920"/>
                  <a:ext cx="806040" cy="812160"/>
                </a:xfrm>
                <a:custGeom>
                  <a:avLst/>
                  <a:gdLst/>
                  <a:ahLst/>
                  <a:cxnLst/>
                  <a:rect l="l" t="t" r="r" b="b"/>
                  <a:pathLst>
                    <a:path w="21600" h="21600">
                      <a:moveTo>
                        <a:pt x="0" y="0"/>
                      </a:moveTo>
                      <a:lnTo>
                        <a:pt x="21600" y="0"/>
                      </a:lnTo>
                      <a:lnTo>
                        <a:pt x="21600" y="21600"/>
                      </a:lnTo>
                      <a:lnTo>
                        <a:pt x="0" y="21600"/>
                      </a:lnTo>
                      <a:close/>
                    </a:path>
                  </a:pathLst>
                </a:custGeom>
                <a:solidFill>
                  <a:srgbClr val="F2CFEE"/>
                </a:solidFill>
                <a:ln w="9525">
                  <a:solidFill>
                    <a:srgbClr val="7F7F7F"/>
                  </a:solidFill>
                  <a:miter/>
                </a:ln>
              </p:spPr>
              <p:style>
                <a:lnRef idx="0">
                  <a:scrgbClr r="0" g="0" b="0"/>
                </a:lnRef>
                <a:fillRef idx="0">
                  <a:scrgbClr r="0" g="0" b="0"/>
                </a:fillRef>
                <a:effectRef idx="0">
                  <a:scrgbClr r="0" g="0" b="0"/>
                </a:effectRef>
                <a:fontRef idx="minor"/>
              </p:style>
            </p:sp>
            <p:sp>
              <p:nvSpPr>
                <p:cNvPr id="1490" name="Google Shape;189;p27"/>
                <p:cNvSpPr/>
                <p:nvPr/>
              </p:nvSpPr>
              <p:spPr>
                <a:xfrm>
                  <a:off x="5703120" y="3796920"/>
                  <a:ext cx="799200" cy="818280"/>
                </a:xfrm>
                <a:custGeom>
                  <a:avLst/>
                  <a:gdLst/>
                  <a:ahLst/>
                  <a:cxnLst/>
                  <a:rect l="l" t="t" r="r" b="b"/>
                  <a:pathLst>
                    <a:path w="21600" h="21600">
                      <a:moveTo>
                        <a:pt x="0" y="0"/>
                      </a:moveTo>
                      <a:lnTo>
                        <a:pt x="21600" y="0"/>
                      </a:lnTo>
                      <a:lnTo>
                        <a:pt x="21600" y="21600"/>
                      </a:lnTo>
                      <a:lnTo>
                        <a:pt x="0" y="21600"/>
                      </a:lnTo>
                      <a:close/>
                    </a:path>
                  </a:pathLst>
                </a:custGeom>
                <a:solidFill>
                  <a:srgbClr val="F2CFEE"/>
                </a:solidFill>
                <a:ln w="9525">
                  <a:solidFill>
                    <a:srgbClr val="7F7F7F"/>
                  </a:solidFill>
                  <a:miter/>
                </a:ln>
              </p:spPr>
              <p:style>
                <a:lnRef idx="0">
                  <a:scrgbClr r="0" g="0" b="0"/>
                </a:lnRef>
                <a:fillRef idx="0">
                  <a:scrgbClr r="0" g="0" b="0"/>
                </a:fillRef>
                <a:effectRef idx="0">
                  <a:scrgbClr r="0" g="0" b="0"/>
                </a:effectRef>
                <a:fontRef idx="minor"/>
              </p:style>
            </p:sp>
            <p:sp>
              <p:nvSpPr>
                <p:cNvPr id="1491" name="Google Shape;190;p27"/>
                <p:cNvSpPr/>
                <p:nvPr/>
              </p:nvSpPr>
              <p:spPr>
                <a:xfrm>
                  <a:off x="5736600" y="3830040"/>
                  <a:ext cx="799200" cy="818280"/>
                </a:xfrm>
                <a:custGeom>
                  <a:avLst/>
                  <a:gdLst/>
                  <a:ahLst/>
                  <a:cxnLst/>
                  <a:rect l="l" t="t" r="r" b="b"/>
                  <a:pathLst>
                    <a:path w="21600" h="21600">
                      <a:moveTo>
                        <a:pt x="0" y="0"/>
                      </a:moveTo>
                      <a:lnTo>
                        <a:pt x="21600" y="0"/>
                      </a:lnTo>
                      <a:lnTo>
                        <a:pt x="21600" y="21600"/>
                      </a:lnTo>
                      <a:lnTo>
                        <a:pt x="0" y="21600"/>
                      </a:lnTo>
                      <a:close/>
                    </a:path>
                  </a:pathLst>
                </a:custGeom>
                <a:solidFill>
                  <a:srgbClr val="F2CFEE"/>
                </a:solidFill>
                <a:ln w="9525">
                  <a:solidFill>
                    <a:srgbClr val="7F7F7F"/>
                  </a:solidFill>
                  <a:miter/>
                </a:ln>
              </p:spPr>
              <p:style>
                <a:lnRef idx="0">
                  <a:scrgbClr r="0" g="0" b="0"/>
                </a:lnRef>
                <a:fillRef idx="0">
                  <a:scrgbClr r="0" g="0" b="0"/>
                </a:fillRef>
                <a:effectRef idx="0">
                  <a:scrgbClr r="0" g="0" b="0"/>
                </a:effectRef>
                <a:fontRef idx="minor"/>
              </p:style>
            </p:sp>
            <p:sp>
              <p:nvSpPr>
                <p:cNvPr id="1492" name="Google Shape;191;p27"/>
                <p:cNvSpPr/>
                <p:nvPr/>
              </p:nvSpPr>
              <p:spPr>
                <a:xfrm>
                  <a:off x="5770440" y="3857040"/>
                  <a:ext cx="799200" cy="818280"/>
                </a:xfrm>
                <a:custGeom>
                  <a:avLst/>
                  <a:gdLst/>
                  <a:ahLst/>
                  <a:cxnLst/>
                  <a:rect l="l" t="t" r="r" b="b"/>
                  <a:pathLst>
                    <a:path w="21600" h="21600">
                      <a:moveTo>
                        <a:pt x="0" y="0"/>
                      </a:moveTo>
                      <a:lnTo>
                        <a:pt x="21600" y="0"/>
                      </a:lnTo>
                      <a:lnTo>
                        <a:pt x="21600" y="21600"/>
                      </a:lnTo>
                      <a:lnTo>
                        <a:pt x="0" y="21600"/>
                      </a:lnTo>
                      <a:close/>
                    </a:path>
                  </a:pathLst>
                </a:custGeom>
                <a:solidFill>
                  <a:srgbClr val="F2CFEE"/>
                </a:solidFill>
                <a:ln w="9525">
                  <a:solidFill>
                    <a:srgbClr val="7F7F7F"/>
                  </a:solidFill>
                  <a:miter/>
                </a:ln>
              </p:spPr>
              <p:style>
                <a:lnRef idx="0">
                  <a:scrgbClr r="0" g="0" b="0"/>
                </a:lnRef>
                <a:fillRef idx="0">
                  <a:scrgbClr r="0" g="0" b="0"/>
                </a:fillRef>
                <a:effectRef idx="0">
                  <a:scrgbClr r="0" g="0" b="0"/>
                </a:effectRef>
                <a:fontRef idx="minor"/>
              </p:style>
            </p:sp>
            <p:sp>
              <p:nvSpPr>
                <p:cNvPr id="1493" name="Google Shape;192;p27"/>
                <p:cNvSpPr/>
                <p:nvPr/>
              </p:nvSpPr>
              <p:spPr>
                <a:xfrm>
                  <a:off x="5803920" y="3890160"/>
                  <a:ext cx="799200" cy="818280"/>
                </a:xfrm>
                <a:custGeom>
                  <a:avLst/>
                  <a:gdLst/>
                  <a:ahLst/>
                  <a:cxnLst/>
                  <a:rect l="l" t="t" r="r" b="b"/>
                  <a:pathLst>
                    <a:path w="21600" h="21600">
                      <a:moveTo>
                        <a:pt x="0" y="0"/>
                      </a:moveTo>
                      <a:lnTo>
                        <a:pt x="21600" y="0"/>
                      </a:lnTo>
                      <a:lnTo>
                        <a:pt x="21600" y="21600"/>
                      </a:lnTo>
                      <a:lnTo>
                        <a:pt x="0" y="21600"/>
                      </a:lnTo>
                      <a:close/>
                    </a:path>
                  </a:pathLst>
                </a:custGeom>
                <a:solidFill>
                  <a:srgbClr val="F2CFEE"/>
                </a:solidFill>
                <a:ln w="9525">
                  <a:solidFill>
                    <a:srgbClr val="7F7F7F"/>
                  </a:solidFill>
                  <a:miter/>
                </a:ln>
              </p:spPr>
              <p:style>
                <a:lnRef idx="0">
                  <a:scrgbClr r="0" g="0" b="0"/>
                </a:lnRef>
                <a:fillRef idx="0">
                  <a:scrgbClr r="0" g="0" b="0"/>
                </a:fillRef>
                <a:effectRef idx="0">
                  <a:scrgbClr r="0" g="0" b="0"/>
                </a:effectRef>
                <a:fontRef idx="minor"/>
              </p:style>
            </p:sp>
          </p:grpSp>
          <p:grpSp>
            <p:nvGrpSpPr>
              <p:cNvPr id="1494" name="Google Shape;193;p27"/>
              <p:cNvGrpSpPr/>
              <p:nvPr/>
            </p:nvGrpSpPr>
            <p:grpSpPr>
              <a:xfrm>
                <a:off x="6941520" y="3615840"/>
                <a:ext cx="1137240" cy="1092600"/>
                <a:chOff x="6941520" y="3615840"/>
                <a:chExt cx="1137240" cy="1092600"/>
              </a:xfrm>
            </p:grpSpPr>
            <p:sp>
              <p:nvSpPr>
                <p:cNvPr id="1495" name="Google Shape;194;p27"/>
                <p:cNvSpPr/>
                <p:nvPr/>
              </p:nvSpPr>
              <p:spPr>
                <a:xfrm>
                  <a:off x="6941520" y="3615840"/>
                  <a:ext cx="806040" cy="818280"/>
                </a:xfrm>
                <a:custGeom>
                  <a:avLst/>
                  <a:gdLst/>
                  <a:ahLst/>
                  <a:cxnLst/>
                  <a:rect l="l" t="t" r="r" b="b"/>
                  <a:pathLst>
                    <a:path w="21600" h="21600">
                      <a:moveTo>
                        <a:pt x="0" y="0"/>
                      </a:moveTo>
                      <a:lnTo>
                        <a:pt x="21600" y="0"/>
                      </a:lnTo>
                      <a:lnTo>
                        <a:pt x="21600" y="21600"/>
                      </a:lnTo>
                      <a:lnTo>
                        <a:pt x="0" y="21600"/>
                      </a:lnTo>
                      <a:close/>
                    </a:path>
                  </a:pathLst>
                </a:custGeom>
                <a:solidFill>
                  <a:srgbClr val="C2F1C8"/>
                </a:solidFill>
                <a:ln w="9525">
                  <a:solidFill>
                    <a:srgbClr val="7F7F7F"/>
                  </a:solidFill>
                  <a:miter/>
                </a:ln>
              </p:spPr>
              <p:style>
                <a:lnRef idx="0">
                  <a:scrgbClr r="0" g="0" b="0"/>
                </a:lnRef>
                <a:fillRef idx="0">
                  <a:scrgbClr r="0" g="0" b="0"/>
                </a:fillRef>
                <a:effectRef idx="0">
                  <a:scrgbClr r="0" g="0" b="0"/>
                </a:effectRef>
                <a:fontRef idx="minor"/>
              </p:style>
            </p:sp>
            <p:sp>
              <p:nvSpPr>
                <p:cNvPr id="1496" name="Google Shape;195;p27"/>
                <p:cNvSpPr/>
                <p:nvPr/>
              </p:nvSpPr>
              <p:spPr>
                <a:xfrm>
                  <a:off x="6981120" y="3642840"/>
                  <a:ext cx="806040" cy="818280"/>
                </a:xfrm>
                <a:custGeom>
                  <a:avLst/>
                  <a:gdLst/>
                  <a:ahLst/>
                  <a:cxnLst/>
                  <a:rect l="l" t="t" r="r" b="b"/>
                  <a:pathLst>
                    <a:path w="21600" h="21600">
                      <a:moveTo>
                        <a:pt x="0" y="0"/>
                      </a:moveTo>
                      <a:lnTo>
                        <a:pt x="21600" y="0"/>
                      </a:lnTo>
                      <a:lnTo>
                        <a:pt x="21600" y="21600"/>
                      </a:lnTo>
                      <a:lnTo>
                        <a:pt x="0" y="21600"/>
                      </a:lnTo>
                      <a:close/>
                    </a:path>
                  </a:pathLst>
                </a:custGeom>
                <a:solidFill>
                  <a:srgbClr val="C2F1C8"/>
                </a:solidFill>
                <a:ln w="9525">
                  <a:solidFill>
                    <a:srgbClr val="7F7F7F"/>
                  </a:solidFill>
                  <a:miter/>
                </a:ln>
              </p:spPr>
              <p:style>
                <a:lnRef idx="0">
                  <a:scrgbClr r="0" g="0" b="0"/>
                </a:lnRef>
                <a:fillRef idx="0">
                  <a:scrgbClr r="0" g="0" b="0"/>
                </a:fillRef>
                <a:effectRef idx="0">
                  <a:scrgbClr r="0" g="0" b="0"/>
                </a:effectRef>
                <a:fontRef idx="minor"/>
              </p:style>
            </p:sp>
            <p:sp>
              <p:nvSpPr>
                <p:cNvPr id="1497" name="Google Shape;196;p27"/>
                <p:cNvSpPr/>
                <p:nvPr/>
              </p:nvSpPr>
              <p:spPr>
                <a:xfrm>
                  <a:off x="7020720" y="3676320"/>
                  <a:ext cx="806040" cy="818280"/>
                </a:xfrm>
                <a:custGeom>
                  <a:avLst/>
                  <a:gdLst/>
                  <a:ahLst/>
                  <a:cxnLst/>
                  <a:rect l="l" t="t" r="r" b="b"/>
                  <a:pathLst>
                    <a:path w="21600" h="21600">
                      <a:moveTo>
                        <a:pt x="0" y="0"/>
                      </a:moveTo>
                      <a:lnTo>
                        <a:pt x="21600" y="0"/>
                      </a:lnTo>
                      <a:lnTo>
                        <a:pt x="21600" y="21600"/>
                      </a:lnTo>
                      <a:lnTo>
                        <a:pt x="0" y="21600"/>
                      </a:lnTo>
                      <a:close/>
                    </a:path>
                  </a:pathLst>
                </a:custGeom>
                <a:solidFill>
                  <a:srgbClr val="C2F1C8"/>
                </a:solidFill>
                <a:ln w="9525">
                  <a:solidFill>
                    <a:srgbClr val="7F7F7F"/>
                  </a:solidFill>
                  <a:miter/>
                </a:ln>
              </p:spPr>
              <p:style>
                <a:lnRef idx="0">
                  <a:scrgbClr r="0" g="0" b="0"/>
                </a:lnRef>
                <a:fillRef idx="0">
                  <a:scrgbClr r="0" g="0" b="0"/>
                </a:fillRef>
                <a:effectRef idx="0">
                  <a:scrgbClr r="0" g="0" b="0"/>
                </a:effectRef>
                <a:fontRef idx="minor"/>
              </p:style>
            </p:sp>
            <p:sp>
              <p:nvSpPr>
                <p:cNvPr id="1498" name="Google Shape;197;p27"/>
                <p:cNvSpPr/>
                <p:nvPr/>
              </p:nvSpPr>
              <p:spPr>
                <a:xfrm>
                  <a:off x="7060320" y="3703320"/>
                  <a:ext cx="806040" cy="818280"/>
                </a:xfrm>
                <a:custGeom>
                  <a:avLst/>
                  <a:gdLst/>
                  <a:ahLst/>
                  <a:cxnLst/>
                  <a:rect l="l" t="t" r="r" b="b"/>
                  <a:pathLst>
                    <a:path w="21600" h="21600">
                      <a:moveTo>
                        <a:pt x="0" y="0"/>
                      </a:moveTo>
                      <a:lnTo>
                        <a:pt x="21600" y="0"/>
                      </a:lnTo>
                      <a:lnTo>
                        <a:pt x="21600" y="21600"/>
                      </a:lnTo>
                      <a:lnTo>
                        <a:pt x="0" y="21600"/>
                      </a:lnTo>
                      <a:close/>
                    </a:path>
                  </a:pathLst>
                </a:custGeom>
                <a:solidFill>
                  <a:srgbClr val="C2F1C8"/>
                </a:solidFill>
                <a:ln w="9525">
                  <a:solidFill>
                    <a:srgbClr val="7F7F7F"/>
                  </a:solidFill>
                  <a:miter/>
                </a:ln>
              </p:spPr>
              <p:style>
                <a:lnRef idx="0">
                  <a:scrgbClr r="0" g="0" b="0"/>
                </a:lnRef>
                <a:fillRef idx="0">
                  <a:scrgbClr r="0" g="0" b="0"/>
                </a:fillRef>
                <a:effectRef idx="0">
                  <a:scrgbClr r="0" g="0" b="0"/>
                </a:effectRef>
                <a:fontRef idx="minor"/>
              </p:style>
            </p:sp>
            <p:sp>
              <p:nvSpPr>
                <p:cNvPr id="1499" name="Google Shape;198;p27"/>
                <p:cNvSpPr/>
                <p:nvPr/>
              </p:nvSpPr>
              <p:spPr>
                <a:xfrm>
                  <a:off x="7099560" y="3736800"/>
                  <a:ext cx="806040" cy="818280"/>
                </a:xfrm>
                <a:custGeom>
                  <a:avLst/>
                  <a:gdLst/>
                  <a:ahLst/>
                  <a:cxnLst/>
                  <a:rect l="l" t="t" r="r" b="b"/>
                  <a:pathLst>
                    <a:path w="21600" h="21600">
                      <a:moveTo>
                        <a:pt x="0" y="0"/>
                      </a:moveTo>
                      <a:lnTo>
                        <a:pt x="21600" y="0"/>
                      </a:lnTo>
                      <a:lnTo>
                        <a:pt x="21600" y="21600"/>
                      </a:lnTo>
                      <a:lnTo>
                        <a:pt x="0" y="21600"/>
                      </a:lnTo>
                      <a:close/>
                    </a:path>
                  </a:pathLst>
                </a:custGeom>
                <a:solidFill>
                  <a:srgbClr val="C2F1C8"/>
                </a:solidFill>
                <a:ln w="9525">
                  <a:solidFill>
                    <a:srgbClr val="7F7F7F"/>
                  </a:solidFill>
                  <a:miter/>
                </a:ln>
              </p:spPr>
              <p:style>
                <a:lnRef idx="0">
                  <a:scrgbClr r="0" g="0" b="0"/>
                </a:lnRef>
                <a:fillRef idx="0">
                  <a:scrgbClr r="0" g="0" b="0"/>
                </a:fillRef>
                <a:effectRef idx="0">
                  <a:scrgbClr r="0" g="0" b="0"/>
                </a:effectRef>
                <a:fontRef idx="minor"/>
              </p:style>
            </p:sp>
            <p:sp>
              <p:nvSpPr>
                <p:cNvPr id="1500" name="Google Shape;199;p27"/>
                <p:cNvSpPr/>
                <p:nvPr/>
              </p:nvSpPr>
              <p:spPr>
                <a:xfrm>
                  <a:off x="7139160" y="3769920"/>
                  <a:ext cx="806040" cy="812160"/>
                </a:xfrm>
                <a:custGeom>
                  <a:avLst/>
                  <a:gdLst/>
                  <a:ahLst/>
                  <a:cxnLst/>
                  <a:rect l="l" t="t" r="r" b="b"/>
                  <a:pathLst>
                    <a:path w="21600" h="21600">
                      <a:moveTo>
                        <a:pt x="0" y="0"/>
                      </a:moveTo>
                      <a:lnTo>
                        <a:pt x="21600" y="0"/>
                      </a:lnTo>
                      <a:lnTo>
                        <a:pt x="21600" y="21600"/>
                      </a:lnTo>
                      <a:lnTo>
                        <a:pt x="0" y="21600"/>
                      </a:lnTo>
                      <a:close/>
                    </a:path>
                  </a:pathLst>
                </a:custGeom>
                <a:solidFill>
                  <a:srgbClr val="C2F1C8"/>
                </a:solidFill>
                <a:ln w="9525">
                  <a:solidFill>
                    <a:srgbClr val="7F7F7F"/>
                  </a:solidFill>
                  <a:miter/>
                </a:ln>
              </p:spPr>
              <p:style>
                <a:lnRef idx="0">
                  <a:scrgbClr r="0" g="0" b="0"/>
                </a:lnRef>
                <a:fillRef idx="0">
                  <a:scrgbClr r="0" g="0" b="0"/>
                </a:fillRef>
                <a:effectRef idx="0">
                  <a:scrgbClr r="0" g="0" b="0"/>
                </a:effectRef>
                <a:fontRef idx="minor"/>
              </p:style>
            </p:sp>
            <p:sp>
              <p:nvSpPr>
                <p:cNvPr id="1501" name="Google Shape;200;p27"/>
                <p:cNvSpPr/>
                <p:nvPr/>
              </p:nvSpPr>
              <p:spPr>
                <a:xfrm>
                  <a:off x="7178760" y="3796920"/>
                  <a:ext cx="799200" cy="818280"/>
                </a:xfrm>
                <a:custGeom>
                  <a:avLst/>
                  <a:gdLst/>
                  <a:ahLst/>
                  <a:cxnLst/>
                  <a:rect l="l" t="t" r="r" b="b"/>
                  <a:pathLst>
                    <a:path w="21600" h="21600">
                      <a:moveTo>
                        <a:pt x="0" y="0"/>
                      </a:moveTo>
                      <a:lnTo>
                        <a:pt x="21600" y="0"/>
                      </a:lnTo>
                      <a:lnTo>
                        <a:pt x="21600" y="21600"/>
                      </a:lnTo>
                      <a:lnTo>
                        <a:pt x="0" y="21600"/>
                      </a:lnTo>
                      <a:close/>
                    </a:path>
                  </a:pathLst>
                </a:custGeom>
                <a:solidFill>
                  <a:srgbClr val="C2F1C8"/>
                </a:solidFill>
                <a:ln w="9525">
                  <a:solidFill>
                    <a:srgbClr val="7F7F7F"/>
                  </a:solidFill>
                  <a:miter/>
                </a:ln>
              </p:spPr>
              <p:style>
                <a:lnRef idx="0">
                  <a:scrgbClr r="0" g="0" b="0"/>
                </a:lnRef>
                <a:fillRef idx="0">
                  <a:scrgbClr r="0" g="0" b="0"/>
                </a:fillRef>
                <a:effectRef idx="0">
                  <a:scrgbClr r="0" g="0" b="0"/>
                </a:effectRef>
                <a:fontRef idx="minor"/>
              </p:style>
            </p:sp>
            <p:sp>
              <p:nvSpPr>
                <p:cNvPr id="1502" name="Google Shape;201;p27"/>
                <p:cNvSpPr/>
                <p:nvPr/>
              </p:nvSpPr>
              <p:spPr>
                <a:xfrm>
                  <a:off x="7212240" y="3830040"/>
                  <a:ext cx="799200" cy="818280"/>
                </a:xfrm>
                <a:custGeom>
                  <a:avLst/>
                  <a:gdLst/>
                  <a:ahLst/>
                  <a:cxnLst/>
                  <a:rect l="l" t="t" r="r" b="b"/>
                  <a:pathLst>
                    <a:path w="21600" h="21600">
                      <a:moveTo>
                        <a:pt x="0" y="0"/>
                      </a:moveTo>
                      <a:lnTo>
                        <a:pt x="21600" y="0"/>
                      </a:lnTo>
                      <a:lnTo>
                        <a:pt x="21600" y="21600"/>
                      </a:lnTo>
                      <a:lnTo>
                        <a:pt x="0" y="21600"/>
                      </a:lnTo>
                      <a:close/>
                    </a:path>
                  </a:pathLst>
                </a:custGeom>
                <a:solidFill>
                  <a:srgbClr val="C2F1C8"/>
                </a:solidFill>
                <a:ln w="9525">
                  <a:solidFill>
                    <a:srgbClr val="7F7F7F"/>
                  </a:solidFill>
                  <a:miter/>
                </a:ln>
              </p:spPr>
              <p:style>
                <a:lnRef idx="0">
                  <a:scrgbClr r="0" g="0" b="0"/>
                </a:lnRef>
                <a:fillRef idx="0">
                  <a:scrgbClr r="0" g="0" b="0"/>
                </a:fillRef>
                <a:effectRef idx="0">
                  <a:scrgbClr r="0" g="0" b="0"/>
                </a:effectRef>
                <a:fontRef idx="minor"/>
              </p:style>
            </p:sp>
            <p:sp>
              <p:nvSpPr>
                <p:cNvPr id="1503" name="Google Shape;202;p27"/>
                <p:cNvSpPr/>
                <p:nvPr/>
              </p:nvSpPr>
              <p:spPr>
                <a:xfrm>
                  <a:off x="7246080" y="3857040"/>
                  <a:ext cx="799200" cy="818280"/>
                </a:xfrm>
                <a:custGeom>
                  <a:avLst/>
                  <a:gdLst/>
                  <a:ahLst/>
                  <a:cxnLst/>
                  <a:rect l="l" t="t" r="r" b="b"/>
                  <a:pathLst>
                    <a:path w="21600" h="21600">
                      <a:moveTo>
                        <a:pt x="0" y="0"/>
                      </a:moveTo>
                      <a:lnTo>
                        <a:pt x="21600" y="0"/>
                      </a:lnTo>
                      <a:lnTo>
                        <a:pt x="21600" y="21600"/>
                      </a:lnTo>
                      <a:lnTo>
                        <a:pt x="0" y="21600"/>
                      </a:lnTo>
                      <a:close/>
                    </a:path>
                  </a:pathLst>
                </a:custGeom>
                <a:solidFill>
                  <a:srgbClr val="C2F1C8"/>
                </a:solidFill>
                <a:ln w="9525">
                  <a:solidFill>
                    <a:srgbClr val="7F7F7F"/>
                  </a:solidFill>
                  <a:miter/>
                </a:ln>
              </p:spPr>
              <p:style>
                <a:lnRef idx="0">
                  <a:scrgbClr r="0" g="0" b="0"/>
                </a:lnRef>
                <a:fillRef idx="0">
                  <a:scrgbClr r="0" g="0" b="0"/>
                </a:fillRef>
                <a:effectRef idx="0">
                  <a:scrgbClr r="0" g="0" b="0"/>
                </a:effectRef>
                <a:fontRef idx="minor"/>
              </p:style>
            </p:sp>
            <p:sp>
              <p:nvSpPr>
                <p:cNvPr id="1504" name="Google Shape;203;p27"/>
                <p:cNvSpPr/>
                <p:nvPr/>
              </p:nvSpPr>
              <p:spPr>
                <a:xfrm>
                  <a:off x="7279560" y="3890160"/>
                  <a:ext cx="799200" cy="818280"/>
                </a:xfrm>
                <a:custGeom>
                  <a:avLst/>
                  <a:gdLst/>
                  <a:ahLst/>
                  <a:cxnLst/>
                  <a:rect l="l" t="t" r="r" b="b"/>
                  <a:pathLst>
                    <a:path w="21600" h="21600">
                      <a:moveTo>
                        <a:pt x="0" y="0"/>
                      </a:moveTo>
                      <a:lnTo>
                        <a:pt x="21600" y="0"/>
                      </a:lnTo>
                      <a:lnTo>
                        <a:pt x="21600" y="21600"/>
                      </a:lnTo>
                      <a:lnTo>
                        <a:pt x="0" y="21600"/>
                      </a:lnTo>
                      <a:close/>
                    </a:path>
                  </a:pathLst>
                </a:custGeom>
                <a:solidFill>
                  <a:srgbClr val="C2F1C8"/>
                </a:solidFill>
                <a:ln w="9525">
                  <a:solidFill>
                    <a:srgbClr val="7F7F7F"/>
                  </a:solidFill>
                  <a:miter/>
                </a:ln>
              </p:spPr>
              <p:style>
                <a:lnRef idx="0">
                  <a:scrgbClr r="0" g="0" b="0"/>
                </a:lnRef>
                <a:fillRef idx="0">
                  <a:scrgbClr r="0" g="0" b="0"/>
                </a:fillRef>
                <a:effectRef idx="0">
                  <a:scrgbClr r="0" g="0" b="0"/>
                </a:effectRef>
                <a:fontRef idx="minor"/>
              </p:style>
            </p:sp>
          </p:grpSp>
          <p:grpSp>
            <p:nvGrpSpPr>
              <p:cNvPr id="1505" name="Google Shape;204;p27"/>
              <p:cNvGrpSpPr/>
              <p:nvPr/>
            </p:nvGrpSpPr>
            <p:grpSpPr>
              <a:xfrm>
                <a:off x="6472440" y="3964320"/>
                <a:ext cx="599760" cy="388800"/>
                <a:chOff x="6472440" y="3964320"/>
                <a:chExt cx="599760" cy="388800"/>
              </a:xfrm>
            </p:grpSpPr>
            <p:sp>
              <p:nvSpPr>
                <p:cNvPr id="1506" name="Google Shape;205;p27"/>
                <p:cNvSpPr/>
                <p:nvPr/>
              </p:nvSpPr>
              <p:spPr>
                <a:xfrm>
                  <a:off x="6472440" y="4346280"/>
                  <a:ext cx="599760" cy="6840"/>
                </a:xfrm>
                <a:custGeom>
                  <a:avLst/>
                  <a:gdLst/>
                  <a:ahLst/>
                  <a:cxnLst/>
                  <a:rect l="l" t="t" r="r" b="b"/>
                  <a:pathLst>
                    <a:path w="21600" h="21600">
                      <a:moveTo>
                        <a:pt x="0" y="0"/>
                      </a:moveTo>
                      <a:lnTo>
                        <a:pt x="21600" y="21600"/>
                      </a:lnTo>
                    </a:path>
                  </a:pathLst>
                </a:custGeom>
                <a:noFill/>
                <a:ln w="12600">
                  <a:solidFill>
                    <a:srgbClr val="000000"/>
                  </a:solidFill>
                  <a:miter/>
                  <a:tailEnd type="triangle" w="med" len="med"/>
                </a:ln>
              </p:spPr>
              <p:style>
                <a:lnRef idx="0">
                  <a:scrgbClr r="0" g="0" b="0"/>
                </a:lnRef>
                <a:fillRef idx="0">
                  <a:scrgbClr r="0" g="0" b="0"/>
                </a:fillRef>
                <a:effectRef idx="0">
                  <a:scrgbClr r="0" g="0" b="0"/>
                </a:effectRef>
                <a:fontRef idx="minor"/>
              </p:style>
            </p:sp>
            <p:grpSp>
              <p:nvGrpSpPr>
                <p:cNvPr id="1507" name="Google Shape;206;p27"/>
                <p:cNvGrpSpPr/>
                <p:nvPr/>
              </p:nvGrpSpPr>
              <p:grpSpPr>
                <a:xfrm>
                  <a:off x="6627240" y="3964320"/>
                  <a:ext cx="249480" cy="244440"/>
                  <a:chOff x="6627240" y="3964320"/>
                  <a:chExt cx="249480" cy="244440"/>
                </a:xfrm>
              </p:grpSpPr>
              <p:sp>
                <p:nvSpPr>
                  <p:cNvPr id="1508" name="Google Shape;207;p27"/>
                  <p:cNvSpPr/>
                  <p:nvPr/>
                </p:nvSpPr>
                <p:spPr>
                  <a:xfrm>
                    <a:off x="6627240" y="3964320"/>
                    <a:ext cx="81720" cy="80280"/>
                  </a:xfrm>
                  <a:custGeom>
                    <a:avLst/>
                    <a:gdLst/>
                    <a:ahLst/>
                    <a:cxnLst/>
                    <a:rect l="l" t="t" r="r" b="b"/>
                    <a:pathLst>
                      <a:path w="21600" h="21600">
                        <a:moveTo>
                          <a:pt x="0" y="0"/>
                        </a:moveTo>
                        <a:lnTo>
                          <a:pt x="21600" y="0"/>
                        </a:lnTo>
                        <a:lnTo>
                          <a:pt x="21600" y="21600"/>
                        </a:lnTo>
                        <a:lnTo>
                          <a:pt x="0" y="21600"/>
                        </a:lnTo>
                        <a:close/>
                      </a:path>
                    </a:pathLst>
                  </a:custGeom>
                  <a:noFill/>
                  <a:ln w="9525">
                    <a:solidFill>
                      <a:srgbClr val="000000"/>
                    </a:solidFill>
                    <a:miter/>
                  </a:ln>
                </p:spPr>
                <p:style>
                  <a:lnRef idx="0">
                    <a:scrgbClr r="0" g="0" b="0"/>
                  </a:lnRef>
                  <a:fillRef idx="0">
                    <a:scrgbClr r="0" g="0" b="0"/>
                  </a:fillRef>
                  <a:effectRef idx="0">
                    <a:scrgbClr r="0" g="0" b="0"/>
                  </a:effectRef>
                  <a:fontRef idx="minor"/>
                </p:style>
              </p:sp>
              <p:sp>
                <p:nvSpPr>
                  <p:cNvPr id="1509" name="Google Shape;208;p27"/>
                  <p:cNvSpPr/>
                  <p:nvPr/>
                </p:nvSpPr>
                <p:spPr>
                  <a:xfrm>
                    <a:off x="6710760" y="3964320"/>
                    <a:ext cx="81720" cy="80280"/>
                  </a:xfrm>
                  <a:custGeom>
                    <a:avLst/>
                    <a:gdLst/>
                    <a:ahLst/>
                    <a:cxnLst/>
                    <a:rect l="l" t="t" r="r" b="b"/>
                    <a:pathLst>
                      <a:path w="21600" h="21600">
                        <a:moveTo>
                          <a:pt x="0" y="0"/>
                        </a:moveTo>
                        <a:lnTo>
                          <a:pt x="21600" y="0"/>
                        </a:lnTo>
                        <a:lnTo>
                          <a:pt x="21600" y="21600"/>
                        </a:lnTo>
                        <a:lnTo>
                          <a:pt x="0" y="21600"/>
                        </a:lnTo>
                        <a:close/>
                      </a:path>
                    </a:pathLst>
                  </a:custGeom>
                  <a:noFill/>
                  <a:ln w="9525">
                    <a:solidFill>
                      <a:srgbClr val="000000"/>
                    </a:solidFill>
                    <a:miter/>
                  </a:ln>
                </p:spPr>
                <p:style>
                  <a:lnRef idx="0">
                    <a:scrgbClr r="0" g="0" b="0"/>
                  </a:lnRef>
                  <a:fillRef idx="0">
                    <a:scrgbClr r="0" g="0" b="0"/>
                  </a:fillRef>
                  <a:effectRef idx="0">
                    <a:scrgbClr r="0" g="0" b="0"/>
                  </a:effectRef>
                  <a:fontRef idx="minor"/>
                </p:style>
              </p:sp>
              <p:sp>
                <p:nvSpPr>
                  <p:cNvPr id="1510" name="Google Shape;209;p27"/>
                  <p:cNvSpPr/>
                  <p:nvPr/>
                </p:nvSpPr>
                <p:spPr>
                  <a:xfrm>
                    <a:off x="6795000" y="3964320"/>
                    <a:ext cx="81720" cy="80280"/>
                  </a:xfrm>
                  <a:custGeom>
                    <a:avLst/>
                    <a:gdLst/>
                    <a:ahLst/>
                    <a:cxnLst/>
                    <a:rect l="l" t="t" r="r" b="b"/>
                    <a:pathLst>
                      <a:path w="21600" h="21600">
                        <a:moveTo>
                          <a:pt x="0" y="0"/>
                        </a:moveTo>
                        <a:lnTo>
                          <a:pt x="21600" y="0"/>
                        </a:lnTo>
                        <a:lnTo>
                          <a:pt x="21600" y="21600"/>
                        </a:lnTo>
                        <a:lnTo>
                          <a:pt x="0" y="21600"/>
                        </a:lnTo>
                        <a:close/>
                      </a:path>
                    </a:pathLst>
                  </a:custGeom>
                  <a:noFill/>
                  <a:ln w="9525">
                    <a:solidFill>
                      <a:srgbClr val="000000"/>
                    </a:solidFill>
                    <a:miter/>
                  </a:ln>
                </p:spPr>
                <p:style>
                  <a:lnRef idx="0">
                    <a:scrgbClr r="0" g="0" b="0"/>
                  </a:lnRef>
                  <a:fillRef idx="0">
                    <a:scrgbClr r="0" g="0" b="0"/>
                  </a:fillRef>
                  <a:effectRef idx="0">
                    <a:scrgbClr r="0" g="0" b="0"/>
                  </a:effectRef>
                  <a:fontRef idx="minor"/>
                </p:style>
              </p:sp>
              <p:sp>
                <p:nvSpPr>
                  <p:cNvPr id="1511" name="Google Shape;210;p27"/>
                  <p:cNvSpPr/>
                  <p:nvPr/>
                </p:nvSpPr>
                <p:spPr>
                  <a:xfrm>
                    <a:off x="6627240" y="4046040"/>
                    <a:ext cx="81720" cy="80280"/>
                  </a:xfrm>
                  <a:custGeom>
                    <a:avLst/>
                    <a:gdLst/>
                    <a:ahLst/>
                    <a:cxnLst/>
                    <a:rect l="l" t="t" r="r" b="b"/>
                    <a:pathLst>
                      <a:path w="21600" h="21600">
                        <a:moveTo>
                          <a:pt x="0" y="0"/>
                        </a:moveTo>
                        <a:lnTo>
                          <a:pt x="21600" y="0"/>
                        </a:lnTo>
                        <a:lnTo>
                          <a:pt x="21600" y="21600"/>
                        </a:lnTo>
                        <a:lnTo>
                          <a:pt x="0" y="21600"/>
                        </a:lnTo>
                        <a:close/>
                      </a:path>
                    </a:pathLst>
                  </a:custGeom>
                  <a:noFill/>
                  <a:ln w="9525">
                    <a:solidFill>
                      <a:srgbClr val="000000"/>
                    </a:solidFill>
                    <a:miter/>
                  </a:ln>
                </p:spPr>
                <p:style>
                  <a:lnRef idx="0">
                    <a:scrgbClr r="0" g="0" b="0"/>
                  </a:lnRef>
                  <a:fillRef idx="0">
                    <a:scrgbClr r="0" g="0" b="0"/>
                  </a:fillRef>
                  <a:effectRef idx="0">
                    <a:scrgbClr r="0" g="0" b="0"/>
                  </a:effectRef>
                  <a:fontRef idx="minor"/>
                </p:style>
              </p:sp>
              <p:sp>
                <p:nvSpPr>
                  <p:cNvPr id="1512" name="Google Shape;211;p27"/>
                  <p:cNvSpPr/>
                  <p:nvPr/>
                </p:nvSpPr>
                <p:spPr>
                  <a:xfrm>
                    <a:off x="6710760" y="4046040"/>
                    <a:ext cx="81720" cy="80280"/>
                  </a:xfrm>
                  <a:custGeom>
                    <a:avLst/>
                    <a:gdLst/>
                    <a:ahLst/>
                    <a:cxnLst/>
                    <a:rect l="l" t="t" r="r" b="b"/>
                    <a:pathLst>
                      <a:path w="21600" h="21600">
                        <a:moveTo>
                          <a:pt x="0" y="0"/>
                        </a:moveTo>
                        <a:lnTo>
                          <a:pt x="21600" y="0"/>
                        </a:lnTo>
                        <a:lnTo>
                          <a:pt x="21600" y="21600"/>
                        </a:lnTo>
                        <a:lnTo>
                          <a:pt x="0" y="21600"/>
                        </a:lnTo>
                        <a:close/>
                      </a:path>
                    </a:pathLst>
                  </a:custGeom>
                  <a:noFill/>
                  <a:ln w="9525">
                    <a:solidFill>
                      <a:srgbClr val="000000"/>
                    </a:solidFill>
                    <a:miter/>
                  </a:ln>
                </p:spPr>
                <p:style>
                  <a:lnRef idx="0">
                    <a:scrgbClr r="0" g="0" b="0"/>
                  </a:lnRef>
                  <a:fillRef idx="0">
                    <a:scrgbClr r="0" g="0" b="0"/>
                  </a:fillRef>
                  <a:effectRef idx="0">
                    <a:scrgbClr r="0" g="0" b="0"/>
                  </a:effectRef>
                  <a:fontRef idx="minor"/>
                </p:style>
              </p:sp>
              <p:sp>
                <p:nvSpPr>
                  <p:cNvPr id="1513" name="Google Shape;212;p27"/>
                  <p:cNvSpPr/>
                  <p:nvPr/>
                </p:nvSpPr>
                <p:spPr>
                  <a:xfrm>
                    <a:off x="6795000" y="4046040"/>
                    <a:ext cx="81720" cy="80280"/>
                  </a:xfrm>
                  <a:custGeom>
                    <a:avLst/>
                    <a:gdLst/>
                    <a:ahLst/>
                    <a:cxnLst/>
                    <a:rect l="l" t="t" r="r" b="b"/>
                    <a:pathLst>
                      <a:path w="21600" h="21600">
                        <a:moveTo>
                          <a:pt x="0" y="0"/>
                        </a:moveTo>
                        <a:lnTo>
                          <a:pt x="21600" y="0"/>
                        </a:lnTo>
                        <a:lnTo>
                          <a:pt x="21600" y="21600"/>
                        </a:lnTo>
                        <a:lnTo>
                          <a:pt x="0" y="21600"/>
                        </a:lnTo>
                        <a:close/>
                      </a:path>
                    </a:pathLst>
                  </a:custGeom>
                  <a:noFill/>
                  <a:ln w="9525">
                    <a:solidFill>
                      <a:srgbClr val="000000"/>
                    </a:solidFill>
                    <a:miter/>
                  </a:ln>
                </p:spPr>
                <p:style>
                  <a:lnRef idx="0">
                    <a:scrgbClr r="0" g="0" b="0"/>
                  </a:lnRef>
                  <a:fillRef idx="0">
                    <a:scrgbClr r="0" g="0" b="0"/>
                  </a:fillRef>
                  <a:effectRef idx="0">
                    <a:scrgbClr r="0" g="0" b="0"/>
                  </a:effectRef>
                  <a:fontRef idx="minor"/>
                </p:style>
              </p:sp>
              <p:sp>
                <p:nvSpPr>
                  <p:cNvPr id="1514" name="Google Shape;213;p27"/>
                  <p:cNvSpPr/>
                  <p:nvPr/>
                </p:nvSpPr>
                <p:spPr>
                  <a:xfrm>
                    <a:off x="6627240" y="4128480"/>
                    <a:ext cx="81720" cy="80280"/>
                  </a:xfrm>
                  <a:custGeom>
                    <a:avLst/>
                    <a:gdLst/>
                    <a:ahLst/>
                    <a:cxnLst/>
                    <a:rect l="l" t="t" r="r" b="b"/>
                    <a:pathLst>
                      <a:path w="21600" h="21600">
                        <a:moveTo>
                          <a:pt x="0" y="0"/>
                        </a:moveTo>
                        <a:lnTo>
                          <a:pt x="21600" y="0"/>
                        </a:lnTo>
                        <a:lnTo>
                          <a:pt x="21600" y="21600"/>
                        </a:lnTo>
                        <a:lnTo>
                          <a:pt x="0" y="21600"/>
                        </a:lnTo>
                        <a:close/>
                      </a:path>
                    </a:pathLst>
                  </a:custGeom>
                  <a:noFill/>
                  <a:ln w="9525">
                    <a:solidFill>
                      <a:srgbClr val="000000"/>
                    </a:solidFill>
                    <a:miter/>
                  </a:ln>
                </p:spPr>
                <p:style>
                  <a:lnRef idx="0">
                    <a:scrgbClr r="0" g="0" b="0"/>
                  </a:lnRef>
                  <a:fillRef idx="0">
                    <a:scrgbClr r="0" g="0" b="0"/>
                  </a:fillRef>
                  <a:effectRef idx="0">
                    <a:scrgbClr r="0" g="0" b="0"/>
                  </a:effectRef>
                  <a:fontRef idx="minor"/>
                </p:style>
              </p:sp>
              <p:sp>
                <p:nvSpPr>
                  <p:cNvPr id="1515" name="Google Shape;214;p27"/>
                  <p:cNvSpPr/>
                  <p:nvPr/>
                </p:nvSpPr>
                <p:spPr>
                  <a:xfrm>
                    <a:off x="6710760" y="4128480"/>
                    <a:ext cx="81720" cy="80280"/>
                  </a:xfrm>
                  <a:custGeom>
                    <a:avLst/>
                    <a:gdLst/>
                    <a:ahLst/>
                    <a:cxnLst/>
                    <a:rect l="l" t="t" r="r" b="b"/>
                    <a:pathLst>
                      <a:path w="21600" h="21600">
                        <a:moveTo>
                          <a:pt x="0" y="0"/>
                        </a:moveTo>
                        <a:lnTo>
                          <a:pt x="21600" y="0"/>
                        </a:lnTo>
                        <a:lnTo>
                          <a:pt x="21600" y="21600"/>
                        </a:lnTo>
                        <a:lnTo>
                          <a:pt x="0" y="21600"/>
                        </a:lnTo>
                        <a:close/>
                      </a:path>
                    </a:pathLst>
                  </a:custGeom>
                  <a:noFill/>
                  <a:ln w="9525">
                    <a:solidFill>
                      <a:srgbClr val="000000"/>
                    </a:solidFill>
                    <a:miter/>
                  </a:ln>
                </p:spPr>
                <p:style>
                  <a:lnRef idx="0">
                    <a:scrgbClr r="0" g="0" b="0"/>
                  </a:lnRef>
                  <a:fillRef idx="0">
                    <a:scrgbClr r="0" g="0" b="0"/>
                  </a:fillRef>
                  <a:effectRef idx="0">
                    <a:scrgbClr r="0" g="0" b="0"/>
                  </a:effectRef>
                  <a:fontRef idx="minor"/>
                </p:style>
              </p:sp>
              <p:sp>
                <p:nvSpPr>
                  <p:cNvPr id="1516" name="Google Shape;215;p27"/>
                  <p:cNvSpPr/>
                  <p:nvPr/>
                </p:nvSpPr>
                <p:spPr>
                  <a:xfrm>
                    <a:off x="6795000" y="4128480"/>
                    <a:ext cx="81720" cy="80280"/>
                  </a:xfrm>
                  <a:custGeom>
                    <a:avLst/>
                    <a:gdLst/>
                    <a:ahLst/>
                    <a:cxnLst/>
                    <a:rect l="l" t="t" r="r" b="b"/>
                    <a:pathLst>
                      <a:path w="21600" h="21600">
                        <a:moveTo>
                          <a:pt x="0" y="0"/>
                        </a:moveTo>
                        <a:lnTo>
                          <a:pt x="21600" y="0"/>
                        </a:lnTo>
                        <a:lnTo>
                          <a:pt x="21600" y="21600"/>
                        </a:lnTo>
                        <a:lnTo>
                          <a:pt x="0" y="21600"/>
                        </a:lnTo>
                        <a:close/>
                      </a:path>
                    </a:pathLst>
                  </a:custGeom>
                  <a:noFill/>
                  <a:ln w="9525">
                    <a:solidFill>
                      <a:srgbClr val="000000"/>
                    </a:solidFill>
                    <a:miter/>
                  </a:ln>
                </p:spPr>
                <p:style>
                  <a:lnRef idx="0">
                    <a:scrgbClr r="0" g="0" b="0"/>
                  </a:lnRef>
                  <a:fillRef idx="0">
                    <a:scrgbClr r="0" g="0" b="0"/>
                  </a:fillRef>
                  <a:effectRef idx="0">
                    <a:scrgbClr r="0" g="0" b="0"/>
                  </a:effectRef>
                  <a:fontRef idx="minor"/>
                </p:style>
              </p:sp>
            </p:grpSp>
            <p:pic>
              <p:nvPicPr>
                <p:cNvPr id="1517" name="Google Shape;216;p27"/>
                <p:cNvPicPr/>
                <p:nvPr/>
              </p:nvPicPr>
              <p:blipFill>
                <a:blip r:embed="rId3"/>
                <a:stretch/>
              </p:blipFill>
              <p:spPr>
                <a:xfrm rot="10800000">
                  <a:off x="6721560" y="4233960"/>
                  <a:ext cx="78480" cy="73080"/>
                </a:xfrm>
                <a:prstGeom prst="rect">
                  <a:avLst/>
                </a:prstGeom>
                <a:ln w="0">
                  <a:noFill/>
                </a:ln>
              </p:spPr>
            </p:pic>
          </p:grpSp>
          <p:grpSp>
            <p:nvGrpSpPr>
              <p:cNvPr id="1518" name="Google Shape;217;p27"/>
              <p:cNvGrpSpPr/>
              <p:nvPr/>
            </p:nvGrpSpPr>
            <p:grpSpPr>
              <a:xfrm>
                <a:off x="7954200" y="3964320"/>
                <a:ext cx="599760" cy="388800"/>
                <a:chOff x="7954200" y="3964320"/>
                <a:chExt cx="599760" cy="388800"/>
              </a:xfrm>
            </p:grpSpPr>
            <p:sp>
              <p:nvSpPr>
                <p:cNvPr id="1519" name="Google Shape;218;p27"/>
                <p:cNvSpPr/>
                <p:nvPr/>
              </p:nvSpPr>
              <p:spPr>
                <a:xfrm>
                  <a:off x="7954200" y="4346280"/>
                  <a:ext cx="599760" cy="6840"/>
                </a:xfrm>
                <a:custGeom>
                  <a:avLst/>
                  <a:gdLst/>
                  <a:ahLst/>
                  <a:cxnLst/>
                  <a:rect l="l" t="t" r="r" b="b"/>
                  <a:pathLst>
                    <a:path w="21600" h="21600">
                      <a:moveTo>
                        <a:pt x="0" y="0"/>
                      </a:moveTo>
                      <a:lnTo>
                        <a:pt x="21600" y="21600"/>
                      </a:lnTo>
                    </a:path>
                  </a:pathLst>
                </a:custGeom>
                <a:noFill/>
                <a:ln w="12600">
                  <a:solidFill>
                    <a:srgbClr val="000000"/>
                  </a:solidFill>
                  <a:miter/>
                  <a:tailEnd type="triangle" w="med" len="med"/>
                </a:ln>
              </p:spPr>
              <p:style>
                <a:lnRef idx="0">
                  <a:scrgbClr r="0" g="0" b="0"/>
                </a:lnRef>
                <a:fillRef idx="0">
                  <a:scrgbClr r="0" g="0" b="0"/>
                </a:fillRef>
                <a:effectRef idx="0">
                  <a:scrgbClr r="0" g="0" b="0"/>
                </a:effectRef>
                <a:fontRef idx="minor"/>
              </p:style>
            </p:sp>
            <p:grpSp>
              <p:nvGrpSpPr>
                <p:cNvPr id="1520" name="Google Shape;219;p27"/>
                <p:cNvGrpSpPr/>
                <p:nvPr/>
              </p:nvGrpSpPr>
              <p:grpSpPr>
                <a:xfrm>
                  <a:off x="8108640" y="3964320"/>
                  <a:ext cx="249480" cy="244440"/>
                  <a:chOff x="8108640" y="3964320"/>
                  <a:chExt cx="249480" cy="244440"/>
                </a:xfrm>
              </p:grpSpPr>
              <p:sp>
                <p:nvSpPr>
                  <p:cNvPr id="1521" name="Google Shape;220;p27"/>
                  <p:cNvSpPr/>
                  <p:nvPr/>
                </p:nvSpPr>
                <p:spPr>
                  <a:xfrm>
                    <a:off x="8108640" y="3964320"/>
                    <a:ext cx="81720" cy="80280"/>
                  </a:xfrm>
                  <a:custGeom>
                    <a:avLst/>
                    <a:gdLst/>
                    <a:ahLst/>
                    <a:cxnLst/>
                    <a:rect l="l" t="t" r="r" b="b"/>
                    <a:pathLst>
                      <a:path w="21600" h="21600">
                        <a:moveTo>
                          <a:pt x="0" y="0"/>
                        </a:moveTo>
                        <a:lnTo>
                          <a:pt x="21600" y="0"/>
                        </a:lnTo>
                        <a:lnTo>
                          <a:pt x="21600" y="21600"/>
                        </a:lnTo>
                        <a:lnTo>
                          <a:pt x="0" y="21600"/>
                        </a:lnTo>
                        <a:close/>
                      </a:path>
                    </a:pathLst>
                  </a:custGeom>
                  <a:noFill/>
                  <a:ln w="9525">
                    <a:solidFill>
                      <a:srgbClr val="000000"/>
                    </a:solidFill>
                    <a:miter/>
                  </a:ln>
                </p:spPr>
                <p:style>
                  <a:lnRef idx="0">
                    <a:scrgbClr r="0" g="0" b="0"/>
                  </a:lnRef>
                  <a:fillRef idx="0">
                    <a:scrgbClr r="0" g="0" b="0"/>
                  </a:fillRef>
                  <a:effectRef idx="0">
                    <a:scrgbClr r="0" g="0" b="0"/>
                  </a:effectRef>
                  <a:fontRef idx="minor"/>
                </p:style>
              </p:sp>
              <p:sp>
                <p:nvSpPr>
                  <p:cNvPr id="1522" name="Google Shape;221;p27"/>
                  <p:cNvSpPr/>
                  <p:nvPr/>
                </p:nvSpPr>
                <p:spPr>
                  <a:xfrm>
                    <a:off x="8192520" y="3964320"/>
                    <a:ext cx="81720" cy="80280"/>
                  </a:xfrm>
                  <a:custGeom>
                    <a:avLst/>
                    <a:gdLst/>
                    <a:ahLst/>
                    <a:cxnLst/>
                    <a:rect l="l" t="t" r="r" b="b"/>
                    <a:pathLst>
                      <a:path w="21600" h="21600">
                        <a:moveTo>
                          <a:pt x="0" y="0"/>
                        </a:moveTo>
                        <a:lnTo>
                          <a:pt x="21600" y="0"/>
                        </a:lnTo>
                        <a:lnTo>
                          <a:pt x="21600" y="21600"/>
                        </a:lnTo>
                        <a:lnTo>
                          <a:pt x="0" y="21600"/>
                        </a:lnTo>
                        <a:close/>
                      </a:path>
                    </a:pathLst>
                  </a:custGeom>
                  <a:noFill/>
                  <a:ln w="9525">
                    <a:solidFill>
                      <a:srgbClr val="000000"/>
                    </a:solidFill>
                    <a:miter/>
                  </a:ln>
                </p:spPr>
                <p:style>
                  <a:lnRef idx="0">
                    <a:scrgbClr r="0" g="0" b="0"/>
                  </a:lnRef>
                  <a:fillRef idx="0">
                    <a:scrgbClr r="0" g="0" b="0"/>
                  </a:fillRef>
                  <a:effectRef idx="0">
                    <a:scrgbClr r="0" g="0" b="0"/>
                  </a:effectRef>
                  <a:fontRef idx="minor"/>
                </p:style>
              </p:sp>
              <p:sp>
                <p:nvSpPr>
                  <p:cNvPr id="1523" name="Google Shape;222;p27"/>
                  <p:cNvSpPr/>
                  <p:nvPr/>
                </p:nvSpPr>
                <p:spPr>
                  <a:xfrm>
                    <a:off x="8276400" y="3964320"/>
                    <a:ext cx="81720" cy="80280"/>
                  </a:xfrm>
                  <a:custGeom>
                    <a:avLst/>
                    <a:gdLst/>
                    <a:ahLst/>
                    <a:cxnLst/>
                    <a:rect l="l" t="t" r="r" b="b"/>
                    <a:pathLst>
                      <a:path w="21600" h="21600">
                        <a:moveTo>
                          <a:pt x="0" y="0"/>
                        </a:moveTo>
                        <a:lnTo>
                          <a:pt x="21600" y="0"/>
                        </a:lnTo>
                        <a:lnTo>
                          <a:pt x="21600" y="21600"/>
                        </a:lnTo>
                        <a:lnTo>
                          <a:pt x="0" y="21600"/>
                        </a:lnTo>
                        <a:close/>
                      </a:path>
                    </a:pathLst>
                  </a:custGeom>
                  <a:noFill/>
                  <a:ln w="9525">
                    <a:solidFill>
                      <a:srgbClr val="000000"/>
                    </a:solidFill>
                    <a:miter/>
                  </a:ln>
                </p:spPr>
                <p:style>
                  <a:lnRef idx="0">
                    <a:scrgbClr r="0" g="0" b="0"/>
                  </a:lnRef>
                  <a:fillRef idx="0">
                    <a:scrgbClr r="0" g="0" b="0"/>
                  </a:fillRef>
                  <a:effectRef idx="0">
                    <a:scrgbClr r="0" g="0" b="0"/>
                  </a:effectRef>
                  <a:fontRef idx="minor"/>
                </p:style>
              </p:sp>
              <p:sp>
                <p:nvSpPr>
                  <p:cNvPr id="1524" name="Google Shape;223;p27"/>
                  <p:cNvSpPr/>
                  <p:nvPr/>
                </p:nvSpPr>
                <p:spPr>
                  <a:xfrm>
                    <a:off x="8108640" y="4046040"/>
                    <a:ext cx="81720" cy="80280"/>
                  </a:xfrm>
                  <a:custGeom>
                    <a:avLst/>
                    <a:gdLst/>
                    <a:ahLst/>
                    <a:cxnLst/>
                    <a:rect l="l" t="t" r="r" b="b"/>
                    <a:pathLst>
                      <a:path w="21600" h="21600">
                        <a:moveTo>
                          <a:pt x="0" y="0"/>
                        </a:moveTo>
                        <a:lnTo>
                          <a:pt x="21600" y="0"/>
                        </a:lnTo>
                        <a:lnTo>
                          <a:pt x="21600" y="21600"/>
                        </a:lnTo>
                        <a:lnTo>
                          <a:pt x="0" y="21600"/>
                        </a:lnTo>
                        <a:close/>
                      </a:path>
                    </a:pathLst>
                  </a:custGeom>
                  <a:noFill/>
                  <a:ln w="9525">
                    <a:solidFill>
                      <a:srgbClr val="000000"/>
                    </a:solidFill>
                    <a:miter/>
                  </a:ln>
                </p:spPr>
                <p:style>
                  <a:lnRef idx="0">
                    <a:scrgbClr r="0" g="0" b="0"/>
                  </a:lnRef>
                  <a:fillRef idx="0">
                    <a:scrgbClr r="0" g="0" b="0"/>
                  </a:fillRef>
                  <a:effectRef idx="0">
                    <a:scrgbClr r="0" g="0" b="0"/>
                  </a:effectRef>
                  <a:fontRef idx="minor"/>
                </p:style>
              </p:sp>
              <p:sp>
                <p:nvSpPr>
                  <p:cNvPr id="1525" name="Google Shape;224;p27"/>
                  <p:cNvSpPr/>
                  <p:nvPr/>
                </p:nvSpPr>
                <p:spPr>
                  <a:xfrm>
                    <a:off x="8192520" y="4046040"/>
                    <a:ext cx="81720" cy="80280"/>
                  </a:xfrm>
                  <a:custGeom>
                    <a:avLst/>
                    <a:gdLst/>
                    <a:ahLst/>
                    <a:cxnLst/>
                    <a:rect l="l" t="t" r="r" b="b"/>
                    <a:pathLst>
                      <a:path w="21600" h="21600">
                        <a:moveTo>
                          <a:pt x="0" y="0"/>
                        </a:moveTo>
                        <a:lnTo>
                          <a:pt x="21600" y="0"/>
                        </a:lnTo>
                        <a:lnTo>
                          <a:pt x="21600" y="21600"/>
                        </a:lnTo>
                        <a:lnTo>
                          <a:pt x="0" y="21600"/>
                        </a:lnTo>
                        <a:close/>
                      </a:path>
                    </a:pathLst>
                  </a:custGeom>
                  <a:noFill/>
                  <a:ln w="9525">
                    <a:solidFill>
                      <a:srgbClr val="000000"/>
                    </a:solidFill>
                    <a:miter/>
                  </a:ln>
                </p:spPr>
                <p:style>
                  <a:lnRef idx="0">
                    <a:scrgbClr r="0" g="0" b="0"/>
                  </a:lnRef>
                  <a:fillRef idx="0">
                    <a:scrgbClr r="0" g="0" b="0"/>
                  </a:fillRef>
                  <a:effectRef idx="0">
                    <a:scrgbClr r="0" g="0" b="0"/>
                  </a:effectRef>
                  <a:fontRef idx="minor"/>
                </p:style>
              </p:sp>
              <p:sp>
                <p:nvSpPr>
                  <p:cNvPr id="1526" name="Google Shape;225;p27"/>
                  <p:cNvSpPr/>
                  <p:nvPr/>
                </p:nvSpPr>
                <p:spPr>
                  <a:xfrm>
                    <a:off x="8276400" y="4046040"/>
                    <a:ext cx="81720" cy="80280"/>
                  </a:xfrm>
                  <a:custGeom>
                    <a:avLst/>
                    <a:gdLst/>
                    <a:ahLst/>
                    <a:cxnLst/>
                    <a:rect l="l" t="t" r="r" b="b"/>
                    <a:pathLst>
                      <a:path w="21600" h="21600">
                        <a:moveTo>
                          <a:pt x="0" y="0"/>
                        </a:moveTo>
                        <a:lnTo>
                          <a:pt x="21600" y="0"/>
                        </a:lnTo>
                        <a:lnTo>
                          <a:pt x="21600" y="21600"/>
                        </a:lnTo>
                        <a:lnTo>
                          <a:pt x="0" y="21600"/>
                        </a:lnTo>
                        <a:close/>
                      </a:path>
                    </a:pathLst>
                  </a:custGeom>
                  <a:noFill/>
                  <a:ln w="9525">
                    <a:solidFill>
                      <a:srgbClr val="000000"/>
                    </a:solidFill>
                    <a:miter/>
                  </a:ln>
                </p:spPr>
                <p:style>
                  <a:lnRef idx="0">
                    <a:scrgbClr r="0" g="0" b="0"/>
                  </a:lnRef>
                  <a:fillRef idx="0">
                    <a:scrgbClr r="0" g="0" b="0"/>
                  </a:fillRef>
                  <a:effectRef idx="0">
                    <a:scrgbClr r="0" g="0" b="0"/>
                  </a:effectRef>
                  <a:fontRef idx="minor"/>
                </p:style>
              </p:sp>
              <p:sp>
                <p:nvSpPr>
                  <p:cNvPr id="1527" name="Google Shape;226;p27"/>
                  <p:cNvSpPr/>
                  <p:nvPr/>
                </p:nvSpPr>
                <p:spPr>
                  <a:xfrm>
                    <a:off x="8108640" y="4128480"/>
                    <a:ext cx="81720" cy="80280"/>
                  </a:xfrm>
                  <a:custGeom>
                    <a:avLst/>
                    <a:gdLst/>
                    <a:ahLst/>
                    <a:cxnLst/>
                    <a:rect l="l" t="t" r="r" b="b"/>
                    <a:pathLst>
                      <a:path w="21600" h="21600">
                        <a:moveTo>
                          <a:pt x="0" y="0"/>
                        </a:moveTo>
                        <a:lnTo>
                          <a:pt x="21600" y="0"/>
                        </a:lnTo>
                        <a:lnTo>
                          <a:pt x="21600" y="21600"/>
                        </a:lnTo>
                        <a:lnTo>
                          <a:pt x="0" y="21600"/>
                        </a:lnTo>
                        <a:close/>
                      </a:path>
                    </a:pathLst>
                  </a:custGeom>
                  <a:noFill/>
                  <a:ln w="9525">
                    <a:solidFill>
                      <a:srgbClr val="000000"/>
                    </a:solidFill>
                    <a:miter/>
                  </a:ln>
                </p:spPr>
                <p:style>
                  <a:lnRef idx="0">
                    <a:scrgbClr r="0" g="0" b="0"/>
                  </a:lnRef>
                  <a:fillRef idx="0">
                    <a:scrgbClr r="0" g="0" b="0"/>
                  </a:fillRef>
                  <a:effectRef idx="0">
                    <a:scrgbClr r="0" g="0" b="0"/>
                  </a:effectRef>
                  <a:fontRef idx="minor"/>
                </p:style>
              </p:sp>
              <p:sp>
                <p:nvSpPr>
                  <p:cNvPr id="1528" name="Google Shape;227;p27"/>
                  <p:cNvSpPr/>
                  <p:nvPr/>
                </p:nvSpPr>
                <p:spPr>
                  <a:xfrm>
                    <a:off x="8192520" y="4128480"/>
                    <a:ext cx="81720" cy="80280"/>
                  </a:xfrm>
                  <a:custGeom>
                    <a:avLst/>
                    <a:gdLst/>
                    <a:ahLst/>
                    <a:cxnLst/>
                    <a:rect l="l" t="t" r="r" b="b"/>
                    <a:pathLst>
                      <a:path w="21600" h="21600">
                        <a:moveTo>
                          <a:pt x="0" y="0"/>
                        </a:moveTo>
                        <a:lnTo>
                          <a:pt x="21600" y="0"/>
                        </a:lnTo>
                        <a:lnTo>
                          <a:pt x="21600" y="21600"/>
                        </a:lnTo>
                        <a:lnTo>
                          <a:pt x="0" y="21600"/>
                        </a:lnTo>
                        <a:close/>
                      </a:path>
                    </a:pathLst>
                  </a:custGeom>
                  <a:noFill/>
                  <a:ln w="9525">
                    <a:solidFill>
                      <a:srgbClr val="000000"/>
                    </a:solidFill>
                    <a:miter/>
                  </a:ln>
                </p:spPr>
                <p:style>
                  <a:lnRef idx="0">
                    <a:scrgbClr r="0" g="0" b="0"/>
                  </a:lnRef>
                  <a:fillRef idx="0">
                    <a:scrgbClr r="0" g="0" b="0"/>
                  </a:fillRef>
                  <a:effectRef idx="0">
                    <a:scrgbClr r="0" g="0" b="0"/>
                  </a:effectRef>
                  <a:fontRef idx="minor"/>
                </p:style>
              </p:sp>
              <p:sp>
                <p:nvSpPr>
                  <p:cNvPr id="1529" name="Google Shape;228;p27"/>
                  <p:cNvSpPr/>
                  <p:nvPr/>
                </p:nvSpPr>
                <p:spPr>
                  <a:xfrm>
                    <a:off x="8276400" y="4128480"/>
                    <a:ext cx="81720" cy="80280"/>
                  </a:xfrm>
                  <a:custGeom>
                    <a:avLst/>
                    <a:gdLst/>
                    <a:ahLst/>
                    <a:cxnLst/>
                    <a:rect l="l" t="t" r="r" b="b"/>
                    <a:pathLst>
                      <a:path w="21600" h="21600">
                        <a:moveTo>
                          <a:pt x="0" y="0"/>
                        </a:moveTo>
                        <a:lnTo>
                          <a:pt x="21600" y="0"/>
                        </a:lnTo>
                        <a:lnTo>
                          <a:pt x="21600" y="21600"/>
                        </a:lnTo>
                        <a:lnTo>
                          <a:pt x="0" y="21600"/>
                        </a:lnTo>
                        <a:close/>
                      </a:path>
                    </a:pathLst>
                  </a:custGeom>
                  <a:noFill/>
                  <a:ln w="9525">
                    <a:solidFill>
                      <a:srgbClr val="000000"/>
                    </a:solidFill>
                    <a:miter/>
                  </a:ln>
                </p:spPr>
                <p:style>
                  <a:lnRef idx="0">
                    <a:scrgbClr r="0" g="0" b="0"/>
                  </a:lnRef>
                  <a:fillRef idx="0">
                    <a:scrgbClr r="0" g="0" b="0"/>
                  </a:fillRef>
                  <a:effectRef idx="0">
                    <a:scrgbClr r="0" g="0" b="0"/>
                  </a:effectRef>
                  <a:fontRef idx="minor"/>
                </p:style>
              </p:sp>
            </p:grpSp>
            <p:pic>
              <p:nvPicPr>
                <p:cNvPr id="1530" name="Google Shape;229;p27"/>
                <p:cNvPicPr/>
                <p:nvPr/>
              </p:nvPicPr>
              <p:blipFill>
                <a:blip r:embed="rId3"/>
                <a:stretch/>
              </p:blipFill>
              <p:spPr>
                <a:xfrm rot="10800000">
                  <a:off x="8202960" y="4233960"/>
                  <a:ext cx="78480" cy="73080"/>
                </a:xfrm>
                <a:prstGeom prst="rect">
                  <a:avLst/>
                </a:prstGeom>
                <a:ln w="0">
                  <a:noFill/>
                </a:ln>
              </p:spPr>
            </p:pic>
          </p:grpSp>
        </p:grpSp>
        <p:sp>
          <p:nvSpPr>
            <p:cNvPr id="1531" name="Google Shape;230;p27"/>
            <p:cNvSpPr/>
            <p:nvPr/>
          </p:nvSpPr>
          <p:spPr>
            <a:xfrm>
              <a:off x="6048000" y="3502080"/>
              <a:ext cx="2930760" cy="113400"/>
            </a:xfrm>
            <a:custGeom>
              <a:avLst/>
              <a:gdLst/>
              <a:ahLst/>
              <a:cxnLst/>
              <a:rect l="l" t="t" r="r" b="b"/>
              <a:pathLst>
                <a:path w="139979" h="5096">
                  <a:moveTo>
                    <a:pt x="299" y="4796"/>
                  </a:moveTo>
                  <a:lnTo>
                    <a:pt x="0" y="0"/>
                  </a:lnTo>
                  <a:lnTo>
                    <a:pt x="139979" y="0"/>
                  </a:lnTo>
                  <a:lnTo>
                    <a:pt x="139979" y="5096"/>
                  </a:lnTo>
                </a:path>
              </a:pathLst>
            </a:custGeom>
            <a:noFill/>
            <a:ln w="19050">
              <a:solidFill>
                <a:srgbClr val="000000"/>
              </a:solidFill>
              <a:round/>
              <a:tailEnd type="stealth" w="med" len="med"/>
            </a:ln>
          </p:spPr>
          <p:style>
            <a:lnRef idx="0">
              <a:scrgbClr r="0" g="0" b="0"/>
            </a:lnRef>
            <a:fillRef idx="0">
              <a:scrgbClr r="0" g="0" b="0"/>
            </a:fillRef>
            <a:effectRef idx="0">
              <a:scrgbClr r="0" g="0" b="0"/>
            </a:effectRef>
            <a:fontRef idx="minor"/>
          </p:style>
        </p:sp>
      </p:grpSp>
      <p:grpSp>
        <p:nvGrpSpPr>
          <p:cNvPr id="1532" name="Google Shape;231;p27"/>
          <p:cNvGrpSpPr/>
          <p:nvPr/>
        </p:nvGrpSpPr>
        <p:grpSpPr>
          <a:xfrm>
            <a:off x="5927760" y="5408640"/>
            <a:ext cx="3177720" cy="1179720"/>
            <a:chOff x="5927760" y="5408640"/>
            <a:chExt cx="3177720" cy="1179720"/>
          </a:xfrm>
        </p:grpSpPr>
        <p:sp>
          <p:nvSpPr>
            <p:cNvPr id="1533" name="Google Shape;232;p27"/>
            <p:cNvSpPr/>
            <p:nvPr/>
          </p:nvSpPr>
          <p:spPr>
            <a:xfrm>
              <a:off x="5927760" y="5408640"/>
              <a:ext cx="3177720" cy="1179720"/>
            </a:xfrm>
            <a:prstGeom prst="roundRect">
              <a:avLst>
                <a:gd name="adj" fmla="val 16667"/>
              </a:avLst>
            </a:prstGeom>
            <a:noFill/>
            <a:ln w="9525">
              <a:solidFill>
                <a:srgbClr val="000000"/>
              </a:solidFill>
              <a:round/>
            </a:ln>
          </p:spPr>
          <p:style>
            <a:lnRef idx="0">
              <a:scrgbClr r="0" g="0" b="0"/>
            </a:lnRef>
            <a:fillRef idx="0">
              <a:scrgbClr r="0" g="0" b="0"/>
            </a:fillRef>
            <a:effectRef idx="0">
              <a:scrgbClr r="0" g="0" b="0"/>
            </a:effectRef>
            <a:fontRef idx="minor"/>
          </p:style>
        </p:sp>
        <p:grpSp>
          <p:nvGrpSpPr>
            <p:cNvPr id="1534" name="Google Shape;233;p27"/>
            <p:cNvGrpSpPr/>
            <p:nvPr/>
          </p:nvGrpSpPr>
          <p:grpSpPr>
            <a:xfrm>
              <a:off x="6061680" y="5699880"/>
              <a:ext cx="2909880" cy="711360"/>
              <a:chOff x="6061680" y="5699880"/>
              <a:chExt cx="2909880" cy="711360"/>
            </a:xfrm>
          </p:grpSpPr>
          <p:grpSp>
            <p:nvGrpSpPr>
              <p:cNvPr id="1535" name="Google Shape;234;p27"/>
              <p:cNvGrpSpPr/>
              <p:nvPr/>
            </p:nvGrpSpPr>
            <p:grpSpPr>
              <a:xfrm>
                <a:off x="6061680" y="5699880"/>
                <a:ext cx="640080" cy="711360"/>
                <a:chOff x="6061680" y="5699880"/>
                <a:chExt cx="640080" cy="711360"/>
              </a:xfrm>
            </p:grpSpPr>
            <p:sp>
              <p:nvSpPr>
                <p:cNvPr id="1536" name="Google Shape;235;p27"/>
                <p:cNvSpPr/>
                <p:nvPr/>
              </p:nvSpPr>
              <p:spPr>
                <a:xfrm>
                  <a:off x="6061680" y="5699880"/>
                  <a:ext cx="468000" cy="519840"/>
                </a:xfrm>
                <a:custGeom>
                  <a:avLst/>
                  <a:gdLst/>
                  <a:ahLst/>
                  <a:cxnLst/>
                  <a:rect l="l" t="t" r="r" b="b"/>
                  <a:pathLst>
                    <a:path w="21600" h="21600">
                      <a:moveTo>
                        <a:pt x="0" y="0"/>
                      </a:moveTo>
                      <a:lnTo>
                        <a:pt x="21600" y="0"/>
                      </a:lnTo>
                      <a:lnTo>
                        <a:pt x="21600" y="21600"/>
                      </a:lnTo>
                      <a:lnTo>
                        <a:pt x="0" y="21600"/>
                      </a:lnTo>
                      <a:close/>
                    </a:path>
                  </a:pathLst>
                </a:custGeom>
                <a:solidFill>
                  <a:srgbClr val="D9D9D9"/>
                </a:solidFill>
                <a:ln w="9525">
                  <a:solidFill>
                    <a:srgbClr val="7F7F7F"/>
                  </a:solidFill>
                  <a:miter/>
                </a:ln>
              </p:spPr>
              <p:style>
                <a:lnRef idx="0">
                  <a:scrgbClr r="0" g="0" b="0"/>
                </a:lnRef>
                <a:fillRef idx="0">
                  <a:scrgbClr r="0" g="0" b="0"/>
                </a:fillRef>
                <a:effectRef idx="0">
                  <a:scrgbClr r="0" g="0" b="0"/>
                </a:effectRef>
                <a:fontRef idx="minor"/>
              </p:style>
            </p:sp>
            <p:sp>
              <p:nvSpPr>
                <p:cNvPr id="1537" name="Google Shape;236;p27"/>
                <p:cNvSpPr/>
                <p:nvPr/>
              </p:nvSpPr>
              <p:spPr>
                <a:xfrm>
                  <a:off x="6078240" y="5718240"/>
                  <a:ext cx="468000" cy="519840"/>
                </a:xfrm>
                <a:custGeom>
                  <a:avLst/>
                  <a:gdLst/>
                  <a:ahLst/>
                  <a:cxnLst/>
                  <a:rect l="l" t="t" r="r" b="b"/>
                  <a:pathLst>
                    <a:path w="21600" h="21600">
                      <a:moveTo>
                        <a:pt x="0" y="0"/>
                      </a:moveTo>
                      <a:lnTo>
                        <a:pt x="21600" y="0"/>
                      </a:lnTo>
                      <a:lnTo>
                        <a:pt x="21600" y="21600"/>
                      </a:lnTo>
                      <a:lnTo>
                        <a:pt x="0" y="21600"/>
                      </a:lnTo>
                      <a:close/>
                    </a:path>
                  </a:pathLst>
                </a:custGeom>
                <a:solidFill>
                  <a:srgbClr val="D9D9D9"/>
                </a:solidFill>
                <a:ln w="9525">
                  <a:solidFill>
                    <a:srgbClr val="7F7F7F"/>
                  </a:solidFill>
                  <a:miter/>
                </a:ln>
              </p:spPr>
              <p:style>
                <a:lnRef idx="0">
                  <a:scrgbClr r="0" g="0" b="0"/>
                </a:lnRef>
                <a:fillRef idx="0">
                  <a:scrgbClr r="0" g="0" b="0"/>
                </a:fillRef>
                <a:effectRef idx="0">
                  <a:scrgbClr r="0" g="0" b="0"/>
                </a:effectRef>
                <a:fontRef idx="minor"/>
              </p:style>
            </p:sp>
            <p:sp>
              <p:nvSpPr>
                <p:cNvPr id="1538" name="Google Shape;237;p27"/>
                <p:cNvSpPr/>
                <p:nvPr/>
              </p:nvSpPr>
              <p:spPr>
                <a:xfrm>
                  <a:off x="6094440" y="5743080"/>
                  <a:ext cx="468000" cy="519840"/>
                </a:xfrm>
                <a:custGeom>
                  <a:avLst/>
                  <a:gdLst/>
                  <a:ahLst/>
                  <a:cxnLst/>
                  <a:rect l="l" t="t" r="r" b="b"/>
                  <a:pathLst>
                    <a:path w="21600" h="21600">
                      <a:moveTo>
                        <a:pt x="0" y="0"/>
                      </a:moveTo>
                      <a:lnTo>
                        <a:pt x="21600" y="0"/>
                      </a:lnTo>
                      <a:lnTo>
                        <a:pt x="21600" y="21600"/>
                      </a:lnTo>
                      <a:lnTo>
                        <a:pt x="0" y="21600"/>
                      </a:lnTo>
                      <a:close/>
                    </a:path>
                  </a:pathLst>
                </a:custGeom>
                <a:solidFill>
                  <a:srgbClr val="D9D9D9"/>
                </a:solidFill>
                <a:ln w="9525">
                  <a:solidFill>
                    <a:srgbClr val="7F7F7F"/>
                  </a:solidFill>
                  <a:miter/>
                </a:ln>
              </p:spPr>
              <p:style>
                <a:lnRef idx="0">
                  <a:scrgbClr r="0" g="0" b="0"/>
                </a:lnRef>
                <a:fillRef idx="0">
                  <a:scrgbClr r="0" g="0" b="0"/>
                </a:fillRef>
                <a:effectRef idx="0">
                  <a:scrgbClr r="0" g="0" b="0"/>
                </a:effectRef>
                <a:fontRef idx="minor"/>
              </p:style>
            </p:sp>
            <p:sp>
              <p:nvSpPr>
                <p:cNvPr id="1539" name="Google Shape;238;p27"/>
                <p:cNvSpPr/>
                <p:nvPr/>
              </p:nvSpPr>
              <p:spPr>
                <a:xfrm>
                  <a:off x="6116760" y="5761800"/>
                  <a:ext cx="468000" cy="519840"/>
                </a:xfrm>
                <a:custGeom>
                  <a:avLst/>
                  <a:gdLst/>
                  <a:ahLst/>
                  <a:cxnLst/>
                  <a:rect l="l" t="t" r="r" b="b"/>
                  <a:pathLst>
                    <a:path w="21600" h="21600">
                      <a:moveTo>
                        <a:pt x="0" y="0"/>
                      </a:moveTo>
                      <a:lnTo>
                        <a:pt x="21600" y="0"/>
                      </a:lnTo>
                      <a:lnTo>
                        <a:pt x="21600" y="21600"/>
                      </a:lnTo>
                      <a:lnTo>
                        <a:pt x="0" y="21600"/>
                      </a:lnTo>
                      <a:close/>
                    </a:path>
                  </a:pathLst>
                </a:custGeom>
                <a:solidFill>
                  <a:srgbClr val="D9D9D9"/>
                </a:solidFill>
                <a:ln w="9525">
                  <a:solidFill>
                    <a:srgbClr val="7F7F7F"/>
                  </a:solidFill>
                  <a:miter/>
                </a:ln>
              </p:spPr>
              <p:style>
                <a:lnRef idx="0">
                  <a:scrgbClr r="0" g="0" b="0"/>
                </a:lnRef>
                <a:fillRef idx="0">
                  <a:scrgbClr r="0" g="0" b="0"/>
                </a:fillRef>
                <a:effectRef idx="0">
                  <a:scrgbClr r="0" g="0" b="0"/>
                </a:effectRef>
                <a:fontRef idx="minor"/>
              </p:style>
            </p:sp>
            <p:sp>
              <p:nvSpPr>
                <p:cNvPr id="1540" name="Google Shape;239;p27"/>
                <p:cNvSpPr/>
                <p:nvPr/>
              </p:nvSpPr>
              <p:spPr>
                <a:xfrm>
                  <a:off x="6139440" y="5786280"/>
                  <a:ext cx="468000" cy="519840"/>
                </a:xfrm>
                <a:custGeom>
                  <a:avLst/>
                  <a:gdLst/>
                  <a:ahLst/>
                  <a:cxnLst/>
                  <a:rect l="l" t="t" r="r" b="b"/>
                  <a:pathLst>
                    <a:path w="21600" h="21600">
                      <a:moveTo>
                        <a:pt x="0" y="0"/>
                      </a:moveTo>
                      <a:lnTo>
                        <a:pt x="21600" y="0"/>
                      </a:lnTo>
                      <a:lnTo>
                        <a:pt x="21600" y="21600"/>
                      </a:lnTo>
                      <a:lnTo>
                        <a:pt x="0" y="21600"/>
                      </a:lnTo>
                      <a:close/>
                    </a:path>
                  </a:pathLst>
                </a:custGeom>
                <a:solidFill>
                  <a:srgbClr val="D9D9D9"/>
                </a:solidFill>
                <a:ln w="9525">
                  <a:solidFill>
                    <a:srgbClr val="7F7F7F"/>
                  </a:solidFill>
                  <a:miter/>
                </a:ln>
              </p:spPr>
              <p:style>
                <a:lnRef idx="0">
                  <a:scrgbClr r="0" g="0" b="0"/>
                </a:lnRef>
                <a:fillRef idx="0">
                  <a:scrgbClr r="0" g="0" b="0"/>
                </a:fillRef>
                <a:effectRef idx="0">
                  <a:scrgbClr r="0" g="0" b="0"/>
                </a:effectRef>
                <a:fontRef idx="minor"/>
              </p:style>
            </p:sp>
            <p:sp>
              <p:nvSpPr>
                <p:cNvPr id="1541" name="Google Shape;240;p27"/>
                <p:cNvSpPr/>
                <p:nvPr/>
              </p:nvSpPr>
              <p:spPr>
                <a:xfrm>
                  <a:off x="6155640" y="5805000"/>
                  <a:ext cx="468000" cy="519840"/>
                </a:xfrm>
                <a:custGeom>
                  <a:avLst/>
                  <a:gdLst/>
                  <a:ahLst/>
                  <a:cxnLst/>
                  <a:rect l="l" t="t" r="r" b="b"/>
                  <a:pathLst>
                    <a:path w="21600" h="21600">
                      <a:moveTo>
                        <a:pt x="0" y="0"/>
                      </a:moveTo>
                      <a:lnTo>
                        <a:pt x="21600" y="0"/>
                      </a:lnTo>
                      <a:lnTo>
                        <a:pt x="21600" y="21600"/>
                      </a:lnTo>
                      <a:lnTo>
                        <a:pt x="0" y="21600"/>
                      </a:lnTo>
                      <a:close/>
                    </a:path>
                  </a:pathLst>
                </a:custGeom>
                <a:solidFill>
                  <a:srgbClr val="D9D9D9"/>
                </a:solidFill>
                <a:ln w="9525">
                  <a:solidFill>
                    <a:srgbClr val="7F7F7F"/>
                  </a:solidFill>
                  <a:miter/>
                </a:ln>
              </p:spPr>
              <p:style>
                <a:lnRef idx="0">
                  <a:scrgbClr r="0" g="0" b="0"/>
                </a:lnRef>
                <a:fillRef idx="0">
                  <a:scrgbClr r="0" g="0" b="0"/>
                </a:fillRef>
                <a:effectRef idx="0">
                  <a:scrgbClr r="0" g="0" b="0"/>
                </a:effectRef>
                <a:fontRef idx="minor"/>
              </p:style>
            </p:sp>
            <p:sp>
              <p:nvSpPr>
                <p:cNvPr id="1542" name="Google Shape;241;p27"/>
                <p:cNvSpPr/>
                <p:nvPr/>
              </p:nvSpPr>
              <p:spPr>
                <a:xfrm>
                  <a:off x="6172200" y="5829840"/>
                  <a:ext cx="468000" cy="519840"/>
                </a:xfrm>
                <a:custGeom>
                  <a:avLst/>
                  <a:gdLst/>
                  <a:ahLst/>
                  <a:cxnLst/>
                  <a:rect l="l" t="t" r="r" b="b"/>
                  <a:pathLst>
                    <a:path w="21600" h="21600">
                      <a:moveTo>
                        <a:pt x="0" y="0"/>
                      </a:moveTo>
                      <a:lnTo>
                        <a:pt x="21600" y="0"/>
                      </a:lnTo>
                      <a:lnTo>
                        <a:pt x="21600" y="21600"/>
                      </a:lnTo>
                      <a:lnTo>
                        <a:pt x="0" y="21600"/>
                      </a:lnTo>
                      <a:close/>
                    </a:path>
                  </a:pathLst>
                </a:custGeom>
                <a:solidFill>
                  <a:srgbClr val="D9D9D9"/>
                </a:solidFill>
                <a:ln w="9525">
                  <a:solidFill>
                    <a:srgbClr val="7F7F7F"/>
                  </a:solidFill>
                  <a:miter/>
                </a:ln>
              </p:spPr>
              <p:style>
                <a:lnRef idx="0">
                  <a:scrgbClr r="0" g="0" b="0"/>
                </a:lnRef>
                <a:fillRef idx="0">
                  <a:scrgbClr r="0" g="0" b="0"/>
                </a:fillRef>
                <a:effectRef idx="0">
                  <a:scrgbClr r="0" g="0" b="0"/>
                </a:effectRef>
                <a:fontRef idx="minor"/>
              </p:style>
            </p:sp>
            <p:sp>
              <p:nvSpPr>
                <p:cNvPr id="1543" name="Google Shape;242;p27"/>
                <p:cNvSpPr/>
                <p:nvPr/>
              </p:nvSpPr>
              <p:spPr>
                <a:xfrm>
                  <a:off x="6189120" y="5848200"/>
                  <a:ext cx="468000" cy="519840"/>
                </a:xfrm>
                <a:custGeom>
                  <a:avLst/>
                  <a:gdLst/>
                  <a:ahLst/>
                  <a:cxnLst/>
                  <a:rect l="l" t="t" r="r" b="b"/>
                  <a:pathLst>
                    <a:path w="21600" h="21600">
                      <a:moveTo>
                        <a:pt x="0" y="0"/>
                      </a:moveTo>
                      <a:lnTo>
                        <a:pt x="21600" y="0"/>
                      </a:lnTo>
                      <a:lnTo>
                        <a:pt x="21600" y="21600"/>
                      </a:lnTo>
                      <a:lnTo>
                        <a:pt x="0" y="21600"/>
                      </a:lnTo>
                      <a:close/>
                    </a:path>
                  </a:pathLst>
                </a:custGeom>
                <a:solidFill>
                  <a:srgbClr val="D9D9D9"/>
                </a:solidFill>
                <a:ln w="9525">
                  <a:solidFill>
                    <a:srgbClr val="7F7F7F"/>
                  </a:solidFill>
                  <a:miter/>
                </a:ln>
              </p:spPr>
              <p:style>
                <a:lnRef idx="0">
                  <a:scrgbClr r="0" g="0" b="0"/>
                </a:lnRef>
                <a:fillRef idx="0">
                  <a:scrgbClr r="0" g="0" b="0"/>
                </a:fillRef>
                <a:effectRef idx="0">
                  <a:scrgbClr r="0" g="0" b="0"/>
                </a:effectRef>
                <a:fontRef idx="minor"/>
              </p:style>
            </p:sp>
            <p:sp>
              <p:nvSpPr>
                <p:cNvPr id="1544" name="Google Shape;243;p27"/>
                <p:cNvSpPr/>
                <p:nvPr/>
              </p:nvSpPr>
              <p:spPr>
                <a:xfrm>
                  <a:off x="6211440" y="5872680"/>
                  <a:ext cx="468000" cy="519840"/>
                </a:xfrm>
                <a:custGeom>
                  <a:avLst/>
                  <a:gdLst/>
                  <a:ahLst/>
                  <a:cxnLst/>
                  <a:rect l="l" t="t" r="r" b="b"/>
                  <a:pathLst>
                    <a:path w="21600" h="21600">
                      <a:moveTo>
                        <a:pt x="0" y="0"/>
                      </a:moveTo>
                      <a:lnTo>
                        <a:pt x="21600" y="0"/>
                      </a:lnTo>
                      <a:lnTo>
                        <a:pt x="21600" y="21600"/>
                      </a:lnTo>
                      <a:lnTo>
                        <a:pt x="0" y="21600"/>
                      </a:lnTo>
                      <a:close/>
                    </a:path>
                  </a:pathLst>
                </a:custGeom>
                <a:solidFill>
                  <a:srgbClr val="D9D9D9"/>
                </a:solidFill>
                <a:ln w="9525">
                  <a:solidFill>
                    <a:srgbClr val="7F7F7F"/>
                  </a:solidFill>
                  <a:miter/>
                </a:ln>
              </p:spPr>
              <p:style>
                <a:lnRef idx="0">
                  <a:scrgbClr r="0" g="0" b="0"/>
                </a:lnRef>
                <a:fillRef idx="0">
                  <a:scrgbClr r="0" g="0" b="0"/>
                </a:fillRef>
                <a:effectRef idx="0">
                  <a:scrgbClr r="0" g="0" b="0"/>
                </a:effectRef>
                <a:fontRef idx="minor"/>
              </p:style>
            </p:sp>
            <p:sp>
              <p:nvSpPr>
                <p:cNvPr id="1545" name="Google Shape;244;p27"/>
                <p:cNvSpPr/>
                <p:nvPr/>
              </p:nvSpPr>
              <p:spPr>
                <a:xfrm>
                  <a:off x="6233760" y="5891400"/>
                  <a:ext cx="468000" cy="519840"/>
                </a:xfrm>
                <a:custGeom>
                  <a:avLst/>
                  <a:gdLst/>
                  <a:ahLst/>
                  <a:cxnLst/>
                  <a:rect l="l" t="t" r="r" b="b"/>
                  <a:pathLst>
                    <a:path w="21600" h="21600">
                      <a:moveTo>
                        <a:pt x="0" y="0"/>
                      </a:moveTo>
                      <a:lnTo>
                        <a:pt x="21600" y="0"/>
                      </a:lnTo>
                      <a:lnTo>
                        <a:pt x="21600" y="21600"/>
                      </a:lnTo>
                      <a:lnTo>
                        <a:pt x="0" y="21600"/>
                      </a:lnTo>
                      <a:close/>
                    </a:path>
                  </a:pathLst>
                </a:custGeom>
                <a:solidFill>
                  <a:srgbClr val="D9D9D9"/>
                </a:solidFill>
                <a:ln w="9525">
                  <a:solidFill>
                    <a:srgbClr val="7F7F7F"/>
                  </a:solidFill>
                  <a:miter/>
                </a:ln>
              </p:spPr>
              <p:style>
                <a:lnRef idx="0">
                  <a:scrgbClr r="0" g="0" b="0"/>
                </a:lnRef>
                <a:fillRef idx="0">
                  <a:scrgbClr r="0" g="0" b="0"/>
                </a:fillRef>
                <a:effectRef idx="0">
                  <a:scrgbClr r="0" g="0" b="0"/>
                </a:effectRef>
                <a:fontRef idx="minor"/>
              </p:style>
            </p:sp>
          </p:grpSp>
          <p:grpSp>
            <p:nvGrpSpPr>
              <p:cNvPr id="1546" name="Google Shape;245;p27"/>
              <p:cNvGrpSpPr/>
              <p:nvPr/>
            </p:nvGrpSpPr>
            <p:grpSpPr>
              <a:xfrm>
                <a:off x="7190280" y="5699880"/>
                <a:ext cx="640800" cy="711360"/>
                <a:chOff x="7190280" y="5699880"/>
                <a:chExt cx="640800" cy="711360"/>
              </a:xfrm>
            </p:grpSpPr>
            <p:sp>
              <p:nvSpPr>
                <p:cNvPr id="1547" name="Google Shape;246;p27"/>
                <p:cNvSpPr/>
                <p:nvPr/>
              </p:nvSpPr>
              <p:spPr>
                <a:xfrm>
                  <a:off x="7190280" y="5699880"/>
                  <a:ext cx="468000" cy="519840"/>
                </a:xfrm>
                <a:custGeom>
                  <a:avLst/>
                  <a:gdLst/>
                  <a:ahLst/>
                  <a:cxnLst/>
                  <a:rect l="l" t="t" r="r" b="b"/>
                  <a:pathLst>
                    <a:path w="21600" h="21600">
                      <a:moveTo>
                        <a:pt x="0" y="0"/>
                      </a:moveTo>
                      <a:lnTo>
                        <a:pt x="21600" y="0"/>
                      </a:lnTo>
                      <a:lnTo>
                        <a:pt x="21600" y="21600"/>
                      </a:lnTo>
                      <a:lnTo>
                        <a:pt x="0" y="21600"/>
                      </a:lnTo>
                      <a:close/>
                    </a:path>
                  </a:pathLst>
                </a:custGeom>
                <a:solidFill>
                  <a:srgbClr val="F6C6AD"/>
                </a:solidFill>
                <a:ln w="9525">
                  <a:solidFill>
                    <a:srgbClr val="7F7F7F"/>
                  </a:solidFill>
                  <a:miter/>
                </a:ln>
              </p:spPr>
              <p:style>
                <a:lnRef idx="0">
                  <a:scrgbClr r="0" g="0" b="0"/>
                </a:lnRef>
                <a:fillRef idx="0">
                  <a:scrgbClr r="0" g="0" b="0"/>
                </a:fillRef>
                <a:effectRef idx="0">
                  <a:scrgbClr r="0" g="0" b="0"/>
                </a:effectRef>
                <a:fontRef idx="minor"/>
              </p:style>
            </p:sp>
            <p:sp>
              <p:nvSpPr>
                <p:cNvPr id="1548" name="Google Shape;247;p27"/>
                <p:cNvSpPr/>
                <p:nvPr/>
              </p:nvSpPr>
              <p:spPr>
                <a:xfrm>
                  <a:off x="7207200" y="5718240"/>
                  <a:ext cx="468000" cy="519840"/>
                </a:xfrm>
                <a:custGeom>
                  <a:avLst/>
                  <a:gdLst/>
                  <a:ahLst/>
                  <a:cxnLst/>
                  <a:rect l="l" t="t" r="r" b="b"/>
                  <a:pathLst>
                    <a:path w="21600" h="21600">
                      <a:moveTo>
                        <a:pt x="0" y="0"/>
                      </a:moveTo>
                      <a:lnTo>
                        <a:pt x="21600" y="0"/>
                      </a:lnTo>
                      <a:lnTo>
                        <a:pt x="21600" y="21600"/>
                      </a:lnTo>
                      <a:lnTo>
                        <a:pt x="0" y="21600"/>
                      </a:lnTo>
                      <a:close/>
                    </a:path>
                  </a:pathLst>
                </a:custGeom>
                <a:solidFill>
                  <a:srgbClr val="F6C6AD"/>
                </a:solidFill>
                <a:ln w="9525">
                  <a:solidFill>
                    <a:srgbClr val="7F7F7F"/>
                  </a:solidFill>
                  <a:miter/>
                </a:ln>
              </p:spPr>
              <p:style>
                <a:lnRef idx="0">
                  <a:scrgbClr r="0" g="0" b="0"/>
                </a:lnRef>
                <a:fillRef idx="0">
                  <a:scrgbClr r="0" g="0" b="0"/>
                </a:fillRef>
                <a:effectRef idx="0">
                  <a:scrgbClr r="0" g="0" b="0"/>
                </a:effectRef>
                <a:fontRef idx="minor"/>
              </p:style>
            </p:sp>
            <p:sp>
              <p:nvSpPr>
                <p:cNvPr id="1549" name="Google Shape;248;p27"/>
                <p:cNvSpPr/>
                <p:nvPr/>
              </p:nvSpPr>
              <p:spPr>
                <a:xfrm>
                  <a:off x="7223400" y="5743080"/>
                  <a:ext cx="468000" cy="519840"/>
                </a:xfrm>
                <a:custGeom>
                  <a:avLst/>
                  <a:gdLst/>
                  <a:ahLst/>
                  <a:cxnLst/>
                  <a:rect l="l" t="t" r="r" b="b"/>
                  <a:pathLst>
                    <a:path w="21600" h="21600">
                      <a:moveTo>
                        <a:pt x="0" y="0"/>
                      </a:moveTo>
                      <a:lnTo>
                        <a:pt x="21600" y="0"/>
                      </a:lnTo>
                      <a:lnTo>
                        <a:pt x="21600" y="21600"/>
                      </a:lnTo>
                      <a:lnTo>
                        <a:pt x="0" y="21600"/>
                      </a:lnTo>
                      <a:close/>
                    </a:path>
                  </a:pathLst>
                </a:custGeom>
                <a:solidFill>
                  <a:srgbClr val="F6C6AD"/>
                </a:solidFill>
                <a:ln w="9525">
                  <a:solidFill>
                    <a:srgbClr val="7F7F7F"/>
                  </a:solidFill>
                  <a:miter/>
                </a:ln>
              </p:spPr>
              <p:style>
                <a:lnRef idx="0">
                  <a:scrgbClr r="0" g="0" b="0"/>
                </a:lnRef>
                <a:fillRef idx="0">
                  <a:scrgbClr r="0" g="0" b="0"/>
                </a:fillRef>
                <a:effectRef idx="0">
                  <a:scrgbClr r="0" g="0" b="0"/>
                </a:effectRef>
                <a:fontRef idx="minor"/>
              </p:style>
            </p:sp>
            <p:sp>
              <p:nvSpPr>
                <p:cNvPr id="1550" name="Google Shape;249;p27"/>
                <p:cNvSpPr/>
                <p:nvPr/>
              </p:nvSpPr>
              <p:spPr>
                <a:xfrm>
                  <a:off x="7246080" y="5761800"/>
                  <a:ext cx="468000" cy="519840"/>
                </a:xfrm>
                <a:custGeom>
                  <a:avLst/>
                  <a:gdLst/>
                  <a:ahLst/>
                  <a:cxnLst/>
                  <a:rect l="l" t="t" r="r" b="b"/>
                  <a:pathLst>
                    <a:path w="21600" h="21600">
                      <a:moveTo>
                        <a:pt x="0" y="0"/>
                      </a:moveTo>
                      <a:lnTo>
                        <a:pt x="21600" y="0"/>
                      </a:lnTo>
                      <a:lnTo>
                        <a:pt x="21600" y="21600"/>
                      </a:lnTo>
                      <a:lnTo>
                        <a:pt x="0" y="21600"/>
                      </a:lnTo>
                      <a:close/>
                    </a:path>
                  </a:pathLst>
                </a:custGeom>
                <a:solidFill>
                  <a:srgbClr val="F6C6AD"/>
                </a:solidFill>
                <a:ln w="9525">
                  <a:solidFill>
                    <a:srgbClr val="7F7F7F"/>
                  </a:solidFill>
                  <a:miter/>
                </a:ln>
              </p:spPr>
              <p:style>
                <a:lnRef idx="0">
                  <a:scrgbClr r="0" g="0" b="0"/>
                </a:lnRef>
                <a:fillRef idx="0">
                  <a:scrgbClr r="0" g="0" b="0"/>
                </a:fillRef>
                <a:effectRef idx="0">
                  <a:scrgbClr r="0" g="0" b="0"/>
                </a:effectRef>
                <a:fontRef idx="minor"/>
              </p:style>
            </p:sp>
            <p:sp>
              <p:nvSpPr>
                <p:cNvPr id="1551" name="Google Shape;250;p27"/>
                <p:cNvSpPr/>
                <p:nvPr/>
              </p:nvSpPr>
              <p:spPr>
                <a:xfrm>
                  <a:off x="7268400" y="5786280"/>
                  <a:ext cx="468000" cy="519840"/>
                </a:xfrm>
                <a:custGeom>
                  <a:avLst/>
                  <a:gdLst/>
                  <a:ahLst/>
                  <a:cxnLst/>
                  <a:rect l="l" t="t" r="r" b="b"/>
                  <a:pathLst>
                    <a:path w="21600" h="21600">
                      <a:moveTo>
                        <a:pt x="0" y="0"/>
                      </a:moveTo>
                      <a:lnTo>
                        <a:pt x="21600" y="0"/>
                      </a:lnTo>
                      <a:lnTo>
                        <a:pt x="21600" y="21600"/>
                      </a:lnTo>
                      <a:lnTo>
                        <a:pt x="0" y="21600"/>
                      </a:lnTo>
                      <a:close/>
                    </a:path>
                  </a:pathLst>
                </a:custGeom>
                <a:solidFill>
                  <a:srgbClr val="F6C6AD"/>
                </a:solidFill>
                <a:ln w="9525">
                  <a:solidFill>
                    <a:srgbClr val="7F7F7F"/>
                  </a:solidFill>
                  <a:miter/>
                </a:ln>
              </p:spPr>
              <p:style>
                <a:lnRef idx="0">
                  <a:scrgbClr r="0" g="0" b="0"/>
                </a:lnRef>
                <a:fillRef idx="0">
                  <a:scrgbClr r="0" g="0" b="0"/>
                </a:fillRef>
                <a:effectRef idx="0">
                  <a:scrgbClr r="0" g="0" b="0"/>
                </a:effectRef>
                <a:fontRef idx="minor"/>
              </p:style>
            </p:sp>
            <p:sp>
              <p:nvSpPr>
                <p:cNvPr id="1552" name="Google Shape;251;p27"/>
                <p:cNvSpPr/>
                <p:nvPr/>
              </p:nvSpPr>
              <p:spPr>
                <a:xfrm>
                  <a:off x="7284960" y="5805000"/>
                  <a:ext cx="468000" cy="519840"/>
                </a:xfrm>
                <a:custGeom>
                  <a:avLst/>
                  <a:gdLst/>
                  <a:ahLst/>
                  <a:cxnLst/>
                  <a:rect l="l" t="t" r="r" b="b"/>
                  <a:pathLst>
                    <a:path w="21600" h="21600">
                      <a:moveTo>
                        <a:pt x="0" y="0"/>
                      </a:moveTo>
                      <a:lnTo>
                        <a:pt x="21600" y="0"/>
                      </a:lnTo>
                      <a:lnTo>
                        <a:pt x="21600" y="21600"/>
                      </a:lnTo>
                      <a:lnTo>
                        <a:pt x="0" y="21600"/>
                      </a:lnTo>
                      <a:close/>
                    </a:path>
                  </a:pathLst>
                </a:custGeom>
                <a:solidFill>
                  <a:srgbClr val="F6C6AD"/>
                </a:solidFill>
                <a:ln w="9525">
                  <a:solidFill>
                    <a:srgbClr val="7F7F7F"/>
                  </a:solidFill>
                  <a:miter/>
                </a:ln>
              </p:spPr>
              <p:style>
                <a:lnRef idx="0">
                  <a:scrgbClr r="0" g="0" b="0"/>
                </a:lnRef>
                <a:fillRef idx="0">
                  <a:scrgbClr r="0" g="0" b="0"/>
                </a:fillRef>
                <a:effectRef idx="0">
                  <a:scrgbClr r="0" g="0" b="0"/>
                </a:effectRef>
                <a:fontRef idx="minor"/>
              </p:style>
            </p:sp>
            <p:sp>
              <p:nvSpPr>
                <p:cNvPr id="1553" name="Google Shape;252;p27"/>
                <p:cNvSpPr/>
                <p:nvPr/>
              </p:nvSpPr>
              <p:spPr>
                <a:xfrm>
                  <a:off x="7301160" y="5829840"/>
                  <a:ext cx="468000" cy="519840"/>
                </a:xfrm>
                <a:custGeom>
                  <a:avLst/>
                  <a:gdLst/>
                  <a:ahLst/>
                  <a:cxnLst/>
                  <a:rect l="l" t="t" r="r" b="b"/>
                  <a:pathLst>
                    <a:path w="21600" h="21600">
                      <a:moveTo>
                        <a:pt x="0" y="0"/>
                      </a:moveTo>
                      <a:lnTo>
                        <a:pt x="21600" y="0"/>
                      </a:lnTo>
                      <a:lnTo>
                        <a:pt x="21600" y="21600"/>
                      </a:lnTo>
                      <a:lnTo>
                        <a:pt x="0" y="21600"/>
                      </a:lnTo>
                      <a:close/>
                    </a:path>
                  </a:pathLst>
                </a:custGeom>
                <a:solidFill>
                  <a:srgbClr val="F6C6AD"/>
                </a:solidFill>
                <a:ln w="9525">
                  <a:solidFill>
                    <a:srgbClr val="7F7F7F"/>
                  </a:solidFill>
                  <a:miter/>
                </a:ln>
              </p:spPr>
              <p:style>
                <a:lnRef idx="0">
                  <a:scrgbClr r="0" g="0" b="0"/>
                </a:lnRef>
                <a:fillRef idx="0">
                  <a:scrgbClr r="0" g="0" b="0"/>
                </a:fillRef>
                <a:effectRef idx="0">
                  <a:scrgbClr r="0" g="0" b="0"/>
                </a:effectRef>
                <a:fontRef idx="minor"/>
              </p:style>
            </p:sp>
            <p:sp>
              <p:nvSpPr>
                <p:cNvPr id="1554" name="Google Shape;253;p27"/>
                <p:cNvSpPr/>
                <p:nvPr/>
              </p:nvSpPr>
              <p:spPr>
                <a:xfrm>
                  <a:off x="7318080" y="5848200"/>
                  <a:ext cx="468000" cy="519840"/>
                </a:xfrm>
                <a:custGeom>
                  <a:avLst/>
                  <a:gdLst/>
                  <a:ahLst/>
                  <a:cxnLst/>
                  <a:rect l="l" t="t" r="r" b="b"/>
                  <a:pathLst>
                    <a:path w="21600" h="21600">
                      <a:moveTo>
                        <a:pt x="0" y="0"/>
                      </a:moveTo>
                      <a:lnTo>
                        <a:pt x="21600" y="0"/>
                      </a:lnTo>
                      <a:lnTo>
                        <a:pt x="21600" y="21600"/>
                      </a:lnTo>
                      <a:lnTo>
                        <a:pt x="0" y="21600"/>
                      </a:lnTo>
                      <a:close/>
                    </a:path>
                  </a:pathLst>
                </a:custGeom>
                <a:solidFill>
                  <a:srgbClr val="F6C6AD"/>
                </a:solidFill>
                <a:ln w="9525">
                  <a:solidFill>
                    <a:srgbClr val="7F7F7F"/>
                  </a:solidFill>
                  <a:miter/>
                </a:ln>
              </p:spPr>
              <p:style>
                <a:lnRef idx="0">
                  <a:scrgbClr r="0" g="0" b="0"/>
                </a:lnRef>
                <a:fillRef idx="0">
                  <a:scrgbClr r="0" g="0" b="0"/>
                </a:fillRef>
                <a:effectRef idx="0">
                  <a:scrgbClr r="0" g="0" b="0"/>
                </a:effectRef>
                <a:fontRef idx="minor"/>
              </p:style>
            </p:sp>
            <p:sp>
              <p:nvSpPr>
                <p:cNvPr id="1555" name="Google Shape;254;p27"/>
                <p:cNvSpPr/>
                <p:nvPr/>
              </p:nvSpPr>
              <p:spPr>
                <a:xfrm>
                  <a:off x="7340400" y="5872680"/>
                  <a:ext cx="468000" cy="519840"/>
                </a:xfrm>
                <a:custGeom>
                  <a:avLst/>
                  <a:gdLst/>
                  <a:ahLst/>
                  <a:cxnLst/>
                  <a:rect l="l" t="t" r="r" b="b"/>
                  <a:pathLst>
                    <a:path w="21600" h="21600">
                      <a:moveTo>
                        <a:pt x="0" y="0"/>
                      </a:moveTo>
                      <a:lnTo>
                        <a:pt x="21600" y="0"/>
                      </a:lnTo>
                      <a:lnTo>
                        <a:pt x="21600" y="21600"/>
                      </a:lnTo>
                      <a:lnTo>
                        <a:pt x="0" y="21600"/>
                      </a:lnTo>
                      <a:close/>
                    </a:path>
                  </a:pathLst>
                </a:custGeom>
                <a:solidFill>
                  <a:srgbClr val="F6C6AD"/>
                </a:solidFill>
                <a:ln w="9525">
                  <a:solidFill>
                    <a:srgbClr val="7F7F7F"/>
                  </a:solidFill>
                  <a:miter/>
                </a:ln>
              </p:spPr>
              <p:style>
                <a:lnRef idx="0">
                  <a:scrgbClr r="0" g="0" b="0"/>
                </a:lnRef>
                <a:fillRef idx="0">
                  <a:scrgbClr r="0" g="0" b="0"/>
                </a:fillRef>
                <a:effectRef idx="0">
                  <a:scrgbClr r="0" g="0" b="0"/>
                </a:effectRef>
                <a:fontRef idx="minor"/>
              </p:style>
            </p:sp>
            <p:sp>
              <p:nvSpPr>
                <p:cNvPr id="1556" name="Google Shape;255;p27"/>
                <p:cNvSpPr/>
                <p:nvPr/>
              </p:nvSpPr>
              <p:spPr>
                <a:xfrm>
                  <a:off x="7363080" y="5891400"/>
                  <a:ext cx="468000" cy="519840"/>
                </a:xfrm>
                <a:custGeom>
                  <a:avLst/>
                  <a:gdLst/>
                  <a:ahLst/>
                  <a:cxnLst/>
                  <a:rect l="l" t="t" r="r" b="b"/>
                  <a:pathLst>
                    <a:path w="21600" h="21600">
                      <a:moveTo>
                        <a:pt x="0" y="0"/>
                      </a:moveTo>
                      <a:lnTo>
                        <a:pt x="21600" y="0"/>
                      </a:lnTo>
                      <a:lnTo>
                        <a:pt x="21600" y="21600"/>
                      </a:lnTo>
                      <a:lnTo>
                        <a:pt x="0" y="21600"/>
                      </a:lnTo>
                      <a:close/>
                    </a:path>
                  </a:pathLst>
                </a:custGeom>
                <a:solidFill>
                  <a:srgbClr val="F6C6AD"/>
                </a:solidFill>
                <a:ln w="9525">
                  <a:solidFill>
                    <a:srgbClr val="7F7F7F"/>
                  </a:solidFill>
                  <a:miter/>
                </a:ln>
              </p:spPr>
              <p:style>
                <a:lnRef idx="0">
                  <a:scrgbClr r="0" g="0" b="0"/>
                </a:lnRef>
                <a:fillRef idx="0">
                  <a:scrgbClr r="0" g="0" b="0"/>
                </a:fillRef>
                <a:effectRef idx="0">
                  <a:scrgbClr r="0" g="0" b="0"/>
                </a:effectRef>
                <a:fontRef idx="minor"/>
              </p:style>
            </p:sp>
          </p:grpSp>
          <p:grpSp>
            <p:nvGrpSpPr>
              <p:cNvPr id="1557" name="Google Shape;256;p27"/>
              <p:cNvGrpSpPr/>
              <p:nvPr/>
            </p:nvGrpSpPr>
            <p:grpSpPr>
              <a:xfrm>
                <a:off x="8331480" y="5699880"/>
                <a:ext cx="640080" cy="711360"/>
                <a:chOff x="8331480" y="5699880"/>
                <a:chExt cx="640080" cy="711360"/>
              </a:xfrm>
            </p:grpSpPr>
            <p:sp>
              <p:nvSpPr>
                <p:cNvPr id="1558" name="Google Shape;257;p27"/>
                <p:cNvSpPr/>
                <p:nvPr/>
              </p:nvSpPr>
              <p:spPr>
                <a:xfrm>
                  <a:off x="8331480" y="5699880"/>
                  <a:ext cx="468000" cy="519840"/>
                </a:xfrm>
                <a:custGeom>
                  <a:avLst/>
                  <a:gdLst/>
                  <a:ahLst/>
                  <a:cxnLst/>
                  <a:rect l="l" t="t" r="r" b="b"/>
                  <a:pathLst>
                    <a:path w="21600" h="21600">
                      <a:moveTo>
                        <a:pt x="0" y="0"/>
                      </a:moveTo>
                      <a:lnTo>
                        <a:pt x="21600" y="0"/>
                      </a:lnTo>
                      <a:lnTo>
                        <a:pt x="21600" y="21600"/>
                      </a:lnTo>
                      <a:lnTo>
                        <a:pt x="0" y="21600"/>
                      </a:lnTo>
                      <a:close/>
                    </a:path>
                  </a:pathLst>
                </a:custGeom>
                <a:solidFill>
                  <a:srgbClr val="E59EDD"/>
                </a:solidFill>
                <a:ln w="9525">
                  <a:solidFill>
                    <a:srgbClr val="7F7F7F"/>
                  </a:solidFill>
                  <a:miter/>
                </a:ln>
              </p:spPr>
              <p:style>
                <a:lnRef idx="0">
                  <a:scrgbClr r="0" g="0" b="0"/>
                </a:lnRef>
                <a:fillRef idx="0">
                  <a:scrgbClr r="0" g="0" b="0"/>
                </a:fillRef>
                <a:effectRef idx="0">
                  <a:scrgbClr r="0" g="0" b="0"/>
                </a:effectRef>
                <a:fontRef idx="minor"/>
              </p:style>
            </p:sp>
            <p:sp>
              <p:nvSpPr>
                <p:cNvPr id="1559" name="Google Shape;258;p27"/>
                <p:cNvSpPr/>
                <p:nvPr/>
              </p:nvSpPr>
              <p:spPr>
                <a:xfrm>
                  <a:off x="8347680" y="5718240"/>
                  <a:ext cx="468000" cy="519840"/>
                </a:xfrm>
                <a:custGeom>
                  <a:avLst/>
                  <a:gdLst/>
                  <a:ahLst/>
                  <a:cxnLst/>
                  <a:rect l="l" t="t" r="r" b="b"/>
                  <a:pathLst>
                    <a:path w="21600" h="21600">
                      <a:moveTo>
                        <a:pt x="0" y="0"/>
                      </a:moveTo>
                      <a:lnTo>
                        <a:pt x="21600" y="0"/>
                      </a:lnTo>
                      <a:lnTo>
                        <a:pt x="21600" y="21600"/>
                      </a:lnTo>
                      <a:lnTo>
                        <a:pt x="0" y="21600"/>
                      </a:lnTo>
                      <a:close/>
                    </a:path>
                  </a:pathLst>
                </a:custGeom>
                <a:solidFill>
                  <a:srgbClr val="E59EDD"/>
                </a:solidFill>
                <a:ln w="9525">
                  <a:solidFill>
                    <a:srgbClr val="7F7F7F"/>
                  </a:solidFill>
                  <a:miter/>
                </a:ln>
              </p:spPr>
              <p:style>
                <a:lnRef idx="0">
                  <a:scrgbClr r="0" g="0" b="0"/>
                </a:lnRef>
                <a:fillRef idx="0">
                  <a:scrgbClr r="0" g="0" b="0"/>
                </a:fillRef>
                <a:effectRef idx="0">
                  <a:scrgbClr r="0" g="0" b="0"/>
                </a:effectRef>
                <a:fontRef idx="minor"/>
              </p:style>
            </p:sp>
            <p:sp>
              <p:nvSpPr>
                <p:cNvPr id="1560" name="Google Shape;259;p27"/>
                <p:cNvSpPr/>
                <p:nvPr/>
              </p:nvSpPr>
              <p:spPr>
                <a:xfrm>
                  <a:off x="8364600" y="5743080"/>
                  <a:ext cx="468000" cy="519840"/>
                </a:xfrm>
                <a:custGeom>
                  <a:avLst/>
                  <a:gdLst/>
                  <a:ahLst/>
                  <a:cxnLst/>
                  <a:rect l="l" t="t" r="r" b="b"/>
                  <a:pathLst>
                    <a:path w="21600" h="21600">
                      <a:moveTo>
                        <a:pt x="0" y="0"/>
                      </a:moveTo>
                      <a:lnTo>
                        <a:pt x="21600" y="0"/>
                      </a:lnTo>
                      <a:lnTo>
                        <a:pt x="21600" y="21600"/>
                      </a:lnTo>
                      <a:lnTo>
                        <a:pt x="0" y="21600"/>
                      </a:lnTo>
                      <a:close/>
                    </a:path>
                  </a:pathLst>
                </a:custGeom>
                <a:solidFill>
                  <a:srgbClr val="E59EDD"/>
                </a:solidFill>
                <a:ln w="9525">
                  <a:solidFill>
                    <a:srgbClr val="7F7F7F"/>
                  </a:solidFill>
                  <a:miter/>
                </a:ln>
              </p:spPr>
              <p:style>
                <a:lnRef idx="0">
                  <a:scrgbClr r="0" g="0" b="0"/>
                </a:lnRef>
                <a:fillRef idx="0">
                  <a:scrgbClr r="0" g="0" b="0"/>
                </a:fillRef>
                <a:effectRef idx="0">
                  <a:scrgbClr r="0" g="0" b="0"/>
                </a:effectRef>
                <a:fontRef idx="minor"/>
              </p:style>
            </p:sp>
            <p:sp>
              <p:nvSpPr>
                <p:cNvPr id="1561" name="Google Shape;260;p27"/>
                <p:cNvSpPr/>
                <p:nvPr/>
              </p:nvSpPr>
              <p:spPr>
                <a:xfrm>
                  <a:off x="8386920" y="5761800"/>
                  <a:ext cx="468000" cy="519840"/>
                </a:xfrm>
                <a:custGeom>
                  <a:avLst/>
                  <a:gdLst/>
                  <a:ahLst/>
                  <a:cxnLst/>
                  <a:rect l="l" t="t" r="r" b="b"/>
                  <a:pathLst>
                    <a:path w="21600" h="21600">
                      <a:moveTo>
                        <a:pt x="0" y="0"/>
                      </a:moveTo>
                      <a:lnTo>
                        <a:pt x="21600" y="0"/>
                      </a:lnTo>
                      <a:lnTo>
                        <a:pt x="21600" y="21600"/>
                      </a:lnTo>
                      <a:lnTo>
                        <a:pt x="0" y="21600"/>
                      </a:lnTo>
                      <a:close/>
                    </a:path>
                  </a:pathLst>
                </a:custGeom>
                <a:solidFill>
                  <a:srgbClr val="E59EDD"/>
                </a:solidFill>
                <a:ln w="9525">
                  <a:solidFill>
                    <a:srgbClr val="7F7F7F"/>
                  </a:solidFill>
                  <a:miter/>
                </a:ln>
              </p:spPr>
              <p:style>
                <a:lnRef idx="0">
                  <a:scrgbClr r="0" g="0" b="0"/>
                </a:lnRef>
                <a:fillRef idx="0">
                  <a:scrgbClr r="0" g="0" b="0"/>
                </a:fillRef>
                <a:effectRef idx="0">
                  <a:scrgbClr r="0" g="0" b="0"/>
                </a:effectRef>
                <a:fontRef idx="minor"/>
              </p:style>
            </p:sp>
            <p:sp>
              <p:nvSpPr>
                <p:cNvPr id="1562" name="Google Shape;261;p27"/>
                <p:cNvSpPr/>
                <p:nvPr/>
              </p:nvSpPr>
              <p:spPr>
                <a:xfrm>
                  <a:off x="8409600" y="5786280"/>
                  <a:ext cx="468000" cy="519840"/>
                </a:xfrm>
                <a:custGeom>
                  <a:avLst/>
                  <a:gdLst/>
                  <a:ahLst/>
                  <a:cxnLst/>
                  <a:rect l="l" t="t" r="r" b="b"/>
                  <a:pathLst>
                    <a:path w="21600" h="21600">
                      <a:moveTo>
                        <a:pt x="0" y="0"/>
                      </a:moveTo>
                      <a:lnTo>
                        <a:pt x="21600" y="0"/>
                      </a:lnTo>
                      <a:lnTo>
                        <a:pt x="21600" y="21600"/>
                      </a:lnTo>
                      <a:lnTo>
                        <a:pt x="0" y="21600"/>
                      </a:lnTo>
                      <a:close/>
                    </a:path>
                  </a:pathLst>
                </a:custGeom>
                <a:solidFill>
                  <a:srgbClr val="E59EDD"/>
                </a:solidFill>
                <a:ln w="9525">
                  <a:solidFill>
                    <a:srgbClr val="7F7F7F"/>
                  </a:solidFill>
                  <a:miter/>
                </a:ln>
              </p:spPr>
              <p:style>
                <a:lnRef idx="0">
                  <a:scrgbClr r="0" g="0" b="0"/>
                </a:lnRef>
                <a:fillRef idx="0">
                  <a:scrgbClr r="0" g="0" b="0"/>
                </a:fillRef>
                <a:effectRef idx="0">
                  <a:scrgbClr r="0" g="0" b="0"/>
                </a:effectRef>
                <a:fontRef idx="minor"/>
              </p:style>
            </p:sp>
            <p:sp>
              <p:nvSpPr>
                <p:cNvPr id="1563" name="Google Shape;262;p27"/>
                <p:cNvSpPr/>
                <p:nvPr/>
              </p:nvSpPr>
              <p:spPr>
                <a:xfrm>
                  <a:off x="8425800" y="5805000"/>
                  <a:ext cx="468000" cy="519840"/>
                </a:xfrm>
                <a:custGeom>
                  <a:avLst/>
                  <a:gdLst/>
                  <a:ahLst/>
                  <a:cxnLst/>
                  <a:rect l="l" t="t" r="r" b="b"/>
                  <a:pathLst>
                    <a:path w="21600" h="21600">
                      <a:moveTo>
                        <a:pt x="0" y="0"/>
                      </a:moveTo>
                      <a:lnTo>
                        <a:pt x="21600" y="0"/>
                      </a:lnTo>
                      <a:lnTo>
                        <a:pt x="21600" y="21600"/>
                      </a:lnTo>
                      <a:lnTo>
                        <a:pt x="0" y="21600"/>
                      </a:lnTo>
                      <a:close/>
                    </a:path>
                  </a:pathLst>
                </a:custGeom>
                <a:solidFill>
                  <a:srgbClr val="E59EDD"/>
                </a:solidFill>
                <a:ln w="9525">
                  <a:solidFill>
                    <a:srgbClr val="7F7F7F"/>
                  </a:solidFill>
                  <a:miter/>
                </a:ln>
              </p:spPr>
              <p:style>
                <a:lnRef idx="0">
                  <a:scrgbClr r="0" g="0" b="0"/>
                </a:lnRef>
                <a:fillRef idx="0">
                  <a:scrgbClr r="0" g="0" b="0"/>
                </a:fillRef>
                <a:effectRef idx="0">
                  <a:scrgbClr r="0" g="0" b="0"/>
                </a:effectRef>
                <a:fontRef idx="minor"/>
              </p:style>
            </p:sp>
            <p:sp>
              <p:nvSpPr>
                <p:cNvPr id="1564" name="Google Shape;263;p27"/>
                <p:cNvSpPr/>
                <p:nvPr/>
              </p:nvSpPr>
              <p:spPr>
                <a:xfrm>
                  <a:off x="8442360" y="5829840"/>
                  <a:ext cx="468000" cy="519840"/>
                </a:xfrm>
                <a:custGeom>
                  <a:avLst/>
                  <a:gdLst/>
                  <a:ahLst/>
                  <a:cxnLst/>
                  <a:rect l="l" t="t" r="r" b="b"/>
                  <a:pathLst>
                    <a:path w="21600" h="21600">
                      <a:moveTo>
                        <a:pt x="0" y="0"/>
                      </a:moveTo>
                      <a:lnTo>
                        <a:pt x="21600" y="0"/>
                      </a:lnTo>
                      <a:lnTo>
                        <a:pt x="21600" y="21600"/>
                      </a:lnTo>
                      <a:lnTo>
                        <a:pt x="0" y="21600"/>
                      </a:lnTo>
                      <a:close/>
                    </a:path>
                  </a:pathLst>
                </a:custGeom>
                <a:solidFill>
                  <a:srgbClr val="E59EDD"/>
                </a:solidFill>
                <a:ln w="9525">
                  <a:solidFill>
                    <a:srgbClr val="7F7F7F"/>
                  </a:solidFill>
                  <a:miter/>
                </a:ln>
              </p:spPr>
              <p:style>
                <a:lnRef idx="0">
                  <a:scrgbClr r="0" g="0" b="0"/>
                </a:lnRef>
                <a:fillRef idx="0">
                  <a:scrgbClr r="0" g="0" b="0"/>
                </a:fillRef>
                <a:effectRef idx="0">
                  <a:scrgbClr r="0" g="0" b="0"/>
                </a:effectRef>
                <a:fontRef idx="minor"/>
              </p:style>
            </p:sp>
            <p:sp>
              <p:nvSpPr>
                <p:cNvPr id="1565" name="Google Shape;264;p27"/>
                <p:cNvSpPr/>
                <p:nvPr/>
              </p:nvSpPr>
              <p:spPr>
                <a:xfrm>
                  <a:off x="8458920" y="5848200"/>
                  <a:ext cx="468000" cy="519840"/>
                </a:xfrm>
                <a:custGeom>
                  <a:avLst/>
                  <a:gdLst/>
                  <a:ahLst/>
                  <a:cxnLst/>
                  <a:rect l="l" t="t" r="r" b="b"/>
                  <a:pathLst>
                    <a:path w="21600" h="21600">
                      <a:moveTo>
                        <a:pt x="0" y="0"/>
                      </a:moveTo>
                      <a:lnTo>
                        <a:pt x="21600" y="0"/>
                      </a:lnTo>
                      <a:lnTo>
                        <a:pt x="21600" y="21600"/>
                      </a:lnTo>
                      <a:lnTo>
                        <a:pt x="0" y="21600"/>
                      </a:lnTo>
                      <a:close/>
                    </a:path>
                  </a:pathLst>
                </a:custGeom>
                <a:solidFill>
                  <a:srgbClr val="E59EDD"/>
                </a:solidFill>
                <a:ln w="9525">
                  <a:solidFill>
                    <a:srgbClr val="7F7F7F"/>
                  </a:solidFill>
                  <a:miter/>
                </a:ln>
              </p:spPr>
              <p:style>
                <a:lnRef idx="0">
                  <a:scrgbClr r="0" g="0" b="0"/>
                </a:lnRef>
                <a:fillRef idx="0">
                  <a:scrgbClr r="0" g="0" b="0"/>
                </a:fillRef>
                <a:effectRef idx="0">
                  <a:scrgbClr r="0" g="0" b="0"/>
                </a:effectRef>
                <a:fontRef idx="minor"/>
              </p:style>
            </p:sp>
            <p:sp>
              <p:nvSpPr>
                <p:cNvPr id="1566" name="Google Shape;265;p27"/>
                <p:cNvSpPr/>
                <p:nvPr/>
              </p:nvSpPr>
              <p:spPr>
                <a:xfrm>
                  <a:off x="8481240" y="5872680"/>
                  <a:ext cx="468000" cy="519840"/>
                </a:xfrm>
                <a:custGeom>
                  <a:avLst/>
                  <a:gdLst/>
                  <a:ahLst/>
                  <a:cxnLst/>
                  <a:rect l="l" t="t" r="r" b="b"/>
                  <a:pathLst>
                    <a:path w="21600" h="21600">
                      <a:moveTo>
                        <a:pt x="0" y="0"/>
                      </a:moveTo>
                      <a:lnTo>
                        <a:pt x="21600" y="0"/>
                      </a:lnTo>
                      <a:lnTo>
                        <a:pt x="21600" y="21600"/>
                      </a:lnTo>
                      <a:lnTo>
                        <a:pt x="0" y="21600"/>
                      </a:lnTo>
                      <a:close/>
                    </a:path>
                  </a:pathLst>
                </a:custGeom>
                <a:solidFill>
                  <a:srgbClr val="E59EDD"/>
                </a:solidFill>
                <a:ln w="9525">
                  <a:solidFill>
                    <a:srgbClr val="7F7F7F"/>
                  </a:solidFill>
                  <a:miter/>
                </a:ln>
              </p:spPr>
              <p:style>
                <a:lnRef idx="0">
                  <a:scrgbClr r="0" g="0" b="0"/>
                </a:lnRef>
                <a:fillRef idx="0">
                  <a:scrgbClr r="0" g="0" b="0"/>
                </a:fillRef>
                <a:effectRef idx="0">
                  <a:scrgbClr r="0" g="0" b="0"/>
                </a:effectRef>
                <a:fontRef idx="minor"/>
              </p:style>
            </p:sp>
            <p:sp>
              <p:nvSpPr>
                <p:cNvPr id="1567" name="Google Shape;266;p27"/>
                <p:cNvSpPr/>
                <p:nvPr/>
              </p:nvSpPr>
              <p:spPr>
                <a:xfrm>
                  <a:off x="8503560" y="5891400"/>
                  <a:ext cx="468000" cy="519840"/>
                </a:xfrm>
                <a:custGeom>
                  <a:avLst/>
                  <a:gdLst/>
                  <a:ahLst/>
                  <a:cxnLst/>
                  <a:rect l="l" t="t" r="r" b="b"/>
                  <a:pathLst>
                    <a:path w="21600" h="21600">
                      <a:moveTo>
                        <a:pt x="0" y="0"/>
                      </a:moveTo>
                      <a:lnTo>
                        <a:pt x="21600" y="0"/>
                      </a:lnTo>
                      <a:lnTo>
                        <a:pt x="21600" y="21600"/>
                      </a:lnTo>
                      <a:lnTo>
                        <a:pt x="0" y="21600"/>
                      </a:lnTo>
                      <a:close/>
                    </a:path>
                  </a:pathLst>
                </a:custGeom>
                <a:solidFill>
                  <a:srgbClr val="E59EDD"/>
                </a:solidFill>
                <a:ln w="9525">
                  <a:solidFill>
                    <a:srgbClr val="7F7F7F"/>
                  </a:solidFill>
                  <a:miter/>
                </a:ln>
              </p:spPr>
              <p:style>
                <a:lnRef idx="0">
                  <a:scrgbClr r="0" g="0" b="0"/>
                </a:lnRef>
                <a:fillRef idx="0">
                  <a:scrgbClr r="0" g="0" b="0"/>
                </a:fillRef>
                <a:effectRef idx="0">
                  <a:scrgbClr r="0" g="0" b="0"/>
                </a:effectRef>
                <a:fontRef idx="minor"/>
              </p:style>
            </p:sp>
          </p:grpSp>
          <p:grpSp>
            <p:nvGrpSpPr>
              <p:cNvPr id="1568" name="Google Shape;267;p27"/>
              <p:cNvGrpSpPr/>
              <p:nvPr/>
            </p:nvGrpSpPr>
            <p:grpSpPr>
              <a:xfrm>
                <a:off x="6647040" y="5861160"/>
                <a:ext cx="599760" cy="389160"/>
                <a:chOff x="6647040" y="5861160"/>
                <a:chExt cx="599760" cy="389160"/>
              </a:xfrm>
            </p:grpSpPr>
            <p:sp>
              <p:nvSpPr>
                <p:cNvPr id="1569" name="Google Shape;268;p27"/>
                <p:cNvSpPr/>
                <p:nvPr/>
              </p:nvSpPr>
              <p:spPr>
                <a:xfrm>
                  <a:off x="6647040" y="6243480"/>
                  <a:ext cx="599760" cy="6840"/>
                </a:xfrm>
                <a:custGeom>
                  <a:avLst/>
                  <a:gdLst/>
                  <a:ahLst/>
                  <a:cxnLst/>
                  <a:rect l="l" t="t" r="r" b="b"/>
                  <a:pathLst>
                    <a:path w="21600" h="21600">
                      <a:moveTo>
                        <a:pt x="0" y="0"/>
                      </a:moveTo>
                      <a:lnTo>
                        <a:pt x="21600" y="21600"/>
                      </a:lnTo>
                    </a:path>
                  </a:pathLst>
                </a:custGeom>
                <a:noFill/>
                <a:ln w="12600">
                  <a:solidFill>
                    <a:srgbClr val="000000"/>
                  </a:solidFill>
                  <a:miter/>
                  <a:tailEnd type="triangle" w="med" len="med"/>
                </a:ln>
              </p:spPr>
              <p:style>
                <a:lnRef idx="0">
                  <a:scrgbClr r="0" g="0" b="0"/>
                </a:lnRef>
                <a:fillRef idx="0">
                  <a:scrgbClr r="0" g="0" b="0"/>
                </a:fillRef>
                <a:effectRef idx="0">
                  <a:scrgbClr r="0" g="0" b="0"/>
                </a:effectRef>
                <a:fontRef idx="minor"/>
              </p:style>
            </p:sp>
            <p:grpSp>
              <p:nvGrpSpPr>
                <p:cNvPr id="1570" name="Google Shape;269;p27"/>
                <p:cNvGrpSpPr/>
                <p:nvPr/>
              </p:nvGrpSpPr>
              <p:grpSpPr>
                <a:xfrm>
                  <a:off x="6801480" y="5861160"/>
                  <a:ext cx="249480" cy="244800"/>
                  <a:chOff x="6801480" y="5861160"/>
                  <a:chExt cx="249480" cy="244800"/>
                </a:xfrm>
              </p:grpSpPr>
              <p:sp>
                <p:nvSpPr>
                  <p:cNvPr id="1571" name="Google Shape;270;p27"/>
                  <p:cNvSpPr/>
                  <p:nvPr/>
                </p:nvSpPr>
                <p:spPr>
                  <a:xfrm>
                    <a:off x="6801480" y="5861160"/>
                    <a:ext cx="81720" cy="80280"/>
                  </a:xfrm>
                  <a:custGeom>
                    <a:avLst/>
                    <a:gdLst/>
                    <a:ahLst/>
                    <a:cxnLst/>
                    <a:rect l="l" t="t" r="r" b="b"/>
                    <a:pathLst>
                      <a:path w="21600" h="21600">
                        <a:moveTo>
                          <a:pt x="0" y="0"/>
                        </a:moveTo>
                        <a:lnTo>
                          <a:pt x="21600" y="0"/>
                        </a:lnTo>
                        <a:lnTo>
                          <a:pt x="21600" y="21600"/>
                        </a:lnTo>
                        <a:lnTo>
                          <a:pt x="0" y="21600"/>
                        </a:lnTo>
                        <a:close/>
                      </a:path>
                    </a:pathLst>
                  </a:custGeom>
                  <a:noFill/>
                  <a:ln w="9525">
                    <a:solidFill>
                      <a:srgbClr val="000000"/>
                    </a:solidFill>
                    <a:miter/>
                  </a:ln>
                </p:spPr>
                <p:style>
                  <a:lnRef idx="0">
                    <a:scrgbClr r="0" g="0" b="0"/>
                  </a:lnRef>
                  <a:fillRef idx="0">
                    <a:scrgbClr r="0" g="0" b="0"/>
                  </a:fillRef>
                  <a:effectRef idx="0">
                    <a:scrgbClr r="0" g="0" b="0"/>
                  </a:effectRef>
                  <a:fontRef idx="minor"/>
                </p:style>
              </p:sp>
              <p:sp>
                <p:nvSpPr>
                  <p:cNvPr id="1572" name="Google Shape;271;p27"/>
                  <p:cNvSpPr/>
                  <p:nvPr/>
                </p:nvSpPr>
                <p:spPr>
                  <a:xfrm>
                    <a:off x="6885360" y="5861160"/>
                    <a:ext cx="81720" cy="80280"/>
                  </a:xfrm>
                  <a:custGeom>
                    <a:avLst/>
                    <a:gdLst/>
                    <a:ahLst/>
                    <a:cxnLst/>
                    <a:rect l="l" t="t" r="r" b="b"/>
                    <a:pathLst>
                      <a:path w="21600" h="21600">
                        <a:moveTo>
                          <a:pt x="0" y="0"/>
                        </a:moveTo>
                        <a:lnTo>
                          <a:pt x="21600" y="0"/>
                        </a:lnTo>
                        <a:lnTo>
                          <a:pt x="21600" y="21600"/>
                        </a:lnTo>
                        <a:lnTo>
                          <a:pt x="0" y="21600"/>
                        </a:lnTo>
                        <a:close/>
                      </a:path>
                    </a:pathLst>
                  </a:custGeom>
                  <a:noFill/>
                  <a:ln w="9525">
                    <a:solidFill>
                      <a:srgbClr val="000000"/>
                    </a:solidFill>
                    <a:miter/>
                  </a:ln>
                </p:spPr>
                <p:style>
                  <a:lnRef idx="0">
                    <a:scrgbClr r="0" g="0" b="0"/>
                  </a:lnRef>
                  <a:fillRef idx="0">
                    <a:scrgbClr r="0" g="0" b="0"/>
                  </a:fillRef>
                  <a:effectRef idx="0">
                    <a:scrgbClr r="0" g="0" b="0"/>
                  </a:effectRef>
                  <a:fontRef idx="minor"/>
                </p:style>
              </p:sp>
              <p:sp>
                <p:nvSpPr>
                  <p:cNvPr id="1573" name="Google Shape;272;p27"/>
                  <p:cNvSpPr/>
                  <p:nvPr/>
                </p:nvSpPr>
                <p:spPr>
                  <a:xfrm>
                    <a:off x="6969240" y="5861160"/>
                    <a:ext cx="81720" cy="80280"/>
                  </a:xfrm>
                  <a:custGeom>
                    <a:avLst/>
                    <a:gdLst/>
                    <a:ahLst/>
                    <a:cxnLst/>
                    <a:rect l="l" t="t" r="r" b="b"/>
                    <a:pathLst>
                      <a:path w="21600" h="21600">
                        <a:moveTo>
                          <a:pt x="0" y="0"/>
                        </a:moveTo>
                        <a:lnTo>
                          <a:pt x="21600" y="0"/>
                        </a:lnTo>
                        <a:lnTo>
                          <a:pt x="21600" y="21600"/>
                        </a:lnTo>
                        <a:lnTo>
                          <a:pt x="0" y="21600"/>
                        </a:lnTo>
                        <a:close/>
                      </a:path>
                    </a:pathLst>
                  </a:custGeom>
                  <a:noFill/>
                  <a:ln w="9525">
                    <a:solidFill>
                      <a:srgbClr val="000000"/>
                    </a:solidFill>
                    <a:miter/>
                  </a:ln>
                </p:spPr>
                <p:style>
                  <a:lnRef idx="0">
                    <a:scrgbClr r="0" g="0" b="0"/>
                  </a:lnRef>
                  <a:fillRef idx="0">
                    <a:scrgbClr r="0" g="0" b="0"/>
                  </a:fillRef>
                  <a:effectRef idx="0">
                    <a:scrgbClr r="0" g="0" b="0"/>
                  </a:effectRef>
                  <a:fontRef idx="minor"/>
                </p:style>
              </p:sp>
              <p:sp>
                <p:nvSpPr>
                  <p:cNvPr id="1574" name="Google Shape;273;p27"/>
                  <p:cNvSpPr/>
                  <p:nvPr/>
                </p:nvSpPr>
                <p:spPr>
                  <a:xfrm>
                    <a:off x="6801480" y="5943240"/>
                    <a:ext cx="81720" cy="80280"/>
                  </a:xfrm>
                  <a:custGeom>
                    <a:avLst/>
                    <a:gdLst/>
                    <a:ahLst/>
                    <a:cxnLst/>
                    <a:rect l="l" t="t" r="r" b="b"/>
                    <a:pathLst>
                      <a:path w="21600" h="21600">
                        <a:moveTo>
                          <a:pt x="0" y="0"/>
                        </a:moveTo>
                        <a:lnTo>
                          <a:pt x="21600" y="0"/>
                        </a:lnTo>
                        <a:lnTo>
                          <a:pt x="21600" y="21600"/>
                        </a:lnTo>
                        <a:lnTo>
                          <a:pt x="0" y="21600"/>
                        </a:lnTo>
                        <a:close/>
                      </a:path>
                    </a:pathLst>
                  </a:custGeom>
                  <a:noFill/>
                  <a:ln w="9525">
                    <a:solidFill>
                      <a:srgbClr val="000000"/>
                    </a:solidFill>
                    <a:miter/>
                  </a:ln>
                </p:spPr>
                <p:style>
                  <a:lnRef idx="0">
                    <a:scrgbClr r="0" g="0" b="0"/>
                  </a:lnRef>
                  <a:fillRef idx="0">
                    <a:scrgbClr r="0" g="0" b="0"/>
                  </a:fillRef>
                  <a:effectRef idx="0">
                    <a:scrgbClr r="0" g="0" b="0"/>
                  </a:effectRef>
                  <a:fontRef idx="minor"/>
                </p:style>
              </p:sp>
              <p:sp>
                <p:nvSpPr>
                  <p:cNvPr id="1575" name="Google Shape;274;p27"/>
                  <p:cNvSpPr/>
                  <p:nvPr/>
                </p:nvSpPr>
                <p:spPr>
                  <a:xfrm>
                    <a:off x="6885360" y="5943240"/>
                    <a:ext cx="81720" cy="80280"/>
                  </a:xfrm>
                  <a:custGeom>
                    <a:avLst/>
                    <a:gdLst/>
                    <a:ahLst/>
                    <a:cxnLst/>
                    <a:rect l="l" t="t" r="r" b="b"/>
                    <a:pathLst>
                      <a:path w="21600" h="21600">
                        <a:moveTo>
                          <a:pt x="0" y="0"/>
                        </a:moveTo>
                        <a:lnTo>
                          <a:pt x="21600" y="0"/>
                        </a:lnTo>
                        <a:lnTo>
                          <a:pt x="21600" y="21600"/>
                        </a:lnTo>
                        <a:lnTo>
                          <a:pt x="0" y="21600"/>
                        </a:lnTo>
                        <a:close/>
                      </a:path>
                    </a:pathLst>
                  </a:custGeom>
                  <a:noFill/>
                  <a:ln w="9525">
                    <a:solidFill>
                      <a:srgbClr val="000000"/>
                    </a:solidFill>
                    <a:miter/>
                  </a:ln>
                </p:spPr>
                <p:style>
                  <a:lnRef idx="0">
                    <a:scrgbClr r="0" g="0" b="0"/>
                  </a:lnRef>
                  <a:fillRef idx="0">
                    <a:scrgbClr r="0" g="0" b="0"/>
                  </a:fillRef>
                  <a:effectRef idx="0">
                    <a:scrgbClr r="0" g="0" b="0"/>
                  </a:effectRef>
                  <a:fontRef idx="minor"/>
                </p:style>
              </p:sp>
              <p:sp>
                <p:nvSpPr>
                  <p:cNvPr id="1576" name="Google Shape;275;p27"/>
                  <p:cNvSpPr/>
                  <p:nvPr/>
                </p:nvSpPr>
                <p:spPr>
                  <a:xfrm>
                    <a:off x="6969240" y="5943240"/>
                    <a:ext cx="81720" cy="80280"/>
                  </a:xfrm>
                  <a:custGeom>
                    <a:avLst/>
                    <a:gdLst/>
                    <a:ahLst/>
                    <a:cxnLst/>
                    <a:rect l="l" t="t" r="r" b="b"/>
                    <a:pathLst>
                      <a:path w="21600" h="21600">
                        <a:moveTo>
                          <a:pt x="0" y="0"/>
                        </a:moveTo>
                        <a:lnTo>
                          <a:pt x="21600" y="0"/>
                        </a:lnTo>
                        <a:lnTo>
                          <a:pt x="21600" y="21600"/>
                        </a:lnTo>
                        <a:lnTo>
                          <a:pt x="0" y="21600"/>
                        </a:lnTo>
                        <a:close/>
                      </a:path>
                    </a:pathLst>
                  </a:custGeom>
                  <a:noFill/>
                  <a:ln w="9525">
                    <a:solidFill>
                      <a:srgbClr val="000000"/>
                    </a:solidFill>
                    <a:miter/>
                  </a:ln>
                </p:spPr>
                <p:style>
                  <a:lnRef idx="0">
                    <a:scrgbClr r="0" g="0" b="0"/>
                  </a:lnRef>
                  <a:fillRef idx="0">
                    <a:scrgbClr r="0" g="0" b="0"/>
                  </a:fillRef>
                  <a:effectRef idx="0">
                    <a:scrgbClr r="0" g="0" b="0"/>
                  </a:effectRef>
                  <a:fontRef idx="minor"/>
                </p:style>
              </p:sp>
              <p:sp>
                <p:nvSpPr>
                  <p:cNvPr id="1577" name="Google Shape;276;p27"/>
                  <p:cNvSpPr/>
                  <p:nvPr/>
                </p:nvSpPr>
                <p:spPr>
                  <a:xfrm>
                    <a:off x="6801480" y="6025680"/>
                    <a:ext cx="81720" cy="80280"/>
                  </a:xfrm>
                  <a:custGeom>
                    <a:avLst/>
                    <a:gdLst/>
                    <a:ahLst/>
                    <a:cxnLst/>
                    <a:rect l="l" t="t" r="r" b="b"/>
                    <a:pathLst>
                      <a:path w="21600" h="21600">
                        <a:moveTo>
                          <a:pt x="0" y="0"/>
                        </a:moveTo>
                        <a:lnTo>
                          <a:pt x="21600" y="0"/>
                        </a:lnTo>
                        <a:lnTo>
                          <a:pt x="21600" y="21600"/>
                        </a:lnTo>
                        <a:lnTo>
                          <a:pt x="0" y="21600"/>
                        </a:lnTo>
                        <a:close/>
                      </a:path>
                    </a:pathLst>
                  </a:custGeom>
                  <a:noFill/>
                  <a:ln w="9525">
                    <a:solidFill>
                      <a:srgbClr val="000000"/>
                    </a:solidFill>
                    <a:miter/>
                  </a:ln>
                </p:spPr>
                <p:style>
                  <a:lnRef idx="0">
                    <a:scrgbClr r="0" g="0" b="0"/>
                  </a:lnRef>
                  <a:fillRef idx="0">
                    <a:scrgbClr r="0" g="0" b="0"/>
                  </a:fillRef>
                  <a:effectRef idx="0">
                    <a:scrgbClr r="0" g="0" b="0"/>
                  </a:effectRef>
                  <a:fontRef idx="minor"/>
                </p:style>
              </p:sp>
              <p:sp>
                <p:nvSpPr>
                  <p:cNvPr id="1578" name="Google Shape;277;p27"/>
                  <p:cNvSpPr/>
                  <p:nvPr/>
                </p:nvSpPr>
                <p:spPr>
                  <a:xfrm>
                    <a:off x="6885360" y="6025680"/>
                    <a:ext cx="81720" cy="80280"/>
                  </a:xfrm>
                  <a:custGeom>
                    <a:avLst/>
                    <a:gdLst/>
                    <a:ahLst/>
                    <a:cxnLst/>
                    <a:rect l="l" t="t" r="r" b="b"/>
                    <a:pathLst>
                      <a:path w="21600" h="21600">
                        <a:moveTo>
                          <a:pt x="0" y="0"/>
                        </a:moveTo>
                        <a:lnTo>
                          <a:pt x="21600" y="0"/>
                        </a:lnTo>
                        <a:lnTo>
                          <a:pt x="21600" y="21600"/>
                        </a:lnTo>
                        <a:lnTo>
                          <a:pt x="0" y="21600"/>
                        </a:lnTo>
                        <a:close/>
                      </a:path>
                    </a:pathLst>
                  </a:custGeom>
                  <a:noFill/>
                  <a:ln w="9525">
                    <a:solidFill>
                      <a:srgbClr val="000000"/>
                    </a:solidFill>
                    <a:miter/>
                  </a:ln>
                </p:spPr>
                <p:style>
                  <a:lnRef idx="0">
                    <a:scrgbClr r="0" g="0" b="0"/>
                  </a:lnRef>
                  <a:fillRef idx="0">
                    <a:scrgbClr r="0" g="0" b="0"/>
                  </a:fillRef>
                  <a:effectRef idx="0">
                    <a:scrgbClr r="0" g="0" b="0"/>
                  </a:effectRef>
                  <a:fontRef idx="minor"/>
                </p:style>
              </p:sp>
              <p:sp>
                <p:nvSpPr>
                  <p:cNvPr id="1579" name="Google Shape;278;p27"/>
                  <p:cNvSpPr/>
                  <p:nvPr/>
                </p:nvSpPr>
                <p:spPr>
                  <a:xfrm>
                    <a:off x="6969240" y="6025680"/>
                    <a:ext cx="81720" cy="80280"/>
                  </a:xfrm>
                  <a:custGeom>
                    <a:avLst/>
                    <a:gdLst/>
                    <a:ahLst/>
                    <a:cxnLst/>
                    <a:rect l="l" t="t" r="r" b="b"/>
                    <a:pathLst>
                      <a:path w="21600" h="21600">
                        <a:moveTo>
                          <a:pt x="0" y="0"/>
                        </a:moveTo>
                        <a:lnTo>
                          <a:pt x="21600" y="0"/>
                        </a:lnTo>
                        <a:lnTo>
                          <a:pt x="21600" y="21600"/>
                        </a:lnTo>
                        <a:lnTo>
                          <a:pt x="0" y="21600"/>
                        </a:lnTo>
                        <a:close/>
                      </a:path>
                    </a:pathLst>
                  </a:custGeom>
                  <a:noFill/>
                  <a:ln w="9525">
                    <a:solidFill>
                      <a:srgbClr val="000000"/>
                    </a:solidFill>
                    <a:miter/>
                  </a:ln>
                </p:spPr>
                <p:style>
                  <a:lnRef idx="0">
                    <a:scrgbClr r="0" g="0" b="0"/>
                  </a:lnRef>
                  <a:fillRef idx="0">
                    <a:scrgbClr r="0" g="0" b="0"/>
                  </a:fillRef>
                  <a:effectRef idx="0">
                    <a:scrgbClr r="0" g="0" b="0"/>
                  </a:effectRef>
                  <a:fontRef idx="minor"/>
                </p:style>
              </p:sp>
            </p:grpSp>
            <p:pic>
              <p:nvPicPr>
                <p:cNvPr id="1580" name="Google Shape;279;p27"/>
                <p:cNvPicPr/>
                <p:nvPr/>
              </p:nvPicPr>
              <p:blipFill>
                <a:blip r:embed="rId3"/>
                <a:stretch/>
              </p:blipFill>
              <p:spPr>
                <a:xfrm rot="10800000">
                  <a:off x="6895800" y="6130800"/>
                  <a:ext cx="78840" cy="73080"/>
                </a:xfrm>
                <a:prstGeom prst="rect">
                  <a:avLst/>
                </a:prstGeom>
                <a:ln w="0">
                  <a:noFill/>
                </a:ln>
              </p:spPr>
            </p:pic>
          </p:grpSp>
          <p:grpSp>
            <p:nvGrpSpPr>
              <p:cNvPr id="1581" name="Google Shape;280;p27"/>
              <p:cNvGrpSpPr/>
              <p:nvPr/>
            </p:nvGrpSpPr>
            <p:grpSpPr>
              <a:xfrm>
                <a:off x="7781760" y="5861160"/>
                <a:ext cx="600120" cy="389160"/>
                <a:chOff x="7781760" y="5861160"/>
                <a:chExt cx="600120" cy="389160"/>
              </a:xfrm>
            </p:grpSpPr>
            <p:sp>
              <p:nvSpPr>
                <p:cNvPr id="1582" name="Google Shape;281;p27"/>
                <p:cNvSpPr/>
                <p:nvPr/>
              </p:nvSpPr>
              <p:spPr>
                <a:xfrm>
                  <a:off x="7781760" y="6243480"/>
                  <a:ext cx="600120" cy="6840"/>
                </a:xfrm>
                <a:custGeom>
                  <a:avLst/>
                  <a:gdLst/>
                  <a:ahLst/>
                  <a:cxnLst/>
                  <a:rect l="l" t="t" r="r" b="b"/>
                  <a:pathLst>
                    <a:path w="21600" h="21600">
                      <a:moveTo>
                        <a:pt x="0" y="0"/>
                      </a:moveTo>
                      <a:lnTo>
                        <a:pt x="21600" y="21600"/>
                      </a:lnTo>
                    </a:path>
                  </a:pathLst>
                </a:custGeom>
                <a:noFill/>
                <a:ln w="12600">
                  <a:solidFill>
                    <a:srgbClr val="000000"/>
                  </a:solidFill>
                  <a:miter/>
                  <a:tailEnd type="triangle" w="med" len="med"/>
                </a:ln>
              </p:spPr>
              <p:style>
                <a:lnRef idx="0">
                  <a:scrgbClr r="0" g="0" b="0"/>
                </a:lnRef>
                <a:fillRef idx="0">
                  <a:scrgbClr r="0" g="0" b="0"/>
                </a:fillRef>
                <a:effectRef idx="0">
                  <a:scrgbClr r="0" g="0" b="0"/>
                </a:effectRef>
                <a:fontRef idx="minor"/>
              </p:style>
            </p:sp>
            <p:grpSp>
              <p:nvGrpSpPr>
                <p:cNvPr id="1583" name="Google Shape;282;p27"/>
                <p:cNvGrpSpPr/>
                <p:nvPr/>
              </p:nvGrpSpPr>
              <p:grpSpPr>
                <a:xfrm>
                  <a:off x="7936560" y="5861160"/>
                  <a:ext cx="249120" cy="244800"/>
                  <a:chOff x="7936560" y="5861160"/>
                  <a:chExt cx="249120" cy="244800"/>
                </a:xfrm>
              </p:grpSpPr>
              <p:sp>
                <p:nvSpPr>
                  <p:cNvPr id="1584" name="Google Shape;283;p27"/>
                  <p:cNvSpPr/>
                  <p:nvPr/>
                </p:nvSpPr>
                <p:spPr>
                  <a:xfrm>
                    <a:off x="7936560" y="5861160"/>
                    <a:ext cx="81720" cy="80280"/>
                  </a:xfrm>
                  <a:custGeom>
                    <a:avLst/>
                    <a:gdLst/>
                    <a:ahLst/>
                    <a:cxnLst/>
                    <a:rect l="l" t="t" r="r" b="b"/>
                    <a:pathLst>
                      <a:path w="21600" h="21600">
                        <a:moveTo>
                          <a:pt x="0" y="0"/>
                        </a:moveTo>
                        <a:lnTo>
                          <a:pt x="21600" y="0"/>
                        </a:lnTo>
                        <a:lnTo>
                          <a:pt x="21600" y="21600"/>
                        </a:lnTo>
                        <a:lnTo>
                          <a:pt x="0" y="21600"/>
                        </a:lnTo>
                        <a:close/>
                      </a:path>
                    </a:pathLst>
                  </a:custGeom>
                  <a:noFill/>
                  <a:ln w="9525">
                    <a:solidFill>
                      <a:srgbClr val="000000"/>
                    </a:solidFill>
                    <a:miter/>
                  </a:ln>
                </p:spPr>
                <p:style>
                  <a:lnRef idx="0">
                    <a:scrgbClr r="0" g="0" b="0"/>
                  </a:lnRef>
                  <a:fillRef idx="0">
                    <a:scrgbClr r="0" g="0" b="0"/>
                  </a:fillRef>
                  <a:effectRef idx="0">
                    <a:scrgbClr r="0" g="0" b="0"/>
                  </a:effectRef>
                  <a:fontRef idx="minor"/>
                </p:style>
              </p:sp>
              <p:sp>
                <p:nvSpPr>
                  <p:cNvPr id="1585" name="Google Shape;284;p27"/>
                  <p:cNvSpPr/>
                  <p:nvPr/>
                </p:nvSpPr>
                <p:spPr>
                  <a:xfrm>
                    <a:off x="8020440" y="5861160"/>
                    <a:ext cx="81720" cy="80280"/>
                  </a:xfrm>
                  <a:custGeom>
                    <a:avLst/>
                    <a:gdLst/>
                    <a:ahLst/>
                    <a:cxnLst/>
                    <a:rect l="l" t="t" r="r" b="b"/>
                    <a:pathLst>
                      <a:path w="21600" h="21600">
                        <a:moveTo>
                          <a:pt x="0" y="0"/>
                        </a:moveTo>
                        <a:lnTo>
                          <a:pt x="21600" y="0"/>
                        </a:lnTo>
                        <a:lnTo>
                          <a:pt x="21600" y="21600"/>
                        </a:lnTo>
                        <a:lnTo>
                          <a:pt x="0" y="21600"/>
                        </a:lnTo>
                        <a:close/>
                      </a:path>
                    </a:pathLst>
                  </a:custGeom>
                  <a:noFill/>
                  <a:ln w="9525">
                    <a:solidFill>
                      <a:srgbClr val="000000"/>
                    </a:solidFill>
                    <a:miter/>
                  </a:ln>
                </p:spPr>
                <p:style>
                  <a:lnRef idx="0">
                    <a:scrgbClr r="0" g="0" b="0"/>
                  </a:lnRef>
                  <a:fillRef idx="0">
                    <a:scrgbClr r="0" g="0" b="0"/>
                  </a:fillRef>
                  <a:effectRef idx="0">
                    <a:scrgbClr r="0" g="0" b="0"/>
                  </a:effectRef>
                  <a:fontRef idx="minor"/>
                </p:style>
              </p:sp>
              <p:sp>
                <p:nvSpPr>
                  <p:cNvPr id="1586" name="Google Shape;285;p27"/>
                  <p:cNvSpPr/>
                  <p:nvPr/>
                </p:nvSpPr>
                <p:spPr>
                  <a:xfrm>
                    <a:off x="8103960" y="5861160"/>
                    <a:ext cx="81720" cy="80280"/>
                  </a:xfrm>
                  <a:custGeom>
                    <a:avLst/>
                    <a:gdLst/>
                    <a:ahLst/>
                    <a:cxnLst/>
                    <a:rect l="l" t="t" r="r" b="b"/>
                    <a:pathLst>
                      <a:path w="21600" h="21600">
                        <a:moveTo>
                          <a:pt x="0" y="0"/>
                        </a:moveTo>
                        <a:lnTo>
                          <a:pt x="21600" y="0"/>
                        </a:lnTo>
                        <a:lnTo>
                          <a:pt x="21600" y="21600"/>
                        </a:lnTo>
                        <a:lnTo>
                          <a:pt x="0" y="21600"/>
                        </a:lnTo>
                        <a:close/>
                      </a:path>
                    </a:pathLst>
                  </a:custGeom>
                  <a:noFill/>
                  <a:ln w="9525">
                    <a:solidFill>
                      <a:srgbClr val="000000"/>
                    </a:solidFill>
                    <a:miter/>
                  </a:ln>
                </p:spPr>
                <p:style>
                  <a:lnRef idx="0">
                    <a:scrgbClr r="0" g="0" b="0"/>
                  </a:lnRef>
                  <a:fillRef idx="0">
                    <a:scrgbClr r="0" g="0" b="0"/>
                  </a:fillRef>
                  <a:effectRef idx="0">
                    <a:scrgbClr r="0" g="0" b="0"/>
                  </a:effectRef>
                  <a:fontRef idx="minor"/>
                </p:style>
              </p:sp>
              <p:sp>
                <p:nvSpPr>
                  <p:cNvPr id="1587" name="Google Shape;286;p27"/>
                  <p:cNvSpPr/>
                  <p:nvPr/>
                </p:nvSpPr>
                <p:spPr>
                  <a:xfrm>
                    <a:off x="7936560" y="5943240"/>
                    <a:ext cx="81720" cy="80280"/>
                  </a:xfrm>
                  <a:custGeom>
                    <a:avLst/>
                    <a:gdLst/>
                    <a:ahLst/>
                    <a:cxnLst/>
                    <a:rect l="l" t="t" r="r" b="b"/>
                    <a:pathLst>
                      <a:path w="21600" h="21600">
                        <a:moveTo>
                          <a:pt x="0" y="0"/>
                        </a:moveTo>
                        <a:lnTo>
                          <a:pt x="21600" y="0"/>
                        </a:lnTo>
                        <a:lnTo>
                          <a:pt x="21600" y="21600"/>
                        </a:lnTo>
                        <a:lnTo>
                          <a:pt x="0" y="21600"/>
                        </a:lnTo>
                        <a:close/>
                      </a:path>
                    </a:pathLst>
                  </a:custGeom>
                  <a:noFill/>
                  <a:ln w="9525">
                    <a:solidFill>
                      <a:srgbClr val="000000"/>
                    </a:solidFill>
                    <a:miter/>
                  </a:ln>
                </p:spPr>
                <p:style>
                  <a:lnRef idx="0">
                    <a:scrgbClr r="0" g="0" b="0"/>
                  </a:lnRef>
                  <a:fillRef idx="0">
                    <a:scrgbClr r="0" g="0" b="0"/>
                  </a:fillRef>
                  <a:effectRef idx="0">
                    <a:scrgbClr r="0" g="0" b="0"/>
                  </a:effectRef>
                  <a:fontRef idx="minor"/>
                </p:style>
              </p:sp>
              <p:sp>
                <p:nvSpPr>
                  <p:cNvPr id="1588" name="Google Shape;287;p27"/>
                  <p:cNvSpPr/>
                  <p:nvPr/>
                </p:nvSpPr>
                <p:spPr>
                  <a:xfrm>
                    <a:off x="8020440" y="5943240"/>
                    <a:ext cx="81720" cy="80280"/>
                  </a:xfrm>
                  <a:custGeom>
                    <a:avLst/>
                    <a:gdLst/>
                    <a:ahLst/>
                    <a:cxnLst/>
                    <a:rect l="l" t="t" r="r" b="b"/>
                    <a:pathLst>
                      <a:path w="21600" h="21600">
                        <a:moveTo>
                          <a:pt x="0" y="0"/>
                        </a:moveTo>
                        <a:lnTo>
                          <a:pt x="21600" y="0"/>
                        </a:lnTo>
                        <a:lnTo>
                          <a:pt x="21600" y="21600"/>
                        </a:lnTo>
                        <a:lnTo>
                          <a:pt x="0" y="21600"/>
                        </a:lnTo>
                        <a:close/>
                      </a:path>
                    </a:pathLst>
                  </a:custGeom>
                  <a:noFill/>
                  <a:ln w="9525">
                    <a:solidFill>
                      <a:srgbClr val="000000"/>
                    </a:solidFill>
                    <a:miter/>
                  </a:ln>
                </p:spPr>
                <p:style>
                  <a:lnRef idx="0">
                    <a:scrgbClr r="0" g="0" b="0"/>
                  </a:lnRef>
                  <a:fillRef idx="0">
                    <a:scrgbClr r="0" g="0" b="0"/>
                  </a:fillRef>
                  <a:effectRef idx="0">
                    <a:scrgbClr r="0" g="0" b="0"/>
                  </a:effectRef>
                  <a:fontRef idx="minor"/>
                </p:style>
              </p:sp>
              <p:sp>
                <p:nvSpPr>
                  <p:cNvPr id="1589" name="Google Shape;288;p27"/>
                  <p:cNvSpPr/>
                  <p:nvPr/>
                </p:nvSpPr>
                <p:spPr>
                  <a:xfrm>
                    <a:off x="8103960" y="5943240"/>
                    <a:ext cx="81720" cy="80280"/>
                  </a:xfrm>
                  <a:custGeom>
                    <a:avLst/>
                    <a:gdLst/>
                    <a:ahLst/>
                    <a:cxnLst/>
                    <a:rect l="l" t="t" r="r" b="b"/>
                    <a:pathLst>
                      <a:path w="21600" h="21600">
                        <a:moveTo>
                          <a:pt x="0" y="0"/>
                        </a:moveTo>
                        <a:lnTo>
                          <a:pt x="21600" y="0"/>
                        </a:lnTo>
                        <a:lnTo>
                          <a:pt x="21600" y="21600"/>
                        </a:lnTo>
                        <a:lnTo>
                          <a:pt x="0" y="21600"/>
                        </a:lnTo>
                        <a:close/>
                      </a:path>
                    </a:pathLst>
                  </a:custGeom>
                  <a:noFill/>
                  <a:ln w="9525">
                    <a:solidFill>
                      <a:srgbClr val="000000"/>
                    </a:solidFill>
                    <a:miter/>
                  </a:ln>
                </p:spPr>
                <p:style>
                  <a:lnRef idx="0">
                    <a:scrgbClr r="0" g="0" b="0"/>
                  </a:lnRef>
                  <a:fillRef idx="0">
                    <a:scrgbClr r="0" g="0" b="0"/>
                  </a:fillRef>
                  <a:effectRef idx="0">
                    <a:scrgbClr r="0" g="0" b="0"/>
                  </a:effectRef>
                  <a:fontRef idx="minor"/>
                </p:style>
              </p:sp>
              <p:sp>
                <p:nvSpPr>
                  <p:cNvPr id="1590" name="Google Shape;289;p27"/>
                  <p:cNvSpPr/>
                  <p:nvPr/>
                </p:nvSpPr>
                <p:spPr>
                  <a:xfrm>
                    <a:off x="7936560" y="6025680"/>
                    <a:ext cx="81720" cy="80280"/>
                  </a:xfrm>
                  <a:custGeom>
                    <a:avLst/>
                    <a:gdLst/>
                    <a:ahLst/>
                    <a:cxnLst/>
                    <a:rect l="l" t="t" r="r" b="b"/>
                    <a:pathLst>
                      <a:path w="21600" h="21600">
                        <a:moveTo>
                          <a:pt x="0" y="0"/>
                        </a:moveTo>
                        <a:lnTo>
                          <a:pt x="21600" y="0"/>
                        </a:lnTo>
                        <a:lnTo>
                          <a:pt x="21600" y="21600"/>
                        </a:lnTo>
                        <a:lnTo>
                          <a:pt x="0" y="21600"/>
                        </a:lnTo>
                        <a:close/>
                      </a:path>
                    </a:pathLst>
                  </a:custGeom>
                  <a:noFill/>
                  <a:ln w="9525">
                    <a:solidFill>
                      <a:srgbClr val="000000"/>
                    </a:solidFill>
                    <a:miter/>
                  </a:ln>
                </p:spPr>
                <p:style>
                  <a:lnRef idx="0">
                    <a:scrgbClr r="0" g="0" b="0"/>
                  </a:lnRef>
                  <a:fillRef idx="0">
                    <a:scrgbClr r="0" g="0" b="0"/>
                  </a:fillRef>
                  <a:effectRef idx="0">
                    <a:scrgbClr r="0" g="0" b="0"/>
                  </a:effectRef>
                  <a:fontRef idx="minor"/>
                </p:style>
              </p:sp>
              <p:sp>
                <p:nvSpPr>
                  <p:cNvPr id="1591" name="Google Shape;290;p27"/>
                  <p:cNvSpPr/>
                  <p:nvPr/>
                </p:nvSpPr>
                <p:spPr>
                  <a:xfrm>
                    <a:off x="8020440" y="6025680"/>
                    <a:ext cx="81720" cy="80280"/>
                  </a:xfrm>
                  <a:custGeom>
                    <a:avLst/>
                    <a:gdLst/>
                    <a:ahLst/>
                    <a:cxnLst/>
                    <a:rect l="l" t="t" r="r" b="b"/>
                    <a:pathLst>
                      <a:path w="21600" h="21600">
                        <a:moveTo>
                          <a:pt x="0" y="0"/>
                        </a:moveTo>
                        <a:lnTo>
                          <a:pt x="21600" y="0"/>
                        </a:lnTo>
                        <a:lnTo>
                          <a:pt x="21600" y="21600"/>
                        </a:lnTo>
                        <a:lnTo>
                          <a:pt x="0" y="21600"/>
                        </a:lnTo>
                        <a:close/>
                      </a:path>
                    </a:pathLst>
                  </a:custGeom>
                  <a:noFill/>
                  <a:ln w="9525">
                    <a:solidFill>
                      <a:srgbClr val="000000"/>
                    </a:solidFill>
                    <a:miter/>
                  </a:ln>
                </p:spPr>
                <p:style>
                  <a:lnRef idx="0">
                    <a:scrgbClr r="0" g="0" b="0"/>
                  </a:lnRef>
                  <a:fillRef idx="0">
                    <a:scrgbClr r="0" g="0" b="0"/>
                  </a:fillRef>
                  <a:effectRef idx="0">
                    <a:scrgbClr r="0" g="0" b="0"/>
                  </a:effectRef>
                  <a:fontRef idx="minor"/>
                </p:style>
              </p:sp>
              <p:sp>
                <p:nvSpPr>
                  <p:cNvPr id="1592" name="Google Shape;291;p27"/>
                  <p:cNvSpPr/>
                  <p:nvPr/>
                </p:nvSpPr>
                <p:spPr>
                  <a:xfrm>
                    <a:off x="8103960" y="6025680"/>
                    <a:ext cx="81720" cy="80280"/>
                  </a:xfrm>
                  <a:custGeom>
                    <a:avLst/>
                    <a:gdLst/>
                    <a:ahLst/>
                    <a:cxnLst/>
                    <a:rect l="l" t="t" r="r" b="b"/>
                    <a:pathLst>
                      <a:path w="21600" h="21600">
                        <a:moveTo>
                          <a:pt x="0" y="0"/>
                        </a:moveTo>
                        <a:lnTo>
                          <a:pt x="21600" y="0"/>
                        </a:lnTo>
                        <a:lnTo>
                          <a:pt x="21600" y="21600"/>
                        </a:lnTo>
                        <a:lnTo>
                          <a:pt x="0" y="21600"/>
                        </a:lnTo>
                        <a:close/>
                      </a:path>
                    </a:pathLst>
                  </a:custGeom>
                  <a:noFill/>
                  <a:ln w="9525">
                    <a:solidFill>
                      <a:srgbClr val="000000"/>
                    </a:solidFill>
                    <a:miter/>
                  </a:ln>
                </p:spPr>
                <p:style>
                  <a:lnRef idx="0">
                    <a:scrgbClr r="0" g="0" b="0"/>
                  </a:lnRef>
                  <a:fillRef idx="0">
                    <a:scrgbClr r="0" g="0" b="0"/>
                  </a:fillRef>
                  <a:effectRef idx="0">
                    <a:scrgbClr r="0" g="0" b="0"/>
                  </a:effectRef>
                  <a:fontRef idx="minor"/>
                </p:style>
              </p:sp>
            </p:grpSp>
            <p:pic>
              <p:nvPicPr>
                <p:cNvPr id="1593" name="Google Shape;292;p27"/>
                <p:cNvPicPr/>
                <p:nvPr/>
              </p:nvPicPr>
              <p:blipFill>
                <a:blip r:embed="rId3"/>
                <a:stretch/>
              </p:blipFill>
              <p:spPr>
                <a:xfrm rot="10800000">
                  <a:off x="8030520" y="6130800"/>
                  <a:ext cx="78840" cy="73080"/>
                </a:xfrm>
                <a:prstGeom prst="rect">
                  <a:avLst/>
                </a:prstGeom>
                <a:ln w="0">
                  <a:noFill/>
                </a:ln>
              </p:spPr>
            </p:pic>
          </p:grpSp>
        </p:grpSp>
        <p:sp>
          <p:nvSpPr>
            <p:cNvPr id="1594" name="Google Shape;293;p27"/>
            <p:cNvSpPr/>
            <p:nvPr/>
          </p:nvSpPr>
          <p:spPr>
            <a:xfrm>
              <a:off x="6384600" y="5586120"/>
              <a:ext cx="2264040" cy="113400"/>
            </a:xfrm>
            <a:custGeom>
              <a:avLst/>
              <a:gdLst/>
              <a:ahLst/>
              <a:cxnLst/>
              <a:rect l="l" t="t" r="r" b="b"/>
              <a:pathLst>
                <a:path w="139979" h="5096">
                  <a:moveTo>
                    <a:pt x="299" y="4796"/>
                  </a:moveTo>
                  <a:lnTo>
                    <a:pt x="0" y="0"/>
                  </a:lnTo>
                  <a:lnTo>
                    <a:pt x="139979" y="0"/>
                  </a:lnTo>
                  <a:lnTo>
                    <a:pt x="139979" y="5096"/>
                  </a:lnTo>
                </a:path>
              </a:pathLst>
            </a:custGeom>
            <a:noFill/>
            <a:ln w="19050">
              <a:solidFill>
                <a:srgbClr val="000000"/>
              </a:solidFill>
              <a:round/>
              <a:tailEnd type="stealth" w="med" len="med"/>
            </a:ln>
          </p:spPr>
          <p:style>
            <a:lnRef idx="0">
              <a:scrgbClr r="0" g="0" b="0"/>
            </a:lnRef>
            <a:fillRef idx="0">
              <a:scrgbClr r="0" g="0" b="0"/>
            </a:fillRef>
            <a:effectRef idx="0">
              <a:scrgbClr r="0" g="0" b="0"/>
            </a:effectRef>
            <a:fontRef idx="minor"/>
          </p:style>
        </p:sp>
      </p:grpSp>
      <p:grpSp>
        <p:nvGrpSpPr>
          <p:cNvPr id="1595" name="Google Shape;296;p27"/>
          <p:cNvGrpSpPr/>
          <p:nvPr/>
        </p:nvGrpSpPr>
        <p:grpSpPr>
          <a:xfrm>
            <a:off x="9727920" y="2600280"/>
            <a:ext cx="2064960" cy="3685320"/>
            <a:chOff x="9727920" y="2600280"/>
            <a:chExt cx="2064960" cy="3685320"/>
          </a:xfrm>
        </p:grpSpPr>
        <p:grpSp>
          <p:nvGrpSpPr>
            <p:cNvPr id="1596" name="Google Shape;297;p27"/>
            <p:cNvGrpSpPr/>
            <p:nvPr/>
          </p:nvGrpSpPr>
          <p:grpSpPr>
            <a:xfrm>
              <a:off x="9727920" y="2627280"/>
              <a:ext cx="2064960" cy="3658320"/>
              <a:chOff x="9727920" y="2627280"/>
              <a:chExt cx="2064960" cy="3658320"/>
            </a:xfrm>
          </p:grpSpPr>
          <p:pic>
            <p:nvPicPr>
              <p:cNvPr id="1597" name="Google Shape;298;p27"/>
              <p:cNvPicPr/>
              <p:nvPr/>
            </p:nvPicPr>
            <p:blipFill>
              <a:blip r:embed="rId4"/>
              <a:srcRect t="10"/>
              <a:stretch/>
            </p:blipFill>
            <p:spPr>
              <a:xfrm>
                <a:off x="9760680" y="2627280"/>
                <a:ext cx="2032200" cy="3628800"/>
              </a:xfrm>
              <a:prstGeom prst="rect">
                <a:avLst/>
              </a:prstGeom>
              <a:ln w="0">
                <a:noFill/>
              </a:ln>
            </p:spPr>
          </p:pic>
          <p:sp>
            <p:nvSpPr>
              <p:cNvPr id="1598" name="Google Shape;299;p27"/>
              <p:cNvSpPr/>
              <p:nvPr/>
            </p:nvSpPr>
            <p:spPr>
              <a:xfrm>
                <a:off x="9727920" y="4121640"/>
                <a:ext cx="250920" cy="2163960"/>
              </a:xfrm>
              <a:prstGeom prst="roundRect">
                <a:avLst>
                  <a:gd name="adj" fmla="val 16667"/>
                </a:avLst>
              </a:prstGeom>
              <a:noFill/>
              <a:ln w="9525">
                <a:solidFill>
                  <a:srgbClr val="000000"/>
                </a:solidFill>
                <a:round/>
              </a:ln>
            </p:spPr>
            <p:style>
              <a:lnRef idx="0">
                <a:scrgbClr r="0" g="0" b="0"/>
              </a:lnRef>
              <a:fillRef idx="0">
                <a:scrgbClr r="0" g="0" b="0"/>
              </a:fillRef>
              <a:effectRef idx="0">
                <a:scrgbClr r="0" g="0" b="0"/>
              </a:effectRef>
              <a:fontRef idx="minor"/>
            </p:style>
          </p:sp>
        </p:grpSp>
        <p:sp>
          <p:nvSpPr>
            <p:cNvPr id="1599" name="Google Shape;300;p27"/>
            <p:cNvSpPr/>
            <p:nvPr/>
          </p:nvSpPr>
          <p:spPr>
            <a:xfrm>
              <a:off x="9727920" y="2600280"/>
              <a:ext cx="250920" cy="1010520"/>
            </a:xfrm>
            <a:prstGeom prst="roundRect">
              <a:avLst>
                <a:gd name="adj" fmla="val 16667"/>
              </a:avLst>
            </a:prstGeom>
            <a:noFill/>
            <a:ln w="9525">
              <a:solidFill>
                <a:srgbClr val="000000"/>
              </a:solidFill>
              <a:round/>
            </a:ln>
          </p:spPr>
          <p:style>
            <a:lnRef idx="0">
              <a:scrgbClr r="0" g="0" b="0"/>
            </a:lnRef>
            <a:fillRef idx="0">
              <a:scrgbClr r="0" g="0" b="0"/>
            </a:fillRef>
            <a:effectRef idx="0">
              <a:scrgbClr r="0" g="0" b="0"/>
            </a:effectRef>
            <a:fontRef idx="minor"/>
          </p:style>
        </p:sp>
      </p:grpSp>
      <p:sp>
        <p:nvSpPr>
          <p:cNvPr id="1600" name="Google Shape;301;p27"/>
          <p:cNvSpPr/>
          <p:nvPr/>
        </p:nvSpPr>
        <p:spPr>
          <a:xfrm rot="10800000" flipH="1">
            <a:off x="9105480" y="5204160"/>
            <a:ext cx="621720" cy="794520"/>
          </a:xfrm>
          <a:prstGeom prst="curvedConnector3">
            <a:avLst>
              <a:gd name="adj1" fmla="val 49989"/>
            </a:avLst>
          </a:prstGeom>
          <a:noFill/>
          <a:ln w="9525">
            <a:solidFill>
              <a:srgbClr val="000000"/>
            </a:solidFill>
            <a:round/>
            <a:tailEnd type="stealth" w="med" len="med"/>
          </a:ln>
        </p:spPr>
        <p:style>
          <a:lnRef idx="0">
            <a:scrgbClr r="0" g="0" b="0"/>
          </a:lnRef>
          <a:fillRef idx="0">
            <a:scrgbClr r="0" g="0" b="0"/>
          </a:fillRef>
          <a:effectRef idx="0">
            <a:scrgbClr r="0" g="0" b="0"/>
          </a:effectRef>
          <a:fontRef idx="minor"/>
        </p:style>
      </p:sp>
      <p:sp>
        <p:nvSpPr>
          <p:cNvPr id="1601" name="Google Shape;302;p27"/>
          <p:cNvSpPr/>
          <p:nvPr/>
        </p:nvSpPr>
        <p:spPr>
          <a:xfrm flipH="1">
            <a:off x="534960" y="2039040"/>
            <a:ext cx="146520" cy="2943000"/>
          </a:xfrm>
          <a:prstGeom prst="curvedConnector3">
            <a:avLst>
              <a:gd name="adj1" fmla="val 261947"/>
            </a:avLst>
          </a:prstGeom>
          <a:noFill/>
          <a:ln w="9525">
            <a:solidFill>
              <a:srgbClr val="000000"/>
            </a:solidFill>
            <a:round/>
            <a:tailEnd type="stealth" w="med" len="med"/>
          </a:ln>
        </p:spPr>
        <p:style>
          <a:lnRef idx="0">
            <a:scrgbClr r="0" g="0" b="0"/>
          </a:lnRef>
          <a:fillRef idx="0">
            <a:scrgbClr r="0" g="0" b="0"/>
          </a:fillRef>
          <a:effectRef idx="0">
            <a:scrgbClr r="0" g="0" b="0"/>
          </a:effectRef>
          <a:fontRef idx="minor"/>
        </p:style>
      </p:sp>
      <p:grpSp>
        <p:nvGrpSpPr>
          <p:cNvPr id="1602" name="Google Shape;304;p27"/>
          <p:cNvGrpSpPr/>
          <p:nvPr/>
        </p:nvGrpSpPr>
        <p:grpSpPr>
          <a:xfrm>
            <a:off x="682920" y="269640"/>
            <a:ext cx="4531320" cy="3537720"/>
            <a:chOff x="682920" y="269640"/>
            <a:chExt cx="4531320" cy="3537720"/>
          </a:xfrm>
        </p:grpSpPr>
        <p:sp>
          <p:nvSpPr>
            <p:cNvPr id="1603" name="Google Shape;303;p27"/>
            <p:cNvSpPr/>
            <p:nvPr/>
          </p:nvSpPr>
          <p:spPr>
            <a:xfrm>
              <a:off x="682920" y="269640"/>
              <a:ext cx="4254120" cy="3537720"/>
            </a:xfrm>
            <a:prstGeom prst="roundRect">
              <a:avLst>
                <a:gd name="adj" fmla="val 16667"/>
              </a:avLst>
            </a:prstGeom>
            <a:noFill/>
            <a:ln w="9525">
              <a:solidFill>
                <a:srgbClr val="000000"/>
              </a:solidFill>
              <a:round/>
            </a:ln>
          </p:spPr>
          <p:style>
            <a:lnRef idx="0">
              <a:scrgbClr r="0" g="0" b="0"/>
            </a:lnRef>
            <a:fillRef idx="0">
              <a:scrgbClr r="0" g="0" b="0"/>
            </a:fillRef>
            <a:effectRef idx="0">
              <a:scrgbClr r="0" g="0" b="0"/>
            </a:effectRef>
            <a:fontRef idx="minor"/>
          </p:style>
        </p:sp>
        <p:grpSp>
          <p:nvGrpSpPr>
            <p:cNvPr id="1604" name="Google Shape;305;p27"/>
            <p:cNvGrpSpPr/>
            <p:nvPr/>
          </p:nvGrpSpPr>
          <p:grpSpPr>
            <a:xfrm>
              <a:off x="1026000" y="414000"/>
              <a:ext cx="3177720" cy="3249360"/>
              <a:chOff x="1026000" y="414000"/>
              <a:chExt cx="3177720" cy="3249360"/>
            </a:xfrm>
          </p:grpSpPr>
          <p:pic>
            <p:nvPicPr>
              <p:cNvPr id="1605" name="Google Shape;306;p27"/>
              <p:cNvPicPr/>
              <p:nvPr/>
            </p:nvPicPr>
            <p:blipFill>
              <a:blip r:embed="rId5"/>
              <a:stretch/>
            </p:blipFill>
            <p:spPr>
              <a:xfrm>
                <a:off x="1026000" y="414000"/>
                <a:ext cx="1364040" cy="1395000"/>
              </a:xfrm>
              <a:prstGeom prst="rect">
                <a:avLst/>
              </a:prstGeom>
              <a:ln w="9525">
                <a:solidFill>
                  <a:srgbClr val="000000"/>
                </a:solidFill>
                <a:round/>
              </a:ln>
            </p:spPr>
          </p:pic>
          <p:pic>
            <p:nvPicPr>
              <p:cNvPr id="1606" name="Google Shape;307;p27"/>
              <p:cNvPicPr/>
              <p:nvPr/>
            </p:nvPicPr>
            <p:blipFill>
              <a:blip r:embed="rId6"/>
              <a:stretch/>
            </p:blipFill>
            <p:spPr>
              <a:xfrm>
                <a:off x="1190880" y="582480"/>
                <a:ext cx="1364040" cy="1395000"/>
              </a:xfrm>
              <a:prstGeom prst="rect">
                <a:avLst/>
              </a:prstGeom>
              <a:ln w="9525">
                <a:solidFill>
                  <a:srgbClr val="000000"/>
                </a:solidFill>
                <a:round/>
              </a:ln>
            </p:spPr>
          </p:pic>
          <p:pic>
            <p:nvPicPr>
              <p:cNvPr id="1607" name="Google Shape;308;p27"/>
              <p:cNvPicPr/>
              <p:nvPr/>
            </p:nvPicPr>
            <p:blipFill>
              <a:blip r:embed="rId7"/>
              <a:stretch/>
            </p:blipFill>
            <p:spPr>
              <a:xfrm>
                <a:off x="1355760" y="751320"/>
                <a:ext cx="1364040" cy="1395000"/>
              </a:xfrm>
              <a:prstGeom prst="rect">
                <a:avLst/>
              </a:prstGeom>
              <a:ln w="9525">
                <a:solidFill>
                  <a:srgbClr val="000000"/>
                </a:solidFill>
                <a:round/>
              </a:ln>
            </p:spPr>
          </p:pic>
          <p:pic>
            <p:nvPicPr>
              <p:cNvPr id="1608" name="Google Shape;309;p27"/>
              <p:cNvPicPr/>
              <p:nvPr/>
            </p:nvPicPr>
            <p:blipFill>
              <a:blip r:embed="rId8"/>
              <a:stretch/>
            </p:blipFill>
            <p:spPr>
              <a:xfrm>
                <a:off x="1520640" y="919800"/>
                <a:ext cx="1364040" cy="1395000"/>
              </a:xfrm>
              <a:prstGeom prst="rect">
                <a:avLst/>
              </a:prstGeom>
              <a:ln w="9525">
                <a:solidFill>
                  <a:srgbClr val="000000"/>
                </a:solidFill>
                <a:round/>
              </a:ln>
            </p:spPr>
          </p:pic>
          <p:pic>
            <p:nvPicPr>
              <p:cNvPr id="1609" name="Google Shape;310;p27"/>
              <p:cNvPicPr/>
              <p:nvPr/>
            </p:nvPicPr>
            <p:blipFill>
              <a:blip r:embed="rId9"/>
              <a:stretch/>
            </p:blipFill>
            <p:spPr>
              <a:xfrm>
                <a:off x="1685520" y="1088280"/>
                <a:ext cx="1364040" cy="1395000"/>
              </a:xfrm>
              <a:prstGeom prst="rect">
                <a:avLst/>
              </a:prstGeom>
              <a:ln w="9525">
                <a:solidFill>
                  <a:srgbClr val="000000"/>
                </a:solidFill>
                <a:round/>
              </a:ln>
            </p:spPr>
          </p:pic>
          <p:pic>
            <p:nvPicPr>
              <p:cNvPr id="1610" name="Google Shape;311;p27"/>
              <p:cNvPicPr/>
              <p:nvPr/>
            </p:nvPicPr>
            <p:blipFill>
              <a:blip r:embed="rId10"/>
              <a:stretch/>
            </p:blipFill>
            <p:spPr>
              <a:xfrm>
                <a:off x="1850400" y="1257120"/>
                <a:ext cx="1364040" cy="1395000"/>
              </a:xfrm>
              <a:prstGeom prst="rect">
                <a:avLst/>
              </a:prstGeom>
              <a:ln w="9525">
                <a:solidFill>
                  <a:srgbClr val="000000"/>
                </a:solidFill>
                <a:round/>
              </a:ln>
            </p:spPr>
          </p:pic>
          <p:pic>
            <p:nvPicPr>
              <p:cNvPr id="1611" name="Google Shape;312;p27"/>
              <p:cNvPicPr/>
              <p:nvPr/>
            </p:nvPicPr>
            <p:blipFill>
              <a:blip r:embed="rId11"/>
              <a:stretch/>
            </p:blipFill>
            <p:spPr>
              <a:xfrm>
                <a:off x="2015280" y="1425600"/>
                <a:ext cx="1364040" cy="1395000"/>
              </a:xfrm>
              <a:prstGeom prst="rect">
                <a:avLst/>
              </a:prstGeom>
              <a:ln w="9525">
                <a:solidFill>
                  <a:srgbClr val="000000"/>
                </a:solidFill>
                <a:round/>
              </a:ln>
            </p:spPr>
          </p:pic>
          <p:pic>
            <p:nvPicPr>
              <p:cNvPr id="1612" name="Google Shape;313;p27"/>
              <p:cNvPicPr/>
              <p:nvPr/>
            </p:nvPicPr>
            <p:blipFill>
              <a:blip r:embed="rId12"/>
              <a:stretch/>
            </p:blipFill>
            <p:spPr>
              <a:xfrm>
                <a:off x="2180160" y="1594080"/>
                <a:ext cx="1364040" cy="1395000"/>
              </a:xfrm>
              <a:prstGeom prst="rect">
                <a:avLst/>
              </a:prstGeom>
              <a:ln w="9525">
                <a:solidFill>
                  <a:srgbClr val="000000"/>
                </a:solidFill>
                <a:round/>
              </a:ln>
            </p:spPr>
          </p:pic>
          <p:pic>
            <p:nvPicPr>
              <p:cNvPr id="1613" name="Google Shape;314;p27"/>
              <p:cNvPicPr/>
              <p:nvPr/>
            </p:nvPicPr>
            <p:blipFill>
              <a:blip r:embed="rId13"/>
              <a:stretch/>
            </p:blipFill>
            <p:spPr>
              <a:xfrm>
                <a:off x="2345040" y="1762920"/>
                <a:ext cx="1364040" cy="1395000"/>
              </a:xfrm>
              <a:prstGeom prst="rect">
                <a:avLst/>
              </a:prstGeom>
              <a:ln w="9525">
                <a:solidFill>
                  <a:srgbClr val="000000"/>
                </a:solidFill>
                <a:round/>
              </a:ln>
            </p:spPr>
          </p:pic>
          <p:pic>
            <p:nvPicPr>
              <p:cNvPr id="1614" name="Google Shape;315;p27"/>
              <p:cNvPicPr/>
              <p:nvPr/>
            </p:nvPicPr>
            <p:blipFill>
              <a:blip r:embed="rId14"/>
              <a:stretch/>
            </p:blipFill>
            <p:spPr>
              <a:xfrm>
                <a:off x="2509920" y="1931400"/>
                <a:ext cx="1364040" cy="1395000"/>
              </a:xfrm>
              <a:prstGeom prst="rect">
                <a:avLst/>
              </a:prstGeom>
              <a:ln w="9525">
                <a:solidFill>
                  <a:srgbClr val="000000"/>
                </a:solidFill>
                <a:round/>
              </a:ln>
            </p:spPr>
          </p:pic>
          <p:pic>
            <p:nvPicPr>
              <p:cNvPr id="1615" name="Google Shape;316;p27"/>
              <p:cNvPicPr/>
              <p:nvPr/>
            </p:nvPicPr>
            <p:blipFill>
              <a:blip r:embed="rId15"/>
              <a:stretch/>
            </p:blipFill>
            <p:spPr>
              <a:xfrm>
                <a:off x="2674800" y="2099880"/>
                <a:ext cx="1364040" cy="1395000"/>
              </a:xfrm>
              <a:prstGeom prst="rect">
                <a:avLst/>
              </a:prstGeom>
              <a:ln w="9525">
                <a:solidFill>
                  <a:srgbClr val="000000"/>
                </a:solidFill>
                <a:round/>
              </a:ln>
            </p:spPr>
          </p:pic>
          <p:pic>
            <p:nvPicPr>
              <p:cNvPr id="1616" name="Google Shape;317;p27"/>
              <p:cNvPicPr/>
              <p:nvPr/>
            </p:nvPicPr>
            <p:blipFill>
              <a:blip r:embed="rId16"/>
              <a:stretch/>
            </p:blipFill>
            <p:spPr>
              <a:xfrm>
                <a:off x="2839680" y="2268360"/>
                <a:ext cx="1364040" cy="1395000"/>
              </a:xfrm>
              <a:prstGeom prst="rect">
                <a:avLst/>
              </a:prstGeom>
              <a:ln w="9525">
                <a:solidFill>
                  <a:srgbClr val="000000"/>
                </a:solidFill>
                <a:round/>
              </a:ln>
            </p:spPr>
          </p:pic>
        </p:grpSp>
        <p:sp>
          <p:nvSpPr>
            <p:cNvPr id="1617" name="Google Shape;318;p27"/>
            <p:cNvSpPr/>
            <p:nvPr/>
          </p:nvSpPr>
          <p:spPr>
            <a:xfrm>
              <a:off x="2714400" y="613080"/>
              <a:ext cx="1052640" cy="327600"/>
            </a:xfrm>
            <a:prstGeom prst="rect">
              <a:avLst/>
            </a:prstGeom>
            <a:noFill/>
            <a:ln w="0">
              <a:noFill/>
            </a:ln>
          </p:spPr>
          <p:style>
            <a:lnRef idx="0">
              <a:scrgbClr r="0" g="0" b="0"/>
            </a:lnRef>
            <a:fillRef idx="0">
              <a:scrgbClr r="0" g="0" b="0"/>
            </a:fillRef>
            <a:effectRef idx="0">
              <a:scrgbClr r="0" g="0" b="0"/>
            </a:effectRef>
            <a:fontRef idx="minor"/>
          </p:style>
          <p:txBody>
            <a:bodyPr tIns="182880" bIns="182880" anchor="t">
              <a:noAutofit/>
            </a:bodyPr>
            <a:lstStyle/>
            <a:p>
              <a:pPr>
                <a:lnSpc>
                  <a:spcPct val="100000"/>
                </a:lnSpc>
                <a:buNone/>
                <a:tabLst>
                  <a:tab pos="0" algn="l"/>
                </a:tabLst>
              </a:pPr>
              <a:r>
                <a:rPr lang="en-US" sz="1200" b="0" strike="noStrike" spc="-1">
                  <a:solidFill>
                    <a:srgbClr val="000000"/>
                  </a:solidFill>
                  <a:latin typeface="Arial"/>
                  <a:ea typeface="Arial"/>
                </a:rPr>
                <a:t>IR 120</a:t>
              </a:r>
              <a:endParaRPr lang="en-US" sz="1200" b="0" strike="noStrike" spc="-1">
                <a:latin typeface="Arial"/>
              </a:endParaRPr>
            </a:p>
          </p:txBody>
        </p:sp>
        <p:sp>
          <p:nvSpPr>
            <p:cNvPr id="1618" name="Google Shape;319;p27"/>
            <p:cNvSpPr/>
            <p:nvPr/>
          </p:nvSpPr>
          <p:spPr>
            <a:xfrm>
              <a:off x="2874960" y="784440"/>
              <a:ext cx="1052640" cy="327600"/>
            </a:xfrm>
            <a:prstGeom prst="rect">
              <a:avLst/>
            </a:prstGeom>
            <a:noFill/>
            <a:ln w="0">
              <a:noFill/>
            </a:ln>
          </p:spPr>
          <p:style>
            <a:lnRef idx="0">
              <a:scrgbClr r="0" g="0" b="0"/>
            </a:lnRef>
            <a:fillRef idx="0">
              <a:scrgbClr r="0" g="0" b="0"/>
            </a:fillRef>
            <a:effectRef idx="0">
              <a:scrgbClr r="0" g="0" b="0"/>
            </a:effectRef>
            <a:fontRef idx="minor"/>
          </p:style>
          <p:txBody>
            <a:bodyPr tIns="182880" bIns="182880" anchor="t">
              <a:noAutofit/>
            </a:bodyPr>
            <a:lstStyle/>
            <a:p>
              <a:pPr>
                <a:lnSpc>
                  <a:spcPct val="100000"/>
                </a:lnSpc>
                <a:buNone/>
                <a:tabLst>
                  <a:tab pos="0" algn="l"/>
                </a:tabLst>
              </a:pPr>
              <a:r>
                <a:rPr lang="en-US" sz="1200" b="0" strike="noStrike" spc="-1">
                  <a:solidFill>
                    <a:srgbClr val="000000"/>
                  </a:solidFill>
                  <a:latin typeface="Arial"/>
                  <a:ea typeface="Arial"/>
                </a:rPr>
                <a:t>IR 108</a:t>
              </a:r>
              <a:endParaRPr lang="en-US" sz="1200" b="0" strike="noStrike" spc="-1">
                <a:latin typeface="Arial"/>
              </a:endParaRPr>
            </a:p>
          </p:txBody>
        </p:sp>
        <p:sp>
          <p:nvSpPr>
            <p:cNvPr id="1619" name="Google Shape;320;p27"/>
            <p:cNvSpPr/>
            <p:nvPr/>
          </p:nvSpPr>
          <p:spPr>
            <a:xfrm>
              <a:off x="3035880" y="956160"/>
              <a:ext cx="1052640" cy="327600"/>
            </a:xfrm>
            <a:prstGeom prst="rect">
              <a:avLst/>
            </a:prstGeom>
            <a:noFill/>
            <a:ln w="0">
              <a:noFill/>
            </a:ln>
          </p:spPr>
          <p:style>
            <a:lnRef idx="0">
              <a:scrgbClr r="0" g="0" b="0"/>
            </a:lnRef>
            <a:fillRef idx="0">
              <a:scrgbClr r="0" g="0" b="0"/>
            </a:fillRef>
            <a:effectRef idx="0">
              <a:scrgbClr r="0" g="0" b="0"/>
            </a:effectRef>
            <a:fontRef idx="minor"/>
          </p:style>
          <p:txBody>
            <a:bodyPr tIns="182880" bIns="182880" anchor="t">
              <a:noAutofit/>
            </a:bodyPr>
            <a:lstStyle/>
            <a:p>
              <a:pPr>
                <a:lnSpc>
                  <a:spcPct val="100000"/>
                </a:lnSpc>
                <a:buNone/>
                <a:tabLst>
                  <a:tab pos="0" algn="l"/>
                </a:tabLst>
              </a:pPr>
              <a:r>
                <a:rPr lang="en-US" sz="1200" b="0" strike="noStrike" spc="-1">
                  <a:solidFill>
                    <a:srgbClr val="000000"/>
                  </a:solidFill>
                  <a:latin typeface="Arial"/>
                  <a:ea typeface="Arial"/>
                </a:rPr>
                <a:t>IR 097</a:t>
              </a:r>
              <a:endParaRPr lang="en-US" sz="1200" b="0" strike="noStrike" spc="-1">
                <a:latin typeface="Arial"/>
              </a:endParaRPr>
            </a:p>
          </p:txBody>
        </p:sp>
        <p:sp>
          <p:nvSpPr>
            <p:cNvPr id="1620" name="Google Shape;321;p27"/>
            <p:cNvSpPr/>
            <p:nvPr/>
          </p:nvSpPr>
          <p:spPr>
            <a:xfrm>
              <a:off x="3196800" y="1127520"/>
              <a:ext cx="1052640" cy="327600"/>
            </a:xfrm>
            <a:prstGeom prst="rect">
              <a:avLst/>
            </a:prstGeom>
            <a:noFill/>
            <a:ln w="0">
              <a:noFill/>
            </a:ln>
          </p:spPr>
          <p:style>
            <a:lnRef idx="0">
              <a:scrgbClr r="0" g="0" b="0"/>
            </a:lnRef>
            <a:fillRef idx="0">
              <a:scrgbClr r="0" g="0" b="0"/>
            </a:fillRef>
            <a:effectRef idx="0">
              <a:scrgbClr r="0" g="0" b="0"/>
            </a:effectRef>
            <a:fontRef idx="minor"/>
          </p:style>
          <p:txBody>
            <a:bodyPr tIns="182880" bIns="182880" anchor="t">
              <a:noAutofit/>
            </a:bodyPr>
            <a:lstStyle/>
            <a:p>
              <a:pPr>
                <a:lnSpc>
                  <a:spcPct val="100000"/>
                </a:lnSpc>
                <a:buNone/>
                <a:tabLst>
                  <a:tab pos="0" algn="l"/>
                </a:tabLst>
              </a:pPr>
              <a:r>
                <a:rPr lang="en-US" sz="1200" b="0" strike="noStrike" spc="-1">
                  <a:solidFill>
                    <a:srgbClr val="000000"/>
                  </a:solidFill>
                  <a:latin typeface="Arial"/>
                  <a:ea typeface="Arial"/>
                </a:rPr>
                <a:t>IR 087</a:t>
              </a:r>
              <a:endParaRPr lang="en-US" sz="1200" b="0" strike="noStrike" spc="-1">
                <a:latin typeface="Arial"/>
              </a:endParaRPr>
            </a:p>
          </p:txBody>
        </p:sp>
        <p:sp>
          <p:nvSpPr>
            <p:cNvPr id="1621" name="Google Shape;322;p27"/>
            <p:cNvSpPr/>
            <p:nvPr/>
          </p:nvSpPr>
          <p:spPr>
            <a:xfrm>
              <a:off x="3357720" y="1299240"/>
              <a:ext cx="1052640" cy="327600"/>
            </a:xfrm>
            <a:prstGeom prst="rect">
              <a:avLst/>
            </a:prstGeom>
            <a:noFill/>
            <a:ln w="0">
              <a:noFill/>
            </a:ln>
          </p:spPr>
          <p:style>
            <a:lnRef idx="0">
              <a:scrgbClr r="0" g="0" b="0"/>
            </a:lnRef>
            <a:fillRef idx="0">
              <a:scrgbClr r="0" g="0" b="0"/>
            </a:fillRef>
            <a:effectRef idx="0">
              <a:scrgbClr r="0" g="0" b="0"/>
            </a:effectRef>
            <a:fontRef idx="minor"/>
          </p:style>
          <p:txBody>
            <a:bodyPr tIns="182880" bIns="182880" anchor="t">
              <a:noAutofit/>
            </a:bodyPr>
            <a:lstStyle/>
            <a:p>
              <a:pPr>
                <a:lnSpc>
                  <a:spcPct val="100000"/>
                </a:lnSpc>
                <a:buNone/>
                <a:tabLst>
                  <a:tab pos="0" algn="l"/>
                </a:tabLst>
              </a:pPr>
              <a:r>
                <a:rPr lang="en-US" sz="1200" b="0" strike="noStrike" spc="-1">
                  <a:solidFill>
                    <a:srgbClr val="000000"/>
                  </a:solidFill>
                  <a:latin typeface="Arial"/>
                  <a:ea typeface="Arial"/>
                </a:rPr>
                <a:t>WV 073</a:t>
              </a:r>
              <a:endParaRPr lang="en-US" sz="1200" b="0" strike="noStrike" spc="-1">
                <a:latin typeface="Arial"/>
              </a:endParaRPr>
            </a:p>
          </p:txBody>
        </p:sp>
        <p:sp>
          <p:nvSpPr>
            <p:cNvPr id="1622" name="Google Shape;323;p27"/>
            <p:cNvSpPr/>
            <p:nvPr/>
          </p:nvSpPr>
          <p:spPr>
            <a:xfrm>
              <a:off x="3518280" y="1470960"/>
              <a:ext cx="1052640" cy="327600"/>
            </a:xfrm>
            <a:prstGeom prst="rect">
              <a:avLst/>
            </a:prstGeom>
            <a:noFill/>
            <a:ln w="0">
              <a:noFill/>
            </a:ln>
          </p:spPr>
          <p:style>
            <a:lnRef idx="0">
              <a:scrgbClr r="0" g="0" b="0"/>
            </a:lnRef>
            <a:fillRef idx="0">
              <a:scrgbClr r="0" g="0" b="0"/>
            </a:fillRef>
            <a:effectRef idx="0">
              <a:scrgbClr r="0" g="0" b="0"/>
            </a:effectRef>
            <a:fontRef idx="minor"/>
          </p:style>
          <p:txBody>
            <a:bodyPr tIns="182880" bIns="182880" anchor="t">
              <a:noAutofit/>
            </a:bodyPr>
            <a:lstStyle/>
            <a:p>
              <a:pPr>
                <a:lnSpc>
                  <a:spcPct val="100000"/>
                </a:lnSpc>
                <a:buNone/>
                <a:tabLst>
                  <a:tab pos="0" algn="l"/>
                </a:tabLst>
              </a:pPr>
              <a:r>
                <a:rPr lang="en-US" sz="1200" b="0" strike="noStrike" spc="-1">
                  <a:solidFill>
                    <a:srgbClr val="000000"/>
                  </a:solidFill>
                  <a:latin typeface="Arial"/>
                  <a:ea typeface="Arial"/>
                </a:rPr>
                <a:t>WV 062</a:t>
              </a:r>
              <a:endParaRPr lang="en-US" sz="1200" b="0" strike="noStrike" spc="-1">
                <a:latin typeface="Arial"/>
              </a:endParaRPr>
            </a:p>
          </p:txBody>
        </p:sp>
        <p:sp>
          <p:nvSpPr>
            <p:cNvPr id="1623" name="Google Shape;324;p27"/>
            <p:cNvSpPr/>
            <p:nvPr/>
          </p:nvSpPr>
          <p:spPr>
            <a:xfrm>
              <a:off x="3679200" y="1642320"/>
              <a:ext cx="1052640" cy="327600"/>
            </a:xfrm>
            <a:prstGeom prst="rect">
              <a:avLst/>
            </a:prstGeom>
            <a:noFill/>
            <a:ln w="0">
              <a:noFill/>
            </a:ln>
          </p:spPr>
          <p:style>
            <a:lnRef idx="0">
              <a:scrgbClr r="0" g="0" b="0"/>
            </a:lnRef>
            <a:fillRef idx="0">
              <a:scrgbClr r="0" g="0" b="0"/>
            </a:fillRef>
            <a:effectRef idx="0">
              <a:scrgbClr r="0" g="0" b="0"/>
            </a:effectRef>
            <a:fontRef idx="minor"/>
          </p:style>
          <p:txBody>
            <a:bodyPr tIns="182880" bIns="182880" anchor="t">
              <a:noAutofit/>
            </a:bodyPr>
            <a:lstStyle/>
            <a:p>
              <a:pPr>
                <a:lnSpc>
                  <a:spcPct val="100000"/>
                </a:lnSpc>
                <a:buNone/>
                <a:tabLst>
                  <a:tab pos="0" algn="l"/>
                </a:tabLst>
              </a:pPr>
              <a:r>
                <a:rPr lang="en-US" sz="1200" b="0" strike="noStrike" spc="-1">
                  <a:solidFill>
                    <a:srgbClr val="000000"/>
                  </a:solidFill>
                  <a:latin typeface="Arial"/>
                  <a:ea typeface="Arial"/>
                </a:rPr>
                <a:t>IR 039</a:t>
              </a:r>
              <a:endParaRPr lang="en-US" sz="1200" b="0" strike="noStrike" spc="-1">
                <a:latin typeface="Arial"/>
              </a:endParaRPr>
            </a:p>
          </p:txBody>
        </p:sp>
        <p:sp>
          <p:nvSpPr>
            <p:cNvPr id="1624" name="Google Shape;325;p27"/>
            <p:cNvSpPr/>
            <p:nvPr/>
          </p:nvSpPr>
          <p:spPr>
            <a:xfrm>
              <a:off x="3840120" y="1814040"/>
              <a:ext cx="1052640" cy="327600"/>
            </a:xfrm>
            <a:prstGeom prst="rect">
              <a:avLst/>
            </a:prstGeom>
            <a:noFill/>
            <a:ln w="0">
              <a:noFill/>
            </a:ln>
          </p:spPr>
          <p:style>
            <a:lnRef idx="0">
              <a:scrgbClr r="0" g="0" b="0"/>
            </a:lnRef>
            <a:fillRef idx="0">
              <a:scrgbClr r="0" g="0" b="0"/>
            </a:fillRef>
            <a:effectRef idx="0">
              <a:scrgbClr r="0" g="0" b="0"/>
            </a:effectRef>
            <a:fontRef idx="minor"/>
          </p:style>
          <p:txBody>
            <a:bodyPr tIns="182880" bIns="182880" anchor="t">
              <a:noAutofit/>
            </a:bodyPr>
            <a:lstStyle/>
            <a:p>
              <a:pPr>
                <a:lnSpc>
                  <a:spcPct val="100000"/>
                </a:lnSpc>
                <a:buNone/>
                <a:tabLst>
                  <a:tab pos="0" algn="l"/>
                </a:tabLst>
              </a:pPr>
              <a:r>
                <a:rPr lang="en-US" sz="1200" b="0" strike="noStrike" spc="-1">
                  <a:solidFill>
                    <a:srgbClr val="000000"/>
                  </a:solidFill>
                  <a:latin typeface="Arial"/>
                  <a:ea typeface="Arial"/>
                </a:rPr>
                <a:t>IR 016</a:t>
              </a:r>
              <a:endParaRPr lang="en-US" sz="1200" b="0" strike="noStrike" spc="-1">
                <a:latin typeface="Arial"/>
              </a:endParaRPr>
            </a:p>
          </p:txBody>
        </p:sp>
        <p:sp>
          <p:nvSpPr>
            <p:cNvPr id="1625" name="Google Shape;326;p27"/>
            <p:cNvSpPr/>
            <p:nvPr/>
          </p:nvSpPr>
          <p:spPr>
            <a:xfrm>
              <a:off x="4000680" y="1985400"/>
              <a:ext cx="1052640" cy="327600"/>
            </a:xfrm>
            <a:prstGeom prst="rect">
              <a:avLst/>
            </a:prstGeom>
            <a:noFill/>
            <a:ln w="0">
              <a:noFill/>
            </a:ln>
          </p:spPr>
          <p:style>
            <a:lnRef idx="0">
              <a:scrgbClr r="0" g="0" b="0"/>
            </a:lnRef>
            <a:fillRef idx="0">
              <a:scrgbClr r="0" g="0" b="0"/>
            </a:fillRef>
            <a:effectRef idx="0">
              <a:scrgbClr r="0" g="0" b="0"/>
            </a:effectRef>
            <a:fontRef idx="minor"/>
          </p:style>
          <p:txBody>
            <a:bodyPr tIns="182880" bIns="182880" anchor="t">
              <a:noAutofit/>
            </a:bodyPr>
            <a:lstStyle/>
            <a:p>
              <a:pPr>
                <a:lnSpc>
                  <a:spcPct val="100000"/>
                </a:lnSpc>
                <a:buNone/>
                <a:tabLst>
                  <a:tab pos="0" algn="l"/>
                </a:tabLst>
              </a:pPr>
              <a:r>
                <a:rPr lang="en-US" sz="1200" b="0" strike="noStrike" spc="-1">
                  <a:solidFill>
                    <a:srgbClr val="000000"/>
                  </a:solidFill>
                  <a:latin typeface="Arial"/>
                  <a:ea typeface="Arial"/>
                </a:rPr>
                <a:t>VIS 008</a:t>
              </a:r>
              <a:endParaRPr lang="en-US" sz="1200" b="0" strike="noStrike" spc="-1">
                <a:latin typeface="Arial"/>
              </a:endParaRPr>
            </a:p>
          </p:txBody>
        </p:sp>
        <p:sp>
          <p:nvSpPr>
            <p:cNvPr id="1626" name="Google Shape;327;p27"/>
            <p:cNvSpPr/>
            <p:nvPr/>
          </p:nvSpPr>
          <p:spPr>
            <a:xfrm>
              <a:off x="4161600" y="2157120"/>
              <a:ext cx="1052640" cy="327600"/>
            </a:xfrm>
            <a:prstGeom prst="rect">
              <a:avLst/>
            </a:prstGeom>
            <a:noFill/>
            <a:ln w="0">
              <a:noFill/>
            </a:ln>
          </p:spPr>
          <p:style>
            <a:lnRef idx="0">
              <a:scrgbClr r="0" g="0" b="0"/>
            </a:lnRef>
            <a:fillRef idx="0">
              <a:scrgbClr r="0" g="0" b="0"/>
            </a:fillRef>
            <a:effectRef idx="0">
              <a:scrgbClr r="0" g="0" b="0"/>
            </a:effectRef>
            <a:fontRef idx="minor"/>
          </p:style>
          <p:txBody>
            <a:bodyPr tIns="182880" bIns="182880" anchor="t">
              <a:noAutofit/>
            </a:bodyPr>
            <a:lstStyle/>
            <a:p>
              <a:pPr>
                <a:lnSpc>
                  <a:spcPct val="100000"/>
                </a:lnSpc>
                <a:buNone/>
                <a:tabLst>
                  <a:tab pos="0" algn="l"/>
                </a:tabLst>
              </a:pPr>
              <a:r>
                <a:rPr lang="en-US" sz="1200" b="0" strike="noStrike" spc="-1">
                  <a:solidFill>
                    <a:srgbClr val="000000"/>
                  </a:solidFill>
                  <a:latin typeface="Arial"/>
                  <a:ea typeface="Arial"/>
                </a:rPr>
                <a:t>VIS 006</a:t>
              </a:r>
              <a:endParaRPr lang="en-US" sz="1200" b="0" strike="noStrike" spc="-1">
                <a:latin typeface="Arial"/>
              </a:endParaRPr>
            </a:p>
          </p:txBody>
        </p:sp>
        <p:sp>
          <p:nvSpPr>
            <p:cNvPr id="1627" name="Google Shape;328;p27"/>
            <p:cNvSpPr/>
            <p:nvPr/>
          </p:nvSpPr>
          <p:spPr>
            <a:xfrm>
              <a:off x="2392560" y="269640"/>
              <a:ext cx="1052640" cy="327600"/>
            </a:xfrm>
            <a:prstGeom prst="rect">
              <a:avLst/>
            </a:prstGeom>
            <a:noFill/>
            <a:ln w="0">
              <a:noFill/>
            </a:ln>
          </p:spPr>
          <p:style>
            <a:lnRef idx="0">
              <a:scrgbClr r="0" g="0" b="0"/>
            </a:lnRef>
            <a:fillRef idx="0">
              <a:scrgbClr r="0" g="0" b="0"/>
            </a:fillRef>
            <a:effectRef idx="0">
              <a:scrgbClr r="0" g="0" b="0"/>
            </a:effectRef>
            <a:fontRef idx="minor"/>
          </p:style>
          <p:txBody>
            <a:bodyPr tIns="182880" bIns="182880" anchor="t">
              <a:noAutofit/>
            </a:bodyPr>
            <a:lstStyle/>
            <a:p>
              <a:pPr>
                <a:lnSpc>
                  <a:spcPct val="100000"/>
                </a:lnSpc>
                <a:buNone/>
                <a:tabLst>
                  <a:tab pos="0" algn="l"/>
                </a:tabLst>
              </a:pPr>
              <a:r>
                <a:rPr lang="en-US" sz="1200" b="0" strike="noStrike" spc="-1">
                  <a:solidFill>
                    <a:srgbClr val="000000"/>
                  </a:solidFill>
                  <a:latin typeface="Arial"/>
                  <a:ea typeface="Arial"/>
                </a:rPr>
                <a:t>DEM</a:t>
              </a:r>
              <a:endParaRPr lang="en-US" sz="1200" b="0" strike="noStrike" spc="-1">
                <a:latin typeface="Arial"/>
              </a:endParaRPr>
            </a:p>
          </p:txBody>
        </p:sp>
        <p:sp>
          <p:nvSpPr>
            <p:cNvPr id="1628" name="Google Shape;329;p27"/>
            <p:cNvSpPr/>
            <p:nvPr/>
          </p:nvSpPr>
          <p:spPr>
            <a:xfrm>
              <a:off x="2553480" y="441360"/>
              <a:ext cx="1052640" cy="327600"/>
            </a:xfrm>
            <a:prstGeom prst="rect">
              <a:avLst/>
            </a:prstGeom>
            <a:noFill/>
            <a:ln w="0">
              <a:noFill/>
            </a:ln>
          </p:spPr>
          <p:style>
            <a:lnRef idx="0">
              <a:scrgbClr r="0" g="0" b="0"/>
            </a:lnRef>
            <a:fillRef idx="0">
              <a:scrgbClr r="0" g="0" b="0"/>
            </a:fillRef>
            <a:effectRef idx="0">
              <a:scrgbClr r="0" g="0" b="0"/>
            </a:effectRef>
            <a:fontRef idx="minor"/>
          </p:style>
          <p:txBody>
            <a:bodyPr tIns="182880" bIns="182880" anchor="t">
              <a:noAutofit/>
            </a:bodyPr>
            <a:lstStyle/>
            <a:p>
              <a:pPr>
                <a:lnSpc>
                  <a:spcPct val="100000"/>
                </a:lnSpc>
                <a:buNone/>
                <a:tabLst>
                  <a:tab pos="0" algn="l"/>
                </a:tabLst>
              </a:pPr>
              <a:r>
                <a:rPr lang="en-US" sz="1200" b="0" strike="noStrike" spc="-1">
                  <a:solidFill>
                    <a:srgbClr val="000000"/>
                  </a:solidFill>
                  <a:latin typeface="Arial"/>
                  <a:ea typeface="Arial"/>
                </a:rPr>
                <a:t>IR 134</a:t>
              </a:r>
              <a:endParaRPr lang="en-US" sz="1200" b="0" strike="noStrike" spc="-1">
                <a:latin typeface="Arial"/>
              </a:endParaRPr>
            </a:p>
          </p:txBody>
        </p:sp>
      </p:grpSp>
      <p:pic>
        <p:nvPicPr>
          <p:cNvPr id="1629" name="Graphic 261"/>
          <p:cNvPicPr/>
          <p:nvPr/>
        </p:nvPicPr>
        <p:blipFill>
          <a:blip r:embed="rId17"/>
          <a:stretch/>
        </p:blipFill>
        <p:spPr>
          <a:xfrm>
            <a:off x="8103600" y="3384720"/>
            <a:ext cx="263520" cy="237600"/>
          </a:xfrm>
          <a:prstGeom prst="rect">
            <a:avLst/>
          </a:prstGeom>
          <a:ln w="0">
            <a:noFill/>
          </a:ln>
        </p:spPr>
      </p:pic>
      <p:pic>
        <p:nvPicPr>
          <p:cNvPr id="1630" name="Graphic 262"/>
          <p:cNvPicPr/>
          <p:nvPr/>
        </p:nvPicPr>
        <p:blipFill>
          <a:blip r:embed="rId17"/>
          <a:stretch/>
        </p:blipFill>
        <p:spPr>
          <a:xfrm>
            <a:off x="7974360" y="5473440"/>
            <a:ext cx="263520" cy="237600"/>
          </a:xfrm>
          <a:prstGeom prst="rect">
            <a:avLst/>
          </a:prstGeom>
          <a:ln w="0">
            <a:noFill/>
          </a:ln>
        </p:spPr>
      </p:pic>
      <p:grpSp>
        <p:nvGrpSpPr>
          <p:cNvPr id="1631" name="Group 265"/>
          <p:cNvGrpSpPr/>
          <p:nvPr/>
        </p:nvGrpSpPr>
        <p:grpSpPr>
          <a:xfrm>
            <a:off x="535680" y="3965400"/>
            <a:ext cx="4387680" cy="2043720"/>
            <a:chOff x="535680" y="3965400"/>
            <a:chExt cx="4387680" cy="2043720"/>
          </a:xfrm>
        </p:grpSpPr>
        <p:grpSp>
          <p:nvGrpSpPr>
            <p:cNvPr id="1632" name="Google Shape;119;p27"/>
            <p:cNvGrpSpPr/>
            <p:nvPr/>
          </p:nvGrpSpPr>
          <p:grpSpPr>
            <a:xfrm>
              <a:off x="535680" y="3965400"/>
              <a:ext cx="4387680" cy="2032920"/>
              <a:chOff x="535680" y="3965400"/>
              <a:chExt cx="4387680" cy="2032920"/>
            </a:xfrm>
          </p:grpSpPr>
          <p:sp>
            <p:nvSpPr>
              <p:cNvPr id="1633" name="Google Shape;120;p27"/>
              <p:cNvSpPr/>
              <p:nvPr/>
            </p:nvSpPr>
            <p:spPr>
              <a:xfrm>
                <a:off x="535680" y="3965400"/>
                <a:ext cx="4387680" cy="2032920"/>
              </a:xfrm>
              <a:prstGeom prst="roundRect">
                <a:avLst>
                  <a:gd name="adj" fmla="val 16667"/>
                </a:avLst>
              </a:prstGeom>
              <a:noFill/>
              <a:ln w="9525">
                <a:solidFill>
                  <a:srgbClr val="000000"/>
                </a:solidFill>
                <a:round/>
              </a:ln>
            </p:spPr>
            <p:style>
              <a:lnRef idx="0">
                <a:scrgbClr r="0" g="0" b="0"/>
              </a:lnRef>
              <a:fillRef idx="0">
                <a:scrgbClr r="0" g="0" b="0"/>
              </a:fillRef>
              <a:effectRef idx="0">
                <a:scrgbClr r="0" g="0" b="0"/>
              </a:effectRef>
              <a:fontRef idx="minor"/>
            </p:style>
          </p:sp>
          <p:grpSp>
            <p:nvGrpSpPr>
              <p:cNvPr id="1634" name="Google Shape;121;p27"/>
              <p:cNvGrpSpPr/>
              <p:nvPr/>
            </p:nvGrpSpPr>
            <p:grpSpPr>
              <a:xfrm>
                <a:off x="1039320" y="4071240"/>
                <a:ext cx="1737000" cy="1737000"/>
                <a:chOff x="1039320" y="4071240"/>
                <a:chExt cx="1737000" cy="1737000"/>
              </a:xfrm>
            </p:grpSpPr>
            <p:sp>
              <p:nvSpPr>
                <p:cNvPr id="1635" name="Google Shape;122;p27"/>
                <p:cNvSpPr/>
                <p:nvPr/>
              </p:nvSpPr>
              <p:spPr>
                <a:xfrm>
                  <a:off x="1039320" y="4071240"/>
                  <a:ext cx="1269720" cy="1269720"/>
                </a:xfrm>
                <a:custGeom>
                  <a:avLst/>
                  <a:gdLst/>
                  <a:ahLst/>
                  <a:cxnLst/>
                  <a:rect l="l" t="t" r="r" b="b"/>
                  <a:pathLst>
                    <a:path w="21600" h="21600">
                      <a:moveTo>
                        <a:pt x="0" y="0"/>
                      </a:moveTo>
                      <a:lnTo>
                        <a:pt x="21600" y="0"/>
                      </a:lnTo>
                      <a:lnTo>
                        <a:pt x="21600" y="21600"/>
                      </a:lnTo>
                      <a:lnTo>
                        <a:pt x="0" y="21600"/>
                      </a:lnTo>
                      <a:close/>
                    </a:path>
                  </a:pathLst>
                </a:custGeom>
                <a:solidFill>
                  <a:srgbClr val="FBE3D6"/>
                </a:solidFill>
                <a:ln w="9525">
                  <a:solidFill>
                    <a:srgbClr val="767676"/>
                  </a:solidFill>
                  <a:round/>
                </a:ln>
              </p:spPr>
              <p:style>
                <a:lnRef idx="0">
                  <a:scrgbClr r="0" g="0" b="0"/>
                </a:lnRef>
                <a:fillRef idx="0">
                  <a:scrgbClr r="0" g="0" b="0"/>
                </a:fillRef>
                <a:effectRef idx="0">
                  <a:scrgbClr r="0" g="0" b="0"/>
                </a:effectRef>
                <a:fontRef idx="minor"/>
              </p:style>
            </p:sp>
            <p:sp>
              <p:nvSpPr>
                <p:cNvPr id="1636" name="Google Shape;123;p27"/>
                <p:cNvSpPr/>
                <p:nvPr/>
              </p:nvSpPr>
              <p:spPr>
                <a:xfrm>
                  <a:off x="1091520" y="4123440"/>
                  <a:ext cx="1269720" cy="1269720"/>
                </a:xfrm>
                <a:custGeom>
                  <a:avLst/>
                  <a:gdLst/>
                  <a:ahLst/>
                  <a:cxnLst/>
                  <a:rect l="l" t="t" r="r" b="b"/>
                  <a:pathLst>
                    <a:path w="21600" h="21600">
                      <a:moveTo>
                        <a:pt x="0" y="0"/>
                      </a:moveTo>
                      <a:lnTo>
                        <a:pt x="21600" y="0"/>
                      </a:lnTo>
                      <a:lnTo>
                        <a:pt x="21600" y="21600"/>
                      </a:lnTo>
                      <a:lnTo>
                        <a:pt x="0" y="21600"/>
                      </a:lnTo>
                      <a:close/>
                    </a:path>
                  </a:pathLst>
                </a:custGeom>
                <a:solidFill>
                  <a:srgbClr val="C2F1C8"/>
                </a:solidFill>
                <a:ln w="9525">
                  <a:solidFill>
                    <a:srgbClr val="767676"/>
                  </a:solidFill>
                  <a:round/>
                </a:ln>
              </p:spPr>
              <p:style>
                <a:lnRef idx="0">
                  <a:scrgbClr r="0" g="0" b="0"/>
                </a:lnRef>
                <a:fillRef idx="0">
                  <a:scrgbClr r="0" g="0" b="0"/>
                </a:fillRef>
                <a:effectRef idx="0">
                  <a:scrgbClr r="0" g="0" b="0"/>
                </a:effectRef>
                <a:fontRef idx="minor"/>
              </p:style>
            </p:sp>
            <p:sp>
              <p:nvSpPr>
                <p:cNvPr id="1637" name="Google Shape;124;p27"/>
                <p:cNvSpPr/>
                <p:nvPr/>
              </p:nvSpPr>
              <p:spPr>
                <a:xfrm>
                  <a:off x="1143360" y="4175280"/>
                  <a:ext cx="1269720" cy="1269720"/>
                </a:xfrm>
                <a:custGeom>
                  <a:avLst/>
                  <a:gdLst/>
                  <a:ahLst/>
                  <a:cxnLst/>
                  <a:rect l="l" t="t" r="r" b="b"/>
                  <a:pathLst>
                    <a:path w="21600" h="21600">
                      <a:moveTo>
                        <a:pt x="0" y="0"/>
                      </a:moveTo>
                      <a:lnTo>
                        <a:pt x="21600" y="0"/>
                      </a:lnTo>
                      <a:lnTo>
                        <a:pt x="21600" y="21600"/>
                      </a:lnTo>
                      <a:lnTo>
                        <a:pt x="0" y="21600"/>
                      </a:lnTo>
                      <a:close/>
                    </a:path>
                  </a:pathLst>
                </a:custGeom>
                <a:solidFill>
                  <a:srgbClr val="CAEEFB"/>
                </a:solidFill>
                <a:ln w="9525">
                  <a:solidFill>
                    <a:srgbClr val="767676"/>
                  </a:solidFill>
                  <a:round/>
                </a:ln>
              </p:spPr>
              <p:style>
                <a:lnRef idx="0">
                  <a:scrgbClr r="0" g="0" b="0"/>
                </a:lnRef>
                <a:fillRef idx="0">
                  <a:scrgbClr r="0" g="0" b="0"/>
                </a:fillRef>
                <a:effectRef idx="0">
                  <a:scrgbClr r="0" g="0" b="0"/>
                </a:effectRef>
                <a:fontRef idx="minor"/>
              </p:style>
            </p:sp>
            <p:sp>
              <p:nvSpPr>
                <p:cNvPr id="1638" name="Google Shape;125;p27"/>
                <p:cNvSpPr/>
                <p:nvPr/>
              </p:nvSpPr>
              <p:spPr>
                <a:xfrm>
                  <a:off x="1195200" y="4227120"/>
                  <a:ext cx="1269720" cy="1269720"/>
                </a:xfrm>
                <a:custGeom>
                  <a:avLst/>
                  <a:gdLst/>
                  <a:ahLst/>
                  <a:cxnLst/>
                  <a:rect l="l" t="t" r="r" b="b"/>
                  <a:pathLst>
                    <a:path w="21600" h="21600">
                      <a:moveTo>
                        <a:pt x="0" y="0"/>
                      </a:moveTo>
                      <a:lnTo>
                        <a:pt x="21600" y="0"/>
                      </a:lnTo>
                      <a:lnTo>
                        <a:pt x="21600" y="21600"/>
                      </a:lnTo>
                      <a:lnTo>
                        <a:pt x="0" y="21600"/>
                      </a:lnTo>
                      <a:close/>
                    </a:path>
                  </a:pathLst>
                </a:custGeom>
                <a:solidFill>
                  <a:srgbClr val="F2CFEE"/>
                </a:solidFill>
                <a:ln w="9525">
                  <a:solidFill>
                    <a:srgbClr val="767676"/>
                  </a:solidFill>
                  <a:round/>
                </a:ln>
              </p:spPr>
              <p:style>
                <a:lnRef idx="0">
                  <a:scrgbClr r="0" g="0" b="0"/>
                </a:lnRef>
                <a:fillRef idx="0">
                  <a:scrgbClr r="0" g="0" b="0"/>
                </a:fillRef>
                <a:effectRef idx="0">
                  <a:scrgbClr r="0" g="0" b="0"/>
                </a:effectRef>
                <a:fontRef idx="minor"/>
              </p:style>
            </p:sp>
            <p:sp>
              <p:nvSpPr>
                <p:cNvPr id="1639" name="Google Shape;126;p27"/>
                <p:cNvSpPr/>
                <p:nvPr/>
              </p:nvSpPr>
              <p:spPr>
                <a:xfrm>
                  <a:off x="1247040" y="4278960"/>
                  <a:ext cx="1269720" cy="1269720"/>
                </a:xfrm>
                <a:custGeom>
                  <a:avLst/>
                  <a:gdLst/>
                  <a:ahLst/>
                  <a:cxnLst/>
                  <a:rect l="l" t="t" r="r" b="b"/>
                  <a:pathLst>
                    <a:path w="21600" h="21600">
                      <a:moveTo>
                        <a:pt x="0" y="0"/>
                      </a:moveTo>
                      <a:lnTo>
                        <a:pt x="21600" y="0"/>
                      </a:lnTo>
                      <a:lnTo>
                        <a:pt x="21600" y="21600"/>
                      </a:lnTo>
                      <a:lnTo>
                        <a:pt x="0" y="21600"/>
                      </a:lnTo>
                      <a:close/>
                    </a:path>
                  </a:pathLst>
                </a:custGeom>
                <a:solidFill>
                  <a:srgbClr val="D9F2D0"/>
                </a:solidFill>
                <a:ln w="9525">
                  <a:solidFill>
                    <a:srgbClr val="767676"/>
                  </a:solidFill>
                  <a:round/>
                </a:ln>
              </p:spPr>
              <p:style>
                <a:lnRef idx="0">
                  <a:scrgbClr r="0" g="0" b="0"/>
                </a:lnRef>
                <a:fillRef idx="0">
                  <a:scrgbClr r="0" g="0" b="0"/>
                </a:fillRef>
                <a:effectRef idx="0">
                  <a:scrgbClr r="0" g="0" b="0"/>
                </a:effectRef>
                <a:fontRef idx="minor"/>
              </p:style>
            </p:sp>
            <p:sp>
              <p:nvSpPr>
                <p:cNvPr id="1640" name="Google Shape;127;p27"/>
                <p:cNvSpPr/>
                <p:nvPr/>
              </p:nvSpPr>
              <p:spPr>
                <a:xfrm>
                  <a:off x="1298880" y="4331160"/>
                  <a:ext cx="1269720" cy="1269720"/>
                </a:xfrm>
                <a:custGeom>
                  <a:avLst/>
                  <a:gdLst/>
                  <a:ahLst/>
                  <a:cxnLst/>
                  <a:rect l="l" t="t" r="r" b="b"/>
                  <a:pathLst>
                    <a:path w="21600" h="21600">
                      <a:moveTo>
                        <a:pt x="0" y="0"/>
                      </a:moveTo>
                      <a:lnTo>
                        <a:pt x="21600" y="0"/>
                      </a:lnTo>
                      <a:lnTo>
                        <a:pt x="21600" y="21600"/>
                      </a:lnTo>
                      <a:lnTo>
                        <a:pt x="0" y="21600"/>
                      </a:lnTo>
                      <a:close/>
                    </a:path>
                  </a:pathLst>
                </a:custGeom>
                <a:solidFill>
                  <a:srgbClr val="DCEAF7"/>
                </a:solidFill>
                <a:ln w="9525">
                  <a:solidFill>
                    <a:srgbClr val="767676"/>
                  </a:solidFill>
                  <a:round/>
                </a:ln>
              </p:spPr>
              <p:style>
                <a:lnRef idx="0">
                  <a:scrgbClr r="0" g="0" b="0"/>
                </a:lnRef>
                <a:fillRef idx="0">
                  <a:scrgbClr r="0" g="0" b="0"/>
                </a:fillRef>
                <a:effectRef idx="0">
                  <a:scrgbClr r="0" g="0" b="0"/>
                </a:effectRef>
                <a:fontRef idx="minor"/>
              </p:style>
            </p:sp>
            <p:sp>
              <p:nvSpPr>
                <p:cNvPr id="1641" name="Google Shape;128;p27"/>
                <p:cNvSpPr/>
                <p:nvPr/>
              </p:nvSpPr>
              <p:spPr>
                <a:xfrm>
                  <a:off x="1351080" y="4383000"/>
                  <a:ext cx="1269720" cy="1269720"/>
                </a:xfrm>
                <a:custGeom>
                  <a:avLst/>
                  <a:gdLst/>
                  <a:ahLst/>
                  <a:cxnLst/>
                  <a:rect l="l" t="t" r="r" b="b"/>
                  <a:pathLst>
                    <a:path w="21600" h="21600">
                      <a:moveTo>
                        <a:pt x="0" y="0"/>
                      </a:moveTo>
                      <a:lnTo>
                        <a:pt x="21600" y="0"/>
                      </a:lnTo>
                      <a:lnTo>
                        <a:pt x="21600" y="21600"/>
                      </a:lnTo>
                      <a:lnTo>
                        <a:pt x="0" y="21600"/>
                      </a:lnTo>
                      <a:close/>
                    </a:path>
                  </a:pathLst>
                </a:custGeom>
                <a:solidFill>
                  <a:srgbClr val="C1E5F5"/>
                </a:solidFill>
                <a:ln w="9525">
                  <a:solidFill>
                    <a:srgbClr val="767676"/>
                  </a:solidFill>
                  <a:round/>
                </a:ln>
              </p:spPr>
              <p:style>
                <a:lnRef idx="0">
                  <a:scrgbClr r="0" g="0" b="0"/>
                </a:lnRef>
                <a:fillRef idx="0">
                  <a:scrgbClr r="0" g="0" b="0"/>
                </a:fillRef>
                <a:effectRef idx="0">
                  <a:scrgbClr r="0" g="0" b="0"/>
                </a:effectRef>
                <a:fontRef idx="minor"/>
              </p:style>
            </p:sp>
            <p:sp>
              <p:nvSpPr>
                <p:cNvPr id="1642" name="Google Shape;129;p27"/>
                <p:cNvSpPr/>
                <p:nvPr/>
              </p:nvSpPr>
              <p:spPr>
                <a:xfrm>
                  <a:off x="1402920" y="4434840"/>
                  <a:ext cx="1269720" cy="1269720"/>
                </a:xfrm>
                <a:custGeom>
                  <a:avLst/>
                  <a:gdLst/>
                  <a:ahLst/>
                  <a:cxnLst/>
                  <a:rect l="l" t="t" r="r" b="b"/>
                  <a:pathLst>
                    <a:path w="21600" h="21600">
                      <a:moveTo>
                        <a:pt x="0" y="0"/>
                      </a:moveTo>
                      <a:lnTo>
                        <a:pt x="21600" y="0"/>
                      </a:lnTo>
                      <a:lnTo>
                        <a:pt x="21600" y="21600"/>
                      </a:lnTo>
                      <a:lnTo>
                        <a:pt x="0" y="21600"/>
                      </a:lnTo>
                      <a:close/>
                    </a:path>
                  </a:pathLst>
                </a:custGeom>
                <a:solidFill>
                  <a:srgbClr val="FBE3D6"/>
                </a:solidFill>
                <a:ln w="9525">
                  <a:solidFill>
                    <a:srgbClr val="767676"/>
                  </a:solidFill>
                  <a:round/>
                </a:ln>
              </p:spPr>
              <p:style>
                <a:lnRef idx="0">
                  <a:scrgbClr r="0" g="0" b="0"/>
                </a:lnRef>
                <a:fillRef idx="0">
                  <a:scrgbClr r="0" g="0" b="0"/>
                </a:fillRef>
                <a:effectRef idx="0">
                  <a:scrgbClr r="0" g="0" b="0"/>
                </a:effectRef>
                <a:fontRef idx="minor"/>
              </p:style>
            </p:sp>
            <p:sp>
              <p:nvSpPr>
                <p:cNvPr id="1643" name="Google Shape;130;p27"/>
                <p:cNvSpPr/>
                <p:nvPr/>
              </p:nvSpPr>
              <p:spPr>
                <a:xfrm>
                  <a:off x="1454760" y="4486680"/>
                  <a:ext cx="1269720" cy="1269720"/>
                </a:xfrm>
                <a:custGeom>
                  <a:avLst/>
                  <a:gdLst/>
                  <a:ahLst/>
                  <a:cxnLst/>
                  <a:rect l="l" t="t" r="r" b="b"/>
                  <a:pathLst>
                    <a:path w="21600" h="21600">
                      <a:moveTo>
                        <a:pt x="0" y="0"/>
                      </a:moveTo>
                      <a:lnTo>
                        <a:pt x="21600" y="0"/>
                      </a:lnTo>
                      <a:lnTo>
                        <a:pt x="21600" y="21600"/>
                      </a:lnTo>
                      <a:lnTo>
                        <a:pt x="0" y="21600"/>
                      </a:lnTo>
                      <a:close/>
                    </a:path>
                  </a:pathLst>
                </a:custGeom>
                <a:solidFill>
                  <a:srgbClr val="C2F1C8"/>
                </a:solidFill>
                <a:ln w="9525">
                  <a:solidFill>
                    <a:srgbClr val="767676"/>
                  </a:solidFill>
                  <a:round/>
                </a:ln>
              </p:spPr>
              <p:style>
                <a:lnRef idx="0">
                  <a:scrgbClr r="0" g="0" b="0"/>
                </a:lnRef>
                <a:fillRef idx="0">
                  <a:scrgbClr r="0" g="0" b="0"/>
                </a:fillRef>
                <a:effectRef idx="0">
                  <a:scrgbClr r="0" g="0" b="0"/>
                </a:effectRef>
                <a:fontRef idx="minor"/>
              </p:style>
            </p:sp>
            <p:sp>
              <p:nvSpPr>
                <p:cNvPr id="1644" name="Google Shape;131;p27"/>
                <p:cNvSpPr/>
                <p:nvPr/>
              </p:nvSpPr>
              <p:spPr>
                <a:xfrm>
                  <a:off x="1506600" y="4538520"/>
                  <a:ext cx="1269720" cy="1269720"/>
                </a:xfrm>
                <a:custGeom>
                  <a:avLst/>
                  <a:gdLst/>
                  <a:ahLst/>
                  <a:cxnLst/>
                  <a:rect l="l" t="t" r="r" b="b"/>
                  <a:pathLst>
                    <a:path w="21600" h="21600">
                      <a:moveTo>
                        <a:pt x="0" y="0"/>
                      </a:moveTo>
                      <a:lnTo>
                        <a:pt x="21600" y="0"/>
                      </a:lnTo>
                      <a:lnTo>
                        <a:pt x="21600" y="21600"/>
                      </a:lnTo>
                      <a:lnTo>
                        <a:pt x="0" y="21600"/>
                      </a:lnTo>
                      <a:close/>
                    </a:path>
                  </a:pathLst>
                </a:custGeom>
                <a:solidFill>
                  <a:srgbClr val="CAEEFB"/>
                </a:solidFill>
                <a:ln w="9525">
                  <a:solidFill>
                    <a:srgbClr val="767676"/>
                  </a:solidFill>
                  <a:round/>
                </a:ln>
              </p:spPr>
              <p:style>
                <a:lnRef idx="0">
                  <a:scrgbClr r="0" g="0" b="0"/>
                </a:lnRef>
                <a:fillRef idx="0">
                  <a:scrgbClr r="0" g="0" b="0"/>
                </a:fillRef>
                <a:effectRef idx="0">
                  <a:scrgbClr r="0" g="0" b="0"/>
                </a:effectRef>
                <a:fontRef idx="minor"/>
              </p:style>
            </p:sp>
          </p:grpSp>
          <p:grpSp>
            <p:nvGrpSpPr>
              <p:cNvPr id="1645" name="Google Shape;132;p27"/>
              <p:cNvGrpSpPr/>
              <p:nvPr/>
            </p:nvGrpSpPr>
            <p:grpSpPr>
              <a:xfrm>
                <a:off x="3127680" y="4070880"/>
                <a:ext cx="1737000" cy="1737000"/>
                <a:chOff x="3127680" y="4070880"/>
                <a:chExt cx="1737000" cy="1737000"/>
              </a:xfrm>
            </p:grpSpPr>
            <p:sp>
              <p:nvSpPr>
                <p:cNvPr id="1646" name="Google Shape;133;p27"/>
                <p:cNvSpPr/>
                <p:nvPr/>
              </p:nvSpPr>
              <p:spPr>
                <a:xfrm>
                  <a:off x="3127680" y="4070880"/>
                  <a:ext cx="1271160" cy="1266840"/>
                </a:xfrm>
                <a:custGeom>
                  <a:avLst/>
                  <a:gdLst/>
                  <a:ahLst/>
                  <a:cxnLst/>
                  <a:rect l="l" t="t" r="r" b="b"/>
                  <a:pathLst>
                    <a:path w="21600" h="21600">
                      <a:moveTo>
                        <a:pt x="0" y="0"/>
                      </a:moveTo>
                      <a:lnTo>
                        <a:pt x="21600" y="0"/>
                      </a:lnTo>
                      <a:lnTo>
                        <a:pt x="21600" y="21600"/>
                      </a:lnTo>
                      <a:lnTo>
                        <a:pt x="0" y="21600"/>
                      </a:lnTo>
                      <a:close/>
                    </a:path>
                  </a:pathLst>
                </a:custGeom>
                <a:solidFill>
                  <a:srgbClr val="C1E5F5"/>
                </a:solidFill>
                <a:ln w="9525">
                  <a:solidFill>
                    <a:srgbClr val="767676"/>
                  </a:solidFill>
                  <a:round/>
                </a:ln>
              </p:spPr>
              <p:style>
                <a:lnRef idx="0">
                  <a:scrgbClr r="0" g="0" b="0"/>
                </a:lnRef>
                <a:fillRef idx="0">
                  <a:scrgbClr r="0" g="0" b="0"/>
                </a:fillRef>
                <a:effectRef idx="0">
                  <a:scrgbClr r="0" g="0" b="0"/>
                </a:effectRef>
                <a:fontRef idx="minor"/>
              </p:style>
            </p:sp>
            <p:sp>
              <p:nvSpPr>
                <p:cNvPr id="1647" name="Google Shape;134;p27"/>
                <p:cNvSpPr/>
                <p:nvPr/>
              </p:nvSpPr>
              <p:spPr>
                <a:xfrm>
                  <a:off x="3177720" y="4124520"/>
                  <a:ext cx="1271160" cy="1266840"/>
                </a:xfrm>
                <a:custGeom>
                  <a:avLst/>
                  <a:gdLst/>
                  <a:ahLst/>
                  <a:cxnLst/>
                  <a:rect l="l" t="t" r="r" b="b"/>
                  <a:pathLst>
                    <a:path w="21600" h="21600">
                      <a:moveTo>
                        <a:pt x="0" y="0"/>
                      </a:moveTo>
                      <a:lnTo>
                        <a:pt x="21600" y="0"/>
                      </a:lnTo>
                      <a:lnTo>
                        <a:pt x="21600" y="21600"/>
                      </a:lnTo>
                      <a:lnTo>
                        <a:pt x="0" y="21600"/>
                      </a:lnTo>
                      <a:close/>
                    </a:path>
                  </a:pathLst>
                </a:custGeom>
                <a:solidFill>
                  <a:srgbClr val="FBE3D6"/>
                </a:solidFill>
                <a:ln w="9525">
                  <a:solidFill>
                    <a:srgbClr val="767676"/>
                  </a:solidFill>
                  <a:round/>
                </a:ln>
              </p:spPr>
              <p:style>
                <a:lnRef idx="0">
                  <a:scrgbClr r="0" g="0" b="0"/>
                </a:lnRef>
                <a:fillRef idx="0">
                  <a:scrgbClr r="0" g="0" b="0"/>
                </a:fillRef>
                <a:effectRef idx="0">
                  <a:scrgbClr r="0" g="0" b="0"/>
                </a:effectRef>
                <a:fontRef idx="minor"/>
              </p:style>
            </p:sp>
            <p:sp>
              <p:nvSpPr>
                <p:cNvPr id="1648" name="Google Shape;135;p27"/>
                <p:cNvSpPr/>
                <p:nvPr/>
              </p:nvSpPr>
              <p:spPr>
                <a:xfrm>
                  <a:off x="3233160" y="4177800"/>
                  <a:ext cx="1271160" cy="1266840"/>
                </a:xfrm>
                <a:custGeom>
                  <a:avLst/>
                  <a:gdLst/>
                  <a:ahLst/>
                  <a:cxnLst/>
                  <a:rect l="l" t="t" r="r" b="b"/>
                  <a:pathLst>
                    <a:path w="21600" h="21600">
                      <a:moveTo>
                        <a:pt x="0" y="0"/>
                      </a:moveTo>
                      <a:lnTo>
                        <a:pt x="21600" y="0"/>
                      </a:lnTo>
                      <a:lnTo>
                        <a:pt x="21600" y="21600"/>
                      </a:lnTo>
                      <a:lnTo>
                        <a:pt x="0" y="21600"/>
                      </a:lnTo>
                      <a:close/>
                    </a:path>
                  </a:pathLst>
                </a:custGeom>
                <a:solidFill>
                  <a:srgbClr val="C2F1C8"/>
                </a:solidFill>
                <a:ln w="9525">
                  <a:solidFill>
                    <a:srgbClr val="767676"/>
                  </a:solidFill>
                  <a:round/>
                </a:ln>
              </p:spPr>
              <p:style>
                <a:lnRef idx="0">
                  <a:scrgbClr r="0" g="0" b="0"/>
                </a:lnRef>
                <a:fillRef idx="0">
                  <a:scrgbClr r="0" g="0" b="0"/>
                </a:fillRef>
                <a:effectRef idx="0">
                  <a:scrgbClr r="0" g="0" b="0"/>
                </a:effectRef>
                <a:fontRef idx="minor"/>
              </p:style>
            </p:sp>
            <p:sp>
              <p:nvSpPr>
                <p:cNvPr id="1649" name="Google Shape;136;p27"/>
                <p:cNvSpPr/>
                <p:nvPr/>
              </p:nvSpPr>
              <p:spPr>
                <a:xfrm>
                  <a:off x="3283200" y="4226040"/>
                  <a:ext cx="1271160" cy="1266840"/>
                </a:xfrm>
                <a:custGeom>
                  <a:avLst/>
                  <a:gdLst/>
                  <a:ahLst/>
                  <a:cxnLst/>
                  <a:rect l="l" t="t" r="r" b="b"/>
                  <a:pathLst>
                    <a:path w="21600" h="21600">
                      <a:moveTo>
                        <a:pt x="0" y="0"/>
                      </a:moveTo>
                      <a:lnTo>
                        <a:pt x="21600" y="0"/>
                      </a:lnTo>
                      <a:lnTo>
                        <a:pt x="21600" y="21600"/>
                      </a:lnTo>
                      <a:lnTo>
                        <a:pt x="0" y="21600"/>
                      </a:lnTo>
                      <a:close/>
                    </a:path>
                  </a:pathLst>
                </a:custGeom>
                <a:solidFill>
                  <a:srgbClr val="CAEEFB"/>
                </a:solidFill>
                <a:ln w="9525">
                  <a:solidFill>
                    <a:srgbClr val="767676"/>
                  </a:solidFill>
                  <a:round/>
                </a:ln>
              </p:spPr>
              <p:style>
                <a:lnRef idx="0">
                  <a:scrgbClr r="0" g="0" b="0"/>
                </a:lnRef>
                <a:fillRef idx="0">
                  <a:scrgbClr r="0" g="0" b="0"/>
                </a:fillRef>
                <a:effectRef idx="0">
                  <a:scrgbClr r="0" g="0" b="0"/>
                </a:effectRef>
                <a:fontRef idx="minor"/>
              </p:style>
            </p:sp>
            <p:sp>
              <p:nvSpPr>
                <p:cNvPr id="1650" name="Google Shape;137;p27"/>
                <p:cNvSpPr/>
                <p:nvPr/>
              </p:nvSpPr>
              <p:spPr>
                <a:xfrm>
                  <a:off x="3332880" y="4279320"/>
                  <a:ext cx="1271160" cy="1266840"/>
                </a:xfrm>
                <a:custGeom>
                  <a:avLst/>
                  <a:gdLst/>
                  <a:ahLst/>
                  <a:cxnLst/>
                  <a:rect l="l" t="t" r="r" b="b"/>
                  <a:pathLst>
                    <a:path w="21600" h="21600">
                      <a:moveTo>
                        <a:pt x="0" y="0"/>
                      </a:moveTo>
                      <a:lnTo>
                        <a:pt x="21600" y="0"/>
                      </a:lnTo>
                      <a:lnTo>
                        <a:pt x="21600" y="21600"/>
                      </a:lnTo>
                      <a:lnTo>
                        <a:pt x="0" y="21600"/>
                      </a:lnTo>
                      <a:close/>
                    </a:path>
                  </a:pathLst>
                </a:custGeom>
                <a:solidFill>
                  <a:srgbClr val="FBE3D6"/>
                </a:solidFill>
                <a:ln w="9525">
                  <a:solidFill>
                    <a:srgbClr val="767676"/>
                  </a:solidFill>
                  <a:round/>
                </a:ln>
              </p:spPr>
              <p:style>
                <a:lnRef idx="0">
                  <a:scrgbClr r="0" g="0" b="0"/>
                </a:lnRef>
                <a:fillRef idx="0">
                  <a:scrgbClr r="0" g="0" b="0"/>
                </a:fillRef>
                <a:effectRef idx="0">
                  <a:scrgbClr r="0" g="0" b="0"/>
                </a:effectRef>
                <a:fontRef idx="minor"/>
              </p:style>
            </p:sp>
            <p:sp>
              <p:nvSpPr>
                <p:cNvPr id="1651" name="Google Shape;138;p27"/>
                <p:cNvSpPr/>
                <p:nvPr/>
              </p:nvSpPr>
              <p:spPr>
                <a:xfrm>
                  <a:off x="3382920" y="4332960"/>
                  <a:ext cx="1271160" cy="1266840"/>
                </a:xfrm>
                <a:custGeom>
                  <a:avLst/>
                  <a:gdLst/>
                  <a:ahLst/>
                  <a:cxnLst/>
                  <a:rect l="l" t="t" r="r" b="b"/>
                  <a:pathLst>
                    <a:path w="21600" h="21600">
                      <a:moveTo>
                        <a:pt x="0" y="0"/>
                      </a:moveTo>
                      <a:lnTo>
                        <a:pt x="21600" y="0"/>
                      </a:lnTo>
                      <a:lnTo>
                        <a:pt x="21600" y="21600"/>
                      </a:lnTo>
                      <a:lnTo>
                        <a:pt x="0" y="21600"/>
                      </a:lnTo>
                      <a:close/>
                    </a:path>
                  </a:pathLst>
                </a:custGeom>
                <a:solidFill>
                  <a:srgbClr val="C2F1C8"/>
                </a:solidFill>
                <a:ln w="9525">
                  <a:solidFill>
                    <a:srgbClr val="767676"/>
                  </a:solidFill>
                  <a:round/>
                </a:ln>
              </p:spPr>
              <p:style>
                <a:lnRef idx="0">
                  <a:scrgbClr r="0" g="0" b="0"/>
                </a:lnRef>
                <a:fillRef idx="0">
                  <a:scrgbClr r="0" g="0" b="0"/>
                </a:fillRef>
                <a:effectRef idx="0">
                  <a:scrgbClr r="0" g="0" b="0"/>
                </a:effectRef>
                <a:fontRef idx="minor"/>
              </p:style>
            </p:sp>
            <p:sp>
              <p:nvSpPr>
                <p:cNvPr id="1652" name="Google Shape;139;p27"/>
                <p:cNvSpPr/>
                <p:nvPr/>
              </p:nvSpPr>
              <p:spPr>
                <a:xfrm>
                  <a:off x="3438360" y="4386240"/>
                  <a:ext cx="1271160" cy="1266840"/>
                </a:xfrm>
                <a:custGeom>
                  <a:avLst/>
                  <a:gdLst/>
                  <a:ahLst/>
                  <a:cxnLst/>
                  <a:rect l="l" t="t" r="r" b="b"/>
                  <a:pathLst>
                    <a:path w="21600" h="21600">
                      <a:moveTo>
                        <a:pt x="0" y="0"/>
                      </a:moveTo>
                      <a:lnTo>
                        <a:pt x="21600" y="0"/>
                      </a:lnTo>
                      <a:lnTo>
                        <a:pt x="21600" y="21600"/>
                      </a:lnTo>
                      <a:lnTo>
                        <a:pt x="0" y="21600"/>
                      </a:lnTo>
                      <a:close/>
                    </a:path>
                  </a:pathLst>
                </a:custGeom>
                <a:solidFill>
                  <a:srgbClr val="CAEEFB"/>
                </a:solidFill>
                <a:ln w="9525">
                  <a:solidFill>
                    <a:srgbClr val="767676"/>
                  </a:solidFill>
                  <a:round/>
                </a:ln>
              </p:spPr>
              <p:style>
                <a:lnRef idx="0">
                  <a:scrgbClr r="0" g="0" b="0"/>
                </a:lnRef>
                <a:fillRef idx="0">
                  <a:scrgbClr r="0" g="0" b="0"/>
                </a:fillRef>
                <a:effectRef idx="0">
                  <a:scrgbClr r="0" g="0" b="0"/>
                </a:effectRef>
                <a:fontRef idx="minor"/>
              </p:style>
            </p:sp>
            <p:sp>
              <p:nvSpPr>
                <p:cNvPr id="1653" name="Google Shape;140;p27"/>
                <p:cNvSpPr/>
                <p:nvPr/>
              </p:nvSpPr>
              <p:spPr>
                <a:xfrm>
                  <a:off x="3488400" y="4434120"/>
                  <a:ext cx="1271160" cy="1266840"/>
                </a:xfrm>
                <a:custGeom>
                  <a:avLst/>
                  <a:gdLst/>
                  <a:ahLst/>
                  <a:cxnLst/>
                  <a:rect l="l" t="t" r="r" b="b"/>
                  <a:pathLst>
                    <a:path w="21600" h="21600">
                      <a:moveTo>
                        <a:pt x="0" y="0"/>
                      </a:moveTo>
                      <a:lnTo>
                        <a:pt x="21600" y="0"/>
                      </a:lnTo>
                      <a:lnTo>
                        <a:pt x="21600" y="21600"/>
                      </a:lnTo>
                      <a:lnTo>
                        <a:pt x="0" y="21600"/>
                      </a:lnTo>
                      <a:close/>
                    </a:path>
                  </a:pathLst>
                </a:custGeom>
                <a:solidFill>
                  <a:srgbClr val="F2CFEE"/>
                </a:solidFill>
                <a:ln w="9525">
                  <a:solidFill>
                    <a:srgbClr val="767676"/>
                  </a:solidFill>
                  <a:round/>
                </a:ln>
              </p:spPr>
              <p:style>
                <a:lnRef idx="0">
                  <a:scrgbClr r="0" g="0" b="0"/>
                </a:lnRef>
                <a:fillRef idx="0">
                  <a:scrgbClr r="0" g="0" b="0"/>
                </a:fillRef>
                <a:effectRef idx="0">
                  <a:scrgbClr r="0" g="0" b="0"/>
                </a:effectRef>
                <a:fontRef idx="minor"/>
              </p:style>
            </p:sp>
            <p:sp>
              <p:nvSpPr>
                <p:cNvPr id="1654" name="Google Shape;141;p27"/>
                <p:cNvSpPr/>
                <p:nvPr/>
              </p:nvSpPr>
              <p:spPr>
                <a:xfrm>
                  <a:off x="3538080" y="4487760"/>
                  <a:ext cx="1271160" cy="1266840"/>
                </a:xfrm>
                <a:custGeom>
                  <a:avLst/>
                  <a:gdLst/>
                  <a:ahLst/>
                  <a:cxnLst/>
                  <a:rect l="l" t="t" r="r" b="b"/>
                  <a:pathLst>
                    <a:path w="21600" h="21600">
                      <a:moveTo>
                        <a:pt x="0" y="0"/>
                      </a:moveTo>
                      <a:lnTo>
                        <a:pt x="21600" y="0"/>
                      </a:lnTo>
                      <a:lnTo>
                        <a:pt x="21600" y="21600"/>
                      </a:lnTo>
                      <a:lnTo>
                        <a:pt x="0" y="21600"/>
                      </a:lnTo>
                      <a:close/>
                    </a:path>
                  </a:pathLst>
                </a:custGeom>
                <a:solidFill>
                  <a:srgbClr val="D9F2D0"/>
                </a:solidFill>
                <a:ln w="9525">
                  <a:solidFill>
                    <a:srgbClr val="767676"/>
                  </a:solidFill>
                  <a:round/>
                </a:ln>
              </p:spPr>
              <p:style>
                <a:lnRef idx="0">
                  <a:scrgbClr r="0" g="0" b="0"/>
                </a:lnRef>
                <a:fillRef idx="0">
                  <a:scrgbClr r="0" g="0" b="0"/>
                </a:fillRef>
                <a:effectRef idx="0">
                  <a:scrgbClr r="0" g="0" b="0"/>
                </a:effectRef>
                <a:fontRef idx="minor"/>
              </p:style>
            </p:sp>
            <p:sp>
              <p:nvSpPr>
                <p:cNvPr id="1655" name="Google Shape;142;p27"/>
                <p:cNvSpPr/>
                <p:nvPr/>
              </p:nvSpPr>
              <p:spPr>
                <a:xfrm>
                  <a:off x="3593520" y="4541040"/>
                  <a:ext cx="1271160" cy="1266840"/>
                </a:xfrm>
                <a:custGeom>
                  <a:avLst/>
                  <a:gdLst/>
                  <a:ahLst/>
                  <a:cxnLst/>
                  <a:rect l="l" t="t" r="r" b="b"/>
                  <a:pathLst>
                    <a:path w="21600" h="21600">
                      <a:moveTo>
                        <a:pt x="0" y="0"/>
                      </a:moveTo>
                      <a:lnTo>
                        <a:pt x="21600" y="0"/>
                      </a:lnTo>
                      <a:lnTo>
                        <a:pt x="21600" y="21600"/>
                      </a:lnTo>
                      <a:lnTo>
                        <a:pt x="0" y="21600"/>
                      </a:lnTo>
                      <a:close/>
                    </a:path>
                  </a:pathLst>
                </a:custGeom>
                <a:solidFill>
                  <a:srgbClr val="DCEAF7"/>
                </a:solidFill>
                <a:ln w="9525">
                  <a:solidFill>
                    <a:srgbClr val="767676"/>
                  </a:solidFill>
                  <a:round/>
                </a:ln>
              </p:spPr>
              <p:style>
                <a:lnRef idx="0">
                  <a:scrgbClr r="0" g="0" b="0"/>
                </a:lnRef>
                <a:fillRef idx="0">
                  <a:scrgbClr r="0" g="0" b="0"/>
                </a:fillRef>
                <a:effectRef idx="0">
                  <a:scrgbClr r="0" g="0" b="0"/>
                </a:effectRef>
                <a:fontRef idx="minor"/>
              </p:style>
            </p:sp>
          </p:grpSp>
          <p:grpSp>
            <p:nvGrpSpPr>
              <p:cNvPr id="1656" name="Google Shape;143;p27"/>
              <p:cNvGrpSpPr/>
              <p:nvPr/>
            </p:nvGrpSpPr>
            <p:grpSpPr>
              <a:xfrm>
                <a:off x="2648520" y="4592520"/>
                <a:ext cx="599760" cy="391680"/>
                <a:chOff x="2648520" y="4592520"/>
                <a:chExt cx="599760" cy="391680"/>
              </a:xfrm>
            </p:grpSpPr>
            <p:sp>
              <p:nvSpPr>
                <p:cNvPr id="1657" name="Google Shape;144;p27"/>
                <p:cNvSpPr/>
                <p:nvPr/>
              </p:nvSpPr>
              <p:spPr>
                <a:xfrm>
                  <a:off x="2648520" y="4977720"/>
                  <a:ext cx="599760" cy="6480"/>
                </a:xfrm>
                <a:custGeom>
                  <a:avLst/>
                  <a:gdLst/>
                  <a:ahLst/>
                  <a:cxnLst/>
                  <a:rect l="l" t="t" r="r" b="b"/>
                  <a:pathLst>
                    <a:path w="21600" h="21600">
                      <a:moveTo>
                        <a:pt x="0" y="0"/>
                      </a:moveTo>
                      <a:lnTo>
                        <a:pt x="21600" y="21600"/>
                      </a:lnTo>
                    </a:path>
                  </a:pathLst>
                </a:custGeom>
                <a:noFill/>
                <a:ln w="12600">
                  <a:solidFill>
                    <a:srgbClr val="000000"/>
                  </a:solidFill>
                  <a:miter/>
                  <a:tailEnd type="triangle" w="med" len="med"/>
                </a:ln>
              </p:spPr>
              <p:style>
                <a:lnRef idx="0">
                  <a:scrgbClr r="0" g="0" b="0"/>
                </a:lnRef>
                <a:fillRef idx="0">
                  <a:scrgbClr r="0" g="0" b="0"/>
                </a:fillRef>
                <a:effectRef idx="0">
                  <a:scrgbClr r="0" g="0" b="0"/>
                </a:effectRef>
                <a:fontRef idx="minor"/>
              </p:style>
            </p:sp>
            <p:grpSp>
              <p:nvGrpSpPr>
                <p:cNvPr id="1658" name="Google Shape;145;p27"/>
                <p:cNvGrpSpPr/>
                <p:nvPr/>
              </p:nvGrpSpPr>
              <p:grpSpPr>
                <a:xfrm>
                  <a:off x="2802960" y="4592520"/>
                  <a:ext cx="249840" cy="246960"/>
                  <a:chOff x="2802960" y="4592520"/>
                  <a:chExt cx="249840" cy="246960"/>
                </a:xfrm>
              </p:grpSpPr>
              <p:sp>
                <p:nvSpPr>
                  <p:cNvPr id="1659" name="Google Shape;146;p27"/>
                  <p:cNvSpPr/>
                  <p:nvPr/>
                </p:nvSpPr>
                <p:spPr>
                  <a:xfrm>
                    <a:off x="2802960" y="4592520"/>
                    <a:ext cx="81720" cy="81000"/>
                  </a:xfrm>
                  <a:custGeom>
                    <a:avLst/>
                    <a:gdLst/>
                    <a:ahLst/>
                    <a:cxnLst/>
                    <a:rect l="l" t="t" r="r" b="b"/>
                    <a:pathLst>
                      <a:path w="21600" h="21600">
                        <a:moveTo>
                          <a:pt x="0" y="0"/>
                        </a:moveTo>
                        <a:lnTo>
                          <a:pt x="21600" y="0"/>
                        </a:lnTo>
                        <a:lnTo>
                          <a:pt x="21600" y="21600"/>
                        </a:lnTo>
                        <a:lnTo>
                          <a:pt x="0" y="21600"/>
                        </a:lnTo>
                        <a:close/>
                      </a:path>
                    </a:pathLst>
                  </a:custGeom>
                  <a:noFill/>
                  <a:ln w="9525">
                    <a:solidFill>
                      <a:srgbClr val="000000"/>
                    </a:solidFill>
                    <a:miter/>
                  </a:ln>
                </p:spPr>
                <p:style>
                  <a:lnRef idx="0">
                    <a:scrgbClr r="0" g="0" b="0"/>
                  </a:lnRef>
                  <a:fillRef idx="0">
                    <a:scrgbClr r="0" g="0" b="0"/>
                  </a:fillRef>
                  <a:effectRef idx="0">
                    <a:scrgbClr r="0" g="0" b="0"/>
                  </a:effectRef>
                  <a:fontRef idx="minor"/>
                </p:style>
              </p:sp>
              <p:sp>
                <p:nvSpPr>
                  <p:cNvPr id="1660" name="Google Shape;147;p27"/>
                  <p:cNvSpPr/>
                  <p:nvPr/>
                </p:nvSpPr>
                <p:spPr>
                  <a:xfrm>
                    <a:off x="2886840" y="4592520"/>
                    <a:ext cx="81720" cy="81000"/>
                  </a:xfrm>
                  <a:custGeom>
                    <a:avLst/>
                    <a:gdLst/>
                    <a:ahLst/>
                    <a:cxnLst/>
                    <a:rect l="l" t="t" r="r" b="b"/>
                    <a:pathLst>
                      <a:path w="21600" h="21600">
                        <a:moveTo>
                          <a:pt x="0" y="0"/>
                        </a:moveTo>
                        <a:lnTo>
                          <a:pt x="21600" y="0"/>
                        </a:lnTo>
                        <a:lnTo>
                          <a:pt x="21600" y="21600"/>
                        </a:lnTo>
                        <a:lnTo>
                          <a:pt x="0" y="21600"/>
                        </a:lnTo>
                        <a:close/>
                      </a:path>
                    </a:pathLst>
                  </a:custGeom>
                  <a:noFill/>
                  <a:ln w="9525">
                    <a:solidFill>
                      <a:srgbClr val="000000"/>
                    </a:solidFill>
                    <a:miter/>
                  </a:ln>
                </p:spPr>
                <p:style>
                  <a:lnRef idx="0">
                    <a:scrgbClr r="0" g="0" b="0"/>
                  </a:lnRef>
                  <a:fillRef idx="0">
                    <a:scrgbClr r="0" g="0" b="0"/>
                  </a:fillRef>
                  <a:effectRef idx="0">
                    <a:scrgbClr r="0" g="0" b="0"/>
                  </a:effectRef>
                  <a:fontRef idx="minor"/>
                </p:style>
              </p:sp>
              <p:sp>
                <p:nvSpPr>
                  <p:cNvPr id="1661" name="Google Shape;148;p27"/>
                  <p:cNvSpPr/>
                  <p:nvPr/>
                </p:nvSpPr>
                <p:spPr>
                  <a:xfrm>
                    <a:off x="2971080" y="4592520"/>
                    <a:ext cx="81720" cy="81000"/>
                  </a:xfrm>
                  <a:custGeom>
                    <a:avLst/>
                    <a:gdLst/>
                    <a:ahLst/>
                    <a:cxnLst/>
                    <a:rect l="l" t="t" r="r" b="b"/>
                    <a:pathLst>
                      <a:path w="21600" h="21600">
                        <a:moveTo>
                          <a:pt x="0" y="0"/>
                        </a:moveTo>
                        <a:lnTo>
                          <a:pt x="21600" y="0"/>
                        </a:lnTo>
                        <a:lnTo>
                          <a:pt x="21600" y="21600"/>
                        </a:lnTo>
                        <a:lnTo>
                          <a:pt x="0" y="21600"/>
                        </a:lnTo>
                        <a:close/>
                      </a:path>
                    </a:pathLst>
                  </a:custGeom>
                  <a:noFill/>
                  <a:ln w="9525">
                    <a:solidFill>
                      <a:srgbClr val="000000"/>
                    </a:solidFill>
                    <a:miter/>
                  </a:ln>
                </p:spPr>
                <p:style>
                  <a:lnRef idx="0">
                    <a:scrgbClr r="0" g="0" b="0"/>
                  </a:lnRef>
                  <a:fillRef idx="0">
                    <a:scrgbClr r="0" g="0" b="0"/>
                  </a:fillRef>
                  <a:effectRef idx="0">
                    <a:scrgbClr r="0" g="0" b="0"/>
                  </a:effectRef>
                  <a:fontRef idx="minor"/>
                </p:style>
              </p:sp>
              <p:sp>
                <p:nvSpPr>
                  <p:cNvPr id="1662" name="Google Shape;149;p27"/>
                  <p:cNvSpPr/>
                  <p:nvPr/>
                </p:nvSpPr>
                <p:spPr>
                  <a:xfrm>
                    <a:off x="2802960" y="4675680"/>
                    <a:ext cx="81720" cy="81000"/>
                  </a:xfrm>
                  <a:custGeom>
                    <a:avLst/>
                    <a:gdLst/>
                    <a:ahLst/>
                    <a:cxnLst/>
                    <a:rect l="l" t="t" r="r" b="b"/>
                    <a:pathLst>
                      <a:path w="21600" h="21600">
                        <a:moveTo>
                          <a:pt x="0" y="0"/>
                        </a:moveTo>
                        <a:lnTo>
                          <a:pt x="21600" y="0"/>
                        </a:lnTo>
                        <a:lnTo>
                          <a:pt x="21600" y="21600"/>
                        </a:lnTo>
                        <a:lnTo>
                          <a:pt x="0" y="21600"/>
                        </a:lnTo>
                        <a:close/>
                      </a:path>
                    </a:pathLst>
                  </a:custGeom>
                  <a:noFill/>
                  <a:ln w="9525">
                    <a:solidFill>
                      <a:srgbClr val="000000"/>
                    </a:solidFill>
                    <a:miter/>
                  </a:ln>
                </p:spPr>
                <p:style>
                  <a:lnRef idx="0">
                    <a:scrgbClr r="0" g="0" b="0"/>
                  </a:lnRef>
                  <a:fillRef idx="0">
                    <a:scrgbClr r="0" g="0" b="0"/>
                  </a:fillRef>
                  <a:effectRef idx="0">
                    <a:scrgbClr r="0" g="0" b="0"/>
                  </a:effectRef>
                  <a:fontRef idx="minor"/>
                </p:style>
              </p:sp>
              <p:sp>
                <p:nvSpPr>
                  <p:cNvPr id="1663" name="Google Shape;150;p27"/>
                  <p:cNvSpPr/>
                  <p:nvPr/>
                </p:nvSpPr>
                <p:spPr>
                  <a:xfrm>
                    <a:off x="2886840" y="4675680"/>
                    <a:ext cx="81720" cy="81000"/>
                  </a:xfrm>
                  <a:custGeom>
                    <a:avLst/>
                    <a:gdLst/>
                    <a:ahLst/>
                    <a:cxnLst/>
                    <a:rect l="l" t="t" r="r" b="b"/>
                    <a:pathLst>
                      <a:path w="21600" h="21600">
                        <a:moveTo>
                          <a:pt x="0" y="0"/>
                        </a:moveTo>
                        <a:lnTo>
                          <a:pt x="21600" y="0"/>
                        </a:lnTo>
                        <a:lnTo>
                          <a:pt x="21600" y="21600"/>
                        </a:lnTo>
                        <a:lnTo>
                          <a:pt x="0" y="21600"/>
                        </a:lnTo>
                        <a:close/>
                      </a:path>
                    </a:pathLst>
                  </a:custGeom>
                  <a:noFill/>
                  <a:ln w="9525">
                    <a:solidFill>
                      <a:srgbClr val="000000"/>
                    </a:solidFill>
                    <a:miter/>
                  </a:ln>
                </p:spPr>
                <p:style>
                  <a:lnRef idx="0">
                    <a:scrgbClr r="0" g="0" b="0"/>
                  </a:lnRef>
                  <a:fillRef idx="0">
                    <a:scrgbClr r="0" g="0" b="0"/>
                  </a:fillRef>
                  <a:effectRef idx="0">
                    <a:scrgbClr r="0" g="0" b="0"/>
                  </a:effectRef>
                  <a:fontRef idx="minor"/>
                </p:style>
              </p:sp>
              <p:sp>
                <p:nvSpPr>
                  <p:cNvPr id="1664" name="Google Shape;151;p27"/>
                  <p:cNvSpPr/>
                  <p:nvPr/>
                </p:nvSpPr>
                <p:spPr>
                  <a:xfrm>
                    <a:off x="2971080" y="4675680"/>
                    <a:ext cx="81720" cy="81000"/>
                  </a:xfrm>
                  <a:custGeom>
                    <a:avLst/>
                    <a:gdLst/>
                    <a:ahLst/>
                    <a:cxnLst/>
                    <a:rect l="l" t="t" r="r" b="b"/>
                    <a:pathLst>
                      <a:path w="21600" h="21600">
                        <a:moveTo>
                          <a:pt x="0" y="0"/>
                        </a:moveTo>
                        <a:lnTo>
                          <a:pt x="21600" y="0"/>
                        </a:lnTo>
                        <a:lnTo>
                          <a:pt x="21600" y="21600"/>
                        </a:lnTo>
                        <a:lnTo>
                          <a:pt x="0" y="21600"/>
                        </a:lnTo>
                        <a:close/>
                      </a:path>
                    </a:pathLst>
                  </a:custGeom>
                  <a:noFill/>
                  <a:ln w="9525">
                    <a:solidFill>
                      <a:srgbClr val="000000"/>
                    </a:solidFill>
                    <a:miter/>
                  </a:ln>
                </p:spPr>
                <p:style>
                  <a:lnRef idx="0">
                    <a:scrgbClr r="0" g="0" b="0"/>
                  </a:lnRef>
                  <a:fillRef idx="0">
                    <a:scrgbClr r="0" g="0" b="0"/>
                  </a:fillRef>
                  <a:effectRef idx="0">
                    <a:scrgbClr r="0" g="0" b="0"/>
                  </a:effectRef>
                  <a:fontRef idx="minor"/>
                </p:style>
              </p:sp>
              <p:sp>
                <p:nvSpPr>
                  <p:cNvPr id="1665" name="Google Shape;152;p27"/>
                  <p:cNvSpPr/>
                  <p:nvPr/>
                </p:nvSpPr>
                <p:spPr>
                  <a:xfrm>
                    <a:off x="2802960" y="4758480"/>
                    <a:ext cx="81720" cy="81000"/>
                  </a:xfrm>
                  <a:custGeom>
                    <a:avLst/>
                    <a:gdLst/>
                    <a:ahLst/>
                    <a:cxnLst/>
                    <a:rect l="l" t="t" r="r" b="b"/>
                    <a:pathLst>
                      <a:path w="21600" h="21600">
                        <a:moveTo>
                          <a:pt x="0" y="0"/>
                        </a:moveTo>
                        <a:lnTo>
                          <a:pt x="21600" y="0"/>
                        </a:lnTo>
                        <a:lnTo>
                          <a:pt x="21600" y="21600"/>
                        </a:lnTo>
                        <a:lnTo>
                          <a:pt x="0" y="21600"/>
                        </a:lnTo>
                        <a:close/>
                      </a:path>
                    </a:pathLst>
                  </a:custGeom>
                  <a:noFill/>
                  <a:ln w="9525">
                    <a:solidFill>
                      <a:srgbClr val="000000"/>
                    </a:solidFill>
                    <a:miter/>
                  </a:ln>
                </p:spPr>
                <p:style>
                  <a:lnRef idx="0">
                    <a:scrgbClr r="0" g="0" b="0"/>
                  </a:lnRef>
                  <a:fillRef idx="0">
                    <a:scrgbClr r="0" g="0" b="0"/>
                  </a:fillRef>
                  <a:effectRef idx="0">
                    <a:scrgbClr r="0" g="0" b="0"/>
                  </a:effectRef>
                  <a:fontRef idx="minor"/>
                </p:style>
              </p:sp>
              <p:sp>
                <p:nvSpPr>
                  <p:cNvPr id="1666" name="Google Shape;153;p27"/>
                  <p:cNvSpPr/>
                  <p:nvPr/>
                </p:nvSpPr>
                <p:spPr>
                  <a:xfrm>
                    <a:off x="2886840" y="4758480"/>
                    <a:ext cx="81720" cy="81000"/>
                  </a:xfrm>
                  <a:custGeom>
                    <a:avLst/>
                    <a:gdLst/>
                    <a:ahLst/>
                    <a:cxnLst/>
                    <a:rect l="l" t="t" r="r" b="b"/>
                    <a:pathLst>
                      <a:path w="21600" h="21600">
                        <a:moveTo>
                          <a:pt x="0" y="0"/>
                        </a:moveTo>
                        <a:lnTo>
                          <a:pt x="21600" y="0"/>
                        </a:lnTo>
                        <a:lnTo>
                          <a:pt x="21600" y="21600"/>
                        </a:lnTo>
                        <a:lnTo>
                          <a:pt x="0" y="21600"/>
                        </a:lnTo>
                        <a:close/>
                      </a:path>
                    </a:pathLst>
                  </a:custGeom>
                  <a:noFill/>
                  <a:ln w="9525">
                    <a:solidFill>
                      <a:srgbClr val="000000"/>
                    </a:solidFill>
                    <a:miter/>
                  </a:ln>
                </p:spPr>
                <p:style>
                  <a:lnRef idx="0">
                    <a:scrgbClr r="0" g="0" b="0"/>
                  </a:lnRef>
                  <a:fillRef idx="0">
                    <a:scrgbClr r="0" g="0" b="0"/>
                  </a:fillRef>
                  <a:effectRef idx="0">
                    <a:scrgbClr r="0" g="0" b="0"/>
                  </a:effectRef>
                  <a:fontRef idx="minor"/>
                </p:style>
              </p:sp>
              <p:sp>
                <p:nvSpPr>
                  <p:cNvPr id="1667" name="Google Shape;154;p27"/>
                  <p:cNvSpPr/>
                  <p:nvPr/>
                </p:nvSpPr>
                <p:spPr>
                  <a:xfrm>
                    <a:off x="2971080" y="4758480"/>
                    <a:ext cx="81720" cy="81000"/>
                  </a:xfrm>
                  <a:custGeom>
                    <a:avLst/>
                    <a:gdLst/>
                    <a:ahLst/>
                    <a:cxnLst/>
                    <a:rect l="l" t="t" r="r" b="b"/>
                    <a:pathLst>
                      <a:path w="21600" h="21600">
                        <a:moveTo>
                          <a:pt x="0" y="0"/>
                        </a:moveTo>
                        <a:lnTo>
                          <a:pt x="21600" y="0"/>
                        </a:lnTo>
                        <a:lnTo>
                          <a:pt x="21600" y="21600"/>
                        </a:lnTo>
                        <a:lnTo>
                          <a:pt x="0" y="21600"/>
                        </a:lnTo>
                        <a:close/>
                      </a:path>
                    </a:pathLst>
                  </a:custGeom>
                  <a:noFill/>
                  <a:ln w="9525">
                    <a:solidFill>
                      <a:srgbClr val="000000"/>
                    </a:solidFill>
                    <a:miter/>
                  </a:ln>
                </p:spPr>
                <p:style>
                  <a:lnRef idx="0">
                    <a:scrgbClr r="0" g="0" b="0"/>
                  </a:lnRef>
                  <a:fillRef idx="0">
                    <a:scrgbClr r="0" g="0" b="0"/>
                  </a:fillRef>
                  <a:effectRef idx="0">
                    <a:scrgbClr r="0" g="0" b="0"/>
                  </a:effectRef>
                  <a:fontRef idx="minor"/>
                </p:style>
              </p:sp>
            </p:grpSp>
            <p:pic>
              <p:nvPicPr>
                <p:cNvPr id="1668" name="Google Shape;155;p27"/>
                <p:cNvPicPr/>
                <p:nvPr/>
              </p:nvPicPr>
              <p:blipFill>
                <a:blip r:embed="rId3"/>
                <a:stretch/>
              </p:blipFill>
              <p:spPr>
                <a:xfrm rot="10800000">
                  <a:off x="2897280" y="4864320"/>
                  <a:ext cx="78840" cy="73440"/>
                </a:xfrm>
                <a:prstGeom prst="rect">
                  <a:avLst/>
                </a:prstGeom>
                <a:ln w="0">
                  <a:noFill/>
                </a:ln>
              </p:spPr>
            </p:pic>
          </p:grpSp>
          <p:sp>
            <p:nvSpPr>
              <p:cNvPr id="1669" name="Google Shape;156;p27"/>
              <p:cNvSpPr/>
              <p:nvPr/>
            </p:nvSpPr>
            <p:spPr>
              <a:xfrm>
                <a:off x="535680" y="4982040"/>
                <a:ext cx="497520" cy="9000"/>
              </a:xfrm>
              <a:custGeom>
                <a:avLst/>
                <a:gdLst/>
                <a:ahLst/>
                <a:cxnLst/>
                <a:rect l="l" t="t" r="r" b="b"/>
                <a:pathLst>
                  <a:path w="21600" h="21600">
                    <a:moveTo>
                      <a:pt x="0" y="0"/>
                    </a:moveTo>
                    <a:lnTo>
                      <a:pt x="21600" y="21600"/>
                    </a:lnTo>
                  </a:path>
                </a:pathLst>
              </a:custGeom>
              <a:noFill/>
              <a:ln w="12600">
                <a:solidFill>
                  <a:srgbClr val="000000"/>
                </a:solidFill>
                <a:miter/>
                <a:tailEnd type="triangle" w="med" len="med"/>
              </a:ln>
            </p:spPr>
            <p:style>
              <a:lnRef idx="0">
                <a:scrgbClr r="0" g="0" b="0"/>
              </a:lnRef>
              <a:fillRef idx="0">
                <a:scrgbClr r="0" g="0" b="0"/>
              </a:fillRef>
              <a:effectRef idx="0">
                <a:scrgbClr r="0" g="0" b="0"/>
              </a:effectRef>
              <a:fontRef idx="minor"/>
            </p:style>
          </p:sp>
          <p:grpSp>
            <p:nvGrpSpPr>
              <p:cNvPr id="1670" name="Google Shape;157;p27"/>
              <p:cNvGrpSpPr/>
              <p:nvPr/>
            </p:nvGrpSpPr>
            <p:grpSpPr>
              <a:xfrm>
                <a:off x="593640" y="4602240"/>
                <a:ext cx="249480" cy="244800"/>
                <a:chOff x="593640" y="4602240"/>
                <a:chExt cx="249480" cy="244800"/>
              </a:xfrm>
            </p:grpSpPr>
            <p:sp>
              <p:nvSpPr>
                <p:cNvPr id="1671" name="Google Shape;158;p27"/>
                <p:cNvSpPr/>
                <p:nvPr/>
              </p:nvSpPr>
              <p:spPr>
                <a:xfrm>
                  <a:off x="593640" y="4602240"/>
                  <a:ext cx="81720" cy="80280"/>
                </a:xfrm>
                <a:custGeom>
                  <a:avLst/>
                  <a:gdLst/>
                  <a:ahLst/>
                  <a:cxnLst/>
                  <a:rect l="l" t="t" r="r" b="b"/>
                  <a:pathLst>
                    <a:path w="21600" h="21600">
                      <a:moveTo>
                        <a:pt x="0" y="0"/>
                      </a:moveTo>
                      <a:lnTo>
                        <a:pt x="21600" y="0"/>
                      </a:lnTo>
                      <a:lnTo>
                        <a:pt x="21600" y="21600"/>
                      </a:lnTo>
                      <a:lnTo>
                        <a:pt x="0" y="21600"/>
                      </a:lnTo>
                      <a:close/>
                    </a:path>
                  </a:pathLst>
                </a:custGeom>
                <a:noFill/>
                <a:ln w="9525">
                  <a:solidFill>
                    <a:srgbClr val="000000"/>
                  </a:solidFill>
                  <a:miter/>
                </a:ln>
              </p:spPr>
              <p:style>
                <a:lnRef idx="0">
                  <a:scrgbClr r="0" g="0" b="0"/>
                </a:lnRef>
                <a:fillRef idx="0">
                  <a:scrgbClr r="0" g="0" b="0"/>
                </a:fillRef>
                <a:effectRef idx="0">
                  <a:scrgbClr r="0" g="0" b="0"/>
                </a:effectRef>
                <a:fontRef idx="minor"/>
              </p:style>
            </p:sp>
            <p:sp>
              <p:nvSpPr>
                <p:cNvPr id="1672" name="Google Shape;159;p27"/>
                <p:cNvSpPr/>
                <p:nvPr/>
              </p:nvSpPr>
              <p:spPr>
                <a:xfrm>
                  <a:off x="677520" y="4602240"/>
                  <a:ext cx="81720" cy="80280"/>
                </a:xfrm>
                <a:custGeom>
                  <a:avLst/>
                  <a:gdLst/>
                  <a:ahLst/>
                  <a:cxnLst/>
                  <a:rect l="l" t="t" r="r" b="b"/>
                  <a:pathLst>
                    <a:path w="21600" h="21600">
                      <a:moveTo>
                        <a:pt x="0" y="0"/>
                      </a:moveTo>
                      <a:lnTo>
                        <a:pt x="21600" y="0"/>
                      </a:lnTo>
                      <a:lnTo>
                        <a:pt x="21600" y="21600"/>
                      </a:lnTo>
                      <a:lnTo>
                        <a:pt x="0" y="21600"/>
                      </a:lnTo>
                      <a:close/>
                    </a:path>
                  </a:pathLst>
                </a:custGeom>
                <a:noFill/>
                <a:ln w="9525">
                  <a:solidFill>
                    <a:srgbClr val="000000"/>
                  </a:solidFill>
                  <a:miter/>
                </a:ln>
              </p:spPr>
              <p:style>
                <a:lnRef idx="0">
                  <a:scrgbClr r="0" g="0" b="0"/>
                </a:lnRef>
                <a:fillRef idx="0">
                  <a:scrgbClr r="0" g="0" b="0"/>
                </a:fillRef>
                <a:effectRef idx="0">
                  <a:scrgbClr r="0" g="0" b="0"/>
                </a:effectRef>
                <a:fontRef idx="minor"/>
              </p:style>
            </p:sp>
            <p:sp>
              <p:nvSpPr>
                <p:cNvPr id="1673" name="Google Shape;160;p27"/>
                <p:cNvSpPr/>
                <p:nvPr/>
              </p:nvSpPr>
              <p:spPr>
                <a:xfrm>
                  <a:off x="761400" y="4602240"/>
                  <a:ext cx="81720" cy="80280"/>
                </a:xfrm>
                <a:custGeom>
                  <a:avLst/>
                  <a:gdLst/>
                  <a:ahLst/>
                  <a:cxnLst/>
                  <a:rect l="l" t="t" r="r" b="b"/>
                  <a:pathLst>
                    <a:path w="21600" h="21600">
                      <a:moveTo>
                        <a:pt x="0" y="0"/>
                      </a:moveTo>
                      <a:lnTo>
                        <a:pt x="21600" y="0"/>
                      </a:lnTo>
                      <a:lnTo>
                        <a:pt x="21600" y="21600"/>
                      </a:lnTo>
                      <a:lnTo>
                        <a:pt x="0" y="21600"/>
                      </a:lnTo>
                      <a:close/>
                    </a:path>
                  </a:pathLst>
                </a:custGeom>
                <a:noFill/>
                <a:ln w="9525">
                  <a:solidFill>
                    <a:srgbClr val="000000"/>
                  </a:solidFill>
                  <a:miter/>
                </a:ln>
              </p:spPr>
              <p:style>
                <a:lnRef idx="0">
                  <a:scrgbClr r="0" g="0" b="0"/>
                </a:lnRef>
                <a:fillRef idx="0">
                  <a:scrgbClr r="0" g="0" b="0"/>
                </a:fillRef>
                <a:effectRef idx="0">
                  <a:scrgbClr r="0" g="0" b="0"/>
                </a:effectRef>
                <a:fontRef idx="minor"/>
              </p:style>
            </p:sp>
            <p:sp>
              <p:nvSpPr>
                <p:cNvPr id="1674" name="Google Shape;161;p27"/>
                <p:cNvSpPr/>
                <p:nvPr/>
              </p:nvSpPr>
              <p:spPr>
                <a:xfrm>
                  <a:off x="593640" y="4684680"/>
                  <a:ext cx="81720" cy="80280"/>
                </a:xfrm>
                <a:custGeom>
                  <a:avLst/>
                  <a:gdLst/>
                  <a:ahLst/>
                  <a:cxnLst/>
                  <a:rect l="l" t="t" r="r" b="b"/>
                  <a:pathLst>
                    <a:path w="21600" h="21600">
                      <a:moveTo>
                        <a:pt x="0" y="0"/>
                      </a:moveTo>
                      <a:lnTo>
                        <a:pt x="21600" y="0"/>
                      </a:lnTo>
                      <a:lnTo>
                        <a:pt x="21600" y="21600"/>
                      </a:lnTo>
                      <a:lnTo>
                        <a:pt x="0" y="21600"/>
                      </a:lnTo>
                      <a:close/>
                    </a:path>
                  </a:pathLst>
                </a:custGeom>
                <a:noFill/>
                <a:ln w="9525">
                  <a:solidFill>
                    <a:srgbClr val="000000"/>
                  </a:solidFill>
                  <a:miter/>
                </a:ln>
              </p:spPr>
              <p:style>
                <a:lnRef idx="0">
                  <a:scrgbClr r="0" g="0" b="0"/>
                </a:lnRef>
                <a:fillRef idx="0">
                  <a:scrgbClr r="0" g="0" b="0"/>
                </a:fillRef>
                <a:effectRef idx="0">
                  <a:scrgbClr r="0" g="0" b="0"/>
                </a:effectRef>
                <a:fontRef idx="minor"/>
              </p:style>
            </p:sp>
            <p:sp>
              <p:nvSpPr>
                <p:cNvPr id="1675" name="Google Shape;162;p27"/>
                <p:cNvSpPr/>
                <p:nvPr/>
              </p:nvSpPr>
              <p:spPr>
                <a:xfrm>
                  <a:off x="677520" y="4684680"/>
                  <a:ext cx="81720" cy="80280"/>
                </a:xfrm>
                <a:custGeom>
                  <a:avLst/>
                  <a:gdLst/>
                  <a:ahLst/>
                  <a:cxnLst/>
                  <a:rect l="l" t="t" r="r" b="b"/>
                  <a:pathLst>
                    <a:path w="21600" h="21600">
                      <a:moveTo>
                        <a:pt x="0" y="0"/>
                      </a:moveTo>
                      <a:lnTo>
                        <a:pt x="21600" y="0"/>
                      </a:lnTo>
                      <a:lnTo>
                        <a:pt x="21600" y="21600"/>
                      </a:lnTo>
                      <a:lnTo>
                        <a:pt x="0" y="21600"/>
                      </a:lnTo>
                      <a:close/>
                    </a:path>
                  </a:pathLst>
                </a:custGeom>
                <a:noFill/>
                <a:ln w="9525">
                  <a:solidFill>
                    <a:srgbClr val="000000"/>
                  </a:solidFill>
                  <a:miter/>
                </a:ln>
              </p:spPr>
              <p:style>
                <a:lnRef idx="0">
                  <a:scrgbClr r="0" g="0" b="0"/>
                </a:lnRef>
                <a:fillRef idx="0">
                  <a:scrgbClr r="0" g="0" b="0"/>
                </a:fillRef>
                <a:effectRef idx="0">
                  <a:scrgbClr r="0" g="0" b="0"/>
                </a:effectRef>
                <a:fontRef idx="minor"/>
              </p:style>
            </p:sp>
            <p:sp>
              <p:nvSpPr>
                <p:cNvPr id="1676" name="Google Shape;163;p27"/>
                <p:cNvSpPr/>
                <p:nvPr/>
              </p:nvSpPr>
              <p:spPr>
                <a:xfrm>
                  <a:off x="761400" y="4684680"/>
                  <a:ext cx="81720" cy="80280"/>
                </a:xfrm>
                <a:custGeom>
                  <a:avLst/>
                  <a:gdLst/>
                  <a:ahLst/>
                  <a:cxnLst/>
                  <a:rect l="l" t="t" r="r" b="b"/>
                  <a:pathLst>
                    <a:path w="21600" h="21600">
                      <a:moveTo>
                        <a:pt x="0" y="0"/>
                      </a:moveTo>
                      <a:lnTo>
                        <a:pt x="21600" y="0"/>
                      </a:lnTo>
                      <a:lnTo>
                        <a:pt x="21600" y="21600"/>
                      </a:lnTo>
                      <a:lnTo>
                        <a:pt x="0" y="21600"/>
                      </a:lnTo>
                      <a:close/>
                    </a:path>
                  </a:pathLst>
                </a:custGeom>
                <a:noFill/>
                <a:ln w="9525">
                  <a:solidFill>
                    <a:srgbClr val="000000"/>
                  </a:solidFill>
                  <a:miter/>
                </a:ln>
              </p:spPr>
              <p:style>
                <a:lnRef idx="0">
                  <a:scrgbClr r="0" g="0" b="0"/>
                </a:lnRef>
                <a:fillRef idx="0">
                  <a:scrgbClr r="0" g="0" b="0"/>
                </a:fillRef>
                <a:effectRef idx="0">
                  <a:scrgbClr r="0" g="0" b="0"/>
                </a:effectRef>
                <a:fontRef idx="minor"/>
              </p:style>
            </p:sp>
            <p:sp>
              <p:nvSpPr>
                <p:cNvPr id="1677" name="Google Shape;164;p27"/>
                <p:cNvSpPr/>
                <p:nvPr/>
              </p:nvSpPr>
              <p:spPr>
                <a:xfrm>
                  <a:off x="593640" y="4766760"/>
                  <a:ext cx="81720" cy="80280"/>
                </a:xfrm>
                <a:custGeom>
                  <a:avLst/>
                  <a:gdLst/>
                  <a:ahLst/>
                  <a:cxnLst/>
                  <a:rect l="l" t="t" r="r" b="b"/>
                  <a:pathLst>
                    <a:path w="21600" h="21600">
                      <a:moveTo>
                        <a:pt x="0" y="0"/>
                      </a:moveTo>
                      <a:lnTo>
                        <a:pt x="21600" y="0"/>
                      </a:lnTo>
                      <a:lnTo>
                        <a:pt x="21600" y="21600"/>
                      </a:lnTo>
                      <a:lnTo>
                        <a:pt x="0" y="21600"/>
                      </a:lnTo>
                      <a:close/>
                    </a:path>
                  </a:pathLst>
                </a:custGeom>
                <a:noFill/>
                <a:ln w="9525">
                  <a:solidFill>
                    <a:srgbClr val="000000"/>
                  </a:solidFill>
                  <a:miter/>
                </a:ln>
              </p:spPr>
              <p:style>
                <a:lnRef idx="0">
                  <a:scrgbClr r="0" g="0" b="0"/>
                </a:lnRef>
                <a:fillRef idx="0">
                  <a:scrgbClr r="0" g="0" b="0"/>
                </a:fillRef>
                <a:effectRef idx="0">
                  <a:scrgbClr r="0" g="0" b="0"/>
                </a:effectRef>
                <a:fontRef idx="minor"/>
              </p:style>
            </p:sp>
            <p:sp>
              <p:nvSpPr>
                <p:cNvPr id="1678" name="Google Shape;165;p27"/>
                <p:cNvSpPr/>
                <p:nvPr/>
              </p:nvSpPr>
              <p:spPr>
                <a:xfrm>
                  <a:off x="677520" y="4766760"/>
                  <a:ext cx="81720" cy="80280"/>
                </a:xfrm>
                <a:custGeom>
                  <a:avLst/>
                  <a:gdLst/>
                  <a:ahLst/>
                  <a:cxnLst/>
                  <a:rect l="l" t="t" r="r" b="b"/>
                  <a:pathLst>
                    <a:path w="21600" h="21600">
                      <a:moveTo>
                        <a:pt x="0" y="0"/>
                      </a:moveTo>
                      <a:lnTo>
                        <a:pt x="21600" y="0"/>
                      </a:lnTo>
                      <a:lnTo>
                        <a:pt x="21600" y="21600"/>
                      </a:lnTo>
                      <a:lnTo>
                        <a:pt x="0" y="21600"/>
                      </a:lnTo>
                      <a:close/>
                    </a:path>
                  </a:pathLst>
                </a:custGeom>
                <a:noFill/>
                <a:ln w="9525">
                  <a:solidFill>
                    <a:srgbClr val="000000"/>
                  </a:solidFill>
                  <a:miter/>
                </a:ln>
              </p:spPr>
              <p:style>
                <a:lnRef idx="0">
                  <a:scrgbClr r="0" g="0" b="0"/>
                </a:lnRef>
                <a:fillRef idx="0">
                  <a:scrgbClr r="0" g="0" b="0"/>
                </a:fillRef>
                <a:effectRef idx="0">
                  <a:scrgbClr r="0" g="0" b="0"/>
                </a:effectRef>
                <a:fontRef idx="minor"/>
              </p:style>
            </p:sp>
            <p:sp>
              <p:nvSpPr>
                <p:cNvPr id="1679" name="Google Shape;166;p27"/>
                <p:cNvSpPr/>
                <p:nvPr/>
              </p:nvSpPr>
              <p:spPr>
                <a:xfrm>
                  <a:off x="761400" y="4766760"/>
                  <a:ext cx="81720" cy="80280"/>
                </a:xfrm>
                <a:custGeom>
                  <a:avLst/>
                  <a:gdLst/>
                  <a:ahLst/>
                  <a:cxnLst/>
                  <a:rect l="l" t="t" r="r" b="b"/>
                  <a:pathLst>
                    <a:path w="21600" h="21600">
                      <a:moveTo>
                        <a:pt x="0" y="0"/>
                      </a:moveTo>
                      <a:lnTo>
                        <a:pt x="21600" y="0"/>
                      </a:lnTo>
                      <a:lnTo>
                        <a:pt x="21600" y="21600"/>
                      </a:lnTo>
                      <a:lnTo>
                        <a:pt x="0" y="21600"/>
                      </a:lnTo>
                      <a:close/>
                    </a:path>
                  </a:pathLst>
                </a:custGeom>
                <a:noFill/>
                <a:ln w="9525">
                  <a:solidFill>
                    <a:srgbClr val="000000"/>
                  </a:solidFill>
                  <a:miter/>
                </a:ln>
              </p:spPr>
              <p:style>
                <a:lnRef idx="0">
                  <a:scrgbClr r="0" g="0" b="0"/>
                </a:lnRef>
                <a:fillRef idx="0">
                  <a:scrgbClr r="0" g="0" b="0"/>
                </a:fillRef>
                <a:effectRef idx="0">
                  <a:scrgbClr r="0" g="0" b="0"/>
                </a:effectRef>
                <a:fontRef idx="minor"/>
              </p:style>
            </p:sp>
          </p:grpSp>
        </p:grpSp>
        <p:sp>
          <p:nvSpPr>
            <p:cNvPr id="1680" name="TextBox 263"/>
            <p:cNvSpPr/>
            <p:nvPr/>
          </p:nvSpPr>
          <p:spPr>
            <a:xfrm>
              <a:off x="768240" y="5758200"/>
              <a:ext cx="763920" cy="250920"/>
            </a:xfrm>
            <a:prstGeom prst="rect">
              <a:avLst/>
            </a:prstGeom>
            <a:noFill/>
            <a:ln w="12700">
              <a:noFill/>
            </a:ln>
          </p:spPr>
          <p:style>
            <a:lnRef idx="0">
              <a:scrgbClr r="0" g="0" b="0"/>
            </a:lnRef>
            <a:fillRef idx="0">
              <a:scrgbClr r="0" g="0" b="0"/>
            </a:fillRef>
            <a:effectRef idx="0">
              <a:scrgbClr r="0" g="0" b="0"/>
            </a:effectRef>
            <a:fontRef idx="minor"/>
          </p:style>
          <p:txBody>
            <a:bodyPr vertOverflow="overflow" horzOverflow="overflow" lIns="45720" rIns="45720" numCol="1" spcCol="38160" anchor="t">
              <a:spAutoFit/>
            </a:bodyPr>
            <a:lstStyle/>
            <a:p>
              <a:pPr>
                <a:lnSpc>
                  <a:spcPct val="100000"/>
                </a:lnSpc>
                <a:buNone/>
                <a:tabLst>
                  <a:tab pos="0" algn="l"/>
                </a:tabLst>
              </a:pPr>
              <a:r>
                <a:rPr lang="en-US" sz="1050" b="0" strike="noStrike" spc="-1">
                  <a:solidFill>
                    <a:srgbClr val="000000"/>
                  </a:solidFill>
                  <a:latin typeface="Arial"/>
                  <a:ea typeface="Arial"/>
                </a:rPr>
                <a:t>64x15x15</a:t>
              </a:r>
              <a:endParaRPr lang="en-US" sz="1050" b="0" strike="noStrike" spc="-1">
                <a:latin typeface="Arial"/>
              </a:endParaRPr>
            </a:p>
          </p:txBody>
        </p:sp>
      </p:grpSp>
      <p:sp>
        <p:nvSpPr>
          <p:cNvPr id="1681" name="TextBox 264"/>
          <p:cNvSpPr/>
          <p:nvPr/>
        </p:nvSpPr>
        <p:spPr>
          <a:xfrm>
            <a:off x="1149120" y="3560400"/>
            <a:ext cx="763920" cy="250920"/>
          </a:xfrm>
          <a:prstGeom prst="rect">
            <a:avLst/>
          </a:prstGeom>
          <a:noFill/>
          <a:ln w="12700">
            <a:noFill/>
          </a:ln>
        </p:spPr>
        <p:style>
          <a:lnRef idx="0">
            <a:scrgbClr r="0" g="0" b="0"/>
          </a:lnRef>
          <a:fillRef idx="0">
            <a:scrgbClr r="0" g="0" b="0"/>
          </a:fillRef>
          <a:effectRef idx="0">
            <a:scrgbClr r="0" g="0" b="0"/>
          </a:effectRef>
          <a:fontRef idx="minor"/>
        </p:style>
        <p:txBody>
          <a:bodyPr vertOverflow="overflow" horzOverflow="overflow" lIns="45720" rIns="45720" numCol="1" spcCol="38160" anchor="t">
            <a:spAutoFit/>
          </a:bodyPr>
          <a:lstStyle/>
          <a:p>
            <a:pPr>
              <a:lnSpc>
                <a:spcPct val="100000"/>
              </a:lnSpc>
              <a:buNone/>
              <a:tabLst>
                <a:tab pos="0" algn="l"/>
              </a:tabLst>
            </a:pPr>
            <a:r>
              <a:rPr lang="en-US" sz="1050" b="0" strike="noStrike" spc="-1">
                <a:solidFill>
                  <a:srgbClr val="000000"/>
                </a:solidFill>
                <a:latin typeface="Arial"/>
                <a:ea typeface="Arial"/>
              </a:rPr>
              <a:t>12x15x15</a:t>
            </a:r>
            <a:endParaRPr lang="en-US" sz="1050" b="0" strike="noStrike" spc="-1">
              <a:latin typeface="Arial"/>
            </a:endParaRPr>
          </a:p>
        </p:txBody>
      </p:sp>
      <p:sp>
        <p:nvSpPr>
          <p:cNvPr id="1682" name="TextBox 266"/>
          <p:cNvSpPr/>
          <p:nvPr/>
        </p:nvSpPr>
        <p:spPr>
          <a:xfrm>
            <a:off x="5666760" y="4690080"/>
            <a:ext cx="763920" cy="250920"/>
          </a:xfrm>
          <a:prstGeom prst="rect">
            <a:avLst/>
          </a:prstGeom>
          <a:noFill/>
          <a:ln w="12700">
            <a:noFill/>
          </a:ln>
        </p:spPr>
        <p:style>
          <a:lnRef idx="0">
            <a:scrgbClr r="0" g="0" b="0"/>
          </a:lnRef>
          <a:fillRef idx="0">
            <a:scrgbClr r="0" g="0" b="0"/>
          </a:fillRef>
          <a:effectRef idx="0">
            <a:scrgbClr r="0" g="0" b="0"/>
          </a:effectRef>
          <a:fontRef idx="minor"/>
        </p:style>
        <p:txBody>
          <a:bodyPr vertOverflow="overflow" horzOverflow="overflow" lIns="45720" rIns="45720" numCol="1" spcCol="38160" anchor="t">
            <a:spAutoFit/>
          </a:bodyPr>
          <a:lstStyle/>
          <a:p>
            <a:pPr>
              <a:lnSpc>
                <a:spcPct val="100000"/>
              </a:lnSpc>
              <a:buNone/>
              <a:tabLst>
                <a:tab pos="0" algn="l"/>
              </a:tabLst>
            </a:pPr>
            <a:r>
              <a:rPr lang="en-US" sz="1050" b="0" strike="noStrike" spc="-1">
                <a:solidFill>
                  <a:srgbClr val="000000"/>
                </a:solidFill>
                <a:latin typeface="Arial"/>
                <a:ea typeface="Arial"/>
              </a:rPr>
              <a:t>128x7x7</a:t>
            </a:r>
            <a:endParaRPr lang="en-US" sz="1050" b="0" strike="noStrike" spc="-1">
              <a:latin typeface="Arial"/>
            </a:endParaRPr>
          </a:p>
        </p:txBody>
      </p:sp>
      <p:sp>
        <p:nvSpPr>
          <p:cNvPr id="1683" name="TextBox 267"/>
          <p:cNvSpPr/>
          <p:nvPr/>
        </p:nvSpPr>
        <p:spPr>
          <a:xfrm>
            <a:off x="6081840" y="6383880"/>
            <a:ext cx="763920" cy="250920"/>
          </a:xfrm>
          <a:prstGeom prst="rect">
            <a:avLst/>
          </a:prstGeom>
          <a:noFill/>
          <a:ln w="12700">
            <a:noFill/>
          </a:ln>
        </p:spPr>
        <p:style>
          <a:lnRef idx="0">
            <a:scrgbClr r="0" g="0" b="0"/>
          </a:lnRef>
          <a:fillRef idx="0">
            <a:scrgbClr r="0" g="0" b="0"/>
          </a:fillRef>
          <a:effectRef idx="0">
            <a:scrgbClr r="0" g="0" b="0"/>
          </a:effectRef>
          <a:fontRef idx="minor"/>
        </p:style>
        <p:txBody>
          <a:bodyPr vertOverflow="overflow" horzOverflow="overflow" lIns="45720" rIns="45720" numCol="1" spcCol="38160" anchor="t">
            <a:spAutoFit/>
          </a:bodyPr>
          <a:lstStyle/>
          <a:p>
            <a:pPr>
              <a:lnSpc>
                <a:spcPct val="100000"/>
              </a:lnSpc>
              <a:buNone/>
              <a:tabLst>
                <a:tab pos="0" algn="l"/>
              </a:tabLst>
            </a:pPr>
            <a:r>
              <a:rPr lang="en-US" sz="1050" b="0" strike="noStrike" spc="-1">
                <a:solidFill>
                  <a:srgbClr val="000000"/>
                </a:solidFill>
                <a:latin typeface="Arial"/>
                <a:ea typeface="Arial"/>
              </a:rPr>
              <a:t>256x3x3</a:t>
            </a:r>
            <a:endParaRPr lang="en-US" sz="1050" b="0" strike="noStrike" spc="-1">
              <a:latin typeface="Arial"/>
            </a:endParaRPr>
          </a:p>
        </p:txBody>
      </p:sp>
      <p:sp>
        <p:nvSpPr>
          <p:cNvPr id="1684" name="TextBox 268"/>
          <p:cNvSpPr/>
          <p:nvPr/>
        </p:nvSpPr>
        <p:spPr>
          <a:xfrm>
            <a:off x="9102600" y="5201640"/>
            <a:ext cx="625680" cy="273600"/>
          </a:xfrm>
          <a:prstGeom prst="rect">
            <a:avLst/>
          </a:prstGeom>
          <a:noFill/>
          <a:ln w="12700">
            <a:noFill/>
          </a:ln>
        </p:spPr>
        <p:style>
          <a:lnRef idx="0">
            <a:scrgbClr r="0" g="0" b="0"/>
          </a:lnRef>
          <a:fillRef idx="0">
            <a:scrgbClr r="0" g="0" b="0"/>
          </a:fillRef>
          <a:effectRef idx="0">
            <a:scrgbClr r="0" g="0" b="0"/>
          </a:effectRef>
          <a:fontRef idx="minor"/>
        </p:style>
        <p:txBody>
          <a:bodyPr vertOverflow="overflow" horzOverflow="overflow" lIns="45720" rIns="45720" numCol="1" spcCol="38160" anchor="t">
            <a:spAutoFit/>
          </a:bodyPr>
          <a:lstStyle/>
          <a:p>
            <a:pPr>
              <a:lnSpc>
                <a:spcPct val="100000"/>
              </a:lnSpc>
              <a:buNone/>
              <a:tabLst>
                <a:tab pos="0" algn="l"/>
              </a:tabLst>
            </a:pPr>
            <a:r>
              <a:rPr lang="en-US" sz="1200" b="0" strike="noStrike" spc="-1">
                <a:solidFill>
                  <a:srgbClr val="000000"/>
                </a:solidFill>
                <a:latin typeface="Arial"/>
                <a:ea typeface="Arial"/>
              </a:rPr>
              <a:t>GAP</a:t>
            </a:r>
            <a:endParaRPr lang="en-US" sz="1200" b="0" strike="noStrike" spc="-1">
              <a:latin typeface="Arial"/>
            </a:endParaRPr>
          </a:p>
        </p:txBody>
      </p:sp>
      <p:grpSp>
        <p:nvGrpSpPr>
          <p:cNvPr id="1685" name="Group 270"/>
          <p:cNvGrpSpPr/>
          <p:nvPr/>
        </p:nvGrpSpPr>
        <p:grpSpPr>
          <a:xfrm>
            <a:off x="7211160" y="4919400"/>
            <a:ext cx="625680" cy="488880"/>
            <a:chOff x="7211160" y="4919400"/>
            <a:chExt cx="625680" cy="488880"/>
          </a:xfrm>
        </p:grpSpPr>
        <p:sp>
          <p:nvSpPr>
            <p:cNvPr id="1686" name="Google Shape;295;p27"/>
            <p:cNvSpPr/>
            <p:nvPr/>
          </p:nvSpPr>
          <p:spPr>
            <a:xfrm rot="16200000" flipH="1">
              <a:off x="7272000" y="5163480"/>
              <a:ext cx="488880" cy="360"/>
            </a:xfrm>
            <a:prstGeom prst="curvedConnector3">
              <a:avLst>
                <a:gd name="adj1" fmla="val 50000"/>
              </a:avLst>
            </a:prstGeom>
            <a:noFill/>
            <a:ln w="9525">
              <a:solidFill>
                <a:srgbClr val="000000"/>
              </a:solidFill>
              <a:round/>
              <a:tailEnd type="stealth" w="med" len="med"/>
            </a:ln>
          </p:spPr>
          <p:style>
            <a:lnRef idx="0">
              <a:scrgbClr r="0" g="0" b="0"/>
            </a:lnRef>
            <a:fillRef idx="0">
              <a:scrgbClr r="0" g="0" b="0"/>
            </a:fillRef>
            <a:effectRef idx="0">
              <a:scrgbClr r="0" g="0" b="0"/>
            </a:effectRef>
            <a:fontRef idx="minor"/>
          </p:style>
        </p:sp>
        <p:sp>
          <p:nvSpPr>
            <p:cNvPr id="1687" name="TextBox 269"/>
            <p:cNvSpPr/>
            <p:nvPr/>
          </p:nvSpPr>
          <p:spPr>
            <a:xfrm>
              <a:off x="7211160" y="5024520"/>
              <a:ext cx="625680" cy="273600"/>
            </a:xfrm>
            <a:prstGeom prst="rect">
              <a:avLst/>
            </a:prstGeom>
            <a:noFill/>
            <a:ln w="12700">
              <a:noFill/>
            </a:ln>
          </p:spPr>
          <p:style>
            <a:lnRef idx="0">
              <a:scrgbClr r="0" g="0" b="0"/>
            </a:lnRef>
            <a:fillRef idx="0">
              <a:scrgbClr r="0" g="0" b="0"/>
            </a:fillRef>
            <a:effectRef idx="0">
              <a:scrgbClr r="0" g="0" b="0"/>
            </a:effectRef>
            <a:fontRef idx="minor"/>
          </p:style>
          <p:txBody>
            <a:bodyPr vertOverflow="overflow" horzOverflow="overflow" lIns="45720" rIns="45720" numCol="1" spcCol="38160" anchor="t">
              <a:spAutoFit/>
            </a:bodyPr>
            <a:lstStyle/>
            <a:p>
              <a:pPr>
                <a:lnSpc>
                  <a:spcPct val="100000"/>
                </a:lnSpc>
                <a:buNone/>
                <a:tabLst>
                  <a:tab pos="0" algn="l"/>
                </a:tabLst>
              </a:pPr>
              <a:r>
                <a:rPr lang="en-US" sz="1200" b="0" strike="noStrike" spc="-1">
                  <a:solidFill>
                    <a:srgbClr val="000000"/>
                  </a:solidFill>
                  <a:latin typeface="Arial"/>
                  <a:ea typeface="Arial"/>
                </a:rPr>
                <a:t>MP</a:t>
              </a:r>
              <a:endParaRPr lang="en-US" sz="1200" b="0" strike="noStrike" spc="-1">
                <a:latin typeface="Arial"/>
              </a:endParaRPr>
            </a:p>
          </p:txBody>
        </p:sp>
      </p:grpSp>
      <p:grpSp>
        <p:nvGrpSpPr>
          <p:cNvPr id="1688" name="Group 275"/>
          <p:cNvGrpSpPr/>
          <p:nvPr/>
        </p:nvGrpSpPr>
        <p:grpSpPr>
          <a:xfrm>
            <a:off x="4923720" y="4020480"/>
            <a:ext cx="677520" cy="961560"/>
            <a:chOff x="4923720" y="4020480"/>
            <a:chExt cx="677520" cy="961560"/>
          </a:xfrm>
        </p:grpSpPr>
        <p:sp>
          <p:nvSpPr>
            <p:cNvPr id="1689" name="Google Shape;294;p27"/>
            <p:cNvSpPr/>
            <p:nvPr/>
          </p:nvSpPr>
          <p:spPr>
            <a:xfrm rot="10800000" flipH="1">
              <a:off x="4923360" y="4097880"/>
              <a:ext cx="506520" cy="884160"/>
            </a:xfrm>
            <a:prstGeom prst="curvedConnector3">
              <a:avLst>
                <a:gd name="adj1" fmla="val 50000"/>
              </a:avLst>
            </a:prstGeom>
            <a:noFill/>
            <a:ln w="9525">
              <a:solidFill>
                <a:srgbClr val="000000"/>
              </a:solidFill>
              <a:round/>
              <a:tailEnd type="stealth" w="med" len="med"/>
            </a:ln>
          </p:spPr>
          <p:style>
            <a:lnRef idx="0">
              <a:scrgbClr r="0" g="0" b="0"/>
            </a:lnRef>
            <a:fillRef idx="0">
              <a:scrgbClr r="0" g="0" b="0"/>
            </a:fillRef>
            <a:effectRef idx="0">
              <a:scrgbClr r="0" g="0" b="0"/>
            </a:effectRef>
            <a:fontRef idx="minor"/>
          </p:style>
        </p:sp>
        <p:sp>
          <p:nvSpPr>
            <p:cNvPr id="1690" name="TextBox 274"/>
            <p:cNvSpPr/>
            <p:nvPr/>
          </p:nvSpPr>
          <p:spPr>
            <a:xfrm>
              <a:off x="4975560" y="4020480"/>
              <a:ext cx="625680" cy="273600"/>
            </a:xfrm>
            <a:prstGeom prst="rect">
              <a:avLst/>
            </a:prstGeom>
            <a:noFill/>
            <a:ln w="12700">
              <a:noFill/>
            </a:ln>
          </p:spPr>
          <p:style>
            <a:lnRef idx="0">
              <a:scrgbClr r="0" g="0" b="0"/>
            </a:lnRef>
            <a:fillRef idx="0">
              <a:scrgbClr r="0" g="0" b="0"/>
            </a:fillRef>
            <a:effectRef idx="0">
              <a:scrgbClr r="0" g="0" b="0"/>
            </a:effectRef>
            <a:fontRef idx="minor"/>
          </p:style>
          <p:txBody>
            <a:bodyPr vertOverflow="overflow" horzOverflow="overflow" lIns="45720" rIns="45720" numCol="1" spcCol="38160" anchor="t">
              <a:spAutoFit/>
            </a:bodyPr>
            <a:lstStyle/>
            <a:p>
              <a:pPr>
                <a:lnSpc>
                  <a:spcPct val="100000"/>
                </a:lnSpc>
                <a:buNone/>
                <a:tabLst>
                  <a:tab pos="0" algn="l"/>
                </a:tabLst>
              </a:pPr>
              <a:r>
                <a:rPr lang="en-US" sz="1200" b="0" strike="noStrike" spc="-1">
                  <a:solidFill>
                    <a:srgbClr val="000000"/>
                  </a:solidFill>
                  <a:latin typeface="Arial"/>
                  <a:ea typeface="Arial"/>
                </a:rPr>
                <a:t>MP</a:t>
              </a:r>
              <a:endParaRPr lang="en-US" sz="1200" b="0" strike="noStrike" spc="-1">
                <a:latin typeface="Arial"/>
              </a:endParaRPr>
            </a:p>
          </p:txBody>
        </p:sp>
      </p:grpSp>
      <p:sp>
        <p:nvSpPr>
          <p:cNvPr id="1691" name="TextBox 276"/>
          <p:cNvSpPr/>
          <p:nvPr/>
        </p:nvSpPr>
        <p:spPr>
          <a:xfrm>
            <a:off x="11565360" y="4017600"/>
            <a:ext cx="625680" cy="334440"/>
          </a:xfrm>
          <a:prstGeom prst="rect">
            <a:avLst/>
          </a:prstGeom>
          <a:noFill/>
          <a:ln w="12700">
            <a:noFill/>
          </a:ln>
        </p:spPr>
        <p:style>
          <a:lnRef idx="0">
            <a:scrgbClr r="0" g="0" b="0"/>
          </a:lnRef>
          <a:fillRef idx="0">
            <a:scrgbClr r="0" g="0" b="0"/>
          </a:fillRef>
          <a:effectRef idx="0">
            <a:scrgbClr r="0" g="0" b="0"/>
          </a:effectRef>
          <a:fontRef idx="minor"/>
        </p:style>
        <p:txBody>
          <a:bodyPr vertOverflow="overflow" horzOverflow="overflow" lIns="45720" rIns="45720" numCol="1" spcCol="38160" anchor="t">
            <a:spAutoFit/>
          </a:bodyPr>
          <a:lstStyle/>
          <a:p>
            <a:pPr>
              <a:lnSpc>
                <a:spcPct val="100000"/>
              </a:lnSpc>
              <a:buNone/>
              <a:tabLst>
                <a:tab pos="0" algn="l"/>
              </a:tabLst>
            </a:pPr>
            <a:r>
              <a:rPr lang="en-US" sz="1600" b="1" strike="noStrike" spc="-1">
                <a:solidFill>
                  <a:srgbClr val="000000"/>
                </a:solidFill>
                <a:latin typeface="Arial"/>
                <a:ea typeface="Arial"/>
              </a:rPr>
              <a:t>SIS</a:t>
            </a:r>
            <a:endParaRPr lang="en-US" sz="1600" b="0" strike="noStrike" spc="-1">
              <a:latin typeface="Arial"/>
            </a:endParaRPr>
          </a:p>
        </p:txBody>
      </p:sp>
      <p:sp>
        <p:nvSpPr>
          <p:cNvPr id="1692" name="TextBox 277"/>
          <p:cNvSpPr/>
          <p:nvPr/>
        </p:nvSpPr>
        <p:spPr>
          <a:xfrm>
            <a:off x="1019880" y="2942640"/>
            <a:ext cx="1040760" cy="456840"/>
          </a:xfrm>
          <a:prstGeom prst="rect">
            <a:avLst/>
          </a:prstGeom>
          <a:noFill/>
          <a:ln w="12700">
            <a:noFill/>
          </a:ln>
        </p:spPr>
        <p:style>
          <a:lnRef idx="0">
            <a:scrgbClr r="0" g="0" b="0"/>
          </a:lnRef>
          <a:fillRef idx="0">
            <a:scrgbClr r="0" g="0" b="0"/>
          </a:fillRef>
          <a:effectRef idx="0">
            <a:scrgbClr r="0" g="0" b="0"/>
          </a:effectRef>
          <a:fontRef idx="minor"/>
        </p:style>
        <p:txBody>
          <a:bodyPr vertOverflow="overflow" horzOverflow="overflow" lIns="45720" rIns="45720" numCol="1" spcCol="38160" anchor="t">
            <a:spAutoFit/>
          </a:bodyPr>
          <a:lstStyle/>
          <a:p>
            <a:pPr>
              <a:lnSpc>
                <a:spcPct val="100000"/>
              </a:lnSpc>
              <a:buNone/>
              <a:tabLst>
                <a:tab pos="0" algn="l"/>
              </a:tabLst>
            </a:pPr>
            <a:r>
              <a:rPr lang="en-US" sz="2400" b="1" strike="noStrike" spc="-1">
                <a:solidFill>
                  <a:srgbClr val="000000"/>
                </a:solidFill>
                <a:latin typeface="Arial"/>
                <a:ea typeface="Arial"/>
              </a:rPr>
              <a:t>MSG</a:t>
            </a:r>
            <a:endParaRPr lang="en-US" sz="2400" b="0" strike="noStrike" spc="-1">
              <a:latin typeface="Arial"/>
            </a:endParaRPr>
          </a:p>
        </p:txBody>
      </p:sp>
      <p:sp>
        <p:nvSpPr>
          <p:cNvPr id="1693" name="Oval 1"/>
          <p:cNvSpPr/>
          <p:nvPr/>
        </p:nvSpPr>
        <p:spPr>
          <a:xfrm>
            <a:off x="3411000" y="2828880"/>
            <a:ext cx="226080" cy="226080"/>
          </a:xfrm>
          <a:prstGeom prst="ellipse">
            <a:avLst/>
          </a:prstGeom>
          <a:solidFill>
            <a:srgbClr val="FF0000"/>
          </a:solidFill>
          <a:ln w="12700">
            <a:solidFill>
              <a:srgbClr val="000000"/>
            </a:solidFill>
            <a:miter/>
          </a:ln>
        </p:spPr>
        <p:style>
          <a:lnRef idx="0">
            <a:scrgbClr r="0" g="0" b="0"/>
          </a:lnRef>
          <a:fillRef idx="0">
            <a:scrgbClr r="0" g="0" b="0"/>
          </a:fillRef>
          <a:effectRef idx="0">
            <a:scrgbClr r="0" g="0" b="0"/>
          </a:effectRef>
          <a:fontRef idx="minor"/>
        </p:style>
      </p:sp>
      <p:sp>
        <p:nvSpPr>
          <p:cNvPr id="1694" name="Oval 2"/>
          <p:cNvSpPr/>
          <p:nvPr/>
        </p:nvSpPr>
        <p:spPr>
          <a:xfrm>
            <a:off x="11576160" y="4331880"/>
            <a:ext cx="226080" cy="226080"/>
          </a:xfrm>
          <a:prstGeom prst="ellipse">
            <a:avLst/>
          </a:prstGeom>
          <a:solidFill>
            <a:srgbClr val="FF0000"/>
          </a:solidFill>
          <a:ln w="12700">
            <a:solidFill>
              <a:srgbClr val="000000"/>
            </a:solidFill>
            <a:miter/>
          </a:ln>
        </p:spPr>
        <p:style>
          <a:lnRef idx="0">
            <a:scrgbClr r="0" g="0" b="0"/>
          </a:lnRef>
          <a:fillRef idx="0">
            <a:scrgbClr r="0" g="0" b="0"/>
          </a:fillRef>
          <a:effectRef idx="0">
            <a:scrgbClr r="0" g="0" b="0"/>
          </a:effectRef>
          <a:fontRef idx="minor"/>
        </p:style>
      </p:sp>
      <p:sp>
        <p:nvSpPr>
          <p:cNvPr id="1695" name="TextBox 4"/>
          <p:cNvSpPr/>
          <p:nvPr/>
        </p:nvSpPr>
        <p:spPr>
          <a:xfrm>
            <a:off x="9738720" y="2340000"/>
            <a:ext cx="1951560" cy="250920"/>
          </a:xfrm>
          <a:prstGeom prst="rect">
            <a:avLst/>
          </a:prstGeom>
          <a:noFill/>
          <a:ln w="12700">
            <a:noFill/>
          </a:ln>
        </p:spPr>
        <p:style>
          <a:lnRef idx="0">
            <a:scrgbClr r="0" g="0" b="0"/>
          </a:lnRef>
          <a:fillRef idx="0">
            <a:scrgbClr r="0" g="0" b="0"/>
          </a:fillRef>
          <a:effectRef idx="0">
            <a:scrgbClr r="0" g="0" b="0"/>
          </a:effectRef>
          <a:fontRef idx="minor"/>
        </p:style>
        <p:txBody>
          <a:bodyPr vertOverflow="overflow" horzOverflow="overflow" lIns="45720" rIns="45720" numCol="1" spcCol="38160" anchor="t">
            <a:spAutoFit/>
          </a:bodyPr>
          <a:lstStyle/>
          <a:p>
            <a:pPr>
              <a:lnSpc>
                <a:spcPct val="100000"/>
              </a:lnSpc>
              <a:buNone/>
              <a:tabLst>
                <a:tab pos="0" algn="l"/>
              </a:tabLst>
            </a:pPr>
            <a:r>
              <a:rPr lang="en-US" sz="1050" b="0" strike="noStrike" spc="-1">
                <a:solidFill>
                  <a:srgbClr val="000000"/>
                </a:solidFill>
                <a:latin typeface="Arial"/>
                <a:ea typeface="Arial"/>
              </a:rPr>
              <a:t>256+5  -&gt; 256  -&gt; 64  -&gt;  1</a:t>
            </a:r>
            <a:endParaRPr lang="en-US" sz="1050" b="0" strike="noStrike" spc="-1">
              <a:latin typeface="Arial"/>
            </a:endParaRPr>
          </a:p>
        </p:txBody>
      </p:sp>
      <p:sp>
        <p:nvSpPr>
          <p:cNvPr id="1696" name="TextBox 5"/>
          <p:cNvSpPr/>
          <p:nvPr/>
        </p:nvSpPr>
        <p:spPr>
          <a:xfrm>
            <a:off x="7989840" y="1750320"/>
            <a:ext cx="1492560" cy="1307880"/>
          </a:xfrm>
          <a:prstGeom prst="rect">
            <a:avLst/>
          </a:prstGeom>
          <a:solidFill>
            <a:srgbClr val="FFFFFF"/>
          </a:solidFill>
          <a:ln w="6350">
            <a:solidFill>
              <a:srgbClr val="000000"/>
            </a:solidFill>
            <a:round/>
          </a:ln>
        </p:spPr>
        <p:style>
          <a:lnRef idx="2">
            <a:schemeClr val="dk1"/>
          </a:lnRef>
          <a:fillRef idx="1">
            <a:schemeClr val="lt1"/>
          </a:fillRef>
          <a:effectRef idx="0">
            <a:schemeClr val="dk1"/>
          </a:effectRef>
          <a:fontRef idx="minor"/>
        </p:style>
        <p:txBody>
          <a:bodyPr vertOverflow="overflow" horzOverflow="overflow" lIns="45720" rIns="45720" numCol="1" spcCol="38160" anchor="t">
            <a:spAutoFit/>
          </a:bodyPr>
          <a:lstStyle/>
          <a:p>
            <a:pPr>
              <a:lnSpc>
                <a:spcPct val="100000"/>
              </a:lnSpc>
              <a:buNone/>
              <a:tabLst>
                <a:tab pos="0" algn="l"/>
              </a:tabLst>
            </a:pPr>
            <a:r>
              <a:rPr lang="en-US" sz="1600" b="0" strike="noStrike" spc="-1">
                <a:solidFill>
                  <a:srgbClr val="000000"/>
                </a:solidFill>
                <a:latin typeface="Arial"/>
                <a:ea typeface="Arial"/>
              </a:rPr>
              <a:t>Day of year</a:t>
            </a:r>
            <a:endParaRPr lang="en-US" sz="1600" b="0" strike="noStrike" spc="-1">
              <a:latin typeface="Arial"/>
            </a:endParaRPr>
          </a:p>
          <a:p>
            <a:pPr>
              <a:lnSpc>
                <a:spcPct val="100000"/>
              </a:lnSpc>
              <a:buNone/>
              <a:tabLst>
                <a:tab pos="0" algn="l"/>
              </a:tabLst>
            </a:pPr>
            <a:r>
              <a:rPr lang="en-US" sz="1600" b="0" strike="noStrike" spc="-1">
                <a:solidFill>
                  <a:srgbClr val="000000"/>
                </a:solidFill>
                <a:latin typeface="Arial"/>
                <a:ea typeface="Arial"/>
              </a:rPr>
              <a:t>Solar Zenith</a:t>
            </a:r>
            <a:endParaRPr lang="en-US" sz="1600" b="0" strike="noStrike" spc="-1">
              <a:latin typeface="Arial"/>
            </a:endParaRPr>
          </a:p>
          <a:p>
            <a:pPr>
              <a:lnSpc>
                <a:spcPct val="100000"/>
              </a:lnSpc>
              <a:buNone/>
              <a:tabLst>
                <a:tab pos="0" algn="l"/>
              </a:tabLst>
            </a:pPr>
            <a:r>
              <a:rPr lang="en-US" sz="1600" b="0" strike="noStrike" spc="-1">
                <a:solidFill>
                  <a:srgbClr val="000000"/>
                </a:solidFill>
                <a:latin typeface="Arial"/>
                <a:ea typeface="Arial"/>
              </a:rPr>
              <a:t>Solar Azimuth</a:t>
            </a:r>
            <a:endParaRPr lang="en-US" sz="1600" b="0" strike="noStrike" spc="-1">
              <a:latin typeface="Arial"/>
            </a:endParaRPr>
          </a:p>
          <a:p>
            <a:pPr>
              <a:lnSpc>
                <a:spcPct val="100000"/>
              </a:lnSpc>
              <a:buNone/>
              <a:tabLst>
                <a:tab pos="0" algn="l"/>
              </a:tabLst>
            </a:pPr>
            <a:r>
              <a:rPr lang="en-US" sz="1600" b="0" strike="noStrike" spc="-1">
                <a:solidFill>
                  <a:srgbClr val="000000"/>
                </a:solidFill>
                <a:latin typeface="Arial"/>
                <a:ea typeface="Arial"/>
              </a:rPr>
              <a:t>Latitude</a:t>
            </a:r>
            <a:endParaRPr lang="en-US" sz="1600" b="0" strike="noStrike" spc="-1">
              <a:latin typeface="Arial"/>
            </a:endParaRPr>
          </a:p>
          <a:p>
            <a:pPr>
              <a:lnSpc>
                <a:spcPct val="100000"/>
              </a:lnSpc>
              <a:buNone/>
              <a:tabLst>
                <a:tab pos="0" algn="l"/>
              </a:tabLst>
            </a:pPr>
            <a:r>
              <a:rPr lang="en-US" sz="1600" b="0" strike="noStrike" spc="-1">
                <a:solidFill>
                  <a:srgbClr val="000000"/>
                </a:solidFill>
                <a:latin typeface="Arial"/>
                <a:ea typeface="Arial"/>
              </a:rPr>
              <a:t>Longitude</a:t>
            </a:r>
            <a:endParaRPr lang="en-US" sz="1600" b="0" strike="noStrike" spc="-1">
              <a:latin typeface="Arial"/>
            </a:endParaRPr>
          </a:p>
        </p:txBody>
      </p:sp>
      <p:sp>
        <p:nvSpPr>
          <p:cNvPr id="1697" name="Straight Arrow Connector 8"/>
          <p:cNvSpPr/>
          <p:nvPr/>
        </p:nvSpPr>
        <p:spPr>
          <a:xfrm>
            <a:off x="9516960" y="2355480"/>
            <a:ext cx="183240" cy="704160"/>
          </a:xfrm>
          <a:custGeom>
            <a:avLst/>
            <a:gdLst/>
            <a:ahLst/>
            <a:cxnLst/>
            <a:rect l="l" t="t" r="r" b="b"/>
            <a:pathLst>
              <a:path w="21600" h="21600">
                <a:moveTo>
                  <a:pt x="0" y="0"/>
                </a:moveTo>
                <a:lnTo>
                  <a:pt x="21600" y="21600"/>
                </a:lnTo>
              </a:path>
            </a:pathLst>
          </a:custGeom>
          <a:noFill/>
          <a:ln>
            <a:solidFill>
              <a:srgbClr val="000000"/>
            </a:solidFill>
            <a:round/>
            <a:tailEnd type="triangle" w="med" len="med"/>
          </a:ln>
        </p:spPr>
        <p:style>
          <a:lnRef idx="1">
            <a:schemeClr val="dk1"/>
          </a:lnRef>
          <a:fillRef idx="0">
            <a:schemeClr val="dk1"/>
          </a:fillRef>
          <a:effectRef idx="0">
            <a:schemeClr val="dk1"/>
          </a:effectRef>
          <a:fontRef idx="minor"/>
        </p:style>
      </p:sp>
      <p:sp>
        <p:nvSpPr>
          <p:cNvPr id="1698" name="Title 1"/>
          <p:cNvSpPr/>
          <p:nvPr/>
        </p:nvSpPr>
        <p:spPr>
          <a:xfrm>
            <a:off x="5670000" y="330120"/>
            <a:ext cx="10774800" cy="489960"/>
          </a:xfrm>
          <a:prstGeom prst="rect">
            <a:avLst/>
          </a:prstGeom>
          <a:noFill/>
          <a:ln w="12700">
            <a:noFill/>
          </a:ln>
        </p:spPr>
        <p:style>
          <a:lnRef idx="0">
            <a:scrgbClr r="0" g="0" b="0"/>
          </a:lnRef>
          <a:fillRef idx="0">
            <a:scrgbClr r="0" g="0" b="0"/>
          </a:fillRef>
          <a:effectRef idx="0">
            <a:scrgbClr r="0" g="0" b="0"/>
          </a:effectRef>
          <a:fontRef idx="minor"/>
        </p:style>
        <p:txBody>
          <a:bodyPr lIns="0" tIns="0" rIns="0" bIns="0" anchor="t">
            <a:normAutofit/>
          </a:bodyPr>
          <a:lstStyle/>
          <a:p>
            <a:pPr>
              <a:lnSpc>
                <a:spcPct val="90000"/>
              </a:lnSpc>
              <a:buNone/>
              <a:tabLst>
                <a:tab pos="0" algn="l"/>
              </a:tabLst>
            </a:pPr>
            <a:r>
              <a:rPr lang="en-US" sz="3200" b="0" strike="noStrike" spc="-1">
                <a:solidFill>
                  <a:srgbClr val="00A6D6"/>
                </a:solidFill>
                <a:latin typeface="Roboto Slab Regular Regular"/>
                <a:ea typeface="Roboto Slab Regular Regular"/>
              </a:rPr>
              <a:t>Architecture</a:t>
            </a:r>
            <a:endParaRPr lang="en-US" sz="3200" b="0" strike="noStrike" spc="-1">
              <a:latin typeface="Arial"/>
            </a:endParaRPr>
          </a:p>
        </p:txBody>
      </p:sp>
      <p:sp>
        <p:nvSpPr>
          <p:cNvPr id="2" name="PlaceHolder 1"/>
          <p:cNvSpPr>
            <a:spLocks noGrp="1"/>
          </p:cNvSpPr>
          <p:nvPr>
            <p:ph type="sldNum" idx="5"/>
          </p:nvPr>
        </p:nvSpPr>
        <p:spPr/>
        <p:txBody>
          <a:bodyPr/>
          <a:lstStyle/>
          <a:p>
            <a:fld id="{CE5894FB-7C58-436E-AB75-389EC2C6E24E}" type="slidenum">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 name="Rectangle 8"/>
          <p:cNvSpPr/>
          <p:nvPr/>
        </p:nvSpPr>
        <p:spPr>
          <a:xfrm>
            <a:off x="93600" y="5626080"/>
            <a:ext cx="2547000" cy="1418040"/>
          </a:xfrm>
          <a:prstGeom prst="rect">
            <a:avLst/>
          </a:prstGeom>
          <a:solidFill>
            <a:schemeClr val="bg1"/>
          </a:solidFill>
          <a:ln w="12700">
            <a:noFill/>
          </a:ln>
        </p:spPr>
        <p:style>
          <a:lnRef idx="0">
            <a:scrgbClr r="0" g="0" b="0"/>
          </a:lnRef>
          <a:fillRef idx="0">
            <a:scrgbClr r="0" g="0" b="0"/>
          </a:fillRef>
          <a:effectRef idx="0">
            <a:scrgbClr r="0" g="0" b="0"/>
          </a:effectRef>
          <a:fontRef idx="minor"/>
        </p:style>
      </p:sp>
      <p:pic>
        <p:nvPicPr>
          <p:cNvPr id="1700" name="Picture 1" descr="A screenshot of a map&#10;&#10;Description automatically generated"/>
          <p:cNvPicPr/>
          <p:nvPr/>
        </p:nvPicPr>
        <p:blipFill>
          <a:blip r:embed="rId3"/>
          <a:stretch/>
        </p:blipFill>
        <p:spPr>
          <a:xfrm>
            <a:off x="-649800" y="919080"/>
            <a:ext cx="13491000" cy="5573160"/>
          </a:xfrm>
          <a:prstGeom prst="rect">
            <a:avLst/>
          </a:prstGeom>
          <a:ln w="0">
            <a:noFill/>
          </a:ln>
        </p:spPr>
      </p:pic>
      <p:sp>
        <p:nvSpPr>
          <p:cNvPr id="1701" name="PlaceHolder 1"/>
          <p:cNvSpPr>
            <a:spLocks noGrp="1"/>
          </p:cNvSpPr>
          <p:nvPr>
            <p:ph type="sldNum" idx="11"/>
          </p:nvPr>
        </p:nvSpPr>
        <p:spPr>
          <a:xfrm>
            <a:off x="11289960" y="6246000"/>
            <a:ext cx="181800" cy="172440"/>
          </a:xfrm>
          <a:prstGeom prst="rect">
            <a:avLst/>
          </a:prstGeom>
          <a:noFill/>
          <a:ln w="12600">
            <a:noFill/>
          </a:ln>
        </p:spPr>
        <p:txBody>
          <a:bodyPr lIns="0" tIns="0" rIns="0" bIns="0" anchor="ctr">
            <a:noAutofit/>
          </a:bodyPr>
          <a:lstStyle>
            <a:lvl1pPr algn="r">
              <a:lnSpc>
                <a:spcPct val="100000"/>
              </a:lnSpc>
              <a:buNone/>
              <a:tabLst>
                <a:tab pos="0" algn="l"/>
              </a:tabLst>
              <a:defRPr lang="en-US" sz="1200" b="0" strike="noStrike" spc="-1">
                <a:solidFill>
                  <a:srgbClr val="A6A6A6"/>
                </a:solidFill>
                <a:latin typeface="Arial"/>
                <a:ea typeface="Arial"/>
              </a:defRPr>
            </a:lvl1pPr>
          </a:lstStyle>
          <a:p>
            <a:pPr algn="r">
              <a:lnSpc>
                <a:spcPct val="100000"/>
              </a:lnSpc>
              <a:buNone/>
              <a:tabLst>
                <a:tab pos="0" algn="l"/>
              </a:tabLst>
            </a:pPr>
            <a:fld id="{6BA6E2C5-70AE-411D-8057-F7225EE6F844}" type="slidenum">
              <a:rPr lang="en-US" sz="1200" b="0" strike="noStrike" spc="-1">
                <a:solidFill>
                  <a:srgbClr val="A6A6A6"/>
                </a:solidFill>
                <a:latin typeface="Arial"/>
                <a:ea typeface="Arial"/>
              </a:rPr>
              <a:t>7</a:t>
            </a:fld>
            <a:endParaRPr lang="en-US" sz="1200" b="0" strike="noStrike" spc="-1">
              <a:latin typeface="Times New Roman"/>
            </a:endParaRPr>
          </a:p>
        </p:txBody>
      </p:sp>
      <p:sp>
        <p:nvSpPr>
          <p:cNvPr id="1702" name="PlaceHolder 2"/>
          <p:cNvSpPr>
            <a:spLocks noGrp="1"/>
          </p:cNvSpPr>
          <p:nvPr>
            <p:ph/>
          </p:nvPr>
        </p:nvSpPr>
        <p:spPr>
          <a:xfrm>
            <a:off x="0" y="6005520"/>
            <a:ext cx="1455480" cy="518760"/>
          </a:xfrm>
          <a:prstGeom prst="rect">
            <a:avLst/>
          </a:prstGeom>
          <a:noFill/>
          <a:ln w="12600">
            <a:noFill/>
          </a:ln>
        </p:spPr>
        <p:txBody>
          <a:bodyPr lIns="0" tIns="0" rIns="0" bIns="0" anchor="t">
            <a:noAutofit/>
          </a:bodyPr>
          <a:lstStyle/>
          <a:p>
            <a:pPr marL="263520" indent="-263520">
              <a:lnSpc>
                <a:spcPct val="90000"/>
              </a:lnSpc>
              <a:spcBef>
                <a:spcPts val="1199"/>
              </a:spcBef>
              <a:buClr>
                <a:srgbClr val="00A6D6"/>
              </a:buClr>
              <a:buFont typeface="StarSymbol"/>
              <a:buChar char="▪"/>
            </a:pPr>
            <a:r>
              <a:rPr lang="en-US" sz="1600" b="0" strike="noStrike" spc="-1">
                <a:solidFill>
                  <a:srgbClr val="000000"/>
                </a:solidFill>
                <a:latin typeface="Arial"/>
                <a:ea typeface="Arial"/>
              </a:rPr>
              <a:t> </a:t>
            </a:r>
            <a:endParaRPr lang="en-US" sz="1600" b="0" strike="noStrike" spc="-1">
              <a:solidFill>
                <a:srgbClr val="000000"/>
              </a:solidFill>
              <a:latin typeface="Arial"/>
            </a:endParaRPr>
          </a:p>
        </p:txBody>
      </p:sp>
      <p:sp>
        <p:nvSpPr>
          <p:cNvPr id="1703" name="Tijdelijke aanduiding voor datum 2"/>
          <p:cNvSpPr/>
          <p:nvPr/>
        </p:nvSpPr>
        <p:spPr>
          <a:xfrm>
            <a:off x="9789840" y="6241320"/>
            <a:ext cx="1180800" cy="181800"/>
          </a:xfrm>
          <a:prstGeom prst="rect">
            <a:avLst/>
          </a:prstGeom>
          <a:noFill/>
          <a:ln w="12700">
            <a:noFill/>
          </a:ln>
        </p:spPr>
        <p:style>
          <a:lnRef idx="0">
            <a:scrgbClr r="0" g="0" b="0"/>
          </a:lnRef>
          <a:fillRef idx="0">
            <a:scrgbClr r="0" g="0" b="0"/>
          </a:fillRef>
          <a:effectRef idx="0">
            <a:scrgbClr r="0" g="0" b="0"/>
          </a:effectRef>
          <a:fontRef idx="minor"/>
        </p:style>
        <p:txBody>
          <a:bodyPr lIns="0" tIns="0" rIns="0" bIns="0" anchor="ctr">
            <a:spAutoFit/>
          </a:bodyPr>
          <a:lstStyle/>
          <a:p>
            <a:pPr algn="r">
              <a:lnSpc>
                <a:spcPct val="100000"/>
              </a:lnSpc>
              <a:buNone/>
              <a:tabLst>
                <a:tab pos="0" algn="l"/>
              </a:tabLst>
            </a:pPr>
            <a:r>
              <a:rPr lang="en-US" sz="1200" b="0" strike="noStrike" spc="-1">
                <a:solidFill>
                  <a:srgbClr val="FFFFFF"/>
                </a:solidFill>
                <a:latin typeface="Arial"/>
                <a:ea typeface="Arial"/>
              </a:rPr>
              <a:t>09-10-2020</a:t>
            </a:r>
            <a:endParaRPr lang="en-US" sz="1200" b="0" strike="noStrike" spc="-1">
              <a:latin typeface="Arial"/>
            </a:endParaRPr>
          </a:p>
        </p:txBody>
      </p:sp>
      <p:sp>
        <p:nvSpPr>
          <p:cNvPr id="1704" name="PlaceHolder 3"/>
          <p:cNvSpPr>
            <a:spLocks noGrp="1"/>
          </p:cNvSpPr>
          <p:nvPr>
            <p:ph type="title"/>
          </p:nvPr>
        </p:nvSpPr>
        <p:spPr>
          <a:xfrm>
            <a:off x="698400" y="741600"/>
            <a:ext cx="10774800" cy="489960"/>
          </a:xfrm>
          <a:prstGeom prst="rect">
            <a:avLst/>
          </a:prstGeom>
          <a:noFill/>
          <a:ln w="12600">
            <a:noFill/>
          </a:ln>
        </p:spPr>
        <p:txBody>
          <a:bodyPr lIns="0" tIns="0" rIns="0" bIns="0" anchor="t">
            <a:normAutofit/>
          </a:bodyPr>
          <a:lstStyle/>
          <a:p>
            <a:pPr>
              <a:lnSpc>
                <a:spcPct val="90000"/>
              </a:lnSpc>
              <a:buNone/>
              <a:tabLst>
                <a:tab pos="0" algn="l"/>
              </a:tabLst>
            </a:pPr>
            <a:r>
              <a:rPr lang="en-US" sz="3200" b="0" strike="noStrike" spc="-1">
                <a:solidFill>
                  <a:srgbClr val="00A6D6"/>
                </a:solidFill>
                <a:latin typeface="Roboto Slab Regular Regular"/>
                <a:ea typeface="Roboto Slab Regular Regular"/>
              </a:rPr>
              <a:t>Comparison</a:t>
            </a:r>
            <a:endParaRPr lang="en-US" sz="3200" b="0" strike="noStrike" spc="-1">
              <a:solidFill>
                <a:srgbClr val="000000"/>
              </a:solidFill>
              <a:latin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5" name="PlaceHolder 1"/>
          <p:cNvSpPr>
            <a:spLocks noGrp="1"/>
          </p:cNvSpPr>
          <p:nvPr>
            <p:ph type="sldNum" idx="12"/>
          </p:nvPr>
        </p:nvSpPr>
        <p:spPr>
          <a:xfrm>
            <a:off x="11289960" y="6246000"/>
            <a:ext cx="181800" cy="172440"/>
          </a:xfrm>
          <a:prstGeom prst="rect">
            <a:avLst/>
          </a:prstGeom>
          <a:noFill/>
          <a:ln w="12600">
            <a:noFill/>
          </a:ln>
        </p:spPr>
        <p:txBody>
          <a:bodyPr lIns="0" tIns="0" rIns="0" bIns="0" anchor="ctr">
            <a:noAutofit/>
          </a:bodyPr>
          <a:lstStyle>
            <a:lvl1pPr algn="r">
              <a:lnSpc>
                <a:spcPct val="100000"/>
              </a:lnSpc>
              <a:buNone/>
              <a:tabLst>
                <a:tab pos="0" algn="l"/>
              </a:tabLst>
              <a:defRPr lang="en-US" sz="1200" b="0" strike="noStrike" spc="-1">
                <a:solidFill>
                  <a:srgbClr val="A6A6A6"/>
                </a:solidFill>
                <a:latin typeface="Arial"/>
                <a:ea typeface="Arial"/>
              </a:defRPr>
            </a:lvl1pPr>
          </a:lstStyle>
          <a:p>
            <a:pPr algn="r">
              <a:lnSpc>
                <a:spcPct val="100000"/>
              </a:lnSpc>
              <a:buNone/>
              <a:tabLst>
                <a:tab pos="0" algn="l"/>
              </a:tabLst>
            </a:pPr>
            <a:fld id="{849ACE7A-A314-4627-A77F-50A66140D460}" type="slidenum">
              <a:rPr lang="en-US" sz="1200" b="0" strike="noStrike" spc="-1">
                <a:solidFill>
                  <a:srgbClr val="A6A6A6"/>
                </a:solidFill>
                <a:latin typeface="Arial"/>
                <a:ea typeface="Arial"/>
              </a:rPr>
              <a:t>8</a:t>
            </a:fld>
            <a:endParaRPr lang="en-US" sz="1200" b="0" strike="noStrike" spc="-1">
              <a:latin typeface="Times New Roman"/>
            </a:endParaRPr>
          </a:p>
        </p:txBody>
      </p:sp>
      <p:sp>
        <p:nvSpPr>
          <p:cNvPr id="1706" name="PlaceHolder 2"/>
          <p:cNvSpPr>
            <a:spLocks noGrp="1"/>
          </p:cNvSpPr>
          <p:nvPr>
            <p:ph/>
          </p:nvPr>
        </p:nvSpPr>
        <p:spPr>
          <a:xfrm>
            <a:off x="0" y="6005520"/>
            <a:ext cx="1455480" cy="518760"/>
          </a:xfrm>
          <a:prstGeom prst="rect">
            <a:avLst/>
          </a:prstGeom>
          <a:noFill/>
          <a:ln w="12600">
            <a:noFill/>
          </a:ln>
        </p:spPr>
        <p:txBody>
          <a:bodyPr lIns="0" tIns="0" rIns="0" bIns="0" anchor="t">
            <a:noAutofit/>
          </a:bodyPr>
          <a:lstStyle/>
          <a:p>
            <a:pPr marL="263520" indent="-263520">
              <a:lnSpc>
                <a:spcPct val="90000"/>
              </a:lnSpc>
              <a:spcBef>
                <a:spcPts val="1199"/>
              </a:spcBef>
              <a:buClr>
                <a:srgbClr val="00A6D6"/>
              </a:buClr>
              <a:buFont typeface="StarSymbol"/>
              <a:buChar char="▪"/>
            </a:pPr>
            <a:r>
              <a:rPr lang="en-US" sz="1600" b="0" strike="noStrike" spc="-1">
                <a:solidFill>
                  <a:srgbClr val="000000"/>
                </a:solidFill>
                <a:latin typeface="Arial"/>
                <a:ea typeface="Arial"/>
              </a:rPr>
              <a:t> </a:t>
            </a:r>
            <a:endParaRPr lang="en-US" sz="1600" b="0" strike="noStrike" spc="-1">
              <a:solidFill>
                <a:srgbClr val="000000"/>
              </a:solidFill>
              <a:latin typeface="Arial"/>
            </a:endParaRPr>
          </a:p>
        </p:txBody>
      </p:sp>
      <p:sp>
        <p:nvSpPr>
          <p:cNvPr id="1707" name="Tijdelijke aanduiding voor datum 2"/>
          <p:cNvSpPr/>
          <p:nvPr/>
        </p:nvSpPr>
        <p:spPr>
          <a:xfrm>
            <a:off x="9789840" y="6241320"/>
            <a:ext cx="1180800" cy="181800"/>
          </a:xfrm>
          <a:prstGeom prst="rect">
            <a:avLst/>
          </a:prstGeom>
          <a:noFill/>
          <a:ln w="12700">
            <a:noFill/>
          </a:ln>
        </p:spPr>
        <p:style>
          <a:lnRef idx="0">
            <a:scrgbClr r="0" g="0" b="0"/>
          </a:lnRef>
          <a:fillRef idx="0">
            <a:scrgbClr r="0" g="0" b="0"/>
          </a:fillRef>
          <a:effectRef idx="0">
            <a:scrgbClr r="0" g="0" b="0"/>
          </a:effectRef>
          <a:fontRef idx="minor"/>
        </p:style>
        <p:txBody>
          <a:bodyPr lIns="0" tIns="0" rIns="0" bIns="0" anchor="ctr">
            <a:spAutoFit/>
          </a:bodyPr>
          <a:lstStyle/>
          <a:p>
            <a:pPr algn="r">
              <a:lnSpc>
                <a:spcPct val="100000"/>
              </a:lnSpc>
              <a:buNone/>
              <a:tabLst>
                <a:tab pos="0" algn="l"/>
              </a:tabLst>
            </a:pPr>
            <a:r>
              <a:rPr lang="en-US" sz="1200" b="0" strike="noStrike" spc="-1">
                <a:solidFill>
                  <a:srgbClr val="FFFFFF"/>
                </a:solidFill>
                <a:latin typeface="Arial"/>
                <a:ea typeface="Arial"/>
              </a:rPr>
              <a:t>09-10-2020</a:t>
            </a:r>
            <a:endParaRPr lang="en-US" sz="1200" b="0" strike="noStrike" spc="-1">
              <a:latin typeface="Arial"/>
            </a:endParaRPr>
          </a:p>
        </p:txBody>
      </p:sp>
      <p:sp>
        <p:nvSpPr>
          <p:cNvPr id="1708" name="Rectangle 8"/>
          <p:cNvSpPr/>
          <p:nvPr/>
        </p:nvSpPr>
        <p:spPr>
          <a:xfrm>
            <a:off x="93600" y="5626080"/>
            <a:ext cx="2547000" cy="1418040"/>
          </a:xfrm>
          <a:prstGeom prst="rect">
            <a:avLst/>
          </a:prstGeom>
          <a:solidFill>
            <a:schemeClr val="bg1"/>
          </a:solidFill>
          <a:ln w="12700">
            <a:noFill/>
          </a:ln>
        </p:spPr>
        <p:style>
          <a:lnRef idx="0">
            <a:scrgbClr r="0" g="0" b="0"/>
          </a:lnRef>
          <a:fillRef idx="0">
            <a:scrgbClr r="0" g="0" b="0"/>
          </a:fillRef>
          <a:effectRef idx="0">
            <a:scrgbClr r="0" g="0" b="0"/>
          </a:effectRef>
          <a:fontRef idx="minor"/>
        </p:style>
      </p:sp>
      <p:sp>
        <p:nvSpPr>
          <p:cNvPr id="1709" name="PlaceHolder 3"/>
          <p:cNvSpPr>
            <a:spLocks noGrp="1"/>
          </p:cNvSpPr>
          <p:nvPr>
            <p:ph type="title"/>
          </p:nvPr>
        </p:nvSpPr>
        <p:spPr>
          <a:xfrm>
            <a:off x="727920" y="741600"/>
            <a:ext cx="2558880" cy="890640"/>
          </a:xfrm>
          <a:prstGeom prst="rect">
            <a:avLst/>
          </a:prstGeom>
          <a:noFill/>
          <a:ln w="12600">
            <a:noFill/>
          </a:ln>
        </p:spPr>
        <p:txBody>
          <a:bodyPr lIns="0" tIns="0" rIns="0" bIns="0" anchor="t">
            <a:normAutofit fontScale="99000"/>
          </a:bodyPr>
          <a:lstStyle/>
          <a:p>
            <a:pPr>
              <a:lnSpc>
                <a:spcPct val="90000"/>
              </a:lnSpc>
              <a:buNone/>
              <a:tabLst>
                <a:tab pos="0" algn="l"/>
              </a:tabLst>
            </a:pPr>
            <a:r>
              <a:rPr lang="en-US" sz="3200" b="0" strike="noStrike" spc="-1">
                <a:solidFill>
                  <a:srgbClr val="00A6D6"/>
                </a:solidFill>
                <a:latin typeface="Roboto Slab Regular Regular"/>
                <a:ea typeface="Roboto Slab Regular Regular"/>
              </a:rPr>
              <a:t>Emulator vs.</a:t>
            </a:r>
            <a:br>
              <a:rPr sz="3200"/>
            </a:br>
            <a:r>
              <a:rPr lang="en-US" sz="3200" b="0" strike="noStrike" spc="-1">
                <a:solidFill>
                  <a:srgbClr val="00A6D6"/>
                </a:solidFill>
                <a:latin typeface="Roboto Slab Regular Regular"/>
                <a:ea typeface="Roboto Slab Regular Regular"/>
              </a:rPr>
              <a:t>SARAH3</a:t>
            </a:r>
            <a:endParaRPr lang="en-US" sz="3200" b="0" strike="noStrike" spc="-1">
              <a:solidFill>
                <a:srgbClr val="000000"/>
              </a:solidFill>
              <a:latin typeface="Arial"/>
            </a:endParaRPr>
          </a:p>
        </p:txBody>
      </p:sp>
      <p:grpSp>
        <p:nvGrpSpPr>
          <p:cNvPr id="1710" name="Group 1"/>
          <p:cNvGrpSpPr/>
          <p:nvPr/>
        </p:nvGrpSpPr>
        <p:grpSpPr>
          <a:xfrm>
            <a:off x="3658680" y="-339840"/>
            <a:ext cx="7625880" cy="7543440"/>
            <a:chOff x="3658680" y="-339840"/>
            <a:chExt cx="7625880" cy="7543440"/>
          </a:xfrm>
        </p:grpSpPr>
        <p:pic>
          <p:nvPicPr>
            <p:cNvPr id="1711" name="Picture 2" descr="A map of europe with red and blue lines&#10;&#10;Description automatically generated"/>
            <p:cNvPicPr/>
            <p:nvPr/>
          </p:nvPicPr>
          <p:blipFill>
            <a:blip r:embed="rId3"/>
            <a:stretch/>
          </p:blipFill>
          <p:spPr>
            <a:xfrm>
              <a:off x="3658680" y="-339840"/>
              <a:ext cx="7625880" cy="7543440"/>
            </a:xfrm>
            <a:prstGeom prst="rect">
              <a:avLst/>
            </a:prstGeom>
            <a:ln w="0">
              <a:noFill/>
            </a:ln>
          </p:spPr>
        </p:pic>
        <p:sp>
          <p:nvSpPr>
            <p:cNvPr id="1712" name="TextBox 5"/>
            <p:cNvSpPr/>
            <p:nvPr/>
          </p:nvSpPr>
          <p:spPr>
            <a:xfrm>
              <a:off x="5599800" y="742320"/>
              <a:ext cx="2773080" cy="639720"/>
            </a:xfrm>
            <a:prstGeom prst="rect">
              <a:avLst/>
            </a:prstGeom>
            <a:solidFill>
              <a:schemeClr val="bg1"/>
            </a:solidFill>
            <a:ln w="12700">
              <a:noFill/>
            </a:ln>
          </p:spPr>
          <p:style>
            <a:lnRef idx="0">
              <a:scrgbClr r="0" g="0" b="0"/>
            </a:lnRef>
            <a:fillRef idx="0">
              <a:scrgbClr r="0" g="0" b="0"/>
            </a:fillRef>
            <a:effectRef idx="0">
              <a:scrgbClr r="0" g="0" b="0"/>
            </a:effectRef>
            <a:fontRef idx="minor"/>
          </p:style>
          <p:txBody>
            <a:bodyPr vertOverflow="overflow" horzOverflow="overflow" lIns="45720" rIns="45720" numCol="1" spcCol="38160" anchor="t">
              <a:spAutoFit/>
            </a:bodyPr>
            <a:lstStyle/>
            <a:p>
              <a:pPr algn="ctr">
                <a:lnSpc>
                  <a:spcPct val="100000"/>
                </a:lnSpc>
                <a:buNone/>
                <a:tabLst>
                  <a:tab pos="0" algn="l"/>
                </a:tabLst>
              </a:pPr>
              <a:r>
                <a:rPr lang="en-US" sz="1800" b="0" strike="noStrike" spc="-1">
                  <a:solidFill>
                    <a:srgbClr val="000000"/>
                  </a:solidFill>
                  <a:latin typeface="Arial"/>
                  <a:ea typeface="Arial"/>
                </a:rPr>
                <a:t>Average Bias on Validation Dataset (2022)</a:t>
              </a:r>
              <a:endParaRPr lang="en-US" sz="1800" b="0" strike="noStrike" spc="-1">
                <a:latin typeface="Arial"/>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13" name="Picture 5" descr="A map of europe with blue dots&#10;&#10;Description automatically generated"/>
          <p:cNvPicPr/>
          <p:nvPr/>
        </p:nvPicPr>
        <p:blipFill>
          <a:blip r:embed="rId3"/>
          <a:stretch/>
        </p:blipFill>
        <p:spPr>
          <a:xfrm>
            <a:off x="1440" y="0"/>
            <a:ext cx="12188520" cy="6857640"/>
          </a:xfrm>
          <a:prstGeom prst="rect">
            <a:avLst/>
          </a:prstGeom>
          <a:ln w="0">
            <a:noFill/>
          </a:ln>
        </p:spPr>
      </p:pic>
      <p:sp>
        <p:nvSpPr>
          <p:cNvPr id="1714" name="PlaceHolder 1"/>
          <p:cNvSpPr>
            <a:spLocks noGrp="1"/>
          </p:cNvSpPr>
          <p:nvPr>
            <p:ph type="sldNum" idx="13"/>
          </p:nvPr>
        </p:nvSpPr>
        <p:spPr>
          <a:xfrm>
            <a:off x="11289960" y="6246000"/>
            <a:ext cx="181800" cy="172440"/>
          </a:xfrm>
          <a:prstGeom prst="rect">
            <a:avLst/>
          </a:prstGeom>
          <a:noFill/>
          <a:ln w="12600">
            <a:noFill/>
          </a:ln>
        </p:spPr>
        <p:txBody>
          <a:bodyPr lIns="0" tIns="0" rIns="0" bIns="0" anchor="ctr">
            <a:noAutofit/>
          </a:bodyPr>
          <a:lstStyle>
            <a:lvl1pPr algn="r">
              <a:lnSpc>
                <a:spcPct val="100000"/>
              </a:lnSpc>
              <a:buNone/>
              <a:tabLst>
                <a:tab pos="0" algn="l"/>
              </a:tabLst>
              <a:defRPr lang="en-US" sz="1200" b="0" strike="noStrike" spc="-1">
                <a:solidFill>
                  <a:srgbClr val="A6A6A6"/>
                </a:solidFill>
                <a:latin typeface="Arial"/>
                <a:ea typeface="Arial"/>
              </a:defRPr>
            </a:lvl1pPr>
          </a:lstStyle>
          <a:p>
            <a:pPr algn="r">
              <a:lnSpc>
                <a:spcPct val="100000"/>
              </a:lnSpc>
              <a:buNone/>
              <a:tabLst>
                <a:tab pos="0" algn="l"/>
              </a:tabLst>
            </a:pPr>
            <a:fld id="{51F28CFB-20E7-4D65-8988-A3925EECD650}" type="slidenum">
              <a:rPr lang="en-US" sz="1200" b="0" strike="noStrike" spc="-1">
                <a:solidFill>
                  <a:srgbClr val="A6A6A6"/>
                </a:solidFill>
                <a:latin typeface="Arial"/>
                <a:ea typeface="Arial"/>
              </a:rPr>
              <a:t>9</a:t>
            </a:fld>
            <a:endParaRPr lang="en-US" sz="1200" b="0" strike="noStrike" spc="-1">
              <a:latin typeface="Times New Roman"/>
            </a:endParaRPr>
          </a:p>
        </p:txBody>
      </p:sp>
      <p:sp>
        <p:nvSpPr>
          <p:cNvPr id="1715" name="PlaceHolder 2"/>
          <p:cNvSpPr>
            <a:spLocks noGrp="1"/>
          </p:cNvSpPr>
          <p:nvPr>
            <p:ph/>
          </p:nvPr>
        </p:nvSpPr>
        <p:spPr>
          <a:xfrm>
            <a:off x="0" y="6005520"/>
            <a:ext cx="1455480" cy="518760"/>
          </a:xfrm>
          <a:prstGeom prst="rect">
            <a:avLst/>
          </a:prstGeom>
          <a:noFill/>
          <a:ln w="12600">
            <a:noFill/>
          </a:ln>
        </p:spPr>
        <p:txBody>
          <a:bodyPr lIns="0" tIns="0" rIns="0" bIns="0" anchor="t">
            <a:noAutofit/>
          </a:bodyPr>
          <a:lstStyle/>
          <a:p>
            <a:pPr marL="263520" indent="-263520">
              <a:lnSpc>
                <a:spcPct val="90000"/>
              </a:lnSpc>
              <a:spcBef>
                <a:spcPts val="1199"/>
              </a:spcBef>
              <a:buClr>
                <a:srgbClr val="00A6D6"/>
              </a:buClr>
              <a:buFont typeface="StarSymbol"/>
              <a:buChar char="▪"/>
            </a:pPr>
            <a:r>
              <a:rPr lang="en-US" sz="1600" b="0" strike="noStrike" spc="-1">
                <a:solidFill>
                  <a:srgbClr val="000000"/>
                </a:solidFill>
                <a:latin typeface="Arial"/>
                <a:ea typeface="Arial"/>
              </a:rPr>
              <a:t> </a:t>
            </a:r>
            <a:endParaRPr lang="en-US" sz="1600" b="0" strike="noStrike" spc="-1">
              <a:solidFill>
                <a:srgbClr val="000000"/>
              </a:solidFill>
              <a:latin typeface="Arial"/>
            </a:endParaRPr>
          </a:p>
        </p:txBody>
      </p:sp>
      <p:sp>
        <p:nvSpPr>
          <p:cNvPr id="1716" name="Tijdelijke aanduiding voor datum 2"/>
          <p:cNvSpPr/>
          <p:nvPr/>
        </p:nvSpPr>
        <p:spPr>
          <a:xfrm>
            <a:off x="9789840" y="6241320"/>
            <a:ext cx="1180800" cy="181800"/>
          </a:xfrm>
          <a:prstGeom prst="rect">
            <a:avLst/>
          </a:prstGeom>
          <a:noFill/>
          <a:ln w="12700">
            <a:noFill/>
          </a:ln>
        </p:spPr>
        <p:style>
          <a:lnRef idx="0">
            <a:scrgbClr r="0" g="0" b="0"/>
          </a:lnRef>
          <a:fillRef idx="0">
            <a:scrgbClr r="0" g="0" b="0"/>
          </a:fillRef>
          <a:effectRef idx="0">
            <a:scrgbClr r="0" g="0" b="0"/>
          </a:effectRef>
          <a:fontRef idx="minor"/>
        </p:style>
        <p:txBody>
          <a:bodyPr lIns="0" tIns="0" rIns="0" bIns="0" anchor="ctr">
            <a:spAutoFit/>
          </a:bodyPr>
          <a:lstStyle/>
          <a:p>
            <a:pPr algn="r">
              <a:lnSpc>
                <a:spcPct val="100000"/>
              </a:lnSpc>
              <a:buNone/>
              <a:tabLst>
                <a:tab pos="0" algn="l"/>
              </a:tabLst>
            </a:pPr>
            <a:r>
              <a:rPr lang="en-US" sz="1200" b="0" strike="noStrike" spc="-1">
                <a:solidFill>
                  <a:srgbClr val="FFFFFF"/>
                </a:solidFill>
                <a:latin typeface="Arial"/>
                <a:ea typeface="Arial"/>
              </a:rPr>
              <a:t>09-10-2020</a:t>
            </a:r>
            <a:endParaRPr lang="en-US" sz="1200" b="0" strike="noStrike" spc="-1">
              <a:latin typeface="Arial"/>
            </a:endParaRPr>
          </a:p>
        </p:txBody>
      </p:sp>
      <p:sp>
        <p:nvSpPr>
          <p:cNvPr id="1717" name="Rectangle 8"/>
          <p:cNvSpPr/>
          <p:nvPr/>
        </p:nvSpPr>
        <p:spPr>
          <a:xfrm>
            <a:off x="93600" y="5626080"/>
            <a:ext cx="2547000" cy="1418040"/>
          </a:xfrm>
          <a:prstGeom prst="rect">
            <a:avLst/>
          </a:prstGeom>
          <a:solidFill>
            <a:schemeClr val="bg1"/>
          </a:solidFill>
          <a:ln w="12700">
            <a:noFill/>
          </a:ln>
        </p:spPr>
        <p:style>
          <a:lnRef idx="0">
            <a:scrgbClr r="0" g="0" b="0"/>
          </a:lnRef>
          <a:fillRef idx="0">
            <a:scrgbClr r="0" g="0" b="0"/>
          </a:fillRef>
          <a:effectRef idx="0">
            <a:scrgbClr r="0" g="0" b="0"/>
          </a:effectRef>
          <a:fontRef idx="minor"/>
        </p:style>
      </p:sp>
      <p:sp>
        <p:nvSpPr>
          <p:cNvPr id="1718" name="Text Placeholder 4"/>
          <p:cNvSpPr/>
          <p:nvPr/>
        </p:nvSpPr>
        <p:spPr>
          <a:xfrm>
            <a:off x="722160" y="2193120"/>
            <a:ext cx="2325600" cy="323388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rmAutofit/>
          </a:bodyPr>
          <a:lstStyle/>
          <a:p>
            <a:pPr marL="285840" indent="-285840">
              <a:lnSpc>
                <a:spcPct val="90000"/>
              </a:lnSpc>
              <a:spcBef>
                <a:spcPts val="1199"/>
              </a:spcBef>
              <a:buClr>
                <a:srgbClr val="00A6D6"/>
              </a:buClr>
              <a:buFont typeface="Arial"/>
              <a:buChar char="▪"/>
            </a:pPr>
            <a:r>
              <a:rPr lang="en-US" sz="2000" b="0" strike="noStrike" spc="-1">
                <a:solidFill>
                  <a:srgbClr val="000000"/>
                </a:solidFill>
                <a:latin typeface="Arial"/>
                <a:ea typeface="Arial"/>
              </a:rPr>
              <a:t>Pyranometers</a:t>
            </a:r>
            <a:endParaRPr lang="en-US" sz="2000" b="0" strike="noStrike" spc="-1">
              <a:latin typeface="Arial"/>
            </a:endParaRPr>
          </a:p>
          <a:p>
            <a:pPr marL="285840" indent="-285840">
              <a:lnSpc>
                <a:spcPct val="90000"/>
              </a:lnSpc>
              <a:spcBef>
                <a:spcPts val="1199"/>
              </a:spcBef>
              <a:buClr>
                <a:srgbClr val="00A6D6"/>
              </a:buClr>
              <a:buFont typeface="Arial"/>
              <a:buChar char="▪"/>
            </a:pPr>
            <a:r>
              <a:rPr lang="en-US" sz="2000" b="0" strike="noStrike" spc="-1">
                <a:solidFill>
                  <a:srgbClr val="000000"/>
                </a:solidFill>
                <a:latin typeface="Arial"/>
                <a:ea typeface="Arial"/>
              </a:rPr>
              <a:t>10 min avg.</a:t>
            </a:r>
            <a:endParaRPr lang="en-US" sz="2000" b="0" strike="noStrike" spc="-1">
              <a:latin typeface="Arial"/>
            </a:endParaRPr>
          </a:p>
          <a:p>
            <a:pPr marL="285840" indent="-285840">
              <a:lnSpc>
                <a:spcPct val="90000"/>
              </a:lnSpc>
              <a:spcBef>
                <a:spcPts val="1199"/>
              </a:spcBef>
              <a:buClr>
                <a:srgbClr val="00A6D6"/>
              </a:buClr>
              <a:buFont typeface="Arial"/>
              <a:buChar char="▪"/>
            </a:pPr>
            <a:r>
              <a:rPr lang="en-US" sz="2000" b="0" strike="noStrike" spc="-1">
                <a:solidFill>
                  <a:srgbClr val="000000"/>
                </a:solidFill>
                <a:latin typeface="Arial"/>
                <a:ea typeface="Arial"/>
              </a:rPr>
              <a:t>automatic QC</a:t>
            </a:r>
            <a:endParaRPr lang="en-US" sz="2000" b="0" strike="noStrike" spc="-1">
              <a:latin typeface="Arial"/>
            </a:endParaRPr>
          </a:p>
          <a:p>
            <a:pPr>
              <a:lnSpc>
                <a:spcPct val="90000"/>
              </a:lnSpc>
              <a:spcBef>
                <a:spcPts val="1199"/>
              </a:spcBef>
              <a:buNone/>
            </a:pPr>
            <a:endParaRPr lang="en-US" sz="1600" b="0" strike="noStrike" spc="-1">
              <a:latin typeface="Arial"/>
            </a:endParaRPr>
          </a:p>
        </p:txBody>
      </p:sp>
      <p:sp>
        <p:nvSpPr>
          <p:cNvPr id="1719" name="PlaceHolder 3"/>
          <p:cNvSpPr>
            <a:spLocks noGrp="1"/>
          </p:cNvSpPr>
          <p:nvPr>
            <p:ph type="title"/>
          </p:nvPr>
        </p:nvSpPr>
        <p:spPr>
          <a:xfrm>
            <a:off x="727920" y="741600"/>
            <a:ext cx="2558880" cy="890640"/>
          </a:xfrm>
          <a:prstGeom prst="rect">
            <a:avLst/>
          </a:prstGeom>
          <a:noFill/>
          <a:ln w="12600">
            <a:noFill/>
          </a:ln>
        </p:spPr>
        <p:txBody>
          <a:bodyPr lIns="0" tIns="0" rIns="0" bIns="0" anchor="t">
            <a:normAutofit/>
          </a:bodyPr>
          <a:lstStyle/>
          <a:p>
            <a:pPr>
              <a:lnSpc>
                <a:spcPct val="90000"/>
              </a:lnSpc>
              <a:buNone/>
              <a:tabLst>
                <a:tab pos="0" algn="l"/>
              </a:tabLst>
            </a:pPr>
            <a:r>
              <a:rPr lang="en-US" sz="3200" b="0" strike="noStrike" spc="-1">
                <a:solidFill>
                  <a:srgbClr val="00A6D6"/>
                </a:solidFill>
                <a:latin typeface="Roboto Slab Regular Regular"/>
                <a:ea typeface="Roboto Slab Regular Regular"/>
              </a:rPr>
              <a:t>Validation</a:t>
            </a:r>
            <a:endParaRPr lang="en-US" sz="3200" b="0" strike="noStrike" spc="-1">
              <a:solidFill>
                <a:srgbClr val="000000"/>
              </a:solidFill>
              <a:latin typeface="Aria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A7A7A7"/>
      </a:dk2>
      <a:lt2>
        <a:srgbClr val="535353"/>
      </a:lt2>
      <a:accent1>
        <a:srgbClr val="00A6D6"/>
      </a:accent1>
      <a:accent2>
        <a:srgbClr val="017188"/>
      </a:accent2>
      <a:accent3>
        <a:srgbClr val="EB7246"/>
      </a:accent3>
      <a:accent4>
        <a:srgbClr val="00A390"/>
      </a:accent4>
      <a:accent5>
        <a:srgbClr val="F1BE3E"/>
      </a:accent5>
      <a:accent6>
        <a:srgbClr val="C3312F"/>
      </a:accent6>
      <a:hlink>
        <a:srgbClr val="0000FF"/>
      </a:hlink>
      <a:folHlink>
        <a:srgbClr val="FF00FF"/>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A7A7A7"/>
      </a:dk2>
      <a:lt2>
        <a:srgbClr val="535353"/>
      </a:lt2>
      <a:accent1>
        <a:srgbClr val="00A6D6"/>
      </a:accent1>
      <a:accent2>
        <a:srgbClr val="017188"/>
      </a:accent2>
      <a:accent3>
        <a:srgbClr val="EB7246"/>
      </a:accent3>
      <a:accent4>
        <a:srgbClr val="00A390"/>
      </a:accent4>
      <a:accent5>
        <a:srgbClr val="F1BE3E"/>
      </a:accent5>
      <a:accent6>
        <a:srgbClr val="C3312F"/>
      </a:accent6>
      <a:hlink>
        <a:srgbClr val="0000FF"/>
      </a:hlink>
      <a:folHlink>
        <a:srgbClr val="FF00FF"/>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A7A7A7"/>
      </a:dk2>
      <a:lt2>
        <a:srgbClr val="535353"/>
      </a:lt2>
      <a:accent1>
        <a:srgbClr val="00A6D6"/>
      </a:accent1>
      <a:accent2>
        <a:srgbClr val="017188"/>
      </a:accent2>
      <a:accent3>
        <a:srgbClr val="EB7246"/>
      </a:accent3>
      <a:accent4>
        <a:srgbClr val="00A390"/>
      </a:accent4>
      <a:accent5>
        <a:srgbClr val="F1BE3E"/>
      </a:accent5>
      <a:accent6>
        <a:srgbClr val="C3312F"/>
      </a:accent6>
      <a:hlink>
        <a:srgbClr val="0000FF"/>
      </a:hlink>
      <a:folHlink>
        <a:srgbClr val="FF00FF"/>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A7A7A7"/>
      </a:dk2>
      <a:lt2>
        <a:srgbClr val="535353"/>
      </a:lt2>
      <a:accent1>
        <a:srgbClr val="00A6D6"/>
      </a:accent1>
      <a:accent2>
        <a:srgbClr val="017188"/>
      </a:accent2>
      <a:accent3>
        <a:srgbClr val="EB7246"/>
      </a:accent3>
      <a:accent4>
        <a:srgbClr val="00A390"/>
      </a:accent4>
      <a:accent5>
        <a:srgbClr val="F1BE3E"/>
      </a:accent5>
      <a:accent6>
        <a:srgbClr val="C3312F"/>
      </a:accent6>
      <a:hlink>
        <a:srgbClr val="0000FF"/>
      </a:hlink>
      <a:folHlink>
        <a:srgbClr val="FF00FF"/>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A7A7A7"/>
      </a:dk2>
      <a:lt2>
        <a:srgbClr val="535353"/>
      </a:lt2>
      <a:accent1>
        <a:srgbClr val="00A6D6"/>
      </a:accent1>
      <a:accent2>
        <a:srgbClr val="017188"/>
      </a:accent2>
      <a:accent3>
        <a:srgbClr val="EB7246"/>
      </a:accent3>
      <a:accent4>
        <a:srgbClr val="00A390"/>
      </a:accent4>
      <a:accent5>
        <a:srgbClr val="F1BE3E"/>
      </a:accent5>
      <a:accent6>
        <a:srgbClr val="C3312F"/>
      </a:accent6>
      <a:hlink>
        <a:srgbClr val="0000FF"/>
      </a:hlink>
      <a:folHlink>
        <a:srgbClr val="FF00FF"/>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A7A7A7"/>
      </a:dk2>
      <a:lt2>
        <a:srgbClr val="535353"/>
      </a:lt2>
      <a:accent1>
        <a:srgbClr val="00A6D6"/>
      </a:accent1>
      <a:accent2>
        <a:srgbClr val="017188"/>
      </a:accent2>
      <a:accent3>
        <a:srgbClr val="EB7246"/>
      </a:accent3>
      <a:accent4>
        <a:srgbClr val="00A390"/>
      </a:accent4>
      <a:accent5>
        <a:srgbClr val="F1BE3E"/>
      </a:accent5>
      <a:accent6>
        <a:srgbClr val="C3312F"/>
      </a:accent6>
      <a:hlink>
        <a:srgbClr val="0000FF"/>
      </a:hlink>
      <a:folHlink>
        <a:srgbClr val="FF00FF"/>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A7A7A7"/>
      </a:dk2>
      <a:lt2>
        <a:srgbClr val="535353"/>
      </a:lt2>
      <a:accent1>
        <a:srgbClr val="00A6D6"/>
      </a:accent1>
      <a:accent2>
        <a:srgbClr val="017188"/>
      </a:accent2>
      <a:accent3>
        <a:srgbClr val="EB7246"/>
      </a:accent3>
      <a:accent4>
        <a:srgbClr val="00A390"/>
      </a:accent4>
      <a:accent5>
        <a:srgbClr val="F1BE3E"/>
      </a:accent5>
      <a:accent6>
        <a:srgbClr val="C3312F"/>
      </a:accent6>
      <a:hlink>
        <a:srgbClr val="0000FF"/>
      </a:hlink>
      <a:folHlink>
        <a:srgbClr val="FF00FF"/>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6168</TotalTime>
  <Words>1094</Words>
  <Application>Microsoft Office PowerPoint</Application>
  <PresentationFormat>Widescreen</PresentationFormat>
  <Paragraphs>197</Paragraphs>
  <Slides>14</Slides>
  <Notes>12</Notes>
  <HiddenSlides>0</HiddenSlides>
  <ScaleCrop>false</ScaleCrop>
  <HeadingPairs>
    <vt:vector size="4" baseType="variant">
      <vt:variant>
        <vt:lpstr>Theme</vt:lpstr>
      </vt:variant>
      <vt:variant>
        <vt:i4>6</vt:i4>
      </vt:variant>
      <vt:variant>
        <vt:lpstr>Slide Titles</vt:lpstr>
      </vt:variant>
      <vt:variant>
        <vt:i4>14</vt:i4>
      </vt:variant>
    </vt:vector>
  </HeadingPairs>
  <TitlesOfParts>
    <vt:vector size="20" baseType="lpstr">
      <vt:lpstr>Office Theme</vt:lpstr>
      <vt:lpstr>Office Theme</vt:lpstr>
      <vt:lpstr>Office Theme</vt:lpstr>
      <vt:lpstr>Office Theme</vt:lpstr>
      <vt:lpstr>Office Theme</vt:lpstr>
      <vt:lpstr>Office Theme</vt:lpstr>
      <vt:lpstr>PowerPoint Presentation</vt:lpstr>
      <vt:lpstr>PowerPoint Presentation</vt:lpstr>
      <vt:lpstr>Background DL for Solar Estimation </vt:lpstr>
      <vt:lpstr>Generalizability</vt:lpstr>
      <vt:lpstr>Emulate SARAH3</vt:lpstr>
      <vt:lpstr>PowerPoint Presentation</vt:lpstr>
      <vt:lpstr>Comparison</vt:lpstr>
      <vt:lpstr>Emulator vs. SARAH3</vt:lpstr>
      <vt:lpstr>Validation</vt:lpstr>
      <vt:lpstr>Validation</vt:lpstr>
      <vt:lpstr>Validation</vt:lpstr>
      <vt:lpstr>Fine tuning on DWD</vt:lpstr>
      <vt:lpstr>Feature permutation importance - IEA-PVPS pyranometers </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
  <dc:description/>
  <cp:lastModifiedBy/>
  <cp:revision>1890</cp:revision>
  <dcterms:modified xsi:type="dcterms:W3CDTF">2024-04-24T08:35:08Z</dcterms:modified>
  <dc:language>en-US</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0x01010051ED4DCF60591A44AAB3EE560AB47ABB</vt:lpwstr>
  </property>
  <property fmtid="{D5CDD505-2E9C-101B-9397-08002B2CF9AE}" pid="3" name="MMClips">
    <vt:i4>1</vt:i4>
  </property>
  <property fmtid="{D5CDD505-2E9C-101B-9397-08002B2CF9AE}" pid="4" name="Notes">
    <vt:i4>12</vt:i4>
  </property>
  <property fmtid="{D5CDD505-2E9C-101B-9397-08002B2CF9AE}" pid="5" name="PresentationFormat">
    <vt:lpwstr>Widescreen</vt:lpwstr>
  </property>
  <property fmtid="{D5CDD505-2E9C-101B-9397-08002B2CF9AE}" pid="6" name="Slides">
    <vt:i4>14</vt:i4>
  </property>
</Properties>
</file>