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2.xml" ContentType="application/vnd.openxmlformats-officedocument.drawingml.chartshapes+xml"/>
  <Override PartName="/ppt/notesSlides/notesSlide13.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9.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0.xml" ContentType="application/vnd.openxmlformats-officedocument.themeOverride+xml"/>
  <Override PartName="/ppt/notesSlides/notesSlide2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1.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2.xml" ContentType="application/vnd.openxmlformats-officedocument.themeOverride+xml"/>
  <Override PartName="/ppt/notesSlides/notesSlide2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3.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2" r:id="rId1"/>
  </p:sldMasterIdLst>
  <p:notesMasterIdLst>
    <p:notesMasterId r:id="rId42"/>
  </p:notesMasterIdLst>
  <p:sldIdLst>
    <p:sldId id="256" r:id="rId2"/>
    <p:sldId id="259" r:id="rId3"/>
    <p:sldId id="260" r:id="rId4"/>
    <p:sldId id="345" r:id="rId5"/>
    <p:sldId id="346" r:id="rId6"/>
    <p:sldId id="348" r:id="rId7"/>
    <p:sldId id="347" r:id="rId8"/>
    <p:sldId id="341" r:id="rId9"/>
    <p:sldId id="349" r:id="rId10"/>
    <p:sldId id="383" r:id="rId11"/>
    <p:sldId id="384" r:id="rId12"/>
    <p:sldId id="385" r:id="rId13"/>
    <p:sldId id="354" r:id="rId14"/>
    <p:sldId id="381" r:id="rId15"/>
    <p:sldId id="386" r:id="rId16"/>
    <p:sldId id="370" r:id="rId17"/>
    <p:sldId id="356" r:id="rId18"/>
    <p:sldId id="375" r:id="rId19"/>
    <p:sldId id="382" r:id="rId20"/>
    <p:sldId id="387" r:id="rId21"/>
    <p:sldId id="371" r:id="rId22"/>
    <p:sldId id="360" r:id="rId23"/>
    <p:sldId id="358" r:id="rId24"/>
    <p:sldId id="361" r:id="rId25"/>
    <p:sldId id="362" r:id="rId26"/>
    <p:sldId id="363" r:id="rId27"/>
    <p:sldId id="364" r:id="rId28"/>
    <p:sldId id="373" r:id="rId29"/>
    <p:sldId id="372" r:id="rId30"/>
    <p:sldId id="365" r:id="rId31"/>
    <p:sldId id="388" r:id="rId32"/>
    <p:sldId id="389" r:id="rId33"/>
    <p:sldId id="366" r:id="rId34"/>
    <p:sldId id="391" r:id="rId35"/>
    <p:sldId id="376" r:id="rId36"/>
    <p:sldId id="368" r:id="rId37"/>
    <p:sldId id="377" r:id="rId38"/>
    <p:sldId id="378" r:id="rId39"/>
    <p:sldId id="380" r:id="rId40"/>
    <p:sldId id="369" r:id="rId41"/>
  </p:sldIdLst>
  <p:sldSz cx="9144000" cy="5143500" type="screen16x9"/>
  <p:notesSz cx="6858000" cy="9144000"/>
  <p:embeddedFontLst>
    <p:embeddedFont>
      <p:font typeface="jf open 粉圓 1.1" panose="020F0500000000000000" pitchFamily="34" charset="-120"/>
      <p:regular r:id="rId43"/>
    </p:embeddedFont>
    <p:embeddedFont>
      <p:font typeface="Bebas Neue" panose="02020500000000000000" charset="0"/>
      <p:regular r:id="rId44"/>
    </p:embeddedFont>
    <p:embeddedFont>
      <p:font typeface="Calibri" panose="020F0502020204030204" pitchFamily="34" charset="0"/>
      <p:regular r:id="rId45"/>
      <p:bold r:id="rId46"/>
      <p:italic r:id="rId47"/>
      <p:boldItalic r:id="rId48"/>
    </p:embeddedFont>
    <p:embeddedFont>
      <p:font typeface="Calistoga" panose="02020500000000000000" charset="0"/>
      <p:regular r:id="rId49"/>
    </p:embeddedFont>
    <p:embeddedFont>
      <p:font typeface="微軟正黑體" panose="020B0604030504040204" pitchFamily="34" charset="-120"/>
      <p:regular r:id="rId50"/>
      <p:bold r:id="rId51"/>
    </p:embeddedFont>
    <p:embeddedFont>
      <p:font typeface="Voces" panose="02020500000000000000" charset="0"/>
      <p:regular r:id="rId52"/>
    </p:embeddedFont>
    <p:embeddedFont>
      <p:font typeface="標楷體" panose="03000509000000000000" pitchFamily="65" charset="-120"/>
      <p:regular r:id="rId53"/>
    </p:embeddedFont>
    <p:embeddedFont>
      <p:font typeface="Fira Sans Extra Condensed Medium" panose="02020500000000000000"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D2B7"/>
    <a:srgbClr val="E9EDE2"/>
    <a:srgbClr val="CC0000"/>
    <a:srgbClr val="647766"/>
    <a:srgbClr val="EFEE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666A3D-583D-4419-85B3-E26C12F7D2B8}">
  <a:tblStyle styleId="{F5666A3D-583D-4419-85B3-E26C12F7D2B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94660"/>
  </p:normalViewPr>
  <p:slideViewPr>
    <p:cSldViewPr snapToGrid="0">
      <p:cViewPr varScale="1">
        <p:scale>
          <a:sx n="105" d="100"/>
          <a:sy n="105" d="100"/>
        </p:scale>
        <p:origin x="730" y="72"/>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C:\stemlab\&#37329;&#38272;&#28748;&#28297;&#35336;&#30059;\&#27511;&#24180;&#26376;&#24179;&#22343;&#38477;&#38632;.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oleObject" Target="file:///C:\stemlab\&#37329;&#38272;&#28748;&#28297;&#35336;&#30059;\&#35542;&#25991;&#25237;&#31295;\&#21488;&#28771;&#27700;&#21033;\&#38477;&#38632;&#33976;&#30332;&#25955;&#32362;&#22294;.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2.xml"/></Relationships>
</file>

<file path=ppt/charts/_rels/chart11.xml.rels><?xml version="1.0" encoding="UTF-8" standalone="yes"?>
<Relationships xmlns="http://schemas.openxmlformats.org/package/2006/relationships"><Relationship Id="rId3" Type="http://schemas.openxmlformats.org/officeDocument/2006/relationships/oleObject" Target="file:///C:\stemlab\&#37329;&#38272;&#28748;&#28297;&#35336;&#30059;\&#35542;&#25991;&#25237;&#31295;\&#21488;&#28771;&#27700;&#21033;\&#38477;&#38632;&#33976;&#30332;&#25955;&#32362;&#22294;.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stemlab\&#37329;&#38272;&#28748;&#28297;&#35336;&#30059;\&#35542;&#25991;&#25237;&#31295;\&#21488;&#28771;&#27700;&#21033;\&#38477;&#38632;&#33976;&#30332;&#25955;&#32362;&#22294;.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stemlab\Su\EGU24\&#27169;&#25836;&#27683;&#20505;&#30059;&#22294;.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stemlab\Su\EGU24\&#27169;&#25836;&#27683;&#20505;&#30059;&#22294;.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___.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___1.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___2.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___3.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___4.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stemlab\&#37329;&#38272;&#28748;&#28297;&#35336;&#30059;\&#35542;&#25991;&#25237;&#31295;\&#21488;&#28771;&#27700;&#21033;\&#38477;&#38632;&#33976;&#30332;&#25955;&#32362;&#22294;.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stemlab\&#37329;&#38272;&#28748;&#28297;&#35336;&#30059;\&#35542;&#25991;&#25237;&#31295;\&#21488;&#28771;&#27700;&#21033;\&#38477;&#38632;&#33976;&#30332;&#25955;&#32362;&#22294;.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stemlab\&#37329;&#38272;&#28748;&#28297;&#35336;&#30059;\&#35542;&#25991;&#25237;&#31295;\&#21488;&#28771;&#27700;&#21033;\&#38477;&#38632;&#33976;&#30332;&#25955;&#32362;&#22294;.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stemlab\&#37329;&#38272;&#28748;&#28297;&#35336;&#30059;\&#35542;&#25991;&#25237;&#31295;\&#21488;&#28771;&#27700;&#21033;\&#38477;&#38632;&#33976;&#30332;&#25955;&#32362;&#22294;.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C:\stemlab\&#37329;&#38272;&#28748;&#28297;&#35336;&#30059;\&#35542;&#25991;&#25237;&#31295;\&#21488;&#28771;&#27700;&#21033;\&#38477;&#38632;&#33976;&#30332;&#25955;&#32362;&#22294;.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C:\stemlab\&#37329;&#38272;&#28748;&#28297;&#35336;&#30059;\&#35336;&#21123;&#26360;\&#26399;&#26411;&#30059;&#22294;.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C:\stemlab\&#37329;&#38272;&#28748;&#28297;&#35336;&#30059;\&#35336;&#21123;&#26360;\&#26399;&#26411;&#30059;&#22294;.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C:\stemlab\&#37329;&#38272;&#28748;&#28297;&#35336;&#30059;\&#35542;&#25991;&#25237;&#31295;\&#21488;&#28771;&#27700;&#21033;\&#38477;&#38632;&#33976;&#30332;&#25955;&#32362;&#2229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年降雨量</c:v>
          </c:tx>
          <c:spPr>
            <a:solidFill>
              <a:srgbClr val="0070C0"/>
            </a:solidFill>
            <a:ln>
              <a:noFill/>
            </a:ln>
            <a:effectLst/>
          </c:spPr>
          <c:invertIfNegative val="0"/>
          <c:cat>
            <c:numRef>
              <c:f>工作表1!$A$2:$A$20</c:f>
              <c:numCache>
                <c:formatCode>General</c:formatCode>
                <c:ptCount val="19"/>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numCache>
            </c:numRef>
          </c:cat>
          <c:val>
            <c:numRef>
              <c:f>工作表1!$N$2:$N$20</c:f>
              <c:numCache>
                <c:formatCode>General</c:formatCode>
                <c:ptCount val="19"/>
                <c:pt idx="0">
                  <c:v>425.5</c:v>
                </c:pt>
                <c:pt idx="1">
                  <c:v>1502</c:v>
                </c:pt>
                <c:pt idx="2">
                  <c:v>1544.5</c:v>
                </c:pt>
                <c:pt idx="3">
                  <c:v>994.0999999999998</c:v>
                </c:pt>
                <c:pt idx="4">
                  <c:v>1025.2</c:v>
                </c:pt>
                <c:pt idx="5">
                  <c:v>884.30000000000018</c:v>
                </c:pt>
                <c:pt idx="6">
                  <c:v>972.6</c:v>
                </c:pt>
                <c:pt idx="7">
                  <c:v>780.3</c:v>
                </c:pt>
                <c:pt idx="8">
                  <c:v>893.2</c:v>
                </c:pt>
                <c:pt idx="9">
                  <c:v>1400.8000000000004</c:v>
                </c:pt>
                <c:pt idx="10">
                  <c:v>905.8</c:v>
                </c:pt>
                <c:pt idx="11">
                  <c:v>1109.5999999999999</c:v>
                </c:pt>
                <c:pt idx="12">
                  <c:v>1813</c:v>
                </c:pt>
                <c:pt idx="13">
                  <c:v>631.5</c:v>
                </c:pt>
                <c:pt idx="14">
                  <c:v>1007.5</c:v>
                </c:pt>
                <c:pt idx="15">
                  <c:v>757.5</c:v>
                </c:pt>
                <c:pt idx="16">
                  <c:v>429.5</c:v>
                </c:pt>
                <c:pt idx="17">
                  <c:v>464.5</c:v>
                </c:pt>
                <c:pt idx="18">
                  <c:v>760</c:v>
                </c:pt>
              </c:numCache>
            </c:numRef>
          </c:val>
          <c:extLst>
            <c:ext xmlns:c16="http://schemas.microsoft.com/office/drawing/2014/chart" uri="{C3380CC4-5D6E-409C-BE32-E72D297353CC}">
              <c16:uniqueId val="{00000000-8DC0-48E3-9295-AAB67CD3174D}"/>
            </c:ext>
          </c:extLst>
        </c:ser>
        <c:dLbls>
          <c:showLegendKey val="0"/>
          <c:showVal val="0"/>
          <c:showCatName val="0"/>
          <c:showSerName val="0"/>
          <c:showPercent val="0"/>
          <c:showBubbleSize val="0"/>
        </c:dLbls>
        <c:gapWidth val="219"/>
        <c:axId val="1272742191"/>
        <c:axId val="1272752175"/>
      </c:barChart>
      <c:lineChart>
        <c:grouping val="standard"/>
        <c:varyColors val="0"/>
        <c:ser>
          <c:idx val="1"/>
          <c:order val="1"/>
          <c:tx>
            <c:v>平均值</c:v>
          </c:tx>
          <c:spPr>
            <a:ln w="44450" cap="rnd">
              <a:solidFill>
                <a:srgbClr val="00B0F0"/>
              </a:solidFill>
              <a:prstDash val="sysDash"/>
              <a:round/>
            </a:ln>
            <a:effectLst/>
          </c:spPr>
          <c:marker>
            <c:symbol val="none"/>
          </c:marker>
          <c:val>
            <c:numRef>
              <c:f>工作表1!$O$2:$O$20</c:f>
              <c:numCache>
                <c:formatCode>General</c:formatCode>
                <c:ptCount val="19"/>
                <c:pt idx="0">
                  <c:v>963.23157894736846</c:v>
                </c:pt>
                <c:pt idx="1">
                  <c:v>963.23157894736846</c:v>
                </c:pt>
                <c:pt idx="2">
                  <c:v>963.23157894736846</c:v>
                </c:pt>
                <c:pt idx="3">
                  <c:v>963.23157894736846</c:v>
                </c:pt>
                <c:pt idx="4">
                  <c:v>963.23157894736846</c:v>
                </c:pt>
                <c:pt idx="5">
                  <c:v>963.23157894736846</c:v>
                </c:pt>
                <c:pt idx="6">
                  <c:v>963.23157894736846</c:v>
                </c:pt>
                <c:pt idx="7">
                  <c:v>963.23157894736846</c:v>
                </c:pt>
                <c:pt idx="8">
                  <c:v>963.23157894736846</c:v>
                </c:pt>
                <c:pt idx="9">
                  <c:v>963.23157894736846</c:v>
                </c:pt>
                <c:pt idx="10">
                  <c:v>963.23157894736846</c:v>
                </c:pt>
                <c:pt idx="11">
                  <c:v>963.23157894736846</c:v>
                </c:pt>
                <c:pt idx="12">
                  <c:v>963.23157894736846</c:v>
                </c:pt>
                <c:pt idx="13">
                  <c:v>963.23157894736846</c:v>
                </c:pt>
                <c:pt idx="14">
                  <c:v>963.23157894736846</c:v>
                </c:pt>
                <c:pt idx="15">
                  <c:v>963.23157894736846</c:v>
                </c:pt>
                <c:pt idx="16">
                  <c:v>963.23157894736846</c:v>
                </c:pt>
                <c:pt idx="17">
                  <c:v>963.23157894736846</c:v>
                </c:pt>
                <c:pt idx="18">
                  <c:v>963.23157894736846</c:v>
                </c:pt>
              </c:numCache>
            </c:numRef>
          </c:val>
          <c:smooth val="0"/>
          <c:extLst>
            <c:ext xmlns:c16="http://schemas.microsoft.com/office/drawing/2014/chart" uri="{C3380CC4-5D6E-409C-BE32-E72D297353CC}">
              <c16:uniqueId val="{00000001-8DC0-48E3-9295-AAB67CD3174D}"/>
            </c:ext>
          </c:extLst>
        </c:ser>
        <c:dLbls>
          <c:showLegendKey val="0"/>
          <c:showVal val="0"/>
          <c:showCatName val="0"/>
          <c:showSerName val="0"/>
          <c:showPercent val="0"/>
          <c:showBubbleSize val="0"/>
        </c:dLbls>
        <c:marker val="1"/>
        <c:smooth val="0"/>
        <c:axId val="1272742191"/>
        <c:axId val="1272752175"/>
      </c:lineChart>
      <c:lineChart>
        <c:grouping val="standard"/>
        <c:varyColors val="0"/>
        <c:ser>
          <c:idx val="2"/>
          <c:order val="2"/>
          <c:tx>
            <c:v>秋高粱產量</c:v>
          </c:tx>
          <c:spPr>
            <a:ln w="44450" cap="rnd">
              <a:solidFill>
                <a:schemeClr val="bg2">
                  <a:lumMod val="50000"/>
                </a:schemeClr>
              </a:solidFill>
              <a:round/>
            </a:ln>
            <a:effectLst/>
          </c:spPr>
          <c:marker>
            <c:symbol val="none"/>
          </c:marker>
          <c:trendline>
            <c:spPr>
              <a:ln w="44450" cap="rnd">
                <a:solidFill>
                  <a:schemeClr val="bg2">
                    <a:lumMod val="75000"/>
                  </a:schemeClr>
                </a:solidFill>
                <a:prstDash val="sysDot"/>
              </a:ln>
              <a:effectLst/>
            </c:spPr>
            <c:trendlineType val="linear"/>
            <c:dispRSqr val="0"/>
            <c:dispEq val="0"/>
          </c:trendline>
          <c:val>
            <c:numRef>
              <c:f>工作表1!$S$4:$S$22</c:f>
              <c:numCache>
                <c:formatCode>#,##0.00</c:formatCode>
                <c:ptCount val="19"/>
                <c:pt idx="0">
                  <c:v>1813.73</c:v>
                </c:pt>
                <c:pt idx="1">
                  <c:v>1106.32</c:v>
                </c:pt>
                <c:pt idx="2">
                  <c:v>1573.81</c:v>
                </c:pt>
                <c:pt idx="3">
                  <c:v>1700.57</c:v>
                </c:pt>
                <c:pt idx="4">
                  <c:v>1618.09</c:v>
                </c:pt>
                <c:pt idx="5">
                  <c:v>1260.5899999999999</c:v>
                </c:pt>
                <c:pt idx="6">
                  <c:v>1442.84</c:v>
                </c:pt>
                <c:pt idx="7">
                  <c:v>1605.51</c:v>
                </c:pt>
                <c:pt idx="8">
                  <c:v>1877.51</c:v>
                </c:pt>
                <c:pt idx="9">
                  <c:v>1694.98</c:v>
                </c:pt>
                <c:pt idx="10">
                  <c:v>1090.25</c:v>
                </c:pt>
                <c:pt idx="11">
                  <c:v>1578.54</c:v>
                </c:pt>
                <c:pt idx="12" formatCode="General">
                  <c:v>639.51</c:v>
                </c:pt>
                <c:pt idx="13">
                  <c:v>1006.36</c:v>
                </c:pt>
                <c:pt idx="14">
                  <c:v>1728.14</c:v>
                </c:pt>
                <c:pt idx="15">
                  <c:v>1248.1300000000001</c:v>
                </c:pt>
                <c:pt idx="16">
                  <c:v>1073.3599999999999</c:v>
                </c:pt>
                <c:pt idx="17" formatCode="General">
                  <c:v>972.47</c:v>
                </c:pt>
                <c:pt idx="18">
                  <c:v>1208.7</c:v>
                </c:pt>
              </c:numCache>
            </c:numRef>
          </c:val>
          <c:smooth val="0"/>
          <c:extLst>
            <c:ext xmlns:c16="http://schemas.microsoft.com/office/drawing/2014/chart" uri="{C3380CC4-5D6E-409C-BE32-E72D297353CC}">
              <c16:uniqueId val="{00000002-8DC0-48E3-9295-AAB67CD3174D}"/>
            </c:ext>
          </c:extLst>
        </c:ser>
        <c:dLbls>
          <c:showLegendKey val="0"/>
          <c:showVal val="0"/>
          <c:showCatName val="0"/>
          <c:showSerName val="0"/>
          <c:showPercent val="0"/>
          <c:showBubbleSize val="0"/>
        </c:dLbls>
        <c:marker val="1"/>
        <c:smooth val="0"/>
        <c:axId val="960385551"/>
        <c:axId val="950460207"/>
      </c:lineChart>
      <c:catAx>
        <c:axId val="1272742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TW"/>
          </a:p>
        </c:txPr>
        <c:crossAx val="1272752175"/>
        <c:crosses val="autoZero"/>
        <c:auto val="1"/>
        <c:lblAlgn val="ctr"/>
        <c:lblOffset val="100"/>
        <c:noMultiLvlLbl val="0"/>
      </c:catAx>
      <c:valAx>
        <c:axId val="12727521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r>
                  <a:rPr lang="en-US" altLang="zh-TW" sz="1600" dirty="0" smtClean="0">
                    <a:latin typeface="標楷體" panose="03000509000000000000" pitchFamily="65" charset="-120"/>
                    <a:ea typeface="標楷體" panose="03000509000000000000" pitchFamily="65" charset="-120"/>
                  </a:rPr>
                  <a:t>Annual Rainfall(mm</a:t>
                </a:r>
                <a:r>
                  <a:rPr lang="en-US" altLang="zh-TW" sz="1600" dirty="0">
                    <a:latin typeface="標楷體" panose="03000509000000000000" pitchFamily="65" charset="-120"/>
                    <a:ea typeface="標楷體" panose="03000509000000000000" pitchFamily="65" charset="-120"/>
                  </a:rPr>
                  <a:t>)</a:t>
                </a:r>
                <a:endParaRPr lang="zh-TW" altLang="en-US" sz="1600" dirty="0">
                  <a:latin typeface="標楷體" panose="03000509000000000000" pitchFamily="65" charset="-120"/>
                  <a:ea typeface="標楷體" panose="03000509000000000000" pitchFamily="65" charset="-120"/>
                </a:endParaRP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title>
        <c:numFmt formatCode="General"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272742191"/>
        <c:crosses val="autoZero"/>
        <c:crossBetween val="between"/>
      </c:valAx>
      <c:valAx>
        <c:axId val="950460207"/>
        <c:scaling>
          <c:orientation val="minMax"/>
        </c:scaling>
        <c:delete val="0"/>
        <c:axPos val="r"/>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r>
                  <a:rPr lang="en-US" altLang="zh-TW" sz="1600" dirty="0" smtClean="0">
                    <a:latin typeface="標楷體" panose="03000509000000000000" pitchFamily="65" charset="-120"/>
                    <a:ea typeface="標楷體" panose="03000509000000000000" pitchFamily="65" charset="-120"/>
                  </a:rPr>
                  <a:t>Unit Yield(kg/ha)</a:t>
                </a:r>
                <a:endParaRPr lang="zh-TW" altLang="en-US" sz="1600" dirty="0">
                  <a:latin typeface="標楷體" panose="03000509000000000000" pitchFamily="65" charset="-120"/>
                  <a:ea typeface="標楷體" panose="03000509000000000000" pitchFamily="65" charset="-120"/>
                </a:endParaRPr>
              </a:p>
            </c:rich>
          </c:tx>
          <c:layout>
            <c:manualLayout>
              <c:xMode val="edge"/>
              <c:yMode val="edge"/>
              <c:x val="0.94401811661810098"/>
              <c:y val="7.9411508794853897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960385551"/>
        <c:crosses val="max"/>
        <c:crossBetween val="between"/>
      </c:valAx>
      <c:catAx>
        <c:axId val="960385551"/>
        <c:scaling>
          <c:orientation val="minMax"/>
        </c:scaling>
        <c:delete val="1"/>
        <c:axPos val="b"/>
        <c:majorTickMark val="out"/>
        <c:minorTickMark val="none"/>
        <c:tickLblPos val="nextTo"/>
        <c:crossAx val="950460207"/>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legendEntry>
      <c:legendEntry>
        <c:idx val="2"/>
        <c:txPr>
          <a:bodyPr rot="0" spcFirstLastPara="1" vertOverflow="ellipsis" vert="horz" wrap="square" anchor="ctr" anchorCtr="1"/>
          <a:lstStyle/>
          <a:p>
            <a:pPr>
              <a:defRPr sz="1600" b="0"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legendEntry>
      <c:legendEntry>
        <c:idx val="3"/>
        <c:txPr>
          <a:bodyPr rot="0" spcFirstLastPara="1" vertOverflow="ellipsis" vert="horz" wrap="square" anchor="ctr" anchorCtr="1"/>
          <a:lstStyle/>
          <a:p>
            <a:pPr>
              <a:defRPr sz="1600" b="0"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legendEntry>
      <c:layout/>
      <c:overlay val="0"/>
      <c:spPr>
        <a:solidFill>
          <a:schemeClr val="bg1">
            <a:lumMod val="85000"/>
            <a:alpha val="28000"/>
          </a:schemeClr>
        </a:solidFill>
        <a:ln>
          <a:solidFill>
            <a:schemeClr val="tx1"/>
          </a:solid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legend>
    <c:plotVisOnly val="1"/>
    <c:dispBlanksAs val="gap"/>
    <c:showDLblsOverMax val="0"/>
  </c:chart>
  <c:spPr>
    <a:solidFill>
      <a:schemeClr val="bg2">
        <a:lumMod val="40000"/>
        <a:lumOff val="60000"/>
      </a:schemeClr>
    </a:solidFill>
    <a:ln>
      <a:noFill/>
    </a:ln>
    <a:effectLst/>
  </c:spPr>
  <c:txPr>
    <a:bodyPr/>
    <a:lstStyle/>
    <a:p>
      <a:pPr>
        <a:defRPr/>
      </a:pPr>
      <a:endParaRPr lang="zh-TW"/>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408333333333327E-2"/>
          <c:y val="5.9701492537313432E-2"/>
          <c:w val="0.83684000000000003"/>
          <c:h val="0.66388316114488399"/>
        </c:manualLayout>
      </c:layout>
      <c:barChart>
        <c:barDir val="col"/>
        <c:grouping val="clustered"/>
        <c:varyColors val="0"/>
        <c:ser>
          <c:idx val="0"/>
          <c:order val="0"/>
          <c:tx>
            <c:strRef>
              <c:f>'水利 降雨'!$B$2</c:f>
              <c:strCache>
                <c:ptCount val="1"/>
                <c:pt idx="0">
                  <c:v>降雨量(mm)</c:v>
                </c:pt>
              </c:strCache>
            </c:strRef>
          </c:tx>
          <c:spPr>
            <a:solidFill>
              <a:srgbClr val="0070C0"/>
            </a:solidFill>
            <a:ln w="12700">
              <a:solidFill>
                <a:srgbClr val="0070C0"/>
              </a:solidFill>
            </a:ln>
            <a:effectLst/>
          </c:spPr>
          <c:invertIfNegative val="0"/>
          <c:cat>
            <c:numRef>
              <c:f>'水利 降雨'!$A$3:$A$368</c:f>
              <c:numCache>
                <c:formatCode>m/d/yyyy</c:formatCode>
                <c:ptCount val="366"/>
                <c:pt idx="0">
                  <c:v>42309</c:v>
                </c:pt>
                <c:pt idx="1">
                  <c:v>42310</c:v>
                </c:pt>
                <c:pt idx="2">
                  <c:v>42311</c:v>
                </c:pt>
                <c:pt idx="3">
                  <c:v>42312</c:v>
                </c:pt>
                <c:pt idx="4">
                  <c:v>42313</c:v>
                </c:pt>
                <c:pt idx="5">
                  <c:v>42314</c:v>
                </c:pt>
                <c:pt idx="6">
                  <c:v>42315</c:v>
                </c:pt>
                <c:pt idx="7">
                  <c:v>42316</c:v>
                </c:pt>
                <c:pt idx="8">
                  <c:v>42317</c:v>
                </c:pt>
                <c:pt idx="9">
                  <c:v>42318</c:v>
                </c:pt>
                <c:pt idx="10">
                  <c:v>42319</c:v>
                </c:pt>
                <c:pt idx="11">
                  <c:v>42320</c:v>
                </c:pt>
                <c:pt idx="12">
                  <c:v>42321</c:v>
                </c:pt>
                <c:pt idx="13">
                  <c:v>42322</c:v>
                </c:pt>
                <c:pt idx="14">
                  <c:v>42323</c:v>
                </c:pt>
                <c:pt idx="15">
                  <c:v>42324</c:v>
                </c:pt>
                <c:pt idx="16">
                  <c:v>42325</c:v>
                </c:pt>
                <c:pt idx="17">
                  <c:v>42326</c:v>
                </c:pt>
                <c:pt idx="18">
                  <c:v>42327</c:v>
                </c:pt>
                <c:pt idx="19">
                  <c:v>42328</c:v>
                </c:pt>
                <c:pt idx="20">
                  <c:v>42329</c:v>
                </c:pt>
                <c:pt idx="21">
                  <c:v>42330</c:v>
                </c:pt>
                <c:pt idx="22">
                  <c:v>42331</c:v>
                </c:pt>
                <c:pt idx="23">
                  <c:v>42332</c:v>
                </c:pt>
                <c:pt idx="24">
                  <c:v>42333</c:v>
                </c:pt>
                <c:pt idx="25">
                  <c:v>42334</c:v>
                </c:pt>
                <c:pt idx="26">
                  <c:v>42335</c:v>
                </c:pt>
                <c:pt idx="27">
                  <c:v>42336</c:v>
                </c:pt>
                <c:pt idx="28">
                  <c:v>42337</c:v>
                </c:pt>
                <c:pt idx="29">
                  <c:v>42338</c:v>
                </c:pt>
                <c:pt idx="30">
                  <c:v>42339</c:v>
                </c:pt>
                <c:pt idx="31">
                  <c:v>42340</c:v>
                </c:pt>
                <c:pt idx="32">
                  <c:v>42341</c:v>
                </c:pt>
                <c:pt idx="33">
                  <c:v>42342</c:v>
                </c:pt>
                <c:pt idx="34">
                  <c:v>42343</c:v>
                </c:pt>
                <c:pt idx="35">
                  <c:v>42344</c:v>
                </c:pt>
                <c:pt idx="36">
                  <c:v>42345</c:v>
                </c:pt>
                <c:pt idx="37">
                  <c:v>42346</c:v>
                </c:pt>
                <c:pt idx="38">
                  <c:v>42347</c:v>
                </c:pt>
                <c:pt idx="39">
                  <c:v>42348</c:v>
                </c:pt>
                <c:pt idx="40">
                  <c:v>42349</c:v>
                </c:pt>
                <c:pt idx="41">
                  <c:v>42350</c:v>
                </c:pt>
                <c:pt idx="42">
                  <c:v>42351</c:v>
                </c:pt>
                <c:pt idx="43">
                  <c:v>42352</c:v>
                </c:pt>
                <c:pt idx="44">
                  <c:v>42353</c:v>
                </c:pt>
                <c:pt idx="45">
                  <c:v>42354</c:v>
                </c:pt>
                <c:pt idx="46">
                  <c:v>42355</c:v>
                </c:pt>
                <c:pt idx="47">
                  <c:v>42356</c:v>
                </c:pt>
                <c:pt idx="48">
                  <c:v>42357</c:v>
                </c:pt>
                <c:pt idx="49">
                  <c:v>42358</c:v>
                </c:pt>
                <c:pt idx="50">
                  <c:v>42359</c:v>
                </c:pt>
                <c:pt idx="51">
                  <c:v>42360</c:v>
                </c:pt>
                <c:pt idx="52">
                  <c:v>42361</c:v>
                </c:pt>
                <c:pt idx="53">
                  <c:v>42362</c:v>
                </c:pt>
                <c:pt idx="54">
                  <c:v>42363</c:v>
                </c:pt>
                <c:pt idx="55">
                  <c:v>42364</c:v>
                </c:pt>
                <c:pt idx="56">
                  <c:v>42365</c:v>
                </c:pt>
                <c:pt idx="57">
                  <c:v>42366</c:v>
                </c:pt>
                <c:pt idx="58">
                  <c:v>42367</c:v>
                </c:pt>
                <c:pt idx="59">
                  <c:v>42368</c:v>
                </c:pt>
                <c:pt idx="60">
                  <c:v>42369</c:v>
                </c:pt>
                <c:pt idx="61">
                  <c:v>42370</c:v>
                </c:pt>
                <c:pt idx="62">
                  <c:v>42371</c:v>
                </c:pt>
                <c:pt idx="63">
                  <c:v>42372</c:v>
                </c:pt>
                <c:pt idx="64">
                  <c:v>42373</c:v>
                </c:pt>
                <c:pt idx="65">
                  <c:v>42374</c:v>
                </c:pt>
                <c:pt idx="66">
                  <c:v>42375</c:v>
                </c:pt>
                <c:pt idx="67">
                  <c:v>42376</c:v>
                </c:pt>
                <c:pt idx="68">
                  <c:v>42377</c:v>
                </c:pt>
                <c:pt idx="69">
                  <c:v>42378</c:v>
                </c:pt>
                <c:pt idx="70">
                  <c:v>42379</c:v>
                </c:pt>
                <c:pt idx="71">
                  <c:v>42380</c:v>
                </c:pt>
                <c:pt idx="72">
                  <c:v>42381</c:v>
                </c:pt>
                <c:pt idx="73">
                  <c:v>42382</c:v>
                </c:pt>
                <c:pt idx="74">
                  <c:v>42383</c:v>
                </c:pt>
                <c:pt idx="75">
                  <c:v>42384</c:v>
                </c:pt>
                <c:pt idx="76">
                  <c:v>42385</c:v>
                </c:pt>
                <c:pt idx="77">
                  <c:v>42386</c:v>
                </c:pt>
                <c:pt idx="78">
                  <c:v>42387</c:v>
                </c:pt>
                <c:pt idx="79">
                  <c:v>42388</c:v>
                </c:pt>
                <c:pt idx="80">
                  <c:v>42389</c:v>
                </c:pt>
                <c:pt idx="81">
                  <c:v>42390</c:v>
                </c:pt>
                <c:pt idx="82">
                  <c:v>42391</c:v>
                </c:pt>
                <c:pt idx="83">
                  <c:v>42392</c:v>
                </c:pt>
                <c:pt idx="84">
                  <c:v>42393</c:v>
                </c:pt>
                <c:pt idx="85">
                  <c:v>42394</c:v>
                </c:pt>
                <c:pt idx="86">
                  <c:v>42395</c:v>
                </c:pt>
                <c:pt idx="87">
                  <c:v>42396</c:v>
                </c:pt>
                <c:pt idx="88">
                  <c:v>42397</c:v>
                </c:pt>
                <c:pt idx="89">
                  <c:v>42398</c:v>
                </c:pt>
                <c:pt idx="90">
                  <c:v>42399</c:v>
                </c:pt>
                <c:pt idx="91">
                  <c:v>42400</c:v>
                </c:pt>
                <c:pt idx="92">
                  <c:v>42401</c:v>
                </c:pt>
                <c:pt idx="93">
                  <c:v>42402</c:v>
                </c:pt>
                <c:pt idx="94">
                  <c:v>42403</c:v>
                </c:pt>
                <c:pt idx="95">
                  <c:v>42404</c:v>
                </c:pt>
                <c:pt idx="96">
                  <c:v>42405</c:v>
                </c:pt>
                <c:pt idx="97">
                  <c:v>42406</c:v>
                </c:pt>
                <c:pt idx="98">
                  <c:v>42407</c:v>
                </c:pt>
                <c:pt idx="99">
                  <c:v>42408</c:v>
                </c:pt>
                <c:pt idx="100">
                  <c:v>42409</c:v>
                </c:pt>
                <c:pt idx="101">
                  <c:v>42410</c:v>
                </c:pt>
                <c:pt idx="102">
                  <c:v>42411</c:v>
                </c:pt>
                <c:pt idx="103">
                  <c:v>42412</c:v>
                </c:pt>
                <c:pt idx="104">
                  <c:v>42413</c:v>
                </c:pt>
                <c:pt idx="105">
                  <c:v>42414</c:v>
                </c:pt>
                <c:pt idx="106">
                  <c:v>42415</c:v>
                </c:pt>
                <c:pt idx="107">
                  <c:v>42416</c:v>
                </c:pt>
                <c:pt idx="108">
                  <c:v>42417</c:v>
                </c:pt>
                <c:pt idx="109">
                  <c:v>42418</c:v>
                </c:pt>
                <c:pt idx="110">
                  <c:v>42419</c:v>
                </c:pt>
                <c:pt idx="111">
                  <c:v>42420</c:v>
                </c:pt>
                <c:pt idx="112">
                  <c:v>42421</c:v>
                </c:pt>
                <c:pt idx="113">
                  <c:v>42422</c:v>
                </c:pt>
                <c:pt idx="114">
                  <c:v>42423</c:v>
                </c:pt>
                <c:pt idx="115">
                  <c:v>42424</c:v>
                </c:pt>
                <c:pt idx="116">
                  <c:v>42425</c:v>
                </c:pt>
                <c:pt idx="117">
                  <c:v>42426</c:v>
                </c:pt>
                <c:pt idx="118">
                  <c:v>42427</c:v>
                </c:pt>
                <c:pt idx="119">
                  <c:v>42428</c:v>
                </c:pt>
                <c:pt idx="120">
                  <c:v>42429</c:v>
                </c:pt>
                <c:pt idx="121">
                  <c:v>42430</c:v>
                </c:pt>
                <c:pt idx="122">
                  <c:v>42431</c:v>
                </c:pt>
                <c:pt idx="123">
                  <c:v>42432</c:v>
                </c:pt>
                <c:pt idx="124">
                  <c:v>42433</c:v>
                </c:pt>
                <c:pt idx="125">
                  <c:v>42434</c:v>
                </c:pt>
                <c:pt idx="126">
                  <c:v>42435</c:v>
                </c:pt>
                <c:pt idx="127">
                  <c:v>42436</c:v>
                </c:pt>
                <c:pt idx="128">
                  <c:v>42437</c:v>
                </c:pt>
                <c:pt idx="129">
                  <c:v>42438</c:v>
                </c:pt>
                <c:pt idx="130">
                  <c:v>42439</c:v>
                </c:pt>
                <c:pt idx="131">
                  <c:v>42440</c:v>
                </c:pt>
                <c:pt idx="132">
                  <c:v>42441</c:v>
                </c:pt>
                <c:pt idx="133">
                  <c:v>42442</c:v>
                </c:pt>
                <c:pt idx="134">
                  <c:v>42443</c:v>
                </c:pt>
                <c:pt idx="135">
                  <c:v>42444</c:v>
                </c:pt>
                <c:pt idx="136">
                  <c:v>42445</c:v>
                </c:pt>
                <c:pt idx="137">
                  <c:v>42446</c:v>
                </c:pt>
                <c:pt idx="138">
                  <c:v>42447</c:v>
                </c:pt>
                <c:pt idx="139">
                  <c:v>42448</c:v>
                </c:pt>
                <c:pt idx="140">
                  <c:v>42449</c:v>
                </c:pt>
                <c:pt idx="141">
                  <c:v>42450</c:v>
                </c:pt>
                <c:pt idx="142">
                  <c:v>42451</c:v>
                </c:pt>
                <c:pt idx="143">
                  <c:v>42452</c:v>
                </c:pt>
                <c:pt idx="144">
                  <c:v>42453</c:v>
                </c:pt>
                <c:pt idx="145">
                  <c:v>42454</c:v>
                </c:pt>
                <c:pt idx="146">
                  <c:v>42455</c:v>
                </c:pt>
                <c:pt idx="147">
                  <c:v>42456</c:v>
                </c:pt>
                <c:pt idx="148">
                  <c:v>42457</c:v>
                </c:pt>
                <c:pt idx="149">
                  <c:v>42458</c:v>
                </c:pt>
                <c:pt idx="150">
                  <c:v>42459</c:v>
                </c:pt>
                <c:pt idx="151">
                  <c:v>42460</c:v>
                </c:pt>
                <c:pt idx="152">
                  <c:v>42461</c:v>
                </c:pt>
                <c:pt idx="153">
                  <c:v>42462</c:v>
                </c:pt>
                <c:pt idx="154">
                  <c:v>42463</c:v>
                </c:pt>
                <c:pt idx="155">
                  <c:v>42464</c:v>
                </c:pt>
                <c:pt idx="156">
                  <c:v>42465</c:v>
                </c:pt>
                <c:pt idx="157">
                  <c:v>42466</c:v>
                </c:pt>
                <c:pt idx="158">
                  <c:v>42467</c:v>
                </c:pt>
                <c:pt idx="159">
                  <c:v>42468</c:v>
                </c:pt>
                <c:pt idx="160">
                  <c:v>42469</c:v>
                </c:pt>
                <c:pt idx="161">
                  <c:v>42470</c:v>
                </c:pt>
                <c:pt idx="162">
                  <c:v>42471</c:v>
                </c:pt>
                <c:pt idx="163">
                  <c:v>42472</c:v>
                </c:pt>
                <c:pt idx="164">
                  <c:v>42473</c:v>
                </c:pt>
                <c:pt idx="165">
                  <c:v>42474</c:v>
                </c:pt>
                <c:pt idx="166">
                  <c:v>42475</c:v>
                </c:pt>
                <c:pt idx="167">
                  <c:v>42476</c:v>
                </c:pt>
                <c:pt idx="168">
                  <c:v>42477</c:v>
                </c:pt>
                <c:pt idx="169">
                  <c:v>42478</c:v>
                </c:pt>
                <c:pt idx="170">
                  <c:v>42479</c:v>
                </c:pt>
                <c:pt idx="171">
                  <c:v>42480</c:v>
                </c:pt>
                <c:pt idx="172">
                  <c:v>42481</c:v>
                </c:pt>
                <c:pt idx="173">
                  <c:v>42482</c:v>
                </c:pt>
                <c:pt idx="174">
                  <c:v>42483</c:v>
                </c:pt>
                <c:pt idx="175">
                  <c:v>42484</c:v>
                </c:pt>
                <c:pt idx="176">
                  <c:v>42485</c:v>
                </c:pt>
                <c:pt idx="177">
                  <c:v>42486</c:v>
                </c:pt>
                <c:pt idx="178">
                  <c:v>42487</c:v>
                </c:pt>
                <c:pt idx="179">
                  <c:v>42488</c:v>
                </c:pt>
                <c:pt idx="180">
                  <c:v>42489</c:v>
                </c:pt>
                <c:pt idx="181">
                  <c:v>42490</c:v>
                </c:pt>
                <c:pt idx="182">
                  <c:v>42491</c:v>
                </c:pt>
                <c:pt idx="183">
                  <c:v>42492</c:v>
                </c:pt>
                <c:pt idx="184">
                  <c:v>42493</c:v>
                </c:pt>
                <c:pt idx="185">
                  <c:v>42494</c:v>
                </c:pt>
                <c:pt idx="186">
                  <c:v>42495</c:v>
                </c:pt>
                <c:pt idx="187">
                  <c:v>42496</c:v>
                </c:pt>
                <c:pt idx="188">
                  <c:v>42497</c:v>
                </c:pt>
                <c:pt idx="189">
                  <c:v>42498</c:v>
                </c:pt>
                <c:pt idx="190">
                  <c:v>42499</c:v>
                </c:pt>
                <c:pt idx="191">
                  <c:v>42500</c:v>
                </c:pt>
                <c:pt idx="192">
                  <c:v>42501</c:v>
                </c:pt>
                <c:pt idx="193">
                  <c:v>42502</c:v>
                </c:pt>
                <c:pt idx="194">
                  <c:v>42503</c:v>
                </c:pt>
                <c:pt idx="195">
                  <c:v>42504</c:v>
                </c:pt>
                <c:pt idx="196">
                  <c:v>42505</c:v>
                </c:pt>
                <c:pt idx="197">
                  <c:v>42506</c:v>
                </c:pt>
                <c:pt idx="198">
                  <c:v>42507</c:v>
                </c:pt>
                <c:pt idx="199">
                  <c:v>42508</c:v>
                </c:pt>
                <c:pt idx="200">
                  <c:v>42509</c:v>
                </c:pt>
                <c:pt idx="201">
                  <c:v>42510</c:v>
                </c:pt>
                <c:pt idx="202">
                  <c:v>42511</c:v>
                </c:pt>
                <c:pt idx="203">
                  <c:v>42512</c:v>
                </c:pt>
                <c:pt idx="204">
                  <c:v>42513</c:v>
                </c:pt>
                <c:pt idx="205">
                  <c:v>42514</c:v>
                </c:pt>
                <c:pt idx="206">
                  <c:v>42515</c:v>
                </c:pt>
                <c:pt idx="207">
                  <c:v>42516</c:v>
                </c:pt>
                <c:pt idx="208">
                  <c:v>42517</c:v>
                </c:pt>
                <c:pt idx="209">
                  <c:v>42518</c:v>
                </c:pt>
                <c:pt idx="210">
                  <c:v>42519</c:v>
                </c:pt>
                <c:pt idx="211">
                  <c:v>42520</c:v>
                </c:pt>
                <c:pt idx="212">
                  <c:v>42521</c:v>
                </c:pt>
                <c:pt idx="213">
                  <c:v>42522</c:v>
                </c:pt>
                <c:pt idx="214">
                  <c:v>42523</c:v>
                </c:pt>
                <c:pt idx="215">
                  <c:v>42524</c:v>
                </c:pt>
                <c:pt idx="216">
                  <c:v>42525</c:v>
                </c:pt>
                <c:pt idx="217">
                  <c:v>42526</c:v>
                </c:pt>
                <c:pt idx="218">
                  <c:v>42527</c:v>
                </c:pt>
                <c:pt idx="219">
                  <c:v>42528</c:v>
                </c:pt>
                <c:pt idx="220">
                  <c:v>42529</c:v>
                </c:pt>
                <c:pt idx="221">
                  <c:v>42530</c:v>
                </c:pt>
                <c:pt idx="222">
                  <c:v>42531</c:v>
                </c:pt>
                <c:pt idx="223">
                  <c:v>42532</c:v>
                </c:pt>
                <c:pt idx="224">
                  <c:v>42533</c:v>
                </c:pt>
                <c:pt idx="225">
                  <c:v>42534</c:v>
                </c:pt>
                <c:pt idx="226">
                  <c:v>42535</c:v>
                </c:pt>
                <c:pt idx="227">
                  <c:v>42536</c:v>
                </c:pt>
                <c:pt idx="228">
                  <c:v>42537</c:v>
                </c:pt>
                <c:pt idx="229">
                  <c:v>42538</c:v>
                </c:pt>
                <c:pt idx="230">
                  <c:v>42539</c:v>
                </c:pt>
                <c:pt idx="231">
                  <c:v>42540</c:v>
                </c:pt>
                <c:pt idx="232">
                  <c:v>42541</c:v>
                </c:pt>
                <c:pt idx="233">
                  <c:v>42542</c:v>
                </c:pt>
                <c:pt idx="234">
                  <c:v>42543</c:v>
                </c:pt>
                <c:pt idx="235">
                  <c:v>42544</c:v>
                </c:pt>
                <c:pt idx="236">
                  <c:v>42545</c:v>
                </c:pt>
                <c:pt idx="237">
                  <c:v>42546</c:v>
                </c:pt>
                <c:pt idx="238">
                  <c:v>42547</c:v>
                </c:pt>
                <c:pt idx="239">
                  <c:v>42548</c:v>
                </c:pt>
                <c:pt idx="240">
                  <c:v>42549</c:v>
                </c:pt>
                <c:pt idx="241">
                  <c:v>42550</c:v>
                </c:pt>
                <c:pt idx="242">
                  <c:v>42551</c:v>
                </c:pt>
                <c:pt idx="243">
                  <c:v>42552</c:v>
                </c:pt>
                <c:pt idx="244">
                  <c:v>42553</c:v>
                </c:pt>
                <c:pt idx="245">
                  <c:v>42554</c:v>
                </c:pt>
                <c:pt idx="246">
                  <c:v>42555</c:v>
                </c:pt>
                <c:pt idx="247">
                  <c:v>42556</c:v>
                </c:pt>
                <c:pt idx="248">
                  <c:v>42557</c:v>
                </c:pt>
                <c:pt idx="249">
                  <c:v>42558</c:v>
                </c:pt>
                <c:pt idx="250">
                  <c:v>42559</c:v>
                </c:pt>
                <c:pt idx="251">
                  <c:v>42560</c:v>
                </c:pt>
                <c:pt idx="252">
                  <c:v>42561</c:v>
                </c:pt>
                <c:pt idx="253">
                  <c:v>42562</c:v>
                </c:pt>
                <c:pt idx="254">
                  <c:v>42563</c:v>
                </c:pt>
                <c:pt idx="255">
                  <c:v>42564</c:v>
                </c:pt>
                <c:pt idx="256">
                  <c:v>42565</c:v>
                </c:pt>
                <c:pt idx="257">
                  <c:v>42566</c:v>
                </c:pt>
                <c:pt idx="258">
                  <c:v>42567</c:v>
                </c:pt>
                <c:pt idx="259">
                  <c:v>42568</c:v>
                </c:pt>
                <c:pt idx="260">
                  <c:v>42569</c:v>
                </c:pt>
                <c:pt idx="261">
                  <c:v>42570</c:v>
                </c:pt>
                <c:pt idx="262">
                  <c:v>42571</c:v>
                </c:pt>
                <c:pt idx="263">
                  <c:v>42572</c:v>
                </c:pt>
                <c:pt idx="264">
                  <c:v>42573</c:v>
                </c:pt>
                <c:pt idx="265">
                  <c:v>42574</c:v>
                </c:pt>
                <c:pt idx="266">
                  <c:v>42575</c:v>
                </c:pt>
                <c:pt idx="267">
                  <c:v>42576</c:v>
                </c:pt>
                <c:pt idx="268">
                  <c:v>42577</c:v>
                </c:pt>
                <c:pt idx="269">
                  <c:v>42578</c:v>
                </c:pt>
                <c:pt idx="270">
                  <c:v>42579</c:v>
                </c:pt>
                <c:pt idx="271">
                  <c:v>42580</c:v>
                </c:pt>
                <c:pt idx="272">
                  <c:v>42581</c:v>
                </c:pt>
                <c:pt idx="273">
                  <c:v>42582</c:v>
                </c:pt>
                <c:pt idx="274">
                  <c:v>42583</c:v>
                </c:pt>
                <c:pt idx="275">
                  <c:v>42584</c:v>
                </c:pt>
                <c:pt idx="276">
                  <c:v>42585</c:v>
                </c:pt>
                <c:pt idx="277">
                  <c:v>42586</c:v>
                </c:pt>
                <c:pt idx="278">
                  <c:v>42587</c:v>
                </c:pt>
                <c:pt idx="279">
                  <c:v>42588</c:v>
                </c:pt>
                <c:pt idx="280">
                  <c:v>42589</c:v>
                </c:pt>
                <c:pt idx="281">
                  <c:v>42590</c:v>
                </c:pt>
                <c:pt idx="282">
                  <c:v>42591</c:v>
                </c:pt>
                <c:pt idx="283">
                  <c:v>42592</c:v>
                </c:pt>
                <c:pt idx="284">
                  <c:v>42593</c:v>
                </c:pt>
                <c:pt idx="285">
                  <c:v>42594</c:v>
                </c:pt>
                <c:pt idx="286">
                  <c:v>42595</c:v>
                </c:pt>
                <c:pt idx="287">
                  <c:v>42596</c:v>
                </c:pt>
                <c:pt idx="288">
                  <c:v>42597</c:v>
                </c:pt>
                <c:pt idx="289">
                  <c:v>42598</c:v>
                </c:pt>
                <c:pt idx="290">
                  <c:v>42599</c:v>
                </c:pt>
                <c:pt idx="291">
                  <c:v>42600</c:v>
                </c:pt>
                <c:pt idx="292">
                  <c:v>42601</c:v>
                </c:pt>
                <c:pt idx="293">
                  <c:v>42602</c:v>
                </c:pt>
                <c:pt idx="294">
                  <c:v>42603</c:v>
                </c:pt>
                <c:pt idx="295">
                  <c:v>42604</c:v>
                </c:pt>
                <c:pt idx="296">
                  <c:v>42605</c:v>
                </c:pt>
                <c:pt idx="297">
                  <c:v>42606</c:v>
                </c:pt>
                <c:pt idx="298">
                  <c:v>42607</c:v>
                </c:pt>
                <c:pt idx="299">
                  <c:v>42608</c:v>
                </c:pt>
                <c:pt idx="300">
                  <c:v>42609</c:v>
                </c:pt>
                <c:pt idx="301">
                  <c:v>42610</c:v>
                </c:pt>
                <c:pt idx="302">
                  <c:v>42611</c:v>
                </c:pt>
                <c:pt idx="303">
                  <c:v>42612</c:v>
                </c:pt>
                <c:pt idx="304">
                  <c:v>42613</c:v>
                </c:pt>
                <c:pt idx="305">
                  <c:v>42614</c:v>
                </c:pt>
                <c:pt idx="306">
                  <c:v>42615</c:v>
                </c:pt>
                <c:pt idx="307">
                  <c:v>42616</c:v>
                </c:pt>
                <c:pt idx="308">
                  <c:v>42617</c:v>
                </c:pt>
                <c:pt idx="309">
                  <c:v>42618</c:v>
                </c:pt>
                <c:pt idx="310">
                  <c:v>42619</c:v>
                </c:pt>
                <c:pt idx="311">
                  <c:v>42620</c:v>
                </c:pt>
                <c:pt idx="312">
                  <c:v>42621</c:v>
                </c:pt>
                <c:pt idx="313">
                  <c:v>42622</c:v>
                </c:pt>
                <c:pt idx="314">
                  <c:v>42623</c:v>
                </c:pt>
                <c:pt idx="315">
                  <c:v>42624</c:v>
                </c:pt>
                <c:pt idx="316">
                  <c:v>42625</c:v>
                </c:pt>
                <c:pt idx="317">
                  <c:v>42626</c:v>
                </c:pt>
                <c:pt idx="318">
                  <c:v>42627</c:v>
                </c:pt>
                <c:pt idx="319">
                  <c:v>42628</c:v>
                </c:pt>
                <c:pt idx="320">
                  <c:v>42629</c:v>
                </c:pt>
                <c:pt idx="321">
                  <c:v>42630</c:v>
                </c:pt>
                <c:pt idx="322">
                  <c:v>42631</c:v>
                </c:pt>
                <c:pt idx="323">
                  <c:v>42632</c:v>
                </c:pt>
                <c:pt idx="324">
                  <c:v>42633</c:v>
                </c:pt>
                <c:pt idx="325">
                  <c:v>42634</c:v>
                </c:pt>
                <c:pt idx="326">
                  <c:v>42635</c:v>
                </c:pt>
                <c:pt idx="327">
                  <c:v>42636</c:v>
                </c:pt>
                <c:pt idx="328">
                  <c:v>42637</c:v>
                </c:pt>
                <c:pt idx="329">
                  <c:v>42638</c:v>
                </c:pt>
                <c:pt idx="330">
                  <c:v>42639</c:v>
                </c:pt>
                <c:pt idx="331">
                  <c:v>42640</c:v>
                </c:pt>
                <c:pt idx="332">
                  <c:v>42641</c:v>
                </c:pt>
                <c:pt idx="333">
                  <c:v>42642</c:v>
                </c:pt>
                <c:pt idx="334">
                  <c:v>42643</c:v>
                </c:pt>
                <c:pt idx="335">
                  <c:v>42644</c:v>
                </c:pt>
                <c:pt idx="336">
                  <c:v>42645</c:v>
                </c:pt>
                <c:pt idx="337">
                  <c:v>42646</c:v>
                </c:pt>
                <c:pt idx="338">
                  <c:v>42647</c:v>
                </c:pt>
                <c:pt idx="339">
                  <c:v>42648</c:v>
                </c:pt>
                <c:pt idx="340">
                  <c:v>42649</c:v>
                </c:pt>
                <c:pt idx="341">
                  <c:v>42650</c:v>
                </c:pt>
                <c:pt idx="342">
                  <c:v>42651</c:v>
                </c:pt>
                <c:pt idx="343">
                  <c:v>42652</c:v>
                </c:pt>
                <c:pt idx="344">
                  <c:v>42653</c:v>
                </c:pt>
                <c:pt idx="345">
                  <c:v>42654</c:v>
                </c:pt>
                <c:pt idx="346">
                  <c:v>42655</c:v>
                </c:pt>
                <c:pt idx="347">
                  <c:v>42656</c:v>
                </c:pt>
                <c:pt idx="348">
                  <c:v>42657</c:v>
                </c:pt>
                <c:pt idx="349">
                  <c:v>42658</c:v>
                </c:pt>
                <c:pt idx="350">
                  <c:v>42659</c:v>
                </c:pt>
                <c:pt idx="351">
                  <c:v>42660</c:v>
                </c:pt>
                <c:pt idx="352">
                  <c:v>42661</c:v>
                </c:pt>
                <c:pt idx="353">
                  <c:v>42662</c:v>
                </c:pt>
                <c:pt idx="354">
                  <c:v>42663</c:v>
                </c:pt>
                <c:pt idx="355">
                  <c:v>42664</c:v>
                </c:pt>
                <c:pt idx="356">
                  <c:v>42665</c:v>
                </c:pt>
                <c:pt idx="357">
                  <c:v>42666</c:v>
                </c:pt>
                <c:pt idx="358">
                  <c:v>42667</c:v>
                </c:pt>
                <c:pt idx="359">
                  <c:v>42668</c:v>
                </c:pt>
                <c:pt idx="360">
                  <c:v>42669</c:v>
                </c:pt>
                <c:pt idx="361">
                  <c:v>42670</c:v>
                </c:pt>
                <c:pt idx="362">
                  <c:v>42671</c:v>
                </c:pt>
                <c:pt idx="363">
                  <c:v>42672</c:v>
                </c:pt>
                <c:pt idx="364">
                  <c:v>42673</c:v>
                </c:pt>
                <c:pt idx="365">
                  <c:v>42674</c:v>
                </c:pt>
              </c:numCache>
            </c:numRef>
          </c:cat>
          <c:val>
            <c:numRef>
              <c:f>'水利 降雨'!$B$3:$B$368</c:f>
              <c:numCache>
                <c:formatCode>General</c:formatCode>
                <c:ptCount val="36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0.2</c:v>
                </c:pt>
                <c:pt idx="34">
                  <c:v>6.1</c:v>
                </c:pt>
                <c:pt idx="35">
                  <c:v>14.2</c:v>
                </c:pt>
                <c:pt idx="36">
                  <c:v>0</c:v>
                </c:pt>
                <c:pt idx="37">
                  <c:v>0</c:v>
                </c:pt>
                <c:pt idx="38">
                  <c:v>132.5</c:v>
                </c:pt>
                <c:pt idx="39">
                  <c:v>19.600000000000001</c:v>
                </c:pt>
                <c:pt idx="40">
                  <c:v>0</c:v>
                </c:pt>
                <c:pt idx="41">
                  <c:v>0</c:v>
                </c:pt>
                <c:pt idx="42">
                  <c:v>0</c:v>
                </c:pt>
                <c:pt idx="43">
                  <c:v>0</c:v>
                </c:pt>
                <c:pt idx="44">
                  <c:v>0</c:v>
                </c:pt>
                <c:pt idx="45">
                  <c:v>0</c:v>
                </c:pt>
                <c:pt idx="46">
                  <c:v>0</c:v>
                </c:pt>
                <c:pt idx="47">
                  <c:v>0</c:v>
                </c:pt>
                <c:pt idx="48">
                  <c:v>0</c:v>
                </c:pt>
                <c:pt idx="49">
                  <c:v>0.1</c:v>
                </c:pt>
                <c:pt idx="50">
                  <c:v>0</c:v>
                </c:pt>
                <c:pt idx="51">
                  <c:v>0</c:v>
                </c:pt>
                <c:pt idx="52">
                  <c:v>0</c:v>
                </c:pt>
                <c:pt idx="53">
                  <c:v>0</c:v>
                </c:pt>
                <c:pt idx="54">
                  <c:v>6.9</c:v>
                </c:pt>
                <c:pt idx="55">
                  <c:v>0</c:v>
                </c:pt>
                <c:pt idx="56">
                  <c:v>5</c:v>
                </c:pt>
                <c:pt idx="57">
                  <c:v>0</c:v>
                </c:pt>
                <c:pt idx="58">
                  <c:v>0</c:v>
                </c:pt>
                <c:pt idx="59">
                  <c:v>0.3</c:v>
                </c:pt>
                <c:pt idx="60">
                  <c:v>0</c:v>
                </c:pt>
                <c:pt idx="61">
                  <c:v>0</c:v>
                </c:pt>
                <c:pt idx="62">
                  <c:v>0.6</c:v>
                </c:pt>
                <c:pt idx="63">
                  <c:v>4.9000000000000004</c:v>
                </c:pt>
                <c:pt idx="64">
                  <c:v>0</c:v>
                </c:pt>
                <c:pt idx="65">
                  <c:v>1</c:v>
                </c:pt>
                <c:pt idx="66">
                  <c:v>36</c:v>
                </c:pt>
                <c:pt idx="67">
                  <c:v>0</c:v>
                </c:pt>
                <c:pt idx="68">
                  <c:v>0</c:v>
                </c:pt>
                <c:pt idx="69">
                  <c:v>0</c:v>
                </c:pt>
                <c:pt idx="70">
                  <c:v>0.4</c:v>
                </c:pt>
                <c:pt idx="71">
                  <c:v>15.5</c:v>
                </c:pt>
                <c:pt idx="72">
                  <c:v>0</c:v>
                </c:pt>
                <c:pt idx="73">
                  <c:v>0</c:v>
                </c:pt>
                <c:pt idx="74">
                  <c:v>0</c:v>
                </c:pt>
                <c:pt idx="75">
                  <c:v>6.5</c:v>
                </c:pt>
                <c:pt idx="76">
                  <c:v>0.5</c:v>
                </c:pt>
                <c:pt idx="77">
                  <c:v>6</c:v>
                </c:pt>
                <c:pt idx="78">
                  <c:v>0</c:v>
                </c:pt>
                <c:pt idx="79">
                  <c:v>0</c:v>
                </c:pt>
                <c:pt idx="80">
                  <c:v>3.5</c:v>
                </c:pt>
                <c:pt idx="81">
                  <c:v>7.5</c:v>
                </c:pt>
                <c:pt idx="82">
                  <c:v>10.5</c:v>
                </c:pt>
                <c:pt idx="83">
                  <c:v>6</c:v>
                </c:pt>
                <c:pt idx="84">
                  <c:v>0</c:v>
                </c:pt>
                <c:pt idx="85">
                  <c:v>0</c:v>
                </c:pt>
                <c:pt idx="86">
                  <c:v>0</c:v>
                </c:pt>
                <c:pt idx="87">
                  <c:v>2.6</c:v>
                </c:pt>
                <c:pt idx="88">
                  <c:v>56.5</c:v>
                </c:pt>
                <c:pt idx="89">
                  <c:v>38.5</c:v>
                </c:pt>
                <c:pt idx="90">
                  <c:v>0.1</c:v>
                </c:pt>
                <c:pt idx="91">
                  <c:v>0</c:v>
                </c:pt>
                <c:pt idx="92">
                  <c:v>8</c:v>
                </c:pt>
                <c:pt idx="93">
                  <c:v>0</c:v>
                </c:pt>
                <c:pt idx="94">
                  <c:v>0</c:v>
                </c:pt>
                <c:pt idx="95">
                  <c:v>0</c:v>
                </c:pt>
                <c:pt idx="96">
                  <c:v>0</c:v>
                </c:pt>
                <c:pt idx="97">
                  <c:v>0</c:v>
                </c:pt>
                <c:pt idx="98">
                  <c:v>0</c:v>
                </c:pt>
                <c:pt idx="99">
                  <c:v>0</c:v>
                </c:pt>
                <c:pt idx="100">
                  <c:v>0</c:v>
                </c:pt>
                <c:pt idx="101">
                  <c:v>0</c:v>
                </c:pt>
                <c:pt idx="102">
                  <c:v>6.5</c:v>
                </c:pt>
                <c:pt idx="103">
                  <c:v>17.5</c:v>
                </c:pt>
                <c:pt idx="104">
                  <c:v>1</c:v>
                </c:pt>
                <c:pt idx="105">
                  <c:v>4.5</c:v>
                </c:pt>
                <c:pt idx="106">
                  <c:v>0</c:v>
                </c:pt>
                <c:pt idx="107">
                  <c:v>0</c:v>
                </c:pt>
                <c:pt idx="108">
                  <c:v>0.2</c:v>
                </c:pt>
                <c:pt idx="109">
                  <c:v>0</c:v>
                </c:pt>
                <c:pt idx="110">
                  <c:v>1</c:v>
                </c:pt>
                <c:pt idx="111">
                  <c:v>1.9</c:v>
                </c:pt>
                <c:pt idx="112">
                  <c:v>0</c:v>
                </c:pt>
                <c:pt idx="113">
                  <c:v>0</c:v>
                </c:pt>
                <c:pt idx="114">
                  <c:v>0.2</c:v>
                </c:pt>
                <c:pt idx="115">
                  <c:v>0.5</c:v>
                </c:pt>
                <c:pt idx="116">
                  <c:v>0</c:v>
                </c:pt>
                <c:pt idx="117">
                  <c:v>0</c:v>
                </c:pt>
                <c:pt idx="118">
                  <c:v>0</c:v>
                </c:pt>
                <c:pt idx="119">
                  <c:v>0</c:v>
                </c:pt>
                <c:pt idx="120">
                  <c:v>0</c:v>
                </c:pt>
                <c:pt idx="121">
                  <c:v>0</c:v>
                </c:pt>
                <c:pt idx="122">
                  <c:v>0</c:v>
                </c:pt>
                <c:pt idx="123">
                  <c:v>0</c:v>
                </c:pt>
                <c:pt idx="124">
                  <c:v>0</c:v>
                </c:pt>
                <c:pt idx="125">
                  <c:v>0</c:v>
                </c:pt>
                <c:pt idx="126">
                  <c:v>0</c:v>
                </c:pt>
                <c:pt idx="127">
                  <c:v>0</c:v>
                </c:pt>
                <c:pt idx="128">
                  <c:v>2.7</c:v>
                </c:pt>
                <c:pt idx="129">
                  <c:v>6</c:v>
                </c:pt>
                <c:pt idx="130">
                  <c:v>16.5</c:v>
                </c:pt>
                <c:pt idx="131">
                  <c:v>2.5</c:v>
                </c:pt>
                <c:pt idx="132">
                  <c:v>22</c:v>
                </c:pt>
                <c:pt idx="133">
                  <c:v>35.700000000000003</c:v>
                </c:pt>
                <c:pt idx="134">
                  <c:v>0.6</c:v>
                </c:pt>
                <c:pt idx="135">
                  <c:v>0.5</c:v>
                </c:pt>
                <c:pt idx="136">
                  <c:v>2</c:v>
                </c:pt>
                <c:pt idx="137">
                  <c:v>2.7</c:v>
                </c:pt>
                <c:pt idx="138">
                  <c:v>31</c:v>
                </c:pt>
                <c:pt idx="139">
                  <c:v>11</c:v>
                </c:pt>
                <c:pt idx="140">
                  <c:v>24</c:v>
                </c:pt>
                <c:pt idx="141">
                  <c:v>24.5</c:v>
                </c:pt>
                <c:pt idx="142">
                  <c:v>6.5</c:v>
                </c:pt>
                <c:pt idx="143">
                  <c:v>53</c:v>
                </c:pt>
                <c:pt idx="144">
                  <c:v>5.5</c:v>
                </c:pt>
                <c:pt idx="145">
                  <c:v>1.5</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1</c:v>
                </c:pt>
                <c:pt idx="161">
                  <c:v>28.5</c:v>
                </c:pt>
                <c:pt idx="162">
                  <c:v>6.5</c:v>
                </c:pt>
                <c:pt idx="163">
                  <c:v>14</c:v>
                </c:pt>
                <c:pt idx="164">
                  <c:v>70</c:v>
                </c:pt>
                <c:pt idx="165">
                  <c:v>6.2</c:v>
                </c:pt>
                <c:pt idx="166">
                  <c:v>14.5</c:v>
                </c:pt>
                <c:pt idx="167">
                  <c:v>0</c:v>
                </c:pt>
                <c:pt idx="168">
                  <c:v>5.5</c:v>
                </c:pt>
                <c:pt idx="169">
                  <c:v>14</c:v>
                </c:pt>
                <c:pt idx="170">
                  <c:v>0</c:v>
                </c:pt>
                <c:pt idx="171">
                  <c:v>0</c:v>
                </c:pt>
                <c:pt idx="172">
                  <c:v>0.4</c:v>
                </c:pt>
                <c:pt idx="173">
                  <c:v>0</c:v>
                </c:pt>
                <c:pt idx="174">
                  <c:v>62.5</c:v>
                </c:pt>
                <c:pt idx="175">
                  <c:v>1</c:v>
                </c:pt>
                <c:pt idx="176">
                  <c:v>22.5</c:v>
                </c:pt>
                <c:pt idx="177">
                  <c:v>0.5</c:v>
                </c:pt>
                <c:pt idx="178">
                  <c:v>4</c:v>
                </c:pt>
                <c:pt idx="179">
                  <c:v>0</c:v>
                </c:pt>
                <c:pt idx="180">
                  <c:v>0</c:v>
                </c:pt>
                <c:pt idx="181">
                  <c:v>23.5</c:v>
                </c:pt>
                <c:pt idx="182">
                  <c:v>31.5</c:v>
                </c:pt>
                <c:pt idx="183">
                  <c:v>8</c:v>
                </c:pt>
                <c:pt idx="184">
                  <c:v>0</c:v>
                </c:pt>
                <c:pt idx="185">
                  <c:v>0</c:v>
                </c:pt>
                <c:pt idx="186">
                  <c:v>0</c:v>
                </c:pt>
                <c:pt idx="187">
                  <c:v>0</c:v>
                </c:pt>
                <c:pt idx="188">
                  <c:v>0</c:v>
                </c:pt>
                <c:pt idx="189">
                  <c:v>0</c:v>
                </c:pt>
                <c:pt idx="190">
                  <c:v>0</c:v>
                </c:pt>
                <c:pt idx="191">
                  <c:v>35</c:v>
                </c:pt>
                <c:pt idx="192">
                  <c:v>0</c:v>
                </c:pt>
                <c:pt idx="193">
                  <c:v>0</c:v>
                </c:pt>
                <c:pt idx="194">
                  <c:v>0</c:v>
                </c:pt>
                <c:pt idx="195">
                  <c:v>0</c:v>
                </c:pt>
                <c:pt idx="196">
                  <c:v>0</c:v>
                </c:pt>
                <c:pt idx="197">
                  <c:v>7.5</c:v>
                </c:pt>
                <c:pt idx="198">
                  <c:v>0</c:v>
                </c:pt>
                <c:pt idx="199">
                  <c:v>0</c:v>
                </c:pt>
                <c:pt idx="200">
                  <c:v>0</c:v>
                </c:pt>
                <c:pt idx="201">
                  <c:v>0</c:v>
                </c:pt>
                <c:pt idx="202">
                  <c:v>30.5</c:v>
                </c:pt>
                <c:pt idx="203">
                  <c:v>109.5</c:v>
                </c:pt>
                <c:pt idx="204">
                  <c:v>0</c:v>
                </c:pt>
                <c:pt idx="205">
                  <c:v>0</c:v>
                </c:pt>
                <c:pt idx="206">
                  <c:v>0</c:v>
                </c:pt>
                <c:pt idx="207">
                  <c:v>0</c:v>
                </c:pt>
                <c:pt idx="208">
                  <c:v>0</c:v>
                </c:pt>
                <c:pt idx="209">
                  <c:v>0</c:v>
                </c:pt>
                <c:pt idx="210">
                  <c:v>1.5</c:v>
                </c:pt>
                <c:pt idx="211">
                  <c:v>0</c:v>
                </c:pt>
                <c:pt idx="212">
                  <c:v>0</c:v>
                </c:pt>
                <c:pt idx="213">
                  <c:v>0</c:v>
                </c:pt>
                <c:pt idx="214">
                  <c:v>0</c:v>
                </c:pt>
                <c:pt idx="215">
                  <c:v>0</c:v>
                </c:pt>
                <c:pt idx="216">
                  <c:v>0</c:v>
                </c:pt>
                <c:pt idx="217">
                  <c:v>6.5</c:v>
                </c:pt>
                <c:pt idx="218">
                  <c:v>9</c:v>
                </c:pt>
                <c:pt idx="219">
                  <c:v>0</c:v>
                </c:pt>
                <c:pt idx="220">
                  <c:v>0</c:v>
                </c:pt>
                <c:pt idx="221">
                  <c:v>0</c:v>
                </c:pt>
                <c:pt idx="222">
                  <c:v>10.5</c:v>
                </c:pt>
                <c:pt idx="223">
                  <c:v>1.5</c:v>
                </c:pt>
                <c:pt idx="224">
                  <c:v>22</c:v>
                </c:pt>
                <c:pt idx="225">
                  <c:v>0.5</c:v>
                </c:pt>
                <c:pt idx="226">
                  <c:v>5</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2.5</c:v>
                </c:pt>
                <c:pt idx="251">
                  <c:v>121.5</c:v>
                </c:pt>
                <c:pt idx="252">
                  <c:v>7.5</c:v>
                </c:pt>
                <c:pt idx="253">
                  <c:v>4.5</c:v>
                </c:pt>
                <c:pt idx="254">
                  <c:v>0.5</c:v>
                </c:pt>
                <c:pt idx="255">
                  <c:v>0</c:v>
                </c:pt>
                <c:pt idx="256">
                  <c:v>0.5</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7.5</c:v>
                </c:pt>
                <c:pt idx="283">
                  <c:v>0</c:v>
                </c:pt>
                <c:pt idx="284">
                  <c:v>20</c:v>
                </c:pt>
                <c:pt idx="285">
                  <c:v>1</c:v>
                </c:pt>
                <c:pt idx="286">
                  <c:v>22.5</c:v>
                </c:pt>
                <c:pt idx="287">
                  <c:v>0</c:v>
                </c:pt>
                <c:pt idx="288">
                  <c:v>0</c:v>
                </c:pt>
                <c:pt idx="289">
                  <c:v>0</c:v>
                </c:pt>
                <c:pt idx="290">
                  <c:v>6.5</c:v>
                </c:pt>
                <c:pt idx="291">
                  <c:v>0</c:v>
                </c:pt>
                <c:pt idx="292">
                  <c:v>3.5</c:v>
                </c:pt>
                <c:pt idx="293">
                  <c:v>0</c:v>
                </c:pt>
                <c:pt idx="294">
                  <c:v>0</c:v>
                </c:pt>
                <c:pt idx="295">
                  <c:v>0</c:v>
                </c:pt>
                <c:pt idx="296">
                  <c:v>0</c:v>
                </c:pt>
                <c:pt idx="297">
                  <c:v>0</c:v>
                </c:pt>
                <c:pt idx="298">
                  <c:v>0</c:v>
                </c:pt>
                <c:pt idx="299">
                  <c:v>0</c:v>
                </c:pt>
                <c:pt idx="300">
                  <c:v>0</c:v>
                </c:pt>
                <c:pt idx="301">
                  <c:v>12.5</c:v>
                </c:pt>
                <c:pt idx="302">
                  <c:v>0</c:v>
                </c:pt>
                <c:pt idx="303">
                  <c:v>0</c:v>
                </c:pt>
                <c:pt idx="304">
                  <c:v>0</c:v>
                </c:pt>
                <c:pt idx="305">
                  <c:v>0</c:v>
                </c:pt>
                <c:pt idx="306">
                  <c:v>0.5</c:v>
                </c:pt>
                <c:pt idx="307">
                  <c:v>0</c:v>
                </c:pt>
                <c:pt idx="308">
                  <c:v>0</c:v>
                </c:pt>
                <c:pt idx="309">
                  <c:v>0</c:v>
                </c:pt>
                <c:pt idx="310">
                  <c:v>11.5</c:v>
                </c:pt>
                <c:pt idx="311">
                  <c:v>7.5</c:v>
                </c:pt>
                <c:pt idx="312">
                  <c:v>0</c:v>
                </c:pt>
                <c:pt idx="313">
                  <c:v>54.5</c:v>
                </c:pt>
                <c:pt idx="314">
                  <c:v>5</c:v>
                </c:pt>
                <c:pt idx="315">
                  <c:v>8.5</c:v>
                </c:pt>
                <c:pt idx="316">
                  <c:v>1</c:v>
                </c:pt>
                <c:pt idx="317">
                  <c:v>0</c:v>
                </c:pt>
                <c:pt idx="318">
                  <c:v>25</c:v>
                </c:pt>
                <c:pt idx="319">
                  <c:v>116</c:v>
                </c:pt>
                <c:pt idx="320">
                  <c:v>9</c:v>
                </c:pt>
                <c:pt idx="321">
                  <c:v>52</c:v>
                </c:pt>
                <c:pt idx="322">
                  <c:v>0.3</c:v>
                </c:pt>
                <c:pt idx="323">
                  <c:v>0</c:v>
                </c:pt>
                <c:pt idx="324">
                  <c:v>0</c:v>
                </c:pt>
                <c:pt idx="325">
                  <c:v>0</c:v>
                </c:pt>
                <c:pt idx="326">
                  <c:v>0</c:v>
                </c:pt>
                <c:pt idx="327">
                  <c:v>0</c:v>
                </c:pt>
                <c:pt idx="328">
                  <c:v>0</c:v>
                </c:pt>
                <c:pt idx="329">
                  <c:v>0</c:v>
                </c:pt>
                <c:pt idx="330">
                  <c:v>0</c:v>
                </c:pt>
                <c:pt idx="331">
                  <c:v>6.5</c:v>
                </c:pt>
                <c:pt idx="332">
                  <c:v>34.5</c:v>
                </c:pt>
                <c:pt idx="333">
                  <c:v>30</c:v>
                </c:pt>
                <c:pt idx="334">
                  <c:v>0.5</c:v>
                </c:pt>
                <c:pt idx="335">
                  <c:v>0</c:v>
                </c:pt>
                <c:pt idx="336">
                  <c:v>1.5</c:v>
                </c:pt>
                <c:pt idx="337">
                  <c:v>0</c:v>
                </c:pt>
                <c:pt idx="338">
                  <c:v>0</c:v>
                </c:pt>
                <c:pt idx="339">
                  <c:v>0</c:v>
                </c:pt>
                <c:pt idx="340">
                  <c:v>0</c:v>
                </c:pt>
                <c:pt idx="341">
                  <c:v>0</c:v>
                </c:pt>
                <c:pt idx="342">
                  <c:v>42.5</c:v>
                </c:pt>
                <c:pt idx="343">
                  <c:v>9.5</c:v>
                </c:pt>
                <c:pt idx="344">
                  <c:v>36.5</c:v>
                </c:pt>
                <c:pt idx="345">
                  <c:v>0</c:v>
                </c:pt>
                <c:pt idx="346">
                  <c:v>0</c:v>
                </c:pt>
                <c:pt idx="347">
                  <c:v>0</c:v>
                </c:pt>
                <c:pt idx="348">
                  <c:v>0</c:v>
                </c:pt>
                <c:pt idx="349">
                  <c:v>0</c:v>
                </c:pt>
                <c:pt idx="350">
                  <c:v>0</c:v>
                </c:pt>
                <c:pt idx="351">
                  <c:v>0</c:v>
                </c:pt>
                <c:pt idx="352">
                  <c:v>0</c:v>
                </c:pt>
                <c:pt idx="353">
                  <c:v>0</c:v>
                </c:pt>
                <c:pt idx="354">
                  <c:v>0</c:v>
                </c:pt>
                <c:pt idx="355">
                  <c:v>8.5</c:v>
                </c:pt>
                <c:pt idx="356">
                  <c:v>0</c:v>
                </c:pt>
                <c:pt idx="357">
                  <c:v>0</c:v>
                </c:pt>
                <c:pt idx="358">
                  <c:v>11.5</c:v>
                </c:pt>
                <c:pt idx="359">
                  <c:v>0</c:v>
                </c:pt>
                <c:pt idx="360">
                  <c:v>0</c:v>
                </c:pt>
                <c:pt idx="361">
                  <c:v>0</c:v>
                </c:pt>
                <c:pt idx="362">
                  <c:v>0</c:v>
                </c:pt>
                <c:pt idx="363">
                  <c:v>0</c:v>
                </c:pt>
                <c:pt idx="364">
                  <c:v>0</c:v>
                </c:pt>
                <c:pt idx="365">
                  <c:v>0</c:v>
                </c:pt>
              </c:numCache>
            </c:numRef>
          </c:val>
          <c:extLst>
            <c:ext xmlns:c16="http://schemas.microsoft.com/office/drawing/2014/chart" uri="{C3380CC4-5D6E-409C-BE32-E72D297353CC}">
              <c16:uniqueId val="{00000000-9E5E-446E-9DF4-BBC676B3E16E}"/>
            </c:ext>
          </c:extLst>
        </c:ser>
        <c:dLbls>
          <c:showLegendKey val="0"/>
          <c:showVal val="0"/>
          <c:showCatName val="0"/>
          <c:showSerName val="0"/>
          <c:showPercent val="0"/>
          <c:showBubbleSize val="0"/>
        </c:dLbls>
        <c:gapWidth val="219"/>
        <c:overlap val="-27"/>
        <c:axId val="1876302064"/>
        <c:axId val="1876277104"/>
      </c:barChart>
      <c:lineChart>
        <c:grouping val="standard"/>
        <c:varyColors val="0"/>
        <c:ser>
          <c:idx val="1"/>
          <c:order val="1"/>
          <c:tx>
            <c:strRef>
              <c:f>'水利 降雨'!$C$2</c:f>
              <c:strCache>
                <c:ptCount val="1"/>
                <c:pt idx="0">
                  <c:v>參考蒸發散量(mm)</c:v>
                </c:pt>
              </c:strCache>
            </c:strRef>
          </c:tx>
          <c:spPr>
            <a:ln w="15875" cap="rnd">
              <a:solidFill>
                <a:srgbClr val="CC0000"/>
              </a:solidFill>
              <a:round/>
            </a:ln>
            <a:effectLst/>
          </c:spPr>
          <c:marker>
            <c:symbol val="none"/>
          </c:marker>
          <c:cat>
            <c:numRef>
              <c:f>'水利 降雨'!$A$3:$A$368</c:f>
              <c:numCache>
                <c:formatCode>m/d/yyyy</c:formatCode>
                <c:ptCount val="366"/>
                <c:pt idx="0">
                  <c:v>42309</c:v>
                </c:pt>
                <c:pt idx="1">
                  <c:v>42310</c:v>
                </c:pt>
                <c:pt idx="2">
                  <c:v>42311</c:v>
                </c:pt>
                <c:pt idx="3">
                  <c:v>42312</c:v>
                </c:pt>
                <c:pt idx="4">
                  <c:v>42313</c:v>
                </c:pt>
                <c:pt idx="5">
                  <c:v>42314</c:v>
                </c:pt>
                <c:pt idx="6">
                  <c:v>42315</c:v>
                </c:pt>
                <c:pt idx="7">
                  <c:v>42316</c:v>
                </c:pt>
                <c:pt idx="8">
                  <c:v>42317</c:v>
                </c:pt>
                <c:pt idx="9">
                  <c:v>42318</c:v>
                </c:pt>
                <c:pt idx="10">
                  <c:v>42319</c:v>
                </c:pt>
                <c:pt idx="11">
                  <c:v>42320</c:v>
                </c:pt>
                <c:pt idx="12">
                  <c:v>42321</c:v>
                </c:pt>
                <c:pt idx="13">
                  <c:v>42322</c:v>
                </c:pt>
                <c:pt idx="14">
                  <c:v>42323</c:v>
                </c:pt>
                <c:pt idx="15">
                  <c:v>42324</c:v>
                </c:pt>
                <c:pt idx="16">
                  <c:v>42325</c:v>
                </c:pt>
                <c:pt idx="17">
                  <c:v>42326</c:v>
                </c:pt>
                <c:pt idx="18">
                  <c:v>42327</c:v>
                </c:pt>
                <c:pt idx="19">
                  <c:v>42328</c:v>
                </c:pt>
                <c:pt idx="20">
                  <c:v>42329</c:v>
                </c:pt>
                <c:pt idx="21">
                  <c:v>42330</c:v>
                </c:pt>
                <c:pt idx="22">
                  <c:v>42331</c:v>
                </c:pt>
                <c:pt idx="23">
                  <c:v>42332</c:v>
                </c:pt>
                <c:pt idx="24">
                  <c:v>42333</c:v>
                </c:pt>
                <c:pt idx="25">
                  <c:v>42334</c:v>
                </c:pt>
                <c:pt idx="26">
                  <c:v>42335</c:v>
                </c:pt>
                <c:pt idx="27">
                  <c:v>42336</c:v>
                </c:pt>
                <c:pt idx="28">
                  <c:v>42337</c:v>
                </c:pt>
                <c:pt idx="29">
                  <c:v>42338</c:v>
                </c:pt>
                <c:pt idx="30">
                  <c:v>42339</c:v>
                </c:pt>
                <c:pt idx="31">
                  <c:v>42340</c:v>
                </c:pt>
                <c:pt idx="32">
                  <c:v>42341</c:v>
                </c:pt>
                <c:pt idx="33">
                  <c:v>42342</c:v>
                </c:pt>
                <c:pt idx="34">
                  <c:v>42343</c:v>
                </c:pt>
                <c:pt idx="35">
                  <c:v>42344</c:v>
                </c:pt>
                <c:pt idx="36">
                  <c:v>42345</c:v>
                </c:pt>
                <c:pt idx="37">
                  <c:v>42346</c:v>
                </c:pt>
                <c:pt idx="38">
                  <c:v>42347</c:v>
                </c:pt>
                <c:pt idx="39">
                  <c:v>42348</c:v>
                </c:pt>
                <c:pt idx="40">
                  <c:v>42349</c:v>
                </c:pt>
                <c:pt idx="41">
                  <c:v>42350</c:v>
                </c:pt>
                <c:pt idx="42">
                  <c:v>42351</c:v>
                </c:pt>
                <c:pt idx="43">
                  <c:v>42352</c:v>
                </c:pt>
                <c:pt idx="44">
                  <c:v>42353</c:v>
                </c:pt>
                <c:pt idx="45">
                  <c:v>42354</c:v>
                </c:pt>
                <c:pt idx="46">
                  <c:v>42355</c:v>
                </c:pt>
                <c:pt idx="47">
                  <c:v>42356</c:v>
                </c:pt>
                <c:pt idx="48">
                  <c:v>42357</c:v>
                </c:pt>
                <c:pt idx="49">
                  <c:v>42358</c:v>
                </c:pt>
                <c:pt idx="50">
                  <c:v>42359</c:v>
                </c:pt>
                <c:pt idx="51">
                  <c:v>42360</c:v>
                </c:pt>
                <c:pt idx="52">
                  <c:v>42361</c:v>
                </c:pt>
                <c:pt idx="53">
                  <c:v>42362</c:v>
                </c:pt>
                <c:pt idx="54">
                  <c:v>42363</c:v>
                </c:pt>
                <c:pt idx="55">
                  <c:v>42364</c:v>
                </c:pt>
                <c:pt idx="56">
                  <c:v>42365</c:v>
                </c:pt>
                <c:pt idx="57">
                  <c:v>42366</c:v>
                </c:pt>
                <c:pt idx="58">
                  <c:v>42367</c:v>
                </c:pt>
                <c:pt idx="59">
                  <c:v>42368</c:v>
                </c:pt>
                <c:pt idx="60">
                  <c:v>42369</c:v>
                </c:pt>
                <c:pt idx="61">
                  <c:v>42370</c:v>
                </c:pt>
                <c:pt idx="62">
                  <c:v>42371</c:v>
                </c:pt>
                <c:pt idx="63">
                  <c:v>42372</c:v>
                </c:pt>
                <c:pt idx="64">
                  <c:v>42373</c:v>
                </c:pt>
                <c:pt idx="65">
                  <c:v>42374</c:v>
                </c:pt>
                <c:pt idx="66">
                  <c:v>42375</c:v>
                </c:pt>
                <c:pt idx="67">
                  <c:v>42376</c:v>
                </c:pt>
                <c:pt idx="68">
                  <c:v>42377</c:v>
                </c:pt>
                <c:pt idx="69">
                  <c:v>42378</c:v>
                </c:pt>
                <c:pt idx="70">
                  <c:v>42379</c:v>
                </c:pt>
                <c:pt idx="71">
                  <c:v>42380</c:v>
                </c:pt>
                <c:pt idx="72">
                  <c:v>42381</c:v>
                </c:pt>
                <c:pt idx="73">
                  <c:v>42382</c:v>
                </c:pt>
                <c:pt idx="74">
                  <c:v>42383</c:v>
                </c:pt>
                <c:pt idx="75">
                  <c:v>42384</c:v>
                </c:pt>
                <c:pt idx="76">
                  <c:v>42385</c:v>
                </c:pt>
                <c:pt idx="77">
                  <c:v>42386</c:v>
                </c:pt>
                <c:pt idx="78">
                  <c:v>42387</c:v>
                </c:pt>
                <c:pt idx="79">
                  <c:v>42388</c:v>
                </c:pt>
                <c:pt idx="80">
                  <c:v>42389</c:v>
                </c:pt>
                <c:pt idx="81">
                  <c:v>42390</c:v>
                </c:pt>
                <c:pt idx="82">
                  <c:v>42391</c:v>
                </c:pt>
                <c:pt idx="83">
                  <c:v>42392</c:v>
                </c:pt>
                <c:pt idx="84">
                  <c:v>42393</c:v>
                </c:pt>
                <c:pt idx="85">
                  <c:v>42394</c:v>
                </c:pt>
                <c:pt idx="86">
                  <c:v>42395</c:v>
                </c:pt>
                <c:pt idx="87">
                  <c:v>42396</c:v>
                </c:pt>
                <c:pt idx="88">
                  <c:v>42397</c:v>
                </c:pt>
                <c:pt idx="89">
                  <c:v>42398</c:v>
                </c:pt>
                <c:pt idx="90">
                  <c:v>42399</c:v>
                </c:pt>
                <c:pt idx="91">
                  <c:v>42400</c:v>
                </c:pt>
                <c:pt idx="92">
                  <c:v>42401</c:v>
                </c:pt>
                <c:pt idx="93">
                  <c:v>42402</c:v>
                </c:pt>
                <c:pt idx="94">
                  <c:v>42403</c:v>
                </c:pt>
                <c:pt idx="95">
                  <c:v>42404</c:v>
                </c:pt>
                <c:pt idx="96">
                  <c:v>42405</c:v>
                </c:pt>
                <c:pt idx="97">
                  <c:v>42406</c:v>
                </c:pt>
                <c:pt idx="98">
                  <c:v>42407</c:v>
                </c:pt>
                <c:pt idx="99">
                  <c:v>42408</c:v>
                </c:pt>
                <c:pt idx="100">
                  <c:v>42409</c:v>
                </c:pt>
                <c:pt idx="101">
                  <c:v>42410</c:v>
                </c:pt>
                <c:pt idx="102">
                  <c:v>42411</c:v>
                </c:pt>
                <c:pt idx="103">
                  <c:v>42412</c:v>
                </c:pt>
                <c:pt idx="104">
                  <c:v>42413</c:v>
                </c:pt>
                <c:pt idx="105">
                  <c:v>42414</c:v>
                </c:pt>
                <c:pt idx="106">
                  <c:v>42415</c:v>
                </c:pt>
                <c:pt idx="107">
                  <c:v>42416</c:v>
                </c:pt>
                <c:pt idx="108">
                  <c:v>42417</c:v>
                </c:pt>
                <c:pt idx="109">
                  <c:v>42418</c:v>
                </c:pt>
                <c:pt idx="110">
                  <c:v>42419</c:v>
                </c:pt>
                <c:pt idx="111">
                  <c:v>42420</c:v>
                </c:pt>
                <c:pt idx="112">
                  <c:v>42421</c:v>
                </c:pt>
                <c:pt idx="113">
                  <c:v>42422</c:v>
                </c:pt>
                <c:pt idx="114">
                  <c:v>42423</c:v>
                </c:pt>
                <c:pt idx="115">
                  <c:v>42424</c:v>
                </c:pt>
                <c:pt idx="116">
                  <c:v>42425</c:v>
                </c:pt>
                <c:pt idx="117">
                  <c:v>42426</c:v>
                </c:pt>
                <c:pt idx="118">
                  <c:v>42427</c:v>
                </c:pt>
                <c:pt idx="119">
                  <c:v>42428</c:v>
                </c:pt>
                <c:pt idx="120">
                  <c:v>42429</c:v>
                </c:pt>
                <c:pt idx="121">
                  <c:v>42430</c:v>
                </c:pt>
                <c:pt idx="122">
                  <c:v>42431</c:v>
                </c:pt>
                <c:pt idx="123">
                  <c:v>42432</c:v>
                </c:pt>
                <c:pt idx="124">
                  <c:v>42433</c:v>
                </c:pt>
                <c:pt idx="125">
                  <c:v>42434</c:v>
                </c:pt>
                <c:pt idx="126">
                  <c:v>42435</c:v>
                </c:pt>
                <c:pt idx="127">
                  <c:v>42436</c:v>
                </c:pt>
                <c:pt idx="128">
                  <c:v>42437</c:v>
                </c:pt>
                <c:pt idx="129">
                  <c:v>42438</c:v>
                </c:pt>
                <c:pt idx="130">
                  <c:v>42439</c:v>
                </c:pt>
                <c:pt idx="131">
                  <c:v>42440</c:v>
                </c:pt>
                <c:pt idx="132">
                  <c:v>42441</c:v>
                </c:pt>
                <c:pt idx="133">
                  <c:v>42442</c:v>
                </c:pt>
                <c:pt idx="134">
                  <c:v>42443</c:v>
                </c:pt>
                <c:pt idx="135">
                  <c:v>42444</c:v>
                </c:pt>
                <c:pt idx="136">
                  <c:v>42445</c:v>
                </c:pt>
                <c:pt idx="137">
                  <c:v>42446</c:v>
                </c:pt>
                <c:pt idx="138">
                  <c:v>42447</c:v>
                </c:pt>
                <c:pt idx="139">
                  <c:v>42448</c:v>
                </c:pt>
                <c:pt idx="140">
                  <c:v>42449</c:v>
                </c:pt>
                <c:pt idx="141">
                  <c:v>42450</c:v>
                </c:pt>
                <c:pt idx="142">
                  <c:v>42451</c:v>
                </c:pt>
                <c:pt idx="143">
                  <c:v>42452</c:v>
                </c:pt>
                <c:pt idx="144">
                  <c:v>42453</c:v>
                </c:pt>
                <c:pt idx="145">
                  <c:v>42454</c:v>
                </c:pt>
                <c:pt idx="146">
                  <c:v>42455</c:v>
                </c:pt>
                <c:pt idx="147">
                  <c:v>42456</c:v>
                </c:pt>
                <c:pt idx="148">
                  <c:v>42457</c:v>
                </c:pt>
                <c:pt idx="149">
                  <c:v>42458</c:v>
                </c:pt>
                <c:pt idx="150">
                  <c:v>42459</c:v>
                </c:pt>
                <c:pt idx="151">
                  <c:v>42460</c:v>
                </c:pt>
                <c:pt idx="152">
                  <c:v>42461</c:v>
                </c:pt>
                <c:pt idx="153">
                  <c:v>42462</c:v>
                </c:pt>
                <c:pt idx="154">
                  <c:v>42463</c:v>
                </c:pt>
                <c:pt idx="155">
                  <c:v>42464</c:v>
                </c:pt>
                <c:pt idx="156">
                  <c:v>42465</c:v>
                </c:pt>
                <c:pt idx="157">
                  <c:v>42466</c:v>
                </c:pt>
                <c:pt idx="158">
                  <c:v>42467</c:v>
                </c:pt>
                <c:pt idx="159">
                  <c:v>42468</c:v>
                </c:pt>
                <c:pt idx="160">
                  <c:v>42469</c:v>
                </c:pt>
                <c:pt idx="161">
                  <c:v>42470</c:v>
                </c:pt>
                <c:pt idx="162">
                  <c:v>42471</c:v>
                </c:pt>
                <c:pt idx="163">
                  <c:v>42472</c:v>
                </c:pt>
                <c:pt idx="164">
                  <c:v>42473</c:v>
                </c:pt>
                <c:pt idx="165">
                  <c:v>42474</c:v>
                </c:pt>
                <c:pt idx="166">
                  <c:v>42475</c:v>
                </c:pt>
                <c:pt idx="167">
                  <c:v>42476</c:v>
                </c:pt>
                <c:pt idx="168">
                  <c:v>42477</c:v>
                </c:pt>
                <c:pt idx="169">
                  <c:v>42478</c:v>
                </c:pt>
                <c:pt idx="170">
                  <c:v>42479</c:v>
                </c:pt>
                <c:pt idx="171">
                  <c:v>42480</c:v>
                </c:pt>
                <c:pt idx="172">
                  <c:v>42481</c:v>
                </c:pt>
                <c:pt idx="173">
                  <c:v>42482</c:v>
                </c:pt>
                <c:pt idx="174">
                  <c:v>42483</c:v>
                </c:pt>
                <c:pt idx="175">
                  <c:v>42484</c:v>
                </c:pt>
                <c:pt idx="176">
                  <c:v>42485</c:v>
                </c:pt>
                <c:pt idx="177">
                  <c:v>42486</c:v>
                </c:pt>
                <c:pt idx="178">
                  <c:v>42487</c:v>
                </c:pt>
                <c:pt idx="179">
                  <c:v>42488</c:v>
                </c:pt>
                <c:pt idx="180">
                  <c:v>42489</c:v>
                </c:pt>
                <c:pt idx="181">
                  <c:v>42490</c:v>
                </c:pt>
                <c:pt idx="182">
                  <c:v>42491</c:v>
                </c:pt>
                <c:pt idx="183">
                  <c:v>42492</c:v>
                </c:pt>
                <c:pt idx="184">
                  <c:v>42493</c:v>
                </c:pt>
                <c:pt idx="185">
                  <c:v>42494</c:v>
                </c:pt>
                <c:pt idx="186">
                  <c:v>42495</c:v>
                </c:pt>
                <c:pt idx="187">
                  <c:v>42496</c:v>
                </c:pt>
                <c:pt idx="188">
                  <c:v>42497</c:v>
                </c:pt>
                <c:pt idx="189">
                  <c:v>42498</c:v>
                </c:pt>
                <c:pt idx="190">
                  <c:v>42499</c:v>
                </c:pt>
                <c:pt idx="191">
                  <c:v>42500</c:v>
                </c:pt>
                <c:pt idx="192">
                  <c:v>42501</c:v>
                </c:pt>
                <c:pt idx="193">
                  <c:v>42502</c:v>
                </c:pt>
                <c:pt idx="194">
                  <c:v>42503</c:v>
                </c:pt>
                <c:pt idx="195">
                  <c:v>42504</c:v>
                </c:pt>
                <c:pt idx="196">
                  <c:v>42505</c:v>
                </c:pt>
                <c:pt idx="197">
                  <c:v>42506</c:v>
                </c:pt>
                <c:pt idx="198">
                  <c:v>42507</c:v>
                </c:pt>
                <c:pt idx="199">
                  <c:v>42508</c:v>
                </c:pt>
                <c:pt idx="200">
                  <c:v>42509</c:v>
                </c:pt>
                <c:pt idx="201">
                  <c:v>42510</c:v>
                </c:pt>
                <c:pt idx="202">
                  <c:v>42511</c:v>
                </c:pt>
                <c:pt idx="203">
                  <c:v>42512</c:v>
                </c:pt>
                <c:pt idx="204">
                  <c:v>42513</c:v>
                </c:pt>
                <c:pt idx="205">
                  <c:v>42514</c:v>
                </c:pt>
                <c:pt idx="206">
                  <c:v>42515</c:v>
                </c:pt>
                <c:pt idx="207">
                  <c:v>42516</c:v>
                </c:pt>
                <c:pt idx="208">
                  <c:v>42517</c:v>
                </c:pt>
                <c:pt idx="209">
                  <c:v>42518</c:v>
                </c:pt>
                <c:pt idx="210">
                  <c:v>42519</c:v>
                </c:pt>
                <c:pt idx="211">
                  <c:v>42520</c:v>
                </c:pt>
                <c:pt idx="212">
                  <c:v>42521</c:v>
                </c:pt>
                <c:pt idx="213">
                  <c:v>42522</c:v>
                </c:pt>
                <c:pt idx="214">
                  <c:v>42523</c:v>
                </c:pt>
                <c:pt idx="215">
                  <c:v>42524</c:v>
                </c:pt>
                <c:pt idx="216">
                  <c:v>42525</c:v>
                </c:pt>
                <c:pt idx="217">
                  <c:v>42526</c:v>
                </c:pt>
                <c:pt idx="218">
                  <c:v>42527</c:v>
                </c:pt>
                <c:pt idx="219">
                  <c:v>42528</c:v>
                </c:pt>
                <c:pt idx="220">
                  <c:v>42529</c:v>
                </c:pt>
                <c:pt idx="221">
                  <c:v>42530</c:v>
                </c:pt>
                <c:pt idx="222">
                  <c:v>42531</c:v>
                </c:pt>
                <c:pt idx="223">
                  <c:v>42532</c:v>
                </c:pt>
                <c:pt idx="224">
                  <c:v>42533</c:v>
                </c:pt>
                <c:pt idx="225">
                  <c:v>42534</c:v>
                </c:pt>
                <c:pt idx="226">
                  <c:v>42535</c:v>
                </c:pt>
                <c:pt idx="227">
                  <c:v>42536</c:v>
                </c:pt>
                <c:pt idx="228">
                  <c:v>42537</c:v>
                </c:pt>
                <c:pt idx="229">
                  <c:v>42538</c:v>
                </c:pt>
                <c:pt idx="230">
                  <c:v>42539</c:v>
                </c:pt>
                <c:pt idx="231">
                  <c:v>42540</c:v>
                </c:pt>
                <c:pt idx="232">
                  <c:v>42541</c:v>
                </c:pt>
                <c:pt idx="233">
                  <c:v>42542</c:v>
                </c:pt>
                <c:pt idx="234">
                  <c:v>42543</c:v>
                </c:pt>
                <c:pt idx="235">
                  <c:v>42544</c:v>
                </c:pt>
                <c:pt idx="236">
                  <c:v>42545</c:v>
                </c:pt>
                <c:pt idx="237">
                  <c:v>42546</c:v>
                </c:pt>
                <c:pt idx="238">
                  <c:v>42547</c:v>
                </c:pt>
                <c:pt idx="239">
                  <c:v>42548</c:v>
                </c:pt>
                <c:pt idx="240">
                  <c:v>42549</c:v>
                </c:pt>
                <c:pt idx="241">
                  <c:v>42550</c:v>
                </c:pt>
                <c:pt idx="242">
                  <c:v>42551</c:v>
                </c:pt>
                <c:pt idx="243">
                  <c:v>42552</c:v>
                </c:pt>
                <c:pt idx="244">
                  <c:v>42553</c:v>
                </c:pt>
                <c:pt idx="245">
                  <c:v>42554</c:v>
                </c:pt>
                <c:pt idx="246">
                  <c:v>42555</c:v>
                </c:pt>
                <c:pt idx="247">
                  <c:v>42556</c:v>
                </c:pt>
                <c:pt idx="248">
                  <c:v>42557</c:v>
                </c:pt>
                <c:pt idx="249">
                  <c:v>42558</c:v>
                </c:pt>
                <c:pt idx="250">
                  <c:v>42559</c:v>
                </c:pt>
                <c:pt idx="251">
                  <c:v>42560</c:v>
                </c:pt>
                <c:pt idx="252">
                  <c:v>42561</c:v>
                </c:pt>
                <c:pt idx="253">
                  <c:v>42562</c:v>
                </c:pt>
                <c:pt idx="254">
                  <c:v>42563</c:v>
                </c:pt>
                <c:pt idx="255">
                  <c:v>42564</c:v>
                </c:pt>
                <c:pt idx="256">
                  <c:v>42565</c:v>
                </c:pt>
                <c:pt idx="257">
                  <c:v>42566</c:v>
                </c:pt>
                <c:pt idx="258">
                  <c:v>42567</c:v>
                </c:pt>
                <c:pt idx="259">
                  <c:v>42568</c:v>
                </c:pt>
                <c:pt idx="260">
                  <c:v>42569</c:v>
                </c:pt>
                <c:pt idx="261">
                  <c:v>42570</c:v>
                </c:pt>
                <c:pt idx="262">
                  <c:v>42571</c:v>
                </c:pt>
                <c:pt idx="263">
                  <c:v>42572</c:v>
                </c:pt>
                <c:pt idx="264">
                  <c:v>42573</c:v>
                </c:pt>
                <c:pt idx="265">
                  <c:v>42574</c:v>
                </c:pt>
                <c:pt idx="266">
                  <c:v>42575</c:v>
                </c:pt>
                <c:pt idx="267">
                  <c:v>42576</c:v>
                </c:pt>
                <c:pt idx="268">
                  <c:v>42577</c:v>
                </c:pt>
                <c:pt idx="269">
                  <c:v>42578</c:v>
                </c:pt>
                <c:pt idx="270">
                  <c:v>42579</c:v>
                </c:pt>
                <c:pt idx="271">
                  <c:v>42580</c:v>
                </c:pt>
                <c:pt idx="272">
                  <c:v>42581</c:v>
                </c:pt>
                <c:pt idx="273">
                  <c:v>42582</c:v>
                </c:pt>
                <c:pt idx="274">
                  <c:v>42583</c:v>
                </c:pt>
                <c:pt idx="275">
                  <c:v>42584</c:v>
                </c:pt>
                <c:pt idx="276">
                  <c:v>42585</c:v>
                </c:pt>
                <c:pt idx="277">
                  <c:v>42586</c:v>
                </c:pt>
                <c:pt idx="278">
                  <c:v>42587</c:v>
                </c:pt>
                <c:pt idx="279">
                  <c:v>42588</c:v>
                </c:pt>
                <c:pt idx="280">
                  <c:v>42589</c:v>
                </c:pt>
                <c:pt idx="281">
                  <c:v>42590</c:v>
                </c:pt>
                <c:pt idx="282">
                  <c:v>42591</c:v>
                </c:pt>
                <c:pt idx="283">
                  <c:v>42592</c:v>
                </c:pt>
                <c:pt idx="284">
                  <c:v>42593</c:v>
                </c:pt>
                <c:pt idx="285">
                  <c:v>42594</c:v>
                </c:pt>
                <c:pt idx="286">
                  <c:v>42595</c:v>
                </c:pt>
                <c:pt idx="287">
                  <c:v>42596</c:v>
                </c:pt>
                <c:pt idx="288">
                  <c:v>42597</c:v>
                </c:pt>
                <c:pt idx="289">
                  <c:v>42598</c:v>
                </c:pt>
                <c:pt idx="290">
                  <c:v>42599</c:v>
                </c:pt>
                <c:pt idx="291">
                  <c:v>42600</c:v>
                </c:pt>
                <c:pt idx="292">
                  <c:v>42601</c:v>
                </c:pt>
                <c:pt idx="293">
                  <c:v>42602</c:v>
                </c:pt>
                <c:pt idx="294">
                  <c:v>42603</c:v>
                </c:pt>
                <c:pt idx="295">
                  <c:v>42604</c:v>
                </c:pt>
                <c:pt idx="296">
                  <c:v>42605</c:v>
                </c:pt>
                <c:pt idx="297">
                  <c:v>42606</c:v>
                </c:pt>
                <c:pt idx="298">
                  <c:v>42607</c:v>
                </c:pt>
                <c:pt idx="299">
                  <c:v>42608</c:v>
                </c:pt>
                <c:pt idx="300">
                  <c:v>42609</c:v>
                </c:pt>
                <c:pt idx="301">
                  <c:v>42610</c:v>
                </c:pt>
                <c:pt idx="302">
                  <c:v>42611</c:v>
                </c:pt>
                <c:pt idx="303">
                  <c:v>42612</c:v>
                </c:pt>
                <c:pt idx="304">
                  <c:v>42613</c:v>
                </c:pt>
                <c:pt idx="305">
                  <c:v>42614</c:v>
                </c:pt>
                <c:pt idx="306">
                  <c:v>42615</c:v>
                </c:pt>
                <c:pt idx="307">
                  <c:v>42616</c:v>
                </c:pt>
                <c:pt idx="308">
                  <c:v>42617</c:v>
                </c:pt>
                <c:pt idx="309">
                  <c:v>42618</c:v>
                </c:pt>
                <c:pt idx="310">
                  <c:v>42619</c:v>
                </c:pt>
                <c:pt idx="311">
                  <c:v>42620</c:v>
                </c:pt>
                <c:pt idx="312">
                  <c:v>42621</c:v>
                </c:pt>
                <c:pt idx="313">
                  <c:v>42622</c:v>
                </c:pt>
                <c:pt idx="314">
                  <c:v>42623</c:v>
                </c:pt>
                <c:pt idx="315">
                  <c:v>42624</c:v>
                </c:pt>
                <c:pt idx="316">
                  <c:v>42625</c:v>
                </c:pt>
                <c:pt idx="317">
                  <c:v>42626</c:v>
                </c:pt>
                <c:pt idx="318">
                  <c:v>42627</c:v>
                </c:pt>
                <c:pt idx="319">
                  <c:v>42628</c:v>
                </c:pt>
                <c:pt idx="320">
                  <c:v>42629</c:v>
                </c:pt>
                <c:pt idx="321">
                  <c:v>42630</c:v>
                </c:pt>
                <c:pt idx="322">
                  <c:v>42631</c:v>
                </c:pt>
                <c:pt idx="323">
                  <c:v>42632</c:v>
                </c:pt>
                <c:pt idx="324">
                  <c:v>42633</c:v>
                </c:pt>
                <c:pt idx="325">
                  <c:v>42634</c:v>
                </c:pt>
                <c:pt idx="326">
                  <c:v>42635</c:v>
                </c:pt>
                <c:pt idx="327">
                  <c:v>42636</c:v>
                </c:pt>
                <c:pt idx="328">
                  <c:v>42637</c:v>
                </c:pt>
                <c:pt idx="329">
                  <c:v>42638</c:v>
                </c:pt>
                <c:pt idx="330">
                  <c:v>42639</c:v>
                </c:pt>
                <c:pt idx="331">
                  <c:v>42640</c:v>
                </c:pt>
                <c:pt idx="332">
                  <c:v>42641</c:v>
                </c:pt>
                <c:pt idx="333">
                  <c:v>42642</c:v>
                </c:pt>
                <c:pt idx="334">
                  <c:v>42643</c:v>
                </c:pt>
                <c:pt idx="335">
                  <c:v>42644</c:v>
                </c:pt>
                <c:pt idx="336">
                  <c:v>42645</c:v>
                </c:pt>
                <c:pt idx="337">
                  <c:v>42646</c:v>
                </c:pt>
                <c:pt idx="338">
                  <c:v>42647</c:v>
                </c:pt>
                <c:pt idx="339">
                  <c:v>42648</c:v>
                </c:pt>
                <c:pt idx="340">
                  <c:v>42649</c:v>
                </c:pt>
                <c:pt idx="341">
                  <c:v>42650</c:v>
                </c:pt>
                <c:pt idx="342">
                  <c:v>42651</c:v>
                </c:pt>
                <c:pt idx="343">
                  <c:v>42652</c:v>
                </c:pt>
                <c:pt idx="344">
                  <c:v>42653</c:v>
                </c:pt>
                <c:pt idx="345">
                  <c:v>42654</c:v>
                </c:pt>
                <c:pt idx="346">
                  <c:v>42655</c:v>
                </c:pt>
                <c:pt idx="347">
                  <c:v>42656</c:v>
                </c:pt>
                <c:pt idx="348">
                  <c:v>42657</c:v>
                </c:pt>
                <c:pt idx="349">
                  <c:v>42658</c:v>
                </c:pt>
                <c:pt idx="350">
                  <c:v>42659</c:v>
                </c:pt>
                <c:pt idx="351">
                  <c:v>42660</c:v>
                </c:pt>
                <c:pt idx="352">
                  <c:v>42661</c:v>
                </c:pt>
                <c:pt idx="353">
                  <c:v>42662</c:v>
                </c:pt>
                <c:pt idx="354">
                  <c:v>42663</c:v>
                </c:pt>
                <c:pt idx="355">
                  <c:v>42664</c:v>
                </c:pt>
                <c:pt idx="356">
                  <c:v>42665</c:v>
                </c:pt>
                <c:pt idx="357">
                  <c:v>42666</c:v>
                </c:pt>
                <c:pt idx="358">
                  <c:v>42667</c:v>
                </c:pt>
                <c:pt idx="359">
                  <c:v>42668</c:v>
                </c:pt>
                <c:pt idx="360">
                  <c:v>42669</c:v>
                </c:pt>
                <c:pt idx="361">
                  <c:v>42670</c:v>
                </c:pt>
                <c:pt idx="362">
                  <c:v>42671</c:v>
                </c:pt>
                <c:pt idx="363">
                  <c:v>42672</c:v>
                </c:pt>
                <c:pt idx="364">
                  <c:v>42673</c:v>
                </c:pt>
                <c:pt idx="365">
                  <c:v>42674</c:v>
                </c:pt>
              </c:numCache>
            </c:numRef>
          </c:cat>
          <c:val>
            <c:numRef>
              <c:f>'水利 降雨'!$C$3:$C$368</c:f>
              <c:numCache>
                <c:formatCode>General</c:formatCode>
                <c:ptCount val="366"/>
                <c:pt idx="0">
                  <c:v>3.4</c:v>
                </c:pt>
                <c:pt idx="1">
                  <c:v>3.4</c:v>
                </c:pt>
                <c:pt idx="2">
                  <c:v>4.2</c:v>
                </c:pt>
                <c:pt idx="3">
                  <c:v>3.2</c:v>
                </c:pt>
                <c:pt idx="4">
                  <c:v>3.7</c:v>
                </c:pt>
                <c:pt idx="5">
                  <c:v>3.6</c:v>
                </c:pt>
                <c:pt idx="6">
                  <c:v>3</c:v>
                </c:pt>
                <c:pt idx="7">
                  <c:v>2.6</c:v>
                </c:pt>
                <c:pt idx="8">
                  <c:v>3</c:v>
                </c:pt>
                <c:pt idx="9">
                  <c:v>3.7</c:v>
                </c:pt>
                <c:pt idx="10">
                  <c:v>3.4</c:v>
                </c:pt>
                <c:pt idx="11">
                  <c:v>2.4</c:v>
                </c:pt>
                <c:pt idx="12">
                  <c:v>2.5</c:v>
                </c:pt>
                <c:pt idx="13">
                  <c:v>2.7</c:v>
                </c:pt>
                <c:pt idx="14">
                  <c:v>3.8</c:v>
                </c:pt>
                <c:pt idx="15">
                  <c:v>2.9</c:v>
                </c:pt>
                <c:pt idx="16">
                  <c:v>2.2000000000000002</c:v>
                </c:pt>
                <c:pt idx="17">
                  <c:v>2.9</c:v>
                </c:pt>
                <c:pt idx="18">
                  <c:v>3.4</c:v>
                </c:pt>
                <c:pt idx="19">
                  <c:v>3.9</c:v>
                </c:pt>
                <c:pt idx="20">
                  <c:v>3.2</c:v>
                </c:pt>
                <c:pt idx="21">
                  <c:v>3.9</c:v>
                </c:pt>
                <c:pt idx="22">
                  <c:v>4.3</c:v>
                </c:pt>
                <c:pt idx="23">
                  <c:v>4.4000000000000004</c:v>
                </c:pt>
                <c:pt idx="24">
                  <c:v>3.9</c:v>
                </c:pt>
                <c:pt idx="25">
                  <c:v>4.4000000000000004</c:v>
                </c:pt>
                <c:pt idx="26">
                  <c:v>3.7</c:v>
                </c:pt>
                <c:pt idx="27">
                  <c:v>3.1</c:v>
                </c:pt>
                <c:pt idx="28">
                  <c:v>2.8</c:v>
                </c:pt>
                <c:pt idx="29">
                  <c:v>3</c:v>
                </c:pt>
                <c:pt idx="30">
                  <c:v>2.8</c:v>
                </c:pt>
                <c:pt idx="31">
                  <c:v>2.6</c:v>
                </c:pt>
                <c:pt idx="32">
                  <c:v>2.9</c:v>
                </c:pt>
                <c:pt idx="33">
                  <c:v>3.1</c:v>
                </c:pt>
                <c:pt idx="34">
                  <c:v>2.2000000000000002</c:v>
                </c:pt>
                <c:pt idx="35">
                  <c:v>1.7</c:v>
                </c:pt>
                <c:pt idx="36">
                  <c:v>2.6</c:v>
                </c:pt>
                <c:pt idx="37">
                  <c:v>3.3</c:v>
                </c:pt>
                <c:pt idx="38">
                  <c:v>0.8</c:v>
                </c:pt>
                <c:pt idx="39">
                  <c:v>2.1</c:v>
                </c:pt>
                <c:pt idx="40">
                  <c:v>2.7</c:v>
                </c:pt>
                <c:pt idx="41">
                  <c:v>2.7</c:v>
                </c:pt>
                <c:pt idx="42">
                  <c:v>2.6</c:v>
                </c:pt>
                <c:pt idx="43">
                  <c:v>2.4</c:v>
                </c:pt>
                <c:pt idx="44">
                  <c:v>3</c:v>
                </c:pt>
                <c:pt idx="45">
                  <c:v>2.8</c:v>
                </c:pt>
                <c:pt idx="46">
                  <c:v>3.5</c:v>
                </c:pt>
                <c:pt idx="47">
                  <c:v>3</c:v>
                </c:pt>
                <c:pt idx="48">
                  <c:v>3.1</c:v>
                </c:pt>
                <c:pt idx="49">
                  <c:v>1.6</c:v>
                </c:pt>
                <c:pt idx="50">
                  <c:v>1.9</c:v>
                </c:pt>
                <c:pt idx="51">
                  <c:v>1.1000000000000001</c:v>
                </c:pt>
                <c:pt idx="52">
                  <c:v>1.4</c:v>
                </c:pt>
                <c:pt idx="53">
                  <c:v>1.3</c:v>
                </c:pt>
                <c:pt idx="54">
                  <c:v>1.6</c:v>
                </c:pt>
                <c:pt idx="55">
                  <c:v>1.8</c:v>
                </c:pt>
                <c:pt idx="56">
                  <c:v>1.6</c:v>
                </c:pt>
                <c:pt idx="57">
                  <c:v>3.6</c:v>
                </c:pt>
                <c:pt idx="58">
                  <c:v>2.8</c:v>
                </c:pt>
                <c:pt idx="59">
                  <c:v>2.4</c:v>
                </c:pt>
                <c:pt idx="60">
                  <c:v>3.8</c:v>
                </c:pt>
                <c:pt idx="61">
                  <c:v>3.3</c:v>
                </c:pt>
                <c:pt idx="62">
                  <c:v>1.4</c:v>
                </c:pt>
                <c:pt idx="63">
                  <c:v>0.9</c:v>
                </c:pt>
                <c:pt idx="64">
                  <c:v>1.3</c:v>
                </c:pt>
                <c:pt idx="65">
                  <c:v>0.7</c:v>
                </c:pt>
                <c:pt idx="66">
                  <c:v>2.1</c:v>
                </c:pt>
                <c:pt idx="67">
                  <c:v>3</c:v>
                </c:pt>
                <c:pt idx="68">
                  <c:v>2.7</c:v>
                </c:pt>
                <c:pt idx="69">
                  <c:v>2.7</c:v>
                </c:pt>
                <c:pt idx="70">
                  <c:v>1.6</c:v>
                </c:pt>
                <c:pt idx="71">
                  <c:v>0.5</c:v>
                </c:pt>
                <c:pt idx="72">
                  <c:v>2.6</c:v>
                </c:pt>
                <c:pt idx="73">
                  <c:v>1.8</c:v>
                </c:pt>
                <c:pt idx="74">
                  <c:v>2.4</c:v>
                </c:pt>
                <c:pt idx="75">
                  <c:v>0.7</c:v>
                </c:pt>
                <c:pt idx="76">
                  <c:v>1.7</c:v>
                </c:pt>
                <c:pt idx="77">
                  <c:v>0.7</c:v>
                </c:pt>
                <c:pt idx="78">
                  <c:v>2.8</c:v>
                </c:pt>
                <c:pt idx="79">
                  <c:v>2.6</c:v>
                </c:pt>
                <c:pt idx="80">
                  <c:v>1.3</c:v>
                </c:pt>
                <c:pt idx="81">
                  <c:v>1</c:v>
                </c:pt>
                <c:pt idx="82">
                  <c:v>0.6</c:v>
                </c:pt>
                <c:pt idx="83">
                  <c:v>1.5</c:v>
                </c:pt>
                <c:pt idx="84">
                  <c:v>2.1</c:v>
                </c:pt>
                <c:pt idx="85">
                  <c:v>2.7</c:v>
                </c:pt>
                <c:pt idx="86">
                  <c:v>2.1</c:v>
                </c:pt>
                <c:pt idx="87">
                  <c:v>0.5</c:v>
                </c:pt>
                <c:pt idx="88">
                  <c:v>0.4</c:v>
                </c:pt>
                <c:pt idx="89">
                  <c:v>1</c:v>
                </c:pt>
                <c:pt idx="90">
                  <c:v>2.2999999999999998</c:v>
                </c:pt>
                <c:pt idx="91">
                  <c:v>2</c:v>
                </c:pt>
                <c:pt idx="92">
                  <c:v>0.9</c:v>
                </c:pt>
                <c:pt idx="93">
                  <c:v>1.8</c:v>
                </c:pt>
                <c:pt idx="94">
                  <c:v>2</c:v>
                </c:pt>
                <c:pt idx="95">
                  <c:v>2.6</c:v>
                </c:pt>
                <c:pt idx="96">
                  <c:v>1.8</c:v>
                </c:pt>
                <c:pt idx="97">
                  <c:v>3.1</c:v>
                </c:pt>
                <c:pt idx="98">
                  <c:v>2.9</c:v>
                </c:pt>
                <c:pt idx="99">
                  <c:v>2.8</c:v>
                </c:pt>
                <c:pt idx="100">
                  <c:v>3.1</c:v>
                </c:pt>
                <c:pt idx="101">
                  <c:v>2.1</c:v>
                </c:pt>
                <c:pt idx="102">
                  <c:v>1.1000000000000001</c:v>
                </c:pt>
                <c:pt idx="103">
                  <c:v>1.2</c:v>
                </c:pt>
                <c:pt idx="104">
                  <c:v>2</c:v>
                </c:pt>
                <c:pt idx="105">
                  <c:v>1.1000000000000001</c:v>
                </c:pt>
                <c:pt idx="106">
                  <c:v>2.2000000000000002</c:v>
                </c:pt>
                <c:pt idx="107">
                  <c:v>2.6</c:v>
                </c:pt>
                <c:pt idx="108">
                  <c:v>2.4</c:v>
                </c:pt>
                <c:pt idx="109">
                  <c:v>2.9</c:v>
                </c:pt>
                <c:pt idx="110">
                  <c:v>1</c:v>
                </c:pt>
                <c:pt idx="111">
                  <c:v>2.6</c:v>
                </c:pt>
                <c:pt idx="112">
                  <c:v>2.8</c:v>
                </c:pt>
                <c:pt idx="113">
                  <c:v>1.1000000000000001</c:v>
                </c:pt>
                <c:pt idx="114">
                  <c:v>2.4</c:v>
                </c:pt>
                <c:pt idx="115">
                  <c:v>2.8</c:v>
                </c:pt>
                <c:pt idx="116">
                  <c:v>3</c:v>
                </c:pt>
                <c:pt idx="117">
                  <c:v>2.2999999999999998</c:v>
                </c:pt>
                <c:pt idx="118">
                  <c:v>2.2999999999999998</c:v>
                </c:pt>
                <c:pt idx="119">
                  <c:v>3.4</c:v>
                </c:pt>
                <c:pt idx="120">
                  <c:v>3.7</c:v>
                </c:pt>
                <c:pt idx="121">
                  <c:v>3.8</c:v>
                </c:pt>
                <c:pt idx="122">
                  <c:v>3.4</c:v>
                </c:pt>
                <c:pt idx="123">
                  <c:v>3</c:v>
                </c:pt>
                <c:pt idx="124">
                  <c:v>2.6</c:v>
                </c:pt>
                <c:pt idx="125">
                  <c:v>3.2</c:v>
                </c:pt>
                <c:pt idx="126">
                  <c:v>3.1</c:v>
                </c:pt>
                <c:pt idx="127">
                  <c:v>2.5</c:v>
                </c:pt>
                <c:pt idx="128">
                  <c:v>1</c:v>
                </c:pt>
                <c:pt idx="129">
                  <c:v>1.6</c:v>
                </c:pt>
                <c:pt idx="130">
                  <c:v>0.8</c:v>
                </c:pt>
                <c:pt idx="131">
                  <c:v>2.2000000000000002</c:v>
                </c:pt>
                <c:pt idx="132">
                  <c:v>1.3</c:v>
                </c:pt>
                <c:pt idx="133">
                  <c:v>0.5</c:v>
                </c:pt>
                <c:pt idx="134">
                  <c:v>3.2</c:v>
                </c:pt>
                <c:pt idx="135">
                  <c:v>1.6</c:v>
                </c:pt>
                <c:pt idx="136">
                  <c:v>0.8</c:v>
                </c:pt>
                <c:pt idx="137">
                  <c:v>1</c:v>
                </c:pt>
                <c:pt idx="138">
                  <c:v>0.4</c:v>
                </c:pt>
                <c:pt idx="139">
                  <c:v>2</c:v>
                </c:pt>
                <c:pt idx="140">
                  <c:v>0.9</c:v>
                </c:pt>
                <c:pt idx="141">
                  <c:v>0.7</c:v>
                </c:pt>
                <c:pt idx="142">
                  <c:v>0.7</c:v>
                </c:pt>
                <c:pt idx="143">
                  <c:v>0.6</c:v>
                </c:pt>
                <c:pt idx="144">
                  <c:v>1.4</c:v>
                </c:pt>
                <c:pt idx="145">
                  <c:v>2.5</c:v>
                </c:pt>
                <c:pt idx="146">
                  <c:v>3.7</c:v>
                </c:pt>
                <c:pt idx="147">
                  <c:v>3.9</c:v>
                </c:pt>
                <c:pt idx="148">
                  <c:v>4.4000000000000004</c:v>
                </c:pt>
                <c:pt idx="149">
                  <c:v>2.7</c:v>
                </c:pt>
                <c:pt idx="150">
                  <c:v>2.9</c:v>
                </c:pt>
                <c:pt idx="151">
                  <c:v>3.1</c:v>
                </c:pt>
                <c:pt idx="152">
                  <c:v>3.1</c:v>
                </c:pt>
                <c:pt idx="153">
                  <c:v>2.7</c:v>
                </c:pt>
                <c:pt idx="154">
                  <c:v>2.9</c:v>
                </c:pt>
                <c:pt idx="155">
                  <c:v>1.9</c:v>
                </c:pt>
                <c:pt idx="156">
                  <c:v>2.7</c:v>
                </c:pt>
                <c:pt idx="157">
                  <c:v>2.5</c:v>
                </c:pt>
                <c:pt idx="158">
                  <c:v>3.3</c:v>
                </c:pt>
                <c:pt idx="159">
                  <c:v>2.9</c:v>
                </c:pt>
                <c:pt idx="160">
                  <c:v>0.8</c:v>
                </c:pt>
                <c:pt idx="161">
                  <c:v>0.9</c:v>
                </c:pt>
                <c:pt idx="162">
                  <c:v>1.6</c:v>
                </c:pt>
                <c:pt idx="163">
                  <c:v>2.6</c:v>
                </c:pt>
                <c:pt idx="164">
                  <c:v>0.9</c:v>
                </c:pt>
                <c:pt idx="165">
                  <c:v>1.1000000000000001</c:v>
                </c:pt>
                <c:pt idx="166">
                  <c:v>0.6</c:v>
                </c:pt>
                <c:pt idx="167">
                  <c:v>1.5</c:v>
                </c:pt>
                <c:pt idx="168">
                  <c:v>1.7</c:v>
                </c:pt>
                <c:pt idx="169">
                  <c:v>1.5</c:v>
                </c:pt>
                <c:pt idx="170">
                  <c:v>4.4000000000000004</c:v>
                </c:pt>
                <c:pt idx="171">
                  <c:v>2.8</c:v>
                </c:pt>
                <c:pt idx="172">
                  <c:v>2.9</c:v>
                </c:pt>
                <c:pt idx="173">
                  <c:v>3.7</c:v>
                </c:pt>
                <c:pt idx="174">
                  <c:v>1.1000000000000001</c:v>
                </c:pt>
                <c:pt idx="175">
                  <c:v>2.7</c:v>
                </c:pt>
                <c:pt idx="176">
                  <c:v>1.6</c:v>
                </c:pt>
                <c:pt idx="177">
                  <c:v>1.8</c:v>
                </c:pt>
                <c:pt idx="178">
                  <c:v>3</c:v>
                </c:pt>
                <c:pt idx="179">
                  <c:v>3.7</c:v>
                </c:pt>
                <c:pt idx="180">
                  <c:v>5.3</c:v>
                </c:pt>
                <c:pt idx="181">
                  <c:v>1.2</c:v>
                </c:pt>
                <c:pt idx="182">
                  <c:v>1.7</c:v>
                </c:pt>
                <c:pt idx="183">
                  <c:v>2.6</c:v>
                </c:pt>
                <c:pt idx="184">
                  <c:v>3.8</c:v>
                </c:pt>
                <c:pt idx="185">
                  <c:v>4</c:v>
                </c:pt>
                <c:pt idx="186">
                  <c:v>3</c:v>
                </c:pt>
                <c:pt idx="187">
                  <c:v>3.5</c:v>
                </c:pt>
                <c:pt idx="188">
                  <c:v>3.9</c:v>
                </c:pt>
                <c:pt idx="189">
                  <c:v>3.3</c:v>
                </c:pt>
                <c:pt idx="190">
                  <c:v>4.0999999999999996</c:v>
                </c:pt>
                <c:pt idx="191">
                  <c:v>1.1000000000000001</c:v>
                </c:pt>
                <c:pt idx="192">
                  <c:v>3.3</c:v>
                </c:pt>
                <c:pt idx="193">
                  <c:v>4.0999999999999996</c:v>
                </c:pt>
                <c:pt idx="194">
                  <c:v>4.2</c:v>
                </c:pt>
                <c:pt idx="195">
                  <c:v>4.2</c:v>
                </c:pt>
                <c:pt idx="196">
                  <c:v>4.5</c:v>
                </c:pt>
                <c:pt idx="197">
                  <c:v>1.9</c:v>
                </c:pt>
                <c:pt idx="198">
                  <c:v>5.3</c:v>
                </c:pt>
                <c:pt idx="199">
                  <c:v>4.3</c:v>
                </c:pt>
                <c:pt idx="200">
                  <c:v>3.4</c:v>
                </c:pt>
                <c:pt idx="201">
                  <c:v>3</c:v>
                </c:pt>
                <c:pt idx="202">
                  <c:v>0.9</c:v>
                </c:pt>
                <c:pt idx="203">
                  <c:v>1.6</c:v>
                </c:pt>
                <c:pt idx="204">
                  <c:v>2.9</c:v>
                </c:pt>
                <c:pt idx="205">
                  <c:v>4</c:v>
                </c:pt>
                <c:pt idx="206">
                  <c:v>3.5</c:v>
                </c:pt>
                <c:pt idx="207">
                  <c:v>3.6</c:v>
                </c:pt>
                <c:pt idx="208">
                  <c:v>4.3</c:v>
                </c:pt>
                <c:pt idx="209">
                  <c:v>4.5999999999999996</c:v>
                </c:pt>
                <c:pt idx="210">
                  <c:v>3.9</c:v>
                </c:pt>
                <c:pt idx="211">
                  <c:v>4.4000000000000004</c:v>
                </c:pt>
                <c:pt idx="212">
                  <c:v>4.5</c:v>
                </c:pt>
                <c:pt idx="213">
                  <c:v>4.7</c:v>
                </c:pt>
                <c:pt idx="214">
                  <c:v>3.4</c:v>
                </c:pt>
                <c:pt idx="215">
                  <c:v>3.6</c:v>
                </c:pt>
                <c:pt idx="216">
                  <c:v>3.3</c:v>
                </c:pt>
                <c:pt idx="217">
                  <c:v>3.3</c:v>
                </c:pt>
                <c:pt idx="218">
                  <c:v>2.2999999999999998</c:v>
                </c:pt>
                <c:pt idx="219">
                  <c:v>4.4000000000000004</c:v>
                </c:pt>
                <c:pt idx="220">
                  <c:v>3.8</c:v>
                </c:pt>
                <c:pt idx="221">
                  <c:v>4.8</c:v>
                </c:pt>
                <c:pt idx="222">
                  <c:v>2.9</c:v>
                </c:pt>
                <c:pt idx="223">
                  <c:v>3.3</c:v>
                </c:pt>
                <c:pt idx="224">
                  <c:v>1.3</c:v>
                </c:pt>
                <c:pt idx="225">
                  <c:v>2.6</c:v>
                </c:pt>
                <c:pt idx="226">
                  <c:v>2</c:v>
                </c:pt>
                <c:pt idx="227">
                  <c:v>4.3</c:v>
                </c:pt>
                <c:pt idx="228">
                  <c:v>3</c:v>
                </c:pt>
                <c:pt idx="229">
                  <c:v>3.5</c:v>
                </c:pt>
                <c:pt idx="230">
                  <c:v>4.4000000000000004</c:v>
                </c:pt>
                <c:pt idx="231">
                  <c:v>5.0999999999999996</c:v>
                </c:pt>
                <c:pt idx="232">
                  <c:v>5.0999999999999996</c:v>
                </c:pt>
                <c:pt idx="233">
                  <c:v>5.3</c:v>
                </c:pt>
                <c:pt idx="234">
                  <c:v>5.2</c:v>
                </c:pt>
                <c:pt idx="235">
                  <c:v>5.4</c:v>
                </c:pt>
                <c:pt idx="236">
                  <c:v>5.0999999999999996</c:v>
                </c:pt>
                <c:pt idx="237">
                  <c:v>5.2</c:v>
                </c:pt>
                <c:pt idx="238">
                  <c:v>3.7</c:v>
                </c:pt>
                <c:pt idx="239">
                  <c:v>5.3</c:v>
                </c:pt>
                <c:pt idx="240">
                  <c:v>5.0999999999999996</c:v>
                </c:pt>
                <c:pt idx="241">
                  <c:v>4.2</c:v>
                </c:pt>
                <c:pt idx="242">
                  <c:v>4</c:v>
                </c:pt>
                <c:pt idx="243">
                  <c:v>5.2</c:v>
                </c:pt>
                <c:pt idx="244">
                  <c:v>4.3</c:v>
                </c:pt>
                <c:pt idx="245">
                  <c:v>4.4000000000000004</c:v>
                </c:pt>
                <c:pt idx="246">
                  <c:v>5.2</c:v>
                </c:pt>
                <c:pt idx="247">
                  <c:v>5.2</c:v>
                </c:pt>
                <c:pt idx="248">
                  <c:v>6.4</c:v>
                </c:pt>
                <c:pt idx="249">
                  <c:v>7.1</c:v>
                </c:pt>
                <c:pt idx="250">
                  <c:v>4.2</c:v>
                </c:pt>
                <c:pt idx="251">
                  <c:v>1.6</c:v>
                </c:pt>
                <c:pt idx="252">
                  <c:v>3.7</c:v>
                </c:pt>
                <c:pt idx="253">
                  <c:v>2.7</c:v>
                </c:pt>
                <c:pt idx="254">
                  <c:v>3.6</c:v>
                </c:pt>
                <c:pt idx="255">
                  <c:v>5</c:v>
                </c:pt>
                <c:pt idx="256">
                  <c:v>4.5</c:v>
                </c:pt>
                <c:pt idx="257">
                  <c:v>4.4000000000000004</c:v>
                </c:pt>
                <c:pt idx="258">
                  <c:v>5.0999999999999996</c:v>
                </c:pt>
                <c:pt idx="259">
                  <c:v>4.3</c:v>
                </c:pt>
                <c:pt idx="260">
                  <c:v>1.7</c:v>
                </c:pt>
                <c:pt idx="261">
                  <c:v>5</c:v>
                </c:pt>
                <c:pt idx="262">
                  <c:v>5.0999999999999996</c:v>
                </c:pt>
                <c:pt idx="263">
                  <c:v>5.2</c:v>
                </c:pt>
                <c:pt idx="264">
                  <c:v>5.0999999999999996</c:v>
                </c:pt>
                <c:pt idx="265">
                  <c:v>4.9000000000000004</c:v>
                </c:pt>
                <c:pt idx="266">
                  <c:v>4.2</c:v>
                </c:pt>
                <c:pt idx="267">
                  <c:v>5</c:v>
                </c:pt>
                <c:pt idx="268">
                  <c:v>4.9000000000000004</c:v>
                </c:pt>
                <c:pt idx="269">
                  <c:v>5.2</c:v>
                </c:pt>
                <c:pt idx="270">
                  <c:v>5.0999999999999996</c:v>
                </c:pt>
                <c:pt idx="271">
                  <c:v>5</c:v>
                </c:pt>
                <c:pt idx="272">
                  <c:v>5.5</c:v>
                </c:pt>
                <c:pt idx="273">
                  <c:v>6.5</c:v>
                </c:pt>
                <c:pt idx="274">
                  <c:v>4.9000000000000004</c:v>
                </c:pt>
                <c:pt idx="275">
                  <c:v>4.7</c:v>
                </c:pt>
                <c:pt idx="276">
                  <c:v>4.9000000000000004</c:v>
                </c:pt>
                <c:pt idx="277">
                  <c:v>5.0999999999999996</c:v>
                </c:pt>
                <c:pt idx="278">
                  <c:v>4.2</c:v>
                </c:pt>
                <c:pt idx="279">
                  <c:v>4</c:v>
                </c:pt>
                <c:pt idx="280">
                  <c:v>3.6</c:v>
                </c:pt>
                <c:pt idx="281">
                  <c:v>4.0999999999999996</c:v>
                </c:pt>
                <c:pt idx="282">
                  <c:v>2.2000000000000002</c:v>
                </c:pt>
                <c:pt idx="283">
                  <c:v>4.8</c:v>
                </c:pt>
                <c:pt idx="284">
                  <c:v>1.6</c:v>
                </c:pt>
                <c:pt idx="285">
                  <c:v>3.3</c:v>
                </c:pt>
                <c:pt idx="286">
                  <c:v>0.8</c:v>
                </c:pt>
                <c:pt idx="287">
                  <c:v>3.2</c:v>
                </c:pt>
                <c:pt idx="288">
                  <c:v>3.1</c:v>
                </c:pt>
                <c:pt idx="289">
                  <c:v>3.9</c:v>
                </c:pt>
                <c:pt idx="290">
                  <c:v>4.3</c:v>
                </c:pt>
                <c:pt idx="291">
                  <c:v>3.5</c:v>
                </c:pt>
                <c:pt idx="292">
                  <c:v>4.2</c:v>
                </c:pt>
                <c:pt idx="293">
                  <c:v>4.7</c:v>
                </c:pt>
                <c:pt idx="294">
                  <c:v>4.4000000000000004</c:v>
                </c:pt>
                <c:pt idx="295">
                  <c:v>4.5</c:v>
                </c:pt>
                <c:pt idx="296">
                  <c:v>5.6</c:v>
                </c:pt>
                <c:pt idx="297">
                  <c:v>5.4</c:v>
                </c:pt>
                <c:pt idx="298">
                  <c:v>3.8</c:v>
                </c:pt>
                <c:pt idx="299">
                  <c:v>3.9</c:v>
                </c:pt>
                <c:pt idx="300">
                  <c:v>3.3</c:v>
                </c:pt>
                <c:pt idx="301">
                  <c:v>1</c:v>
                </c:pt>
                <c:pt idx="302">
                  <c:v>4.5</c:v>
                </c:pt>
                <c:pt idx="303">
                  <c:v>4</c:v>
                </c:pt>
                <c:pt idx="304">
                  <c:v>4.8</c:v>
                </c:pt>
                <c:pt idx="305">
                  <c:v>4.0999999999999996</c:v>
                </c:pt>
                <c:pt idx="306">
                  <c:v>3.6</c:v>
                </c:pt>
                <c:pt idx="307">
                  <c:v>3.1</c:v>
                </c:pt>
                <c:pt idx="308">
                  <c:v>3.7</c:v>
                </c:pt>
                <c:pt idx="309">
                  <c:v>5.6</c:v>
                </c:pt>
                <c:pt idx="310">
                  <c:v>3.2</c:v>
                </c:pt>
                <c:pt idx="311">
                  <c:v>2.4</c:v>
                </c:pt>
                <c:pt idx="312">
                  <c:v>2.8</c:v>
                </c:pt>
                <c:pt idx="313">
                  <c:v>1.8</c:v>
                </c:pt>
                <c:pt idx="314">
                  <c:v>3</c:v>
                </c:pt>
                <c:pt idx="315">
                  <c:v>3.9</c:v>
                </c:pt>
                <c:pt idx="316">
                  <c:v>3.3</c:v>
                </c:pt>
                <c:pt idx="317">
                  <c:v>5</c:v>
                </c:pt>
                <c:pt idx="318">
                  <c:v>4.0999999999999996</c:v>
                </c:pt>
                <c:pt idx="319">
                  <c:v>2.4</c:v>
                </c:pt>
                <c:pt idx="320">
                  <c:v>3</c:v>
                </c:pt>
                <c:pt idx="321">
                  <c:v>4.5</c:v>
                </c:pt>
                <c:pt idx="322">
                  <c:v>4</c:v>
                </c:pt>
                <c:pt idx="323">
                  <c:v>5.5</c:v>
                </c:pt>
                <c:pt idx="324">
                  <c:v>6.4</c:v>
                </c:pt>
                <c:pt idx="325">
                  <c:v>6.2</c:v>
                </c:pt>
                <c:pt idx="326">
                  <c:v>6.3</c:v>
                </c:pt>
                <c:pt idx="327">
                  <c:v>6</c:v>
                </c:pt>
                <c:pt idx="328">
                  <c:v>5.9</c:v>
                </c:pt>
                <c:pt idx="329">
                  <c:v>6</c:v>
                </c:pt>
                <c:pt idx="330">
                  <c:v>6.3</c:v>
                </c:pt>
                <c:pt idx="331">
                  <c:v>5.9</c:v>
                </c:pt>
                <c:pt idx="332">
                  <c:v>2.1</c:v>
                </c:pt>
                <c:pt idx="333">
                  <c:v>1.7</c:v>
                </c:pt>
                <c:pt idx="334">
                  <c:v>3.3</c:v>
                </c:pt>
                <c:pt idx="335">
                  <c:v>4.0999999999999996</c:v>
                </c:pt>
                <c:pt idx="336">
                  <c:v>3.7</c:v>
                </c:pt>
                <c:pt idx="337">
                  <c:v>4.4000000000000004</c:v>
                </c:pt>
                <c:pt idx="338">
                  <c:v>3.6</c:v>
                </c:pt>
                <c:pt idx="339">
                  <c:v>4.8</c:v>
                </c:pt>
                <c:pt idx="340">
                  <c:v>4.7</c:v>
                </c:pt>
                <c:pt idx="341">
                  <c:v>4.2</c:v>
                </c:pt>
                <c:pt idx="342">
                  <c:v>1.3</c:v>
                </c:pt>
                <c:pt idx="343">
                  <c:v>2</c:v>
                </c:pt>
                <c:pt idx="344">
                  <c:v>1.2</c:v>
                </c:pt>
                <c:pt idx="345">
                  <c:v>2.7</c:v>
                </c:pt>
                <c:pt idx="346">
                  <c:v>3.8</c:v>
                </c:pt>
                <c:pt idx="347">
                  <c:v>3.3</c:v>
                </c:pt>
                <c:pt idx="348">
                  <c:v>4.9000000000000004</c:v>
                </c:pt>
                <c:pt idx="349">
                  <c:v>3.2</c:v>
                </c:pt>
                <c:pt idx="350">
                  <c:v>4.3</c:v>
                </c:pt>
                <c:pt idx="351">
                  <c:v>4.2</c:v>
                </c:pt>
                <c:pt idx="352">
                  <c:v>2.2999999999999998</c:v>
                </c:pt>
                <c:pt idx="353">
                  <c:v>3.4</c:v>
                </c:pt>
                <c:pt idx="354">
                  <c:v>4</c:v>
                </c:pt>
                <c:pt idx="355">
                  <c:v>2.2000000000000002</c:v>
                </c:pt>
                <c:pt idx="356">
                  <c:v>3.1</c:v>
                </c:pt>
                <c:pt idx="357">
                  <c:v>3.3</c:v>
                </c:pt>
                <c:pt idx="358">
                  <c:v>1</c:v>
                </c:pt>
                <c:pt idx="359">
                  <c:v>3.3</c:v>
                </c:pt>
                <c:pt idx="360">
                  <c:v>3.3</c:v>
                </c:pt>
                <c:pt idx="361">
                  <c:v>2.9</c:v>
                </c:pt>
                <c:pt idx="362">
                  <c:v>2.2999999999999998</c:v>
                </c:pt>
                <c:pt idx="363">
                  <c:v>3.6</c:v>
                </c:pt>
                <c:pt idx="364">
                  <c:v>3.9</c:v>
                </c:pt>
                <c:pt idx="365">
                  <c:v>4.4000000000000004</c:v>
                </c:pt>
              </c:numCache>
            </c:numRef>
          </c:val>
          <c:smooth val="0"/>
          <c:extLst>
            <c:ext xmlns:c16="http://schemas.microsoft.com/office/drawing/2014/chart" uri="{C3380CC4-5D6E-409C-BE32-E72D297353CC}">
              <c16:uniqueId val="{00000001-9E5E-446E-9DF4-BBC676B3E16E}"/>
            </c:ext>
          </c:extLst>
        </c:ser>
        <c:dLbls>
          <c:showLegendKey val="0"/>
          <c:showVal val="0"/>
          <c:showCatName val="0"/>
          <c:showSerName val="0"/>
          <c:showPercent val="0"/>
          <c:showBubbleSize val="0"/>
        </c:dLbls>
        <c:marker val="1"/>
        <c:smooth val="0"/>
        <c:axId val="1876287504"/>
        <c:axId val="1876296656"/>
      </c:lineChart>
      <c:dateAx>
        <c:axId val="187630206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ltLang="zh-TW" sz="1200" dirty="0" smtClean="0"/>
                  <a:t>Date</a:t>
                </a:r>
                <a:endParaRPr lang="zh-TW" altLang="en-US" sz="1200" dirty="0"/>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TW"/>
            </a:p>
          </c:txPr>
        </c:title>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876277104"/>
        <c:crosses val="autoZero"/>
        <c:auto val="1"/>
        <c:lblOffset val="100"/>
        <c:baseTimeUnit val="days"/>
        <c:majorUnit val="2"/>
        <c:majorTimeUnit val="months"/>
      </c:dateAx>
      <c:valAx>
        <c:axId val="1876277104"/>
        <c:scaling>
          <c:orientation val="minMax"/>
          <c:max val="1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ltLang="zh-TW" sz="1200" dirty="0" smtClean="0"/>
                  <a:t>Rainfall(</a:t>
                </a:r>
                <a:r>
                  <a:rPr lang="en-US" altLang="zh-TW" sz="1200" b="0" i="0" u="none" strike="noStrike" baseline="0" dirty="0" smtClean="0">
                    <a:effectLst/>
                  </a:rPr>
                  <a:t>mm</a:t>
                </a:r>
                <a:r>
                  <a:rPr lang="en-US" altLang="zh-TW" sz="1200" dirty="0" smtClean="0"/>
                  <a:t>)</a:t>
                </a:r>
                <a:endParaRPr lang="zh-TW" altLang="en-US" sz="1200" dirty="0"/>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876302064"/>
        <c:crosses val="autoZero"/>
        <c:crossBetween val="between"/>
      </c:valAx>
      <c:valAx>
        <c:axId val="1876296656"/>
        <c:scaling>
          <c:orientation val="minMax"/>
        </c:scaling>
        <c:delete val="0"/>
        <c:axPos val="r"/>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ltLang="zh-TW" sz="1200" dirty="0" err="1" smtClean="0"/>
                  <a:t>ETo</a:t>
                </a:r>
                <a:r>
                  <a:rPr lang="en-US" altLang="zh-TW" sz="1200" dirty="0" smtClean="0"/>
                  <a:t>(</a:t>
                </a:r>
                <a:r>
                  <a:rPr lang="en-US" altLang="zh-TW" sz="1200" b="0" i="0" u="none" strike="noStrike" baseline="0" dirty="0" smtClean="0">
                    <a:effectLst/>
                  </a:rPr>
                  <a:t>mm</a:t>
                </a:r>
                <a:r>
                  <a:rPr lang="en-US" altLang="zh-TW" sz="1200" dirty="0" smtClean="0"/>
                  <a:t>)</a:t>
                </a:r>
                <a:endParaRPr lang="zh-TW" altLang="en-US" sz="1200" dirty="0"/>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876287504"/>
        <c:crosses val="max"/>
        <c:crossBetween val="between"/>
      </c:valAx>
      <c:dateAx>
        <c:axId val="1876287504"/>
        <c:scaling>
          <c:orientation val="minMax"/>
        </c:scaling>
        <c:delete val="1"/>
        <c:axPos val="b"/>
        <c:numFmt formatCode="m/d/yyyy" sourceLinked="1"/>
        <c:majorTickMark val="out"/>
        <c:minorTickMark val="none"/>
        <c:tickLblPos val="nextTo"/>
        <c:crossAx val="1876296656"/>
        <c:crosses val="autoZero"/>
        <c:auto val="1"/>
        <c:lblOffset val="100"/>
        <c:baseTimeUnit val="days"/>
      </c:date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408333333333327E-2"/>
          <c:y val="7.1641791044776137E-2"/>
          <c:w val="0.83684000000000003"/>
          <c:h val="0.65726172288165474"/>
        </c:manualLayout>
      </c:layout>
      <c:barChart>
        <c:barDir val="col"/>
        <c:grouping val="clustered"/>
        <c:varyColors val="0"/>
        <c:ser>
          <c:idx val="0"/>
          <c:order val="0"/>
          <c:tx>
            <c:strRef>
              <c:f>'水利 降雨'!$B$2</c:f>
              <c:strCache>
                <c:ptCount val="1"/>
                <c:pt idx="0">
                  <c:v>降雨量(mm)</c:v>
                </c:pt>
              </c:strCache>
            </c:strRef>
          </c:tx>
          <c:spPr>
            <a:solidFill>
              <a:srgbClr val="0070C0"/>
            </a:solidFill>
            <a:ln w="12700">
              <a:solidFill>
                <a:srgbClr val="0070C0"/>
              </a:solidFill>
            </a:ln>
            <a:effectLst/>
          </c:spPr>
          <c:invertIfNegative val="0"/>
          <c:cat>
            <c:numRef>
              <c:f>'水利 降雨'!$D$3:$D$367</c:f>
              <c:numCache>
                <c:formatCode>m/d/yyyy</c:formatCode>
                <c:ptCount val="365"/>
                <c:pt idx="0">
                  <c:v>43252</c:v>
                </c:pt>
                <c:pt idx="1">
                  <c:v>43253</c:v>
                </c:pt>
                <c:pt idx="2">
                  <c:v>43254</c:v>
                </c:pt>
                <c:pt idx="3">
                  <c:v>43255</c:v>
                </c:pt>
                <c:pt idx="4">
                  <c:v>43256</c:v>
                </c:pt>
                <c:pt idx="5">
                  <c:v>43257</c:v>
                </c:pt>
                <c:pt idx="6">
                  <c:v>43258</c:v>
                </c:pt>
                <c:pt idx="7">
                  <c:v>43259</c:v>
                </c:pt>
                <c:pt idx="8">
                  <c:v>43260</c:v>
                </c:pt>
                <c:pt idx="9">
                  <c:v>43261</c:v>
                </c:pt>
                <c:pt idx="10">
                  <c:v>43262</c:v>
                </c:pt>
                <c:pt idx="11">
                  <c:v>43263</c:v>
                </c:pt>
                <c:pt idx="12">
                  <c:v>43264</c:v>
                </c:pt>
                <c:pt idx="13">
                  <c:v>43265</c:v>
                </c:pt>
                <c:pt idx="14">
                  <c:v>43266</c:v>
                </c:pt>
                <c:pt idx="15">
                  <c:v>43267</c:v>
                </c:pt>
                <c:pt idx="16">
                  <c:v>43268</c:v>
                </c:pt>
                <c:pt idx="17">
                  <c:v>43269</c:v>
                </c:pt>
                <c:pt idx="18">
                  <c:v>43270</c:v>
                </c:pt>
                <c:pt idx="19">
                  <c:v>43271</c:v>
                </c:pt>
                <c:pt idx="20">
                  <c:v>43272</c:v>
                </c:pt>
                <c:pt idx="21">
                  <c:v>43273</c:v>
                </c:pt>
                <c:pt idx="22">
                  <c:v>43274</c:v>
                </c:pt>
                <c:pt idx="23">
                  <c:v>43275</c:v>
                </c:pt>
                <c:pt idx="24">
                  <c:v>43276</c:v>
                </c:pt>
                <c:pt idx="25">
                  <c:v>43277</c:v>
                </c:pt>
                <c:pt idx="26">
                  <c:v>43278</c:v>
                </c:pt>
                <c:pt idx="27">
                  <c:v>43279</c:v>
                </c:pt>
                <c:pt idx="28">
                  <c:v>43280</c:v>
                </c:pt>
                <c:pt idx="29">
                  <c:v>43281</c:v>
                </c:pt>
                <c:pt idx="30">
                  <c:v>43282</c:v>
                </c:pt>
                <c:pt idx="31">
                  <c:v>43283</c:v>
                </c:pt>
                <c:pt idx="32">
                  <c:v>43284</c:v>
                </c:pt>
                <c:pt idx="33">
                  <c:v>43285</c:v>
                </c:pt>
                <c:pt idx="34">
                  <c:v>43286</c:v>
                </c:pt>
                <c:pt idx="35">
                  <c:v>43287</c:v>
                </c:pt>
                <c:pt idx="36">
                  <c:v>43288</c:v>
                </c:pt>
                <c:pt idx="37">
                  <c:v>43289</c:v>
                </c:pt>
                <c:pt idx="38">
                  <c:v>43290</c:v>
                </c:pt>
                <c:pt idx="39">
                  <c:v>43291</c:v>
                </c:pt>
                <c:pt idx="40">
                  <c:v>43292</c:v>
                </c:pt>
                <c:pt idx="41">
                  <c:v>43293</c:v>
                </c:pt>
                <c:pt idx="42">
                  <c:v>43294</c:v>
                </c:pt>
                <c:pt idx="43">
                  <c:v>43295</c:v>
                </c:pt>
                <c:pt idx="44">
                  <c:v>43296</c:v>
                </c:pt>
                <c:pt idx="45">
                  <c:v>43297</c:v>
                </c:pt>
                <c:pt idx="46">
                  <c:v>43298</c:v>
                </c:pt>
                <c:pt idx="47">
                  <c:v>43299</c:v>
                </c:pt>
                <c:pt idx="48">
                  <c:v>43300</c:v>
                </c:pt>
                <c:pt idx="49">
                  <c:v>43301</c:v>
                </c:pt>
                <c:pt idx="50">
                  <c:v>43302</c:v>
                </c:pt>
                <c:pt idx="51">
                  <c:v>43303</c:v>
                </c:pt>
                <c:pt idx="52">
                  <c:v>43304</c:v>
                </c:pt>
                <c:pt idx="53">
                  <c:v>43305</c:v>
                </c:pt>
                <c:pt idx="54">
                  <c:v>43306</c:v>
                </c:pt>
                <c:pt idx="55">
                  <c:v>43307</c:v>
                </c:pt>
                <c:pt idx="56">
                  <c:v>43308</c:v>
                </c:pt>
                <c:pt idx="57">
                  <c:v>43309</c:v>
                </c:pt>
                <c:pt idx="58">
                  <c:v>43310</c:v>
                </c:pt>
                <c:pt idx="59">
                  <c:v>43311</c:v>
                </c:pt>
                <c:pt idx="60">
                  <c:v>43312</c:v>
                </c:pt>
                <c:pt idx="61">
                  <c:v>43313</c:v>
                </c:pt>
                <c:pt idx="62">
                  <c:v>43314</c:v>
                </c:pt>
                <c:pt idx="63">
                  <c:v>43315</c:v>
                </c:pt>
                <c:pt idx="64">
                  <c:v>43316</c:v>
                </c:pt>
                <c:pt idx="65">
                  <c:v>43317</c:v>
                </c:pt>
                <c:pt idx="66">
                  <c:v>43318</c:v>
                </c:pt>
                <c:pt idx="67">
                  <c:v>43319</c:v>
                </c:pt>
                <c:pt idx="68">
                  <c:v>43320</c:v>
                </c:pt>
                <c:pt idx="69">
                  <c:v>43321</c:v>
                </c:pt>
                <c:pt idx="70">
                  <c:v>43322</c:v>
                </c:pt>
                <c:pt idx="71">
                  <c:v>43323</c:v>
                </c:pt>
                <c:pt idx="72">
                  <c:v>43324</c:v>
                </c:pt>
                <c:pt idx="73">
                  <c:v>43325</c:v>
                </c:pt>
                <c:pt idx="74">
                  <c:v>43326</c:v>
                </c:pt>
                <c:pt idx="75">
                  <c:v>43327</c:v>
                </c:pt>
                <c:pt idx="76">
                  <c:v>43328</c:v>
                </c:pt>
                <c:pt idx="77">
                  <c:v>43329</c:v>
                </c:pt>
                <c:pt idx="78">
                  <c:v>43330</c:v>
                </c:pt>
                <c:pt idx="79">
                  <c:v>43331</c:v>
                </c:pt>
                <c:pt idx="80">
                  <c:v>43332</c:v>
                </c:pt>
                <c:pt idx="81">
                  <c:v>43333</c:v>
                </c:pt>
                <c:pt idx="82">
                  <c:v>43334</c:v>
                </c:pt>
                <c:pt idx="83">
                  <c:v>43335</c:v>
                </c:pt>
                <c:pt idx="84">
                  <c:v>43336</c:v>
                </c:pt>
                <c:pt idx="85">
                  <c:v>43337</c:v>
                </c:pt>
                <c:pt idx="86">
                  <c:v>43338</c:v>
                </c:pt>
                <c:pt idx="87">
                  <c:v>43339</c:v>
                </c:pt>
                <c:pt idx="88">
                  <c:v>43340</c:v>
                </c:pt>
                <c:pt idx="89">
                  <c:v>43341</c:v>
                </c:pt>
                <c:pt idx="90">
                  <c:v>43342</c:v>
                </c:pt>
                <c:pt idx="91">
                  <c:v>43343</c:v>
                </c:pt>
                <c:pt idx="92">
                  <c:v>43344</c:v>
                </c:pt>
                <c:pt idx="93">
                  <c:v>43345</c:v>
                </c:pt>
                <c:pt idx="94">
                  <c:v>43346</c:v>
                </c:pt>
                <c:pt idx="95">
                  <c:v>43347</c:v>
                </c:pt>
                <c:pt idx="96">
                  <c:v>43348</c:v>
                </c:pt>
                <c:pt idx="97">
                  <c:v>43349</c:v>
                </c:pt>
                <c:pt idx="98">
                  <c:v>43350</c:v>
                </c:pt>
                <c:pt idx="99">
                  <c:v>43351</c:v>
                </c:pt>
                <c:pt idx="100">
                  <c:v>43352</c:v>
                </c:pt>
                <c:pt idx="101">
                  <c:v>43353</c:v>
                </c:pt>
                <c:pt idx="102">
                  <c:v>43354</c:v>
                </c:pt>
                <c:pt idx="103">
                  <c:v>43355</c:v>
                </c:pt>
                <c:pt idx="104">
                  <c:v>43356</c:v>
                </c:pt>
                <c:pt idx="105">
                  <c:v>43357</c:v>
                </c:pt>
                <c:pt idx="106">
                  <c:v>43358</c:v>
                </c:pt>
                <c:pt idx="107">
                  <c:v>43359</c:v>
                </c:pt>
                <c:pt idx="108">
                  <c:v>43360</c:v>
                </c:pt>
                <c:pt idx="109">
                  <c:v>43361</c:v>
                </c:pt>
                <c:pt idx="110">
                  <c:v>43362</c:v>
                </c:pt>
                <c:pt idx="111">
                  <c:v>43363</c:v>
                </c:pt>
                <c:pt idx="112">
                  <c:v>43364</c:v>
                </c:pt>
                <c:pt idx="113">
                  <c:v>43365</c:v>
                </c:pt>
                <c:pt idx="114">
                  <c:v>43366</c:v>
                </c:pt>
                <c:pt idx="115">
                  <c:v>43367</c:v>
                </c:pt>
                <c:pt idx="116">
                  <c:v>43368</c:v>
                </c:pt>
                <c:pt idx="117">
                  <c:v>43369</c:v>
                </c:pt>
                <c:pt idx="118">
                  <c:v>43370</c:v>
                </c:pt>
                <c:pt idx="119">
                  <c:v>43371</c:v>
                </c:pt>
                <c:pt idx="120">
                  <c:v>43372</c:v>
                </c:pt>
                <c:pt idx="121">
                  <c:v>43373</c:v>
                </c:pt>
                <c:pt idx="122">
                  <c:v>43374</c:v>
                </c:pt>
                <c:pt idx="123">
                  <c:v>43375</c:v>
                </c:pt>
                <c:pt idx="124">
                  <c:v>43376</c:v>
                </c:pt>
                <c:pt idx="125">
                  <c:v>43377</c:v>
                </c:pt>
                <c:pt idx="126">
                  <c:v>43378</c:v>
                </c:pt>
                <c:pt idx="127">
                  <c:v>43379</c:v>
                </c:pt>
                <c:pt idx="128">
                  <c:v>43380</c:v>
                </c:pt>
                <c:pt idx="129">
                  <c:v>43381</c:v>
                </c:pt>
                <c:pt idx="130">
                  <c:v>43382</c:v>
                </c:pt>
                <c:pt idx="131">
                  <c:v>43383</c:v>
                </c:pt>
                <c:pt idx="132">
                  <c:v>43384</c:v>
                </c:pt>
                <c:pt idx="133">
                  <c:v>43385</c:v>
                </c:pt>
                <c:pt idx="134">
                  <c:v>43386</c:v>
                </c:pt>
                <c:pt idx="135">
                  <c:v>43387</c:v>
                </c:pt>
                <c:pt idx="136">
                  <c:v>43388</c:v>
                </c:pt>
                <c:pt idx="137">
                  <c:v>43389</c:v>
                </c:pt>
                <c:pt idx="138">
                  <c:v>43390</c:v>
                </c:pt>
                <c:pt idx="139">
                  <c:v>43391</c:v>
                </c:pt>
                <c:pt idx="140">
                  <c:v>43392</c:v>
                </c:pt>
                <c:pt idx="141">
                  <c:v>43393</c:v>
                </c:pt>
                <c:pt idx="142">
                  <c:v>43394</c:v>
                </c:pt>
                <c:pt idx="143">
                  <c:v>43395</c:v>
                </c:pt>
                <c:pt idx="144">
                  <c:v>43396</c:v>
                </c:pt>
                <c:pt idx="145">
                  <c:v>43397</c:v>
                </c:pt>
                <c:pt idx="146">
                  <c:v>43398</c:v>
                </c:pt>
                <c:pt idx="147">
                  <c:v>43399</c:v>
                </c:pt>
                <c:pt idx="148">
                  <c:v>43400</c:v>
                </c:pt>
                <c:pt idx="149">
                  <c:v>43401</c:v>
                </c:pt>
                <c:pt idx="150">
                  <c:v>43402</c:v>
                </c:pt>
                <c:pt idx="151">
                  <c:v>43403</c:v>
                </c:pt>
                <c:pt idx="152">
                  <c:v>43404</c:v>
                </c:pt>
                <c:pt idx="153">
                  <c:v>43405</c:v>
                </c:pt>
                <c:pt idx="154">
                  <c:v>43406</c:v>
                </c:pt>
                <c:pt idx="155">
                  <c:v>43407</c:v>
                </c:pt>
                <c:pt idx="156">
                  <c:v>43408</c:v>
                </c:pt>
                <c:pt idx="157">
                  <c:v>43409</c:v>
                </c:pt>
                <c:pt idx="158">
                  <c:v>43410</c:v>
                </c:pt>
                <c:pt idx="159">
                  <c:v>43411</c:v>
                </c:pt>
                <c:pt idx="160">
                  <c:v>43412</c:v>
                </c:pt>
                <c:pt idx="161">
                  <c:v>43413</c:v>
                </c:pt>
                <c:pt idx="162">
                  <c:v>43414</c:v>
                </c:pt>
                <c:pt idx="163">
                  <c:v>43415</c:v>
                </c:pt>
                <c:pt idx="164">
                  <c:v>43416</c:v>
                </c:pt>
                <c:pt idx="165">
                  <c:v>43417</c:v>
                </c:pt>
                <c:pt idx="166">
                  <c:v>43418</c:v>
                </c:pt>
                <c:pt idx="167">
                  <c:v>43419</c:v>
                </c:pt>
                <c:pt idx="168">
                  <c:v>43420</c:v>
                </c:pt>
                <c:pt idx="169">
                  <c:v>43421</c:v>
                </c:pt>
                <c:pt idx="170">
                  <c:v>43422</c:v>
                </c:pt>
                <c:pt idx="171">
                  <c:v>43423</c:v>
                </c:pt>
                <c:pt idx="172">
                  <c:v>43424</c:v>
                </c:pt>
                <c:pt idx="173">
                  <c:v>43425</c:v>
                </c:pt>
                <c:pt idx="174">
                  <c:v>43426</c:v>
                </c:pt>
                <c:pt idx="175">
                  <c:v>43427</c:v>
                </c:pt>
                <c:pt idx="176">
                  <c:v>43428</c:v>
                </c:pt>
                <c:pt idx="177">
                  <c:v>43429</c:v>
                </c:pt>
                <c:pt idx="178">
                  <c:v>43430</c:v>
                </c:pt>
                <c:pt idx="179">
                  <c:v>43431</c:v>
                </c:pt>
                <c:pt idx="180">
                  <c:v>43432</c:v>
                </c:pt>
                <c:pt idx="181">
                  <c:v>43433</c:v>
                </c:pt>
                <c:pt idx="182">
                  <c:v>43434</c:v>
                </c:pt>
                <c:pt idx="183">
                  <c:v>43435</c:v>
                </c:pt>
                <c:pt idx="184">
                  <c:v>43436</c:v>
                </c:pt>
                <c:pt idx="185">
                  <c:v>43437</c:v>
                </c:pt>
                <c:pt idx="186">
                  <c:v>43438</c:v>
                </c:pt>
                <c:pt idx="187">
                  <c:v>43439</c:v>
                </c:pt>
                <c:pt idx="188">
                  <c:v>43440</c:v>
                </c:pt>
                <c:pt idx="189">
                  <c:v>43441</c:v>
                </c:pt>
                <c:pt idx="190">
                  <c:v>43442</c:v>
                </c:pt>
                <c:pt idx="191">
                  <c:v>43443</c:v>
                </c:pt>
                <c:pt idx="192">
                  <c:v>43444</c:v>
                </c:pt>
                <c:pt idx="193">
                  <c:v>43445</c:v>
                </c:pt>
                <c:pt idx="194">
                  <c:v>43446</c:v>
                </c:pt>
                <c:pt idx="195">
                  <c:v>43447</c:v>
                </c:pt>
                <c:pt idx="196">
                  <c:v>43448</c:v>
                </c:pt>
                <c:pt idx="197">
                  <c:v>43449</c:v>
                </c:pt>
                <c:pt idx="198">
                  <c:v>43450</c:v>
                </c:pt>
                <c:pt idx="199">
                  <c:v>43451</c:v>
                </c:pt>
                <c:pt idx="200">
                  <c:v>43452</c:v>
                </c:pt>
                <c:pt idx="201">
                  <c:v>43453</c:v>
                </c:pt>
                <c:pt idx="202">
                  <c:v>43454</c:v>
                </c:pt>
                <c:pt idx="203">
                  <c:v>43455</c:v>
                </c:pt>
                <c:pt idx="204">
                  <c:v>43456</c:v>
                </c:pt>
                <c:pt idx="205">
                  <c:v>43457</c:v>
                </c:pt>
                <c:pt idx="206">
                  <c:v>43458</c:v>
                </c:pt>
                <c:pt idx="207">
                  <c:v>43459</c:v>
                </c:pt>
                <c:pt idx="208">
                  <c:v>43460</c:v>
                </c:pt>
                <c:pt idx="209">
                  <c:v>43461</c:v>
                </c:pt>
                <c:pt idx="210">
                  <c:v>43462</c:v>
                </c:pt>
                <c:pt idx="211">
                  <c:v>43463</c:v>
                </c:pt>
                <c:pt idx="212">
                  <c:v>43464</c:v>
                </c:pt>
                <c:pt idx="213">
                  <c:v>43465</c:v>
                </c:pt>
                <c:pt idx="214">
                  <c:v>43466</c:v>
                </c:pt>
                <c:pt idx="215">
                  <c:v>43467</c:v>
                </c:pt>
                <c:pt idx="216">
                  <c:v>43468</c:v>
                </c:pt>
                <c:pt idx="217">
                  <c:v>43469</c:v>
                </c:pt>
                <c:pt idx="218">
                  <c:v>43470</c:v>
                </c:pt>
                <c:pt idx="219">
                  <c:v>43471</c:v>
                </c:pt>
                <c:pt idx="220">
                  <c:v>43472</c:v>
                </c:pt>
                <c:pt idx="221">
                  <c:v>43473</c:v>
                </c:pt>
                <c:pt idx="222">
                  <c:v>43474</c:v>
                </c:pt>
                <c:pt idx="223">
                  <c:v>43475</c:v>
                </c:pt>
                <c:pt idx="224">
                  <c:v>43476</c:v>
                </c:pt>
                <c:pt idx="225">
                  <c:v>43477</c:v>
                </c:pt>
                <c:pt idx="226">
                  <c:v>43478</c:v>
                </c:pt>
                <c:pt idx="227">
                  <c:v>43479</c:v>
                </c:pt>
                <c:pt idx="228">
                  <c:v>43480</c:v>
                </c:pt>
                <c:pt idx="229">
                  <c:v>43481</c:v>
                </c:pt>
                <c:pt idx="230">
                  <c:v>43482</c:v>
                </c:pt>
                <c:pt idx="231">
                  <c:v>43483</c:v>
                </c:pt>
                <c:pt idx="232">
                  <c:v>43484</c:v>
                </c:pt>
                <c:pt idx="233">
                  <c:v>43485</c:v>
                </c:pt>
                <c:pt idx="234">
                  <c:v>43486</c:v>
                </c:pt>
                <c:pt idx="235">
                  <c:v>43487</c:v>
                </c:pt>
                <c:pt idx="236">
                  <c:v>43488</c:v>
                </c:pt>
                <c:pt idx="237">
                  <c:v>43489</c:v>
                </c:pt>
                <c:pt idx="238">
                  <c:v>43490</c:v>
                </c:pt>
                <c:pt idx="239">
                  <c:v>43491</c:v>
                </c:pt>
                <c:pt idx="240">
                  <c:v>43492</c:v>
                </c:pt>
                <c:pt idx="241">
                  <c:v>43493</c:v>
                </c:pt>
                <c:pt idx="242">
                  <c:v>43494</c:v>
                </c:pt>
                <c:pt idx="243">
                  <c:v>43495</c:v>
                </c:pt>
                <c:pt idx="244">
                  <c:v>43496</c:v>
                </c:pt>
                <c:pt idx="245">
                  <c:v>43497</c:v>
                </c:pt>
                <c:pt idx="246">
                  <c:v>43498</c:v>
                </c:pt>
                <c:pt idx="247">
                  <c:v>43499</c:v>
                </c:pt>
                <c:pt idx="248">
                  <c:v>43500</c:v>
                </c:pt>
                <c:pt idx="249">
                  <c:v>43501</c:v>
                </c:pt>
                <c:pt idx="250">
                  <c:v>43502</c:v>
                </c:pt>
                <c:pt idx="251">
                  <c:v>43503</c:v>
                </c:pt>
                <c:pt idx="252">
                  <c:v>43504</c:v>
                </c:pt>
                <c:pt idx="253">
                  <c:v>43505</c:v>
                </c:pt>
                <c:pt idx="254">
                  <c:v>43506</c:v>
                </c:pt>
                <c:pt idx="255">
                  <c:v>43507</c:v>
                </c:pt>
                <c:pt idx="256">
                  <c:v>43508</c:v>
                </c:pt>
                <c:pt idx="257">
                  <c:v>43509</c:v>
                </c:pt>
                <c:pt idx="258">
                  <c:v>43510</c:v>
                </c:pt>
                <c:pt idx="259">
                  <c:v>43511</c:v>
                </c:pt>
                <c:pt idx="260">
                  <c:v>43512</c:v>
                </c:pt>
                <c:pt idx="261">
                  <c:v>43513</c:v>
                </c:pt>
                <c:pt idx="262">
                  <c:v>43514</c:v>
                </c:pt>
                <c:pt idx="263">
                  <c:v>43515</c:v>
                </c:pt>
                <c:pt idx="264">
                  <c:v>43516</c:v>
                </c:pt>
                <c:pt idx="265">
                  <c:v>43517</c:v>
                </c:pt>
                <c:pt idx="266">
                  <c:v>43518</c:v>
                </c:pt>
                <c:pt idx="267">
                  <c:v>43519</c:v>
                </c:pt>
                <c:pt idx="268">
                  <c:v>43520</c:v>
                </c:pt>
                <c:pt idx="269">
                  <c:v>43521</c:v>
                </c:pt>
                <c:pt idx="270">
                  <c:v>43522</c:v>
                </c:pt>
                <c:pt idx="271">
                  <c:v>43523</c:v>
                </c:pt>
                <c:pt idx="272">
                  <c:v>43524</c:v>
                </c:pt>
                <c:pt idx="273">
                  <c:v>43525</c:v>
                </c:pt>
                <c:pt idx="274">
                  <c:v>43526</c:v>
                </c:pt>
                <c:pt idx="275">
                  <c:v>43527</c:v>
                </c:pt>
                <c:pt idx="276">
                  <c:v>43528</c:v>
                </c:pt>
                <c:pt idx="277">
                  <c:v>43529</c:v>
                </c:pt>
                <c:pt idx="278">
                  <c:v>43530</c:v>
                </c:pt>
                <c:pt idx="279">
                  <c:v>43531</c:v>
                </c:pt>
                <c:pt idx="280">
                  <c:v>43532</c:v>
                </c:pt>
                <c:pt idx="281">
                  <c:v>43533</c:v>
                </c:pt>
                <c:pt idx="282">
                  <c:v>43534</c:v>
                </c:pt>
                <c:pt idx="283">
                  <c:v>43535</c:v>
                </c:pt>
                <c:pt idx="284">
                  <c:v>43536</c:v>
                </c:pt>
                <c:pt idx="285">
                  <c:v>43537</c:v>
                </c:pt>
                <c:pt idx="286">
                  <c:v>43538</c:v>
                </c:pt>
                <c:pt idx="287">
                  <c:v>43539</c:v>
                </c:pt>
                <c:pt idx="288">
                  <c:v>43540</c:v>
                </c:pt>
                <c:pt idx="289">
                  <c:v>43541</c:v>
                </c:pt>
                <c:pt idx="290">
                  <c:v>43542</c:v>
                </c:pt>
                <c:pt idx="291">
                  <c:v>43543</c:v>
                </c:pt>
                <c:pt idx="292">
                  <c:v>43544</c:v>
                </c:pt>
                <c:pt idx="293">
                  <c:v>43545</c:v>
                </c:pt>
                <c:pt idx="294">
                  <c:v>43546</c:v>
                </c:pt>
                <c:pt idx="295">
                  <c:v>43547</c:v>
                </c:pt>
                <c:pt idx="296">
                  <c:v>43548</c:v>
                </c:pt>
                <c:pt idx="297">
                  <c:v>43549</c:v>
                </c:pt>
                <c:pt idx="298">
                  <c:v>43550</c:v>
                </c:pt>
                <c:pt idx="299">
                  <c:v>43551</c:v>
                </c:pt>
                <c:pt idx="300">
                  <c:v>43552</c:v>
                </c:pt>
                <c:pt idx="301">
                  <c:v>43553</c:v>
                </c:pt>
                <c:pt idx="302">
                  <c:v>43554</c:v>
                </c:pt>
                <c:pt idx="303">
                  <c:v>43555</c:v>
                </c:pt>
                <c:pt idx="304">
                  <c:v>43556</c:v>
                </c:pt>
                <c:pt idx="305">
                  <c:v>43557</c:v>
                </c:pt>
                <c:pt idx="306">
                  <c:v>43558</c:v>
                </c:pt>
                <c:pt idx="307">
                  <c:v>43559</c:v>
                </c:pt>
                <c:pt idx="308">
                  <c:v>43560</c:v>
                </c:pt>
                <c:pt idx="309">
                  <c:v>43561</c:v>
                </c:pt>
                <c:pt idx="310">
                  <c:v>43562</c:v>
                </c:pt>
                <c:pt idx="311">
                  <c:v>43563</c:v>
                </c:pt>
                <c:pt idx="312">
                  <c:v>43564</c:v>
                </c:pt>
                <c:pt idx="313">
                  <c:v>43565</c:v>
                </c:pt>
                <c:pt idx="314">
                  <c:v>43566</c:v>
                </c:pt>
                <c:pt idx="315">
                  <c:v>43567</c:v>
                </c:pt>
                <c:pt idx="316">
                  <c:v>43568</c:v>
                </c:pt>
                <c:pt idx="317">
                  <c:v>43569</c:v>
                </c:pt>
                <c:pt idx="318">
                  <c:v>43570</c:v>
                </c:pt>
                <c:pt idx="319">
                  <c:v>43571</c:v>
                </c:pt>
                <c:pt idx="320">
                  <c:v>43572</c:v>
                </c:pt>
                <c:pt idx="321">
                  <c:v>43573</c:v>
                </c:pt>
                <c:pt idx="322">
                  <c:v>43574</c:v>
                </c:pt>
                <c:pt idx="323">
                  <c:v>43575</c:v>
                </c:pt>
                <c:pt idx="324">
                  <c:v>43576</c:v>
                </c:pt>
                <c:pt idx="325">
                  <c:v>43577</c:v>
                </c:pt>
                <c:pt idx="326">
                  <c:v>43578</c:v>
                </c:pt>
                <c:pt idx="327">
                  <c:v>43579</c:v>
                </c:pt>
                <c:pt idx="328">
                  <c:v>43580</c:v>
                </c:pt>
                <c:pt idx="329">
                  <c:v>43581</c:v>
                </c:pt>
                <c:pt idx="330">
                  <c:v>43582</c:v>
                </c:pt>
                <c:pt idx="331">
                  <c:v>43583</c:v>
                </c:pt>
                <c:pt idx="332">
                  <c:v>43584</c:v>
                </c:pt>
                <c:pt idx="333">
                  <c:v>43585</c:v>
                </c:pt>
                <c:pt idx="334">
                  <c:v>43586</c:v>
                </c:pt>
                <c:pt idx="335">
                  <c:v>43587</c:v>
                </c:pt>
                <c:pt idx="336">
                  <c:v>43588</c:v>
                </c:pt>
                <c:pt idx="337">
                  <c:v>43589</c:v>
                </c:pt>
                <c:pt idx="338">
                  <c:v>43590</c:v>
                </c:pt>
                <c:pt idx="339">
                  <c:v>43591</c:v>
                </c:pt>
                <c:pt idx="340">
                  <c:v>43592</c:v>
                </c:pt>
                <c:pt idx="341">
                  <c:v>43593</c:v>
                </c:pt>
                <c:pt idx="342">
                  <c:v>43594</c:v>
                </c:pt>
                <c:pt idx="343">
                  <c:v>43595</c:v>
                </c:pt>
                <c:pt idx="344">
                  <c:v>43596</c:v>
                </c:pt>
                <c:pt idx="345">
                  <c:v>43597</c:v>
                </c:pt>
                <c:pt idx="346">
                  <c:v>43598</c:v>
                </c:pt>
                <c:pt idx="347">
                  <c:v>43599</c:v>
                </c:pt>
                <c:pt idx="348">
                  <c:v>43600</c:v>
                </c:pt>
                <c:pt idx="349">
                  <c:v>43601</c:v>
                </c:pt>
                <c:pt idx="350">
                  <c:v>43602</c:v>
                </c:pt>
                <c:pt idx="351">
                  <c:v>43603</c:v>
                </c:pt>
                <c:pt idx="352">
                  <c:v>43604</c:v>
                </c:pt>
                <c:pt idx="353">
                  <c:v>43605</c:v>
                </c:pt>
                <c:pt idx="354">
                  <c:v>43606</c:v>
                </c:pt>
                <c:pt idx="355">
                  <c:v>43607</c:v>
                </c:pt>
                <c:pt idx="356">
                  <c:v>43608</c:v>
                </c:pt>
                <c:pt idx="357">
                  <c:v>43609</c:v>
                </c:pt>
                <c:pt idx="358">
                  <c:v>43610</c:v>
                </c:pt>
                <c:pt idx="359">
                  <c:v>43611</c:v>
                </c:pt>
                <c:pt idx="360">
                  <c:v>43612</c:v>
                </c:pt>
                <c:pt idx="361">
                  <c:v>43613</c:v>
                </c:pt>
                <c:pt idx="362">
                  <c:v>43614</c:v>
                </c:pt>
                <c:pt idx="363">
                  <c:v>43615</c:v>
                </c:pt>
                <c:pt idx="364">
                  <c:v>43616</c:v>
                </c:pt>
              </c:numCache>
            </c:numRef>
          </c:cat>
          <c:val>
            <c:numRef>
              <c:f>'水利 降雨'!$E$3:$E$367</c:f>
              <c:numCache>
                <c:formatCode>General</c:formatCode>
                <c:ptCount val="365"/>
                <c:pt idx="0">
                  <c:v>4.5</c:v>
                </c:pt>
                <c:pt idx="1">
                  <c:v>0</c:v>
                </c:pt>
                <c:pt idx="2">
                  <c:v>0</c:v>
                </c:pt>
                <c:pt idx="3">
                  <c:v>0</c:v>
                </c:pt>
                <c:pt idx="4">
                  <c:v>0</c:v>
                </c:pt>
                <c:pt idx="5">
                  <c:v>0</c:v>
                </c:pt>
                <c:pt idx="6">
                  <c:v>0</c:v>
                </c:pt>
                <c:pt idx="7">
                  <c:v>0</c:v>
                </c:pt>
                <c:pt idx="8">
                  <c:v>0</c:v>
                </c:pt>
                <c:pt idx="9">
                  <c:v>1.5</c:v>
                </c:pt>
                <c:pt idx="10">
                  <c:v>0</c:v>
                </c:pt>
                <c:pt idx="11">
                  <c:v>0</c:v>
                </c:pt>
                <c:pt idx="12">
                  <c:v>0</c:v>
                </c:pt>
                <c:pt idx="13">
                  <c:v>0</c:v>
                </c:pt>
                <c:pt idx="14">
                  <c:v>0</c:v>
                </c:pt>
                <c:pt idx="15">
                  <c:v>0</c:v>
                </c:pt>
                <c:pt idx="16">
                  <c:v>12.5</c:v>
                </c:pt>
                <c:pt idx="17">
                  <c:v>65.5</c:v>
                </c:pt>
                <c:pt idx="18">
                  <c:v>37</c:v>
                </c:pt>
                <c:pt idx="19">
                  <c:v>0</c:v>
                </c:pt>
                <c:pt idx="20">
                  <c:v>19</c:v>
                </c:pt>
                <c:pt idx="21">
                  <c:v>2</c:v>
                </c:pt>
                <c:pt idx="22">
                  <c:v>12</c:v>
                </c:pt>
                <c:pt idx="23">
                  <c:v>0.5</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0.5</c:v>
                </c:pt>
                <c:pt idx="38">
                  <c:v>0</c:v>
                </c:pt>
                <c:pt idx="39">
                  <c:v>0</c:v>
                </c:pt>
                <c:pt idx="40">
                  <c:v>0</c:v>
                </c:pt>
                <c:pt idx="41">
                  <c:v>15.5</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1.5</c:v>
                </c:pt>
                <c:pt idx="74">
                  <c:v>8.5</c:v>
                </c:pt>
                <c:pt idx="75">
                  <c:v>2.5</c:v>
                </c:pt>
                <c:pt idx="76">
                  <c:v>0</c:v>
                </c:pt>
                <c:pt idx="77">
                  <c:v>0</c:v>
                </c:pt>
                <c:pt idx="78">
                  <c:v>0</c:v>
                </c:pt>
                <c:pt idx="79">
                  <c:v>12</c:v>
                </c:pt>
                <c:pt idx="80">
                  <c:v>0.5</c:v>
                </c:pt>
                <c:pt idx="81">
                  <c:v>0</c:v>
                </c:pt>
                <c:pt idx="82">
                  <c:v>2</c:v>
                </c:pt>
                <c:pt idx="83">
                  <c:v>0</c:v>
                </c:pt>
                <c:pt idx="84">
                  <c:v>9</c:v>
                </c:pt>
                <c:pt idx="85">
                  <c:v>14</c:v>
                </c:pt>
                <c:pt idx="86">
                  <c:v>5</c:v>
                </c:pt>
                <c:pt idx="87">
                  <c:v>6</c:v>
                </c:pt>
                <c:pt idx="88">
                  <c:v>43.5</c:v>
                </c:pt>
                <c:pt idx="89">
                  <c:v>117</c:v>
                </c:pt>
                <c:pt idx="90">
                  <c:v>7</c:v>
                </c:pt>
                <c:pt idx="91">
                  <c:v>2.5</c:v>
                </c:pt>
                <c:pt idx="92">
                  <c:v>0</c:v>
                </c:pt>
                <c:pt idx="93">
                  <c:v>0</c:v>
                </c:pt>
                <c:pt idx="94">
                  <c:v>0</c:v>
                </c:pt>
                <c:pt idx="95">
                  <c:v>0</c:v>
                </c:pt>
                <c:pt idx="96">
                  <c:v>0</c:v>
                </c:pt>
                <c:pt idx="97">
                  <c:v>0</c:v>
                </c:pt>
                <c:pt idx="98">
                  <c:v>0</c:v>
                </c:pt>
                <c:pt idx="99">
                  <c:v>75</c:v>
                </c:pt>
                <c:pt idx="100">
                  <c:v>1.5</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2.5</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0.5</c:v>
                </c:pt>
                <c:pt idx="133">
                  <c:v>0</c:v>
                </c:pt>
                <c:pt idx="134">
                  <c:v>0</c:v>
                </c:pt>
                <c:pt idx="135">
                  <c:v>0</c:v>
                </c:pt>
                <c:pt idx="136">
                  <c:v>0</c:v>
                </c:pt>
                <c:pt idx="137">
                  <c:v>0</c:v>
                </c:pt>
                <c:pt idx="138">
                  <c:v>7</c:v>
                </c:pt>
                <c:pt idx="139">
                  <c:v>0</c:v>
                </c:pt>
                <c:pt idx="140">
                  <c:v>0</c:v>
                </c:pt>
                <c:pt idx="141">
                  <c:v>0</c:v>
                </c:pt>
                <c:pt idx="142">
                  <c:v>0</c:v>
                </c:pt>
                <c:pt idx="143">
                  <c:v>0.5</c:v>
                </c:pt>
                <c:pt idx="144">
                  <c:v>0</c:v>
                </c:pt>
                <c:pt idx="145">
                  <c:v>0</c:v>
                </c:pt>
                <c:pt idx="146">
                  <c:v>0</c:v>
                </c:pt>
                <c:pt idx="147">
                  <c:v>0</c:v>
                </c:pt>
                <c:pt idx="148">
                  <c:v>0</c:v>
                </c:pt>
                <c:pt idx="149">
                  <c:v>0</c:v>
                </c:pt>
                <c:pt idx="150">
                  <c:v>0</c:v>
                </c:pt>
                <c:pt idx="151">
                  <c:v>0</c:v>
                </c:pt>
                <c:pt idx="152">
                  <c:v>0</c:v>
                </c:pt>
                <c:pt idx="153">
                  <c:v>13.5</c:v>
                </c:pt>
                <c:pt idx="154">
                  <c:v>23.5</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4.5</c:v>
                </c:pt>
                <c:pt idx="170">
                  <c:v>0</c:v>
                </c:pt>
                <c:pt idx="171">
                  <c:v>0.5</c:v>
                </c:pt>
                <c:pt idx="172">
                  <c:v>0</c:v>
                </c:pt>
                <c:pt idx="173">
                  <c:v>0</c:v>
                </c:pt>
                <c:pt idx="174">
                  <c:v>0.5</c:v>
                </c:pt>
                <c:pt idx="175">
                  <c:v>0</c:v>
                </c:pt>
                <c:pt idx="176">
                  <c:v>0</c:v>
                </c:pt>
                <c:pt idx="177">
                  <c:v>6</c:v>
                </c:pt>
                <c:pt idx="178">
                  <c:v>15.5</c:v>
                </c:pt>
                <c:pt idx="179">
                  <c:v>0</c:v>
                </c:pt>
                <c:pt idx="180">
                  <c:v>0.5</c:v>
                </c:pt>
                <c:pt idx="181">
                  <c:v>0</c:v>
                </c:pt>
                <c:pt idx="182">
                  <c:v>0</c:v>
                </c:pt>
                <c:pt idx="183">
                  <c:v>0</c:v>
                </c:pt>
                <c:pt idx="184">
                  <c:v>0</c:v>
                </c:pt>
                <c:pt idx="185">
                  <c:v>0</c:v>
                </c:pt>
                <c:pt idx="186">
                  <c:v>0</c:v>
                </c:pt>
                <c:pt idx="187">
                  <c:v>0</c:v>
                </c:pt>
                <c:pt idx="188">
                  <c:v>0</c:v>
                </c:pt>
                <c:pt idx="189">
                  <c:v>0</c:v>
                </c:pt>
                <c:pt idx="190">
                  <c:v>0</c:v>
                </c:pt>
                <c:pt idx="191">
                  <c:v>0</c:v>
                </c:pt>
                <c:pt idx="192">
                  <c:v>0.5</c:v>
                </c:pt>
                <c:pt idx="193">
                  <c:v>0</c:v>
                </c:pt>
                <c:pt idx="194">
                  <c:v>0</c:v>
                </c:pt>
                <c:pt idx="195">
                  <c:v>0</c:v>
                </c:pt>
                <c:pt idx="196">
                  <c:v>0</c:v>
                </c:pt>
                <c:pt idx="197">
                  <c:v>0</c:v>
                </c:pt>
                <c:pt idx="198">
                  <c:v>0</c:v>
                </c:pt>
                <c:pt idx="199">
                  <c:v>0</c:v>
                </c:pt>
                <c:pt idx="200">
                  <c:v>0</c:v>
                </c:pt>
                <c:pt idx="201">
                  <c:v>0</c:v>
                </c:pt>
                <c:pt idx="202">
                  <c:v>0</c:v>
                </c:pt>
                <c:pt idx="203">
                  <c:v>0</c:v>
                </c:pt>
                <c:pt idx="204">
                  <c:v>0</c:v>
                </c:pt>
                <c:pt idx="205">
                  <c:v>1.5</c:v>
                </c:pt>
                <c:pt idx="206">
                  <c:v>13</c:v>
                </c:pt>
                <c:pt idx="207">
                  <c:v>2</c:v>
                </c:pt>
                <c:pt idx="208">
                  <c:v>0</c:v>
                </c:pt>
                <c:pt idx="209">
                  <c:v>0</c:v>
                </c:pt>
                <c:pt idx="210">
                  <c:v>0</c:v>
                </c:pt>
                <c:pt idx="211">
                  <c:v>0</c:v>
                </c:pt>
                <c:pt idx="212">
                  <c:v>0</c:v>
                </c:pt>
                <c:pt idx="213">
                  <c:v>0</c:v>
                </c:pt>
                <c:pt idx="214">
                  <c:v>0</c:v>
                </c:pt>
                <c:pt idx="215">
                  <c:v>0</c:v>
                </c:pt>
                <c:pt idx="216">
                  <c:v>5.5</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9.5</c:v>
                </c:pt>
                <c:pt idx="263">
                  <c:v>0</c:v>
                </c:pt>
                <c:pt idx="264">
                  <c:v>0</c:v>
                </c:pt>
                <c:pt idx="265">
                  <c:v>0</c:v>
                </c:pt>
                <c:pt idx="266">
                  <c:v>0.5</c:v>
                </c:pt>
                <c:pt idx="267">
                  <c:v>7.5</c:v>
                </c:pt>
                <c:pt idx="268">
                  <c:v>15.5</c:v>
                </c:pt>
                <c:pt idx="269">
                  <c:v>0</c:v>
                </c:pt>
                <c:pt idx="270">
                  <c:v>0</c:v>
                </c:pt>
                <c:pt idx="271">
                  <c:v>0</c:v>
                </c:pt>
                <c:pt idx="272">
                  <c:v>0</c:v>
                </c:pt>
                <c:pt idx="273">
                  <c:v>0</c:v>
                </c:pt>
                <c:pt idx="274">
                  <c:v>0</c:v>
                </c:pt>
                <c:pt idx="275">
                  <c:v>10</c:v>
                </c:pt>
                <c:pt idx="276">
                  <c:v>0</c:v>
                </c:pt>
                <c:pt idx="277">
                  <c:v>17</c:v>
                </c:pt>
                <c:pt idx="278">
                  <c:v>13</c:v>
                </c:pt>
                <c:pt idx="279">
                  <c:v>15.5</c:v>
                </c:pt>
                <c:pt idx="280">
                  <c:v>19.5</c:v>
                </c:pt>
                <c:pt idx="281">
                  <c:v>62.5</c:v>
                </c:pt>
                <c:pt idx="282">
                  <c:v>1.5</c:v>
                </c:pt>
                <c:pt idx="283">
                  <c:v>0</c:v>
                </c:pt>
                <c:pt idx="284">
                  <c:v>0</c:v>
                </c:pt>
                <c:pt idx="285">
                  <c:v>0</c:v>
                </c:pt>
                <c:pt idx="286">
                  <c:v>2</c:v>
                </c:pt>
                <c:pt idx="287">
                  <c:v>3</c:v>
                </c:pt>
                <c:pt idx="288">
                  <c:v>0</c:v>
                </c:pt>
                <c:pt idx="289">
                  <c:v>0</c:v>
                </c:pt>
                <c:pt idx="290">
                  <c:v>0.5</c:v>
                </c:pt>
                <c:pt idx="291">
                  <c:v>0</c:v>
                </c:pt>
                <c:pt idx="292">
                  <c:v>0</c:v>
                </c:pt>
                <c:pt idx="293">
                  <c:v>0</c:v>
                </c:pt>
                <c:pt idx="294">
                  <c:v>0.5</c:v>
                </c:pt>
                <c:pt idx="295">
                  <c:v>0</c:v>
                </c:pt>
                <c:pt idx="296">
                  <c:v>6</c:v>
                </c:pt>
                <c:pt idx="297">
                  <c:v>15</c:v>
                </c:pt>
                <c:pt idx="298">
                  <c:v>0</c:v>
                </c:pt>
                <c:pt idx="299">
                  <c:v>0</c:v>
                </c:pt>
                <c:pt idx="300">
                  <c:v>0</c:v>
                </c:pt>
                <c:pt idx="301">
                  <c:v>17</c:v>
                </c:pt>
                <c:pt idx="302">
                  <c:v>0</c:v>
                </c:pt>
                <c:pt idx="303">
                  <c:v>0</c:v>
                </c:pt>
                <c:pt idx="304">
                  <c:v>3</c:v>
                </c:pt>
                <c:pt idx="305">
                  <c:v>0</c:v>
                </c:pt>
                <c:pt idx="306">
                  <c:v>0</c:v>
                </c:pt>
                <c:pt idx="307">
                  <c:v>0</c:v>
                </c:pt>
                <c:pt idx="308">
                  <c:v>0</c:v>
                </c:pt>
                <c:pt idx="309">
                  <c:v>0</c:v>
                </c:pt>
                <c:pt idx="310">
                  <c:v>1.5</c:v>
                </c:pt>
                <c:pt idx="311">
                  <c:v>0</c:v>
                </c:pt>
                <c:pt idx="312">
                  <c:v>0</c:v>
                </c:pt>
                <c:pt idx="313">
                  <c:v>0</c:v>
                </c:pt>
                <c:pt idx="314">
                  <c:v>4</c:v>
                </c:pt>
                <c:pt idx="315">
                  <c:v>2.5</c:v>
                </c:pt>
                <c:pt idx="316">
                  <c:v>9</c:v>
                </c:pt>
                <c:pt idx="317">
                  <c:v>3</c:v>
                </c:pt>
                <c:pt idx="318">
                  <c:v>2</c:v>
                </c:pt>
                <c:pt idx="319">
                  <c:v>1</c:v>
                </c:pt>
                <c:pt idx="320">
                  <c:v>0</c:v>
                </c:pt>
                <c:pt idx="321">
                  <c:v>7.5</c:v>
                </c:pt>
                <c:pt idx="322">
                  <c:v>46.5</c:v>
                </c:pt>
                <c:pt idx="323">
                  <c:v>26</c:v>
                </c:pt>
                <c:pt idx="324">
                  <c:v>0</c:v>
                </c:pt>
                <c:pt idx="325">
                  <c:v>6.5</c:v>
                </c:pt>
                <c:pt idx="326">
                  <c:v>0</c:v>
                </c:pt>
                <c:pt idx="327">
                  <c:v>0</c:v>
                </c:pt>
                <c:pt idx="328">
                  <c:v>0</c:v>
                </c:pt>
                <c:pt idx="329">
                  <c:v>3.5</c:v>
                </c:pt>
                <c:pt idx="330">
                  <c:v>0</c:v>
                </c:pt>
                <c:pt idx="331">
                  <c:v>0</c:v>
                </c:pt>
                <c:pt idx="332">
                  <c:v>0</c:v>
                </c:pt>
                <c:pt idx="333">
                  <c:v>4.5</c:v>
                </c:pt>
                <c:pt idx="334">
                  <c:v>1</c:v>
                </c:pt>
                <c:pt idx="335">
                  <c:v>1.5</c:v>
                </c:pt>
                <c:pt idx="336">
                  <c:v>0</c:v>
                </c:pt>
                <c:pt idx="337">
                  <c:v>0</c:v>
                </c:pt>
                <c:pt idx="338">
                  <c:v>15.5</c:v>
                </c:pt>
                <c:pt idx="339">
                  <c:v>16</c:v>
                </c:pt>
                <c:pt idx="340">
                  <c:v>0</c:v>
                </c:pt>
                <c:pt idx="341">
                  <c:v>2.5</c:v>
                </c:pt>
                <c:pt idx="342">
                  <c:v>32.5</c:v>
                </c:pt>
                <c:pt idx="343">
                  <c:v>0</c:v>
                </c:pt>
                <c:pt idx="344">
                  <c:v>0</c:v>
                </c:pt>
                <c:pt idx="345">
                  <c:v>0</c:v>
                </c:pt>
                <c:pt idx="346">
                  <c:v>0</c:v>
                </c:pt>
                <c:pt idx="347">
                  <c:v>0</c:v>
                </c:pt>
                <c:pt idx="348">
                  <c:v>0.5</c:v>
                </c:pt>
                <c:pt idx="349">
                  <c:v>0.5</c:v>
                </c:pt>
                <c:pt idx="350">
                  <c:v>15</c:v>
                </c:pt>
                <c:pt idx="351">
                  <c:v>0</c:v>
                </c:pt>
                <c:pt idx="352">
                  <c:v>0</c:v>
                </c:pt>
                <c:pt idx="353">
                  <c:v>7.5</c:v>
                </c:pt>
                <c:pt idx="354">
                  <c:v>0</c:v>
                </c:pt>
                <c:pt idx="355">
                  <c:v>0</c:v>
                </c:pt>
                <c:pt idx="356">
                  <c:v>4</c:v>
                </c:pt>
                <c:pt idx="357">
                  <c:v>0</c:v>
                </c:pt>
                <c:pt idx="358">
                  <c:v>0</c:v>
                </c:pt>
                <c:pt idx="359">
                  <c:v>20.5</c:v>
                </c:pt>
                <c:pt idx="360">
                  <c:v>15.5</c:v>
                </c:pt>
                <c:pt idx="361">
                  <c:v>6.5</c:v>
                </c:pt>
                <c:pt idx="362">
                  <c:v>0</c:v>
                </c:pt>
                <c:pt idx="363">
                  <c:v>0</c:v>
                </c:pt>
                <c:pt idx="364">
                  <c:v>0</c:v>
                </c:pt>
              </c:numCache>
            </c:numRef>
          </c:val>
          <c:extLst>
            <c:ext xmlns:c16="http://schemas.microsoft.com/office/drawing/2014/chart" uri="{C3380CC4-5D6E-409C-BE32-E72D297353CC}">
              <c16:uniqueId val="{00000000-57D1-4C3F-B8C7-97B589135F73}"/>
            </c:ext>
          </c:extLst>
        </c:ser>
        <c:dLbls>
          <c:showLegendKey val="0"/>
          <c:showVal val="0"/>
          <c:showCatName val="0"/>
          <c:showSerName val="0"/>
          <c:showPercent val="0"/>
          <c:showBubbleSize val="0"/>
        </c:dLbls>
        <c:gapWidth val="219"/>
        <c:overlap val="-27"/>
        <c:axId val="1876302064"/>
        <c:axId val="1876277104"/>
      </c:barChart>
      <c:lineChart>
        <c:grouping val="standard"/>
        <c:varyColors val="0"/>
        <c:ser>
          <c:idx val="1"/>
          <c:order val="1"/>
          <c:tx>
            <c:strRef>
              <c:f>'水利 降雨'!$C$2</c:f>
              <c:strCache>
                <c:ptCount val="1"/>
                <c:pt idx="0">
                  <c:v>參考蒸發散量(mm)</c:v>
                </c:pt>
              </c:strCache>
            </c:strRef>
          </c:tx>
          <c:spPr>
            <a:ln w="15875" cap="rnd">
              <a:solidFill>
                <a:srgbClr val="CC0000"/>
              </a:solidFill>
              <a:round/>
            </a:ln>
            <a:effectLst/>
          </c:spPr>
          <c:marker>
            <c:symbol val="none"/>
          </c:marker>
          <c:cat>
            <c:numRef>
              <c:f>'水利 降雨'!$A$3:$A$368</c:f>
              <c:numCache>
                <c:formatCode>m/d/yyyy</c:formatCode>
                <c:ptCount val="366"/>
                <c:pt idx="0">
                  <c:v>42309</c:v>
                </c:pt>
                <c:pt idx="1">
                  <c:v>42310</c:v>
                </c:pt>
                <c:pt idx="2">
                  <c:v>42311</c:v>
                </c:pt>
                <c:pt idx="3">
                  <c:v>42312</c:v>
                </c:pt>
                <c:pt idx="4">
                  <c:v>42313</c:v>
                </c:pt>
                <c:pt idx="5">
                  <c:v>42314</c:v>
                </c:pt>
                <c:pt idx="6">
                  <c:v>42315</c:v>
                </c:pt>
                <c:pt idx="7">
                  <c:v>42316</c:v>
                </c:pt>
                <c:pt idx="8">
                  <c:v>42317</c:v>
                </c:pt>
                <c:pt idx="9">
                  <c:v>42318</c:v>
                </c:pt>
                <c:pt idx="10">
                  <c:v>42319</c:v>
                </c:pt>
                <c:pt idx="11">
                  <c:v>42320</c:v>
                </c:pt>
                <c:pt idx="12">
                  <c:v>42321</c:v>
                </c:pt>
                <c:pt idx="13">
                  <c:v>42322</c:v>
                </c:pt>
                <c:pt idx="14">
                  <c:v>42323</c:v>
                </c:pt>
                <c:pt idx="15">
                  <c:v>42324</c:v>
                </c:pt>
                <c:pt idx="16">
                  <c:v>42325</c:v>
                </c:pt>
                <c:pt idx="17">
                  <c:v>42326</c:v>
                </c:pt>
                <c:pt idx="18">
                  <c:v>42327</c:v>
                </c:pt>
                <c:pt idx="19">
                  <c:v>42328</c:v>
                </c:pt>
                <c:pt idx="20">
                  <c:v>42329</c:v>
                </c:pt>
                <c:pt idx="21">
                  <c:v>42330</c:v>
                </c:pt>
                <c:pt idx="22">
                  <c:v>42331</c:v>
                </c:pt>
                <c:pt idx="23">
                  <c:v>42332</c:v>
                </c:pt>
                <c:pt idx="24">
                  <c:v>42333</c:v>
                </c:pt>
                <c:pt idx="25">
                  <c:v>42334</c:v>
                </c:pt>
                <c:pt idx="26">
                  <c:v>42335</c:v>
                </c:pt>
                <c:pt idx="27">
                  <c:v>42336</c:v>
                </c:pt>
                <c:pt idx="28">
                  <c:v>42337</c:v>
                </c:pt>
                <c:pt idx="29">
                  <c:v>42338</c:v>
                </c:pt>
                <c:pt idx="30">
                  <c:v>42339</c:v>
                </c:pt>
                <c:pt idx="31">
                  <c:v>42340</c:v>
                </c:pt>
                <c:pt idx="32">
                  <c:v>42341</c:v>
                </c:pt>
                <c:pt idx="33">
                  <c:v>42342</c:v>
                </c:pt>
                <c:pt idx="34">
                  <c:v>42343</c:v>
                </c:pt>
                <c:pt idx="35">
                  <c:v>42344</c:v>
                </c:pt>
                <c:pt idx="36">
                  <c:v>42345</c:v>
                </c:pt>
                <c:pt idx="37">
                  <c:v>42346</c:v>
                </c:pt>
                <c:pt idx="38">
                  <c:v>42347</c:v>
                </c:pt>
                <c:pt idx="39">
                  <c:v>42348</c:v>
                </c:pt>
                <c:pt idx="40">
                  <c:v>42349</c:v>
                </c:pt>
                <c:pt idx="41">
                  <c:v>42350</c:v>
                </c:pt>
                <c:pt idx="42">
                  <c:v>42351</c:v>
                </c:pt>
                <c:pt idx="43">
                  <c:v>42352</c:v>
                </c:pt>
                <c:pt idx="44">
                  <c:v>42353</c:v>
                </c:pt>
                <c:pt idx="45">
                  <c:v>42354</c:v>
                </c:pt>
                <c:pt idx="46">
                  <c:v>42355</c:v>
                </c:pt>
                <c:pt idx="47">
                  <c:v>42356</c:v>
                </c:pt>
                <c:pt idx="48">
                  <c:v>42357</c:v>
                </c:pt>
                <c:pt idx="49">
                  <c:v>42358</c:v>
                </c:pt>
                <c:pt idx="50">
                  <c:v>42359</c:v>
                </c:pt>
                <c:pt idx="51">
                  <c:v>42360</c:v>
                </c:pt>
                <c:pt idx="52">
                  <c:v>42361</c:v>
                </c:pt>
                <c:pt idx="53">
                  <c:v>42362</c:v>
                </c:pt>
                <c:pt idx="54">
                  <c:v>42363</c:v>
                </c:pt>
                <c:pt idx="55">
                  <c:v>42364</c:v>
                </c:pt>
                <c:pt idx="56">
                  <c:v>42365</c:v>
                </c:pt>
                <c:pt idx="57">
                  <c:v>42366</c:v>
                </c:pt>
                <c:pt idx="58">
                  <c:v>42367</c:v>
                </c:pt>
                <c:pt idx="59">
                  <c:v>42368</c:v>
                </c:pt>
                <c:pt idx="60">
                  <c:v>42369</c:v>
                </c:pt>
                <c:pt idx="61">
                  <c:v>42370</c:v>
                </c:pt>
                <c:pt idx="62">
                  <c:v>42371</c:v>
                </c:pt>
                <c:pt idx="63">
                  <c:v>42372</c:v>
                </c:pt>
                <c:pt idx="64">
                  <c:v>42373</c:v>
                </c:pt>
                <c:pt idx="65">
                  <c:v>42374</c:v>
                </c:pt>
                <c:pt idx="66">
                  <c:v>42375</c:v>
                </c:pt>
                <c:pt idx="67">
                  <c:v>42376</c:v>
                </c:pt>
                <c:pt idx="68">
                  <c:v>42377</c:v>
                </c:pt>
                <c:pt idx="69">
                  <c:v>42378</c:v>
                </c:pt>
                <c:pt idx="70">
                  <c:v>42379</c:v>
                </c:pt>
                <c:pt idx="71">
                  <c:v>42380</c:v>
                </c:pt>
                <c:pt idx="72">
                  <c:v>42381</c:v>
                </c:pt>
                <c:pt idx="73">
                  <c:v>42382</c:v>
                </c:pt>
                <c:pt idx="74">
                  <c:v>42383</c:v>
                </c:pt>
                <c:pt idx="75">
                  <c:v>42384</c:v>
                </c:pt>
                <c:pt idx="76">
                  <c:v>42385</c:v>
                </c:pt>
                <c:pt idx="77">
                  <c:v>42386</c:v>
                </c:pt>
                <c:pt idx="78">
                  <c:v>42387</c:v>
                </c:pt>
                <c:pt idx="79">
                  <c:v>42388</c:v>
                </c:pt>
                <c:pt idx="80">
                  <c:v>42389</c:v>
                </c:pt>
                <c:pt idx="81">
                  <c:v>42390</c:v>
                </c:pt>
                <c:pt idx="82">
                  <c:v>42391</c:v>
                </c:pt>
                <c:pt idx="83">
                  <c:v>42392</c:v>
                </c:pt>
                <c:pt idx="84">
                  <c:v>42393</c:v>
                </c:pt>
                <c:pt idx="85">
                  <c:v>42394</c:v>
                </c:pt>
                <c:pt idx="86">
                  <c:v>42395</c:v>
                </c:pt>
                <c:pt idx="87">
                  <c:v>42396</c:v>
                </c:pt>
                <c:pt idx="88">
                  <c:v>42397</c:v>
                </c:pt>
                <c:pt idx="89">
                  <c:v>42398</c:v>
                </c:pt>
                <c:pt idx="90">
                  <c:v>42399</c:v>
                </c:pt>
                <c:pt idx="91">
                  <c:v>42400</c:v>
                </c:pt>
                <c:pt idx="92">
                  <c:v>42401</c:v>
                </c:pt>
                <c:pt idx="93">
                  <c:v>42402</c:v>
                </c:pt>
                <c:pt idx="94">
                  <c:v>42403</c:v>
                </c:pt>
                <c:pt idx="95">
                  <c:v>42404</c:v>
                </c:pt>
                <c:pt idx="96">
                  <c:v>42405</c:v>
                </c:pt>
                <c:pt idx="97">
                  <c:v>42406</c:v>
                </c:pt>
                <c:pt idx="98">
                  <c:v>42407</c:v>
                </c:pt>
                <c:pt idx="99">
                  <c:v>42408</c:v>
                </c:pt>
                <c:pt idx="100">
                  <c:v>42409</c:v>
                </c:pt>
                <c:pt idx="101">
                  <c:v>42410</c:v>
                </c:pt>
                <c:pt idx="102">
                  <c:v>42411</c:v>
                </c:pt>
                <c:pt idx="103">
                  <c:v>42412</c:v>
                </c:pt>
                <c:pt idx="104">
                  <c:v>42413</c:v>
                </c:pt>
                <c:pt idx="105">
                  <c:v>42414</c:v>
                </c:pt>
                <c:pt idx="106">
                  <c:v>42415</c:v>
                </c:pt>
                <c:pt idx="107">
                  <c:v>42416</c:v>
                </c:pt>
                <c:pt idx="108">
                  <c:v>42417</c:v>
                </c:pt>
                <c:pt idx="109">
                  <c:v>42418</c:v>
                </c:pt>
                <c:pt idx="110">
                  <c:v>42419</c:v>
                </c:pt>
                <c:pt idx="111">
                  <c:v>42420</c:v>
                </c:pt>
                <c:pt idx="112">
                  <c:v>42421</c:v>
                </c:pt>
                <c:pt idx="113">
                  <c:v>42422</c:v>
                </c:pt>
                <c:pt idx="114">
                  <c:v>42423</c:v>
                </c:pt>
                <c:pt idx="115">
                  <c:v>42424</c:v>
                </c:pt>
                <c:pt idx="116">
                  <c:v>42425</c:v>
                </c:pt>
                <c:pt idx="117">
                  <c:v>42426</c:v>
                </c:pt>
                <c:pt idx="118">
                  <c:v>42427</c:v>
                </c:pt>
                <c:pt idx="119">
                  <c:v>42428</c:v>
                </c:pt>
                <c:pt idx="120">
                  <c:v>42429</c:v>
                </c:pt>
                <c:pt idx="121">
                  <c:v>42430</c:v>
                </c:pt>
                <c:pt idx="122">
                  <c:v>42431</c:v>
                </c:pt>
                <c:pt idx="123">
                  <c:v>42432</c:v>
                </c:pt>
                <c:pt idx="124">
                  <c:v>42433</c:v>
                </c:pt>
                <c:pt idx="125">
                  <c:v>42434</c:v>
                </c:pt>
                <c:pt idx="126">
                  <c:v>42435</c:v>
                </c:pt>
                <c:pt idx="127">
                  <c:v>42436</c:v>
                </c:pt>
                <c:pt idx="128">
                  <c:v>42437</c:v>
                </c:pt>
                <c:pt idx="129">
                  <c:v>42438</c:v>
                </c:pt>
                <c:pt idx="130">
                  <c:v>42439</c:v>
                </c:pt>
                <c:pt idx="131">
                  <c:v>42440</c:v>
                </c:pt>
                <c:pt idx="132">
                  <c:v>42441</c:v>
                </c:pt>
                <c:pt idx="133">
                  <c:v>42442</c:v>
                </c:pt>
                <c:pt idx="134">
                  <c:v>42443</c:v>
                </c:pt>
                <c:pt idx="135">
                  <c:v>42444</c:v>
                </c:pt>
                <c:pt idx="136">
                  <c:v>42445</c:v>
                </c:pt>
                <c:pt idx="137">
                  <c:v>42446</c:v>
                </c:pt>
                <c:pt idx="138">
                  <c:v>42447</c:v>
                </c:pt>
                <c:pt idx="139">
                  <c:v>42448</c:v>
                </c:pt>
                <c:pt idx="140">
                  <c:v>42449</c:v>
                </c:pt>
                <c:pt idx="141">
                  <c:v>42450</c:v>
                </c:pt>
                <c:pt idx="142">
                  <c:v>42451</c:v>
                </c:pt>
                <c:pt idx="143">
                  <c:v>42452</c:v>
                </c:pt>
                <c:pt idx="144">
                  <c:v>42453</c:v>
                </c:pt>
                <c:pt idx="145">
                  <c:v>42454</c:v>
                </c:pt>
                <c:pt idx="146">
                  <c:v>42455</c:v>
                </c:pt>
                <c:pt idx="147">
                  <c:v>42456</c:v>
                </c:pt>
                <c:pt idx="148">
                  <c:v>42457</c:v>
                </c:pt>
                <c:pt idx="149">
                  <c:v>42458</c:v>
                </c:pt>
                <c:pt idx="150">
                  <c:v>42459</c:v>
                </c:pt>
                <c:pt idx="151">
                  <c:v>42460</c:v>
                </c:pt>
                <c:pt idx="152">
                  <c:v>42461</c:v>
                </c:pt>
                <c:pt idx="153">
                  <c:v>42462</c:v>
                </c:pt>
                <c:pt idx="154">
                  <c:v>42463</c:v>
                </c:pt>
                <c:pt idx="155">
                  <c:v>42464</c:v>
                </c:pt>
                <c:pt idx="156">
                  <c:v>42465</c:v>
                </c:pt>
                <c:pt idx="157">
                  <c:v>42466</c:v>
                </c:pt>
                <c:pt idx="158">
                  <c:v>42467</c:v>
                </c:pt>
                <c:pt idx="159">
                  <c:v>42468</c:v>
                </c:pt>
                <c:pt idx="160">
                  <c:v>42469</c:v>
                </c:pt>
                <c:pt idx="161">
                  <c:v>42470</c:v>
                </c:pt>
                <c:pt idx="162">
                  <c:v>42471</c:v>
                </c:pt>
                <c:pt idx="163">
                  <c:v>42472</c:v>
                </c:pt>
                <c:pt idx="164">
                  <c:v>42473</c:v>
                </c:pt>
                <c:pt idx="165">
                  <c:v>42474</c:v>
                </c:pt>
                <c:pt idx="166">
                  <c:v>42475</c:v>
                </c:pt>
                <c:pt idx="167">
                  <c:v>42476</c:v>
                </c:pt>
                <c:pt idx="168">
                  <c:v>42477</c:v>
                </c:pt>
                <c:pt idx="169">
                  <c:v>42478</c:v>
                </c:pt>
                <c:pt idx="170">
                  <c:v>42479</c:v>
                </c:pt>
                <c:pt idx="171">
                  <c:v>42480</c:v>
                </c:pt>
                <c:pt idx="172">
                  <c:v>42481</c:v>
                </c:pt>
                <c:pt idx="173">
                  <c:v>42482</c:v>
                </c:pt>
                <c:pt idx="174">
                  <c:v>42483</c:v>
                </c:pt>
                <c:pt idx="175">
                  <c:v>42484</c:v>
                </c:pt>
                <c:pt idx="176">
                  <c:v>42485</c:v>
                </c:pt>
                <c:pt idx="177">
                  <c:v>42486</c:v>
                </c:pt>
                <c:pt idx="178">
                  <c:v>42487</c:v>
                </c:pt>
                <c:pt idx="179">
                  <c:v>42488</c:v>
                </c:pt>
                <c:pt idx="180">
                  <c:v>42489</c:v>
                </c:pt>
                <c:pt idx="181">
                  <c:v>42490</c:v>
                </c:pt>
                <c:pt idx="182">
                  <c:v>42491</c:v>
                </c:pt>
                <c:pt idx="183">
                  <c:v>42492</c:v>
                </c:pt>
                <c:pt idx="184">
                  <c:v>42493</c:v>
                </c:pt>
                <c:pt idx="185">
                  <c:v>42494</c:v>
                </c:pt>
                <c:pt idx="186">
                  <c:v>42495</c:v>
                </c:pt>
                <c:pt idx="187">
                  <c:v>42496</c:v>
                </c:pt>
                <c:pt idx="188">
                  <c:v>42497</c:v>
                </c:pt>
                <c:pt idx="189">
                  <c:v>42498</c:v>
                </c:pt>
                <c:pt idx="190">
                  <c:v>42499</c:v>
                </c:pt>
                <c:pt idx="191">
                  <c:v>42500</c:v>
                </c:pt>
                <c:pt idx="192">
                  <c:v>42501</c:v>
                </c:pt>
                <c:pt idx="193">
                  <c:v>42502</c:v>
                </c:pt>
                <c:pt idx="194">
                  <c:v>42503</c:v>
                </c:pt>
                <c:pt idx="195">
                  <c:v>42504</c:v>
                </c:pt>
                <c:pt idx="196">
                  <c:v>42505</c:v>
                </c:pt>
                <c:pt idx="197">
                  <c:v>42506</c:v>
                </c:pt>
                <c:pt idx="198">
                  <c:v>42507</c:v>
                </c:pt>
                <c:pt idx="199">
                  <c:v>42508</c:v>
                </c:pt>
                <c:pt idx="200">
                  <c:v>42509</c:v>
                </c:pt>
                <c:pt idx="201">
                  <c:v>42510</c:v>
                </c:pt>
                <c:pt idx="202">
                  <c:v>42511</c:v>
                </c:pt>
                <c:pt idx="203">
                  <c:v>42512</c:v>
                </c:pt>
                <c:pt idx="204">
                  <c:v>42513</c:v>
                </c:pt>
                <c:pt idx="205">
                  <c:v>42514</c:v>
                </c:pt>
                <c:pt idx="206">
                  <c:v>42515</c:v>
                </c:pt>
                <c:pt idx="207">
                  <c:v>42516</c:v>
                </c:pt>
                <c:pt idx="208">
                  <c:v>42517</c:v>
                </c:pt>
                <c:pt idx="209">
                  <c:v>42518</c:v>
                </c:pt>
                <c:pt idx="210">
                  <c:v>42519</c:v>
                </c:pt>
                <c:pt idx="211">
                  <c:v>42520</c:v>
                </c:pt>
                <c:pt idx="212">
                  <c:v>42521</c:v>
                </c:pt>
                <c:pt idx="213">
                  <c:v>42522</c:v>
                </c:pt>
                <c:pt idx="214">
                  <c:v>42523</c:v>
                </c:pt>
                <c:pt idx="215">
                  <c:v>42524</c:v>
                </c:pt>
                <c:pt idx="216">
                  <c:v>42525</c:v>
                </c:pt>
                <c:pt idx="217">
                  <c:v>42526</c:v>
                </c:pt>
                <c:pt idx="218">
                  <c:v>42527</c:v>
                </c:pt>
                <c:pt idx="219">
                  <c:v>42528</c:v>
                </c:pt>
                <c:pt idx="220">
                  <c:v>42529</c:v>
                </c:pt>
                <c:pt idx="221">
                  <c:v>42530</c:v>
                </c:pt>
                <c:pt idx="222">
                  <c:v>42531</c:v>
                </c:pt>
                <c:pt idx="223">
                  <c:v>42532</c:v>
                </c:pt>
                <c:pt idx="224">
                  <c:v>42533</c:v>
                </c:pt>
                <c:pt idx="225">
                  <c:v>42534</c:v>
                </c:pt>
                <c:pt idx="226">
                  <c:v>42535</c:v>
                </c:pt>
                <c:pt idx="227">
                  <c:v>42536</c:v>
                </c:pt>
                <c:pt idx="228">
                  <c:v>42537</c:v>
                </c:pt>
                <c:pt idx="229">
                  <c:v>42538</c:v>
                </c:pt>
                <c:pt idx="230">
                  <c:v>42539</c:v>
                </c:pt>
                <c:pt idx="231">
                  <c:v>42540</c:v>
                </c:pt>
                <c:pt idx="232">
                  <c:v>42541</c:v>
                </c:pt>
                <c:pt idx="233">
                  <c:v>42542</c:v>
                </c:pt>
                <c:pt idx="234">
                  <c:v>42543</c:v>
                </c:pt>
                <c:pt idx="235">
                  <c:v>42544</c:v>
                </c:pt>
                <c:pt idx="236">
                  <c:v>42545</c:v>
                </c:pt>
                <c:pt idx="237">
                  <c:v>42546</c:v>
                </c:pt>
                <c:pt idx="238">
                  <c:v>42547</c:v>
                </c:pt>
                <c:pt idx="239">
                  <c:v>42548</c:v>
                </c:pt>
                <c:pt idx="240">
                  <c:v>42549</c:v>
                </c:pt>
                <c:pt idx="241">
                  <c:v>42550</c:v>
                </c:pt>
                <c:pt idx="242">
                  <c:v>42551</c:v>
                </c:pt>
                <c:pt idx="243">
                  <c:v>42552</c:v>
                </c:pt>
                <c:pt idx="244">
                  <c:v>42553</c:v>
                </c:pt>
                <c:pt idx="245">
                  <c:v>42554</c:v>
                </c:pt>
                <c:pt idx="246">
                  <c:v>42555</c:v>
                </c:pt>
                <c:pt idx="247">
                  <c:v>42556</c:v>
                </c:pt>
                <c:pt idx="248">
                  <c:v>42557</c:v>
                </c:pt>
                <c:pt idx="249">
                  <c:v>42558</c:v>
                </c:pt>
                <c:pt idx="250">
                  <c:v>42559</c:v>
                </c:pt>
                <c:pt idx="251">
                  <c:v>42560</c:v>
                </c:pt>
                <c:pt idx="252">
                  <c:v>42561</c:v>
                </c:pt>
                <c:pt idx="253">
                  <c:v>42562</c:v>
                </c:pt>
                <c:pt idx="254">
                  <c:v>42563</c:v>
                </c:pt>
                <c:pt idx="255">
                  <c:v>42564</c:v>
                </c:pt>
                <c:pt idx="256">
                  <c:v>42565</c:v>
                </c:pt>
                <c:pt idx="257">
                  <c:v>42566</c:v>
                </c:pt>
                <c:pt idx="258">
                  <c:v>42567</c:v>
                </c:pt>
                <c:pt idx="259">
                  <c:v>42568</c:v>
                </c:pt>
                <c:pt idx="260">
                  <c:v>42569</c:v>
                </c:pt>
                <c:pt idx="261">
                  <c:v>42570</c:v>
                </c:pt>
                <c:pt idx="262">
                  <c:v>42571</c:v>
                </c:pt>
                <c:pt idx="263">
                  <c:v>42572</c:v>
                </c:pt>
                <c:pt idx="264">
                  <c:v>42573</c:v>
                </c:pt>
                <c:pt idx="265">
                  <c:v>42574</c:v>
                </c:pt>
                <c:pt idx="266">
                  <c:v>42575</c:v>
                </c:pt>
                <c:pt idx="267">
                  <c:v>42576</c:v>
                </c:pt>
                <c:pt idx="268">
                  <c:v>42577</c:v>
                </c:pt>
                <c:pt idx="269">
                  <c:v>42578</c:v>
                </c:pt>
                <c:pt idx="270">
                  <c:v>42579</c:v>
                </c:pt>
                <c:pt idx="271">
                  <c:v>42580</c:v>
                </c:pt>
                <c:pt idx="272">
                  <c:v>42581</c:v>
                </c:pt>
                <c:pt idx="273">
                  <c:v>42582</c:v>
                </c:pt>
                <c:pt idx="274">
                  <c:v>42583</c:v>
                </c:pt>
                <c:pt idx="275">
                  <c:v>42584</c:v>
                </c:pt>
                <c:pt idx="276">
                  <c:v>42585</c:v>
                </c:pt>
                <c:pt idx="277">
                  <c:v>42586</c:v>
                </c:pt>
                <c:pt idx="278">
                  <c:v>42587</c:v>
                </c:pt>
                <c:pt idx="279">
                  <c:v>42588</c:v>
                </c:pt>
                <c:pt idx="280">
                  <c:v>42589</c:v>
                </c:pt>
                <c:pt idx="281">
                  <c:v>42590</c:v>
                </c:pt>
                <c:pt idx="282">
                  <c:v>42591</c:v>
                </c:pt>
                <c:pt idx="283">
                  <c:v>42592</c:v>
                </c:pt>
                <c:pt idx="284">
                  <c:v>42593</c:v>
                </c:pt>
                <c:pt idx="285">
                  <c:v>42594</c:v>
                </c:pt>
                <c:pt idx="286">
                  <c:v>42595</c:v>
                </c:pt>
                <c:pt idx="287">
                  <c:v>42596</c:v>
                </c:pt>
                <c:pt idx="288">
                  <c:v>42597</c:v>
                </c:pt>
                <c:pt idx="289">
                  <c:v>42598</c:v>
                </c:pt>
                <c:pt idx="290">
                  <c:v>42599</c:v>
                </c:pt>
                <c:pt idx="291">
                  <c:v>42600</c:v>
                </c:pt>
                <c:pt idx="292">
                  <c:v>42601</c:v>
                </c:pt>
                <c:pt idx="293">
                  <c:v>42602</c:v>
                </c:pt>
                <c:pt idx="294">
                  <c:v>42603</c:v>
                </c:pt>
                <c:pt idx="295">
                  <c:v>42604</c:v>
                </c:pt>
                <c:pt idx="296">
                  <c:v>42605</c:v>
                </c:pt>
                <c:pt idx="297">
                  <c:v>42606</c:v>
                </c:pt>
                <c:pt idx="298">
                  <c:v>42607</c:v>
                </c:pt>
                <c:pt idx="299">
                  <c:v>42608</c:v>
                </c:pt>
                <c:pt idx="300">
                  <c:v>42609</c:v>
                </c:pt>
                <c:pt idx="301">
                  <c:v>42610</c:v>
                </c:pt>
                <c:pt idx="302">
                  <c:v>42611</c:v>
                </c:pt>
                <c:pt idx="303">
                  <c:v>42612</c:v>
                </c:pt>
                <c:pt idx="304">
                  <c:v>42613</c:v>
                </c:pt>
                <c:pt idx="305">
                  <c:v>42614</c:v>
                </c:pt>
                <c:pt idx="306">
                  <c:v>42615</c:v>
                </c:pt>
                <c:pt idx="307">
                  <c:v>42616</c:v>
                </c:pt>
                <c:pt idx="308">
                  <c:v>42617</c:v>
                </c:pt>
                <c:pt idx="309">
                  <c:v>42618</c:v>
                </c:pt>
                <c:pt idx="310">
                  <c:v>42619</c:v>
                </c:pt>
                <c:pt idx="311">
                  <c:v>42620</c:v>
                </c:pt>
                <c:pt idx="312">
                  <c:v>42621</c:v>
                </c:pt>
                <c:pt idx="313">
                  <c:v>42622</c:v>
                </c:pt>
                <c:pt idx="314">
                  <c:v>42623</c:v>
                </c:pt>
                <c:pt idx="315">
                  <c:v>42624</c:v>
                </c:pt>
                <c:pt idx="316">
                  <c:v>42625</c:v>
                </c:pt>
                <c:pt idx="317">
                  <c:v>42626</c:v>
                </c:pt>
                <c:pt idx="318">
                  <c:v>42627</c:v>
                </c:pt>
                <c:pt idx="319">
                  <c:v>42628</c:v>
                </c:pt>
                <c:pt idx="320">
                  <c:v>42629</c:v>
                </c:pt>
                <c:pt idx="321">
                  <c:v>42630</c:v>
                </c:pt>
                <c:pt idx="322">
                  <c:v>42631</c:v>
                </c:pt>
                <c:pt idx="323">
                  <c:v>42632</c:v>
                </c:pt>
                <c:pt idx="324">
                  <c:v>42633</c:v>
                </c:pt>
                <c:pt idx="325">
                  <c:v>42634</c:v>
                </c:pt>
                <c:pt idx="326">
                  <c:v>42635</c:v>
                </c:pt>
                <c:pt idx="327">
                  <c:v>42636</c:v>
                </c:pt>
                <c:pt idx="328">
                  <c:v>42637</c:v>
                </c:pt>
                <c:pt idx="329">
                  <c:v>42638</c:v>
                </c:pt>
                <c:pt idx="330">
                  <c:v>42639</c:v>
                </c:pt>
                <c:pt idx="331">
                  <c:v>42640</c:v>
                </c:pt>
                <c:pt idx="332">
                  <c:v>42641</c:v>
                </c:pt>
                <c:pt idx="333">
                  <c:v>42642</c:v>
                </c:pt>
                <c:pt idx="334">
                  <c:v>42643</c:v>
                </c:pt>
                <c:pt idx="335">
                  <c:v>42644</c:v>
                </c:pt>
                <c:pt idx="336">
                  <c:v>42645</c:v>
                </c:pt>
                <c:pt idx="337">
                  <c:v>42646</c:v>
                </c:pt>
                <c:pt idx="338">
                  <c:v>42647</c:v>
                </c:pt>
                <c:pt idx="339">
                  <c:v>42648</c:v>
                </c:pt>
                <c:pt idx="340">
                  <c:v>42649</c:v>
                </c:pt>
                <c:pt idx="341">
                  <c:v>42650</c:v>
                </c:pt>
                <c:pt idx="342">
                  <c:v>42651</c:v>
                </c:pt>
                <c:pt idx="343">
                  <c:v>42652</c:v>
                </c:pt>
                <c:pt idx="344">
                  <c:v>42653</c:v>
                </c:pt>
                <c:pt idx="345">
                  <c:v>42654</c:v>
                </c:pt>
                <c:pt idx="346">
                  <c:v>42655</c:v>
                </c:pt>
                <c:pt idx="347">
                  <c:v>42656</c:v>
                </c:pt>
                <c:pt idx="348">
                  <c:v>42657</c:v>
                </c:pt>
                <c:pt idx="349">
                  <c:v>42658</c:v>
                </c:pt>
                <c:pt idx="350">
                  <c:v>42659</c:v>
                </c:pt>
                <c:pt idx="351">
                  <c:v>42660</c:v>
                </c:pt>
                <c:pt idx="352">
                  <c:v>42661</c:v>
                </c:pt>
                <c:pt idx="353">
                  <c:v>42662</c:v>
                </c:pt>
                <c:pt idx="354">
                  <c:v>42663</c:v>
                </c:pt>
                <c:pt idx="355">
                  <c:v>42664</c:v>
                </c:pt>
                <c:pt idx="356">
                  <c:v>42665</c:v>
                </c:pt>
                <c:pt idx="357">
                  <c:v>42666</c:v>
                </c:pt>
                <c:pt idx="358">
                  <c:v>42667</c:v>
                </c:pt>
                <c:pt idx="359">
                  <c:v>42668</c:v>
                </c:pt>
                <c:pt idx="360">
                  <c:v>42669</c:v>
                </c:pt>
                <c:pt idx="361">
                  <c:v>42670</c:v>
                </c:pt>
                <c:pt idx="362">
                  <c:v>42671</c:v>
                </c:pt>
                <c:pt idx="363">
                  <c:v>42672</c:v>
                </c:pt>
                <c:pt idx="364">
                  <c:v>42673</c:v>
                </c:pt>
                <c:pt idx="365">
                  <c:v>42674</c:v>
                </c:pt>
              </c:numCache>
            </c:numRef>
          </c:cat>
          <c:val>
            <c:numRef>
              <c:f>'水利 降雨'!$F$3:$F$367</c:f>
              <c:numCache>
                <c:formatCode>General</c:formatCode>
                <c:ptCount val="365"/>
                <c:pt idx="0">
                  <c:v>2.2999999999999998</c:v>
                </c:pt>
                <c:pt idx="1">
                  <c:v>5.5</c:v>
                </c:pt>
                <c:pt idx="2">
                  <c:v>4.8</c:v>
                </c:pt>
                <c:pt idx="3">
                  <c:v>4.5999999999999996</c:v>
                </c:pt>
                <c:pt idx="4">
                  <c:v>2.6</c:v>
                </c:pt>
                <c:pt idx="5">
                  <c:v>3</c:v>
                </c:pt>
                <c:pt idx="6">
                  <c:v>4.8</c:v>
                </c:pt>
                <c:pt idx="7">
                  <c:v>4.7</c:v>
                </c:pt>
                <c:pt idx="8">
                  <c:v>4.2</c:v>
                </c:pt>
                <c:pt idx="9">
                  <c:v>1.3</c:v>
                </c:pt>
                <c:pt idx="10">
                  <c:v>3.8</c:v>
                </c:pt>
                <c:pt idx="11">
                  <c:v>4.9000000000000004</c:v>
                </c:pt>
                <c:pt idx="12">
                  <c:v>4.2</c:v>
                </c:pt>
                <c:pt idx="13">
                  <c:v>4.7</c:v>
                </c:pt>
                <c:pt idx="14">
                  <c:v>6.8</c:v>
                </c:pt>
                <c:pt idx="15">
                  <c:v>6.9</c:v>
                </c:pt>
                <c:pt idx="16">
                  <c:v>2.2000000000000002</c:v>
                </c:pt>
                <c:pt idx="17">
                  <c:v>1.4</c:v>
                </c:pt>
                <c:pt idx="18">
                  <c:v>0.8</c:v>
                </c:pt>
                <c:pt idx="19">
                  <c:v>3.2</c:v>
                </c:pt>
                <c:pt idx="20">
                  <c:v>2.6</c:v>
                </c:pt>
                <c:pt idx="21">
                  <c:v>1.2</c:v>
                </c:pt>
                <c:pt idx="22">
                  <c:v>0.9</c:v>
                </c:pt>
                <c:pt idx="23">
                  <c:v>4</c:v>
                </c:pt>
                <c:pt idx="24">
                  <c:v>5.0999999999999996</c:v>
                </c:pt>
                <c:pt idx="25">
                  <c:v>5.3</c:v>
                </c:pt>
                <c:pt idx="26">
                  <c:v>5.6</c:v>
                </c:pt>
                <c:pt idx="27">
                  <c:v>5.7</c:v>
                </c:pt>
                <c:pt idx="28">
                  <c:v>4.5999999999999996</c:v>
                </c:pt>
                <c:pt idx="29">
                  <c:v>3.7</c:v>
                </c:pt>
                <c:pt idx="30">
                  <c:v>4</c:v>
                </c:pt>
                <c:pt idx="31">
                  <c:v>3.7</c:v>
                </c:pt>
                <c:pt idx="32">
                  <c:v>2.9</c:v>
                </c:pt>
                <c:pt idx="33">
                  <c:v>4.3</c:v>
                </c:pt>
                <c:pt idx="34">
                  <c:v>3.7</c:v>
                </c:pt>
                <c:pt idx="35">
                  <c:v>3.3</c:v>
                </c:pt>
                <c:pt idx="36">
                  <c:v>3.1</c:v>
                </c:pt>
                <c:pt idx="37">
                  <c:v>4.0999999999999996</c:v>
                </c:pt>
                <c:pt idx="38">
                  <c:v>4.9000000000000004</c:v>
                </c:pt>
                <c:pt idx="39">
                  <c:v>6.6</c:v>
                </c:pt>
                <c:pt idx="40">
                  <c:v>2.5</c:v>
                </c:pt>
                <c:pt idx="41">
                  <c:v>3.4</c:v>
                </c:pt>
                <c:pt idx="42">
                  <c:v>5</c:v>
                </c:pt>
                <c:pt idx="43">
                  <c:v>5.6</c:v>
                </c:pt>
                <c:pt idx="44">
                  <c:v>5.2</c:v>
                </c:pt>
                <c:pt idx="45">
                  <c:v>5.6</c:v>
                </c:pt>
                <c:pt idx="46">
                  <c:v>6.7</c:v>
                </c:pt>
                <c:pt idx="47">
                  <c:v>6</c:v>
                </c:pt>
                <c:pt idx="48">
                  <c:v>4.9000000000000004</c:v>
                </c:pt>
                <c:pt idx="49">
                  <c:v>5.9</c:v>
                </c:pt>
                <c:pt idx="50">
                  <c:v>5.7</c:v>
                </c:pt>
                <c:pt idx="51">
                  <c:v>5.2</c:v>
                </c:pt>
                <c:pt idx="52">
                  <c:v>4.8</c:v>
                </c:pt>
                <c:pt idx="53">
                  <c:v>5.0999999999999996</c:v>
                </c:pt>
                <c:pt idx="54">
                  <c:v>5.0999999999999996</c:v>
                </c:pt>
                <c:pt idx="55">
                  <c:v>5.2</c:v>
                </c:pt>
                <c:pt idx="56">
                  <c:v>5.3</c:v>
                </c:pt>
                <c:pt idx="57">
                  <c:v>5</c:v>
                </c:pt>
                <c:pt idx="58">
                  <c:v>5.5</c:v>
                </c:pt>
                <c:pt idx="59">
                  <c:v>5.2</c:v>
                </c:pt>
                <c:pt idx="60">
                  <c:v>4.9000000000000004</c:v>
                </c:pt>
                <c:pt idx="61">
                  <c:v>4.5</c:v>
                </c:pt>
                <c:pt idx="62">
                  <c:v>3.8</c:v>
                </c:pt>
                <c:pt idx="63">
                  <c:v>3.7</c:v>
                </c:pt>
                <c:pt idx="64">
                  <c:v>4.5999999999999996</c:v>
                </c:pt>
                <c:pt idx="65">
                  <c:v>5.4</c:v>
                </c:pt>
                <c:pt idx="66">
                  <c:v>4.9000000000000004</c:v>
                </c:pt>
                <c:pt idx="67">
                  <c:v>4.8</c:v>
                </c:pt>
                <c:pt idx="68">
                  <c:v>5.4</c:v>
                </c:pt>
                <c:pt idx="69">
                  <c:v>5.0999999999999996</c:v>
                </c:pt>
                <c:pt idx="70">
                  <c:v>4.7</c:v>
                </c:pt>
                <c:pt idx="71">
                  <c:v>4.9000000000000004</c:v>
                </c:pt>
                <c:pt idx="72">
                  <c:v>5.3</c:v>
                </c:pt>
                <c:pt idx="73">
                  <c:v>5.2</c:v>
                </c:pt>
                <c:pt idx="74">
                  <c:v>4.0999999999999996</c:v>
                </c:pt>
                <c:pt idx="75">
                  <c:v>2.5</c:v>
                </c:pt>
                <c:pt idx="76">
                  <c:v>4.9000000000000004</c:v>
                </c:pt>
                <c:pt idx="77">
                  <c:v>4.7</c:v>
                </c:pt>
                <c:pt idx="78">
                  <c:v>4</c:v>
                </c:pt>
                <c:pt idx="79">
                  <c:v>2.9</c:v>
                </c:pt>
                <c:pt idx="80">
                  <c:v>3.4</c:v>
                </c:pt>
                <c:pt idx="81">
                  <c:v>4.4000000000000004</c:v>
                </c:pt>
                <c:pt idx="82">
                  <c:v>2.2000000000000002</c:v>
                </c:pt>
                <c:pt idx="83">
                  <c:v>4.8</c:v>
                </c:pt>
                <c:pt idx="84">
                  <c:v>1.4</c:v>
                </c:pt>
                <c:pt idx="85">
                  <c:v>1</c:v>
                </c:pt>
                <c:pt idx="86">
                  <c:v>3.3</c:v>
                </c:pt>
                <c:pt idx="87">
                  <c:v>1.8</c:v>
                </c:pt>
                <c:pt idx="88">
                  <c:v>2.7</c:v>
                </c:pt>
                <c:pt idx="89">
                  <c:v>0.5</c:v>
                </c:pt>
                <c:pt idx="90">
                  <c:v>1.5</c:v>
                </c:pt>
                <c:pt idx="91">
                  <c:v>1.5</c:v>
                </c:pt>
                <c:pt idx="92">
                  <c:v>2.6</c:v>
                </c:pt>
                <c:pt idx="93">
                  <c:v>4.9000000000000004</c:v>
                </c:pt>
                <c:pt idx="94">
                  <c:v>4.5999999999999996</c:v>
                </c:pt>
                <c:pt idx="95">
                  <c:v>4.4000000000000004</c:v>
                </c:pt>
                <c:pt idx="96">
                  <c:v>4</c:v>
                </c:pt>
                <c:pt idx="97">
                  <c:v>4.5</c:v>
                </c:pt>
                <c:pt idx="98">
                  <c:v>3.7</c:v>
                </c:pt>
                <c:pt idx="99">
                  <c:v>0.5</c:v>
                </c:pt>
                <c:pt idx="100">
                  <c:v>2.2000000000000002</c:v>
                </c:pt>
                <c:pt idx="101">
                  <c:v>6</c:v>
                </c:pt>
                <c:pt idx="102">
                  <c:v>4.7</c:v>
                </c:pt>
                <c:pt idx="103">
                  <c:v>2.7</c:v>
                </c:pt>
                <c:pt idx="104">
                  <c:v>4.5</c:v>
                </c:pt>
                <c:pt idx="105">
                  <c:v>6.4</c:v>
                </c:pt>
                <c:pt idx="106">
                  <c:v>5.8</c:v>
                </c:pt>
                <c:pt idx="107">
                  <c:v>2.7</c:v>
                </c:pt>
                <c:pt idx="108">
                  <c:v>2.2999999999999998</c:v>
                </c:pt>
                <c:pt idx="109">
                  <c:v>4.4000000000000004</c:v>
                </c:pt>
                <c:pt idx="110">
                  <c:v>4.2</c:v>
                </c:pt>
                <c:pt idx="111">
                  <c:v>4.3</c:v>
                </c:pt>
                <c:pt idx="112">
                  <c:v>3.8</c:v>
                </c:pt>
                <c:pt idx="113">
                  <c:v>4.3</c:v>
                </c:pt>
                <c:pt idx="114">
                  <c:v>3.7</c:v>
                </c:pt>
                <c:pt idx="115">
                  <c:v>4.4000000000000004</c:v>
                </c:pt>
                <c:pt idx="116">
                  <c:v>6</c:v>
                </c:pt>
                <c:pt idx="117">
                  <c:v>6.1</c:v>
                </c:pt>
                <c:pt idx="118">
                  <c:v>5.9</c:v>
                </c:pt>
                <c:pt idx="119">
                  <c:v>5.6</c:v>
                </c:pt>
                <c:pt idx="120">
                  <c:v>4.7</c:v>
                </c:pt>
                <c:pt idx="121">
                  <c:v>5</c:v>
                </c:pt>
                <c:pt idx="122">
                  <c:v>5.9</c:v>
                </c:pt>
                <c:pt idx="123">
                  <c:v>5.8</c:v>
                </c:pt>
                <c:pt idx="124">
                  <c:v>6.1</c:v>
                </c:pt>
                <c:pt idx="125">
                  <c:v>5.4</c:v>
                </c:pt>
                <c:pt idx="126">
                  <c:v>4.8</c:v>
                </c:pt>
                <c:pt idx="127">
                  <c:v>5.3</c:v>
                </c:pt>
                <c:pt idx="128">
                  <c:v>5.6</c:v>
                </c:pt>
                <c:pt idx="129">
                  <c:v>4.5</c:v>
                </c:pt>
                <c:pt idx="130">
                  <c:v>4.2</c:v>
                </c:pt>
                <c:pt idx="131">
                  <c:v>4.4000000000000004</c:v>
                </c:pt>
                <c:pt idx="132">
                  <c:v>3</c:v>
                </c:pt>
                <c:pt idx="133">
                  <c:v>4.8</c:v>
                </c:pt>
                <c:pt idx="134">
                  <c:v>5</c:v>
                </c:pt>
                <c:pt idx="135">
                  <c:v>3.6</c:v>
                </c:pt>
                <c:pt idx="136">
                  <c:v>3.2</c:v>
                </c:pt>
                <c:pt idx="137">
                  <c:v>1.5</c:v>
                </c:pt>
                <c:pt idx="138">
                  <c:v>2.1</c:v>
                </c:pt>
                <c:pt idx="139">
                  <c:v>4.5999999999999996</c:v>
                </c:pt>
                <c:pt idx="140">
                  <c:v>4.5</c:v>
                </c:pt>
                <c:pt idx="141">
                  <c:v>4.7</c:v>
                </c:pt>
                <c:pt idx="142">
                  <c:v>4.2</c:v>
                </c:pt>
                <c:pt idx="143">
                  <c:v>2</c:v>
                </c:pt>
                <c:pt idx="144">
                  <c:v>2.4</c:v>
                </c:pt>
                <c:pt idx="145">
                  <c:v>3.7</c:v>
                </c:pt>
                <c:pt idx="146">
                  <c:v>3.9</c:v>
                </c:pt>
                <c:pt idx="147">
                  <c:v>3.1</c:v>
                </c:pt>
                <c:pt idx="148">
                  <c:v>4.5</c:v>
                </c:pt>
                <c:pt idx="149">
                  <c:v>4.7</c:v>
                </c:pt>
                <c:pt idx="150">
                  <c:v>6</c:v>
                </c:pt>
                <c:pt idx="151">
                  <c:v>7</c:v>
                </c:pt>
                <c:pt idx="152">
                  <c:v>6.4</c:v>
                </c:pt>
                <c:pt idx="153">
                  <c:v>2.4</c:v>
                </c:pt>
                <c:pt idx="154">
                  <c:v>0.7</c:v>
                </c:pt>
                <c:pt idx="155">
                  <c:v>2.1</c:v>
                </c:pt>
                <c:pt idx="156">
                  <c:v>1.9</c:v>
                </c:pt>
                <c:pt idx="157">
                  <c:v>3.6</c:v>
                </c:pt>
                <c:pt idx="158">
                  <c:v>3.5</c:v>
                </c:pt>
                <c:pt idx="159">
                  <c:v>3.3</c:v>
                </c:pt>
                <c:pt idx="160">
                  <c:v>2.9</c:v>
                </c:pt>
                <c:pt idx="161">
                  <c:v>2.7</c:v>
                </c:pt>
                <c:pt idx="162">
                  <c:v>2.4</c:v>
                </c:pt>
                <c:pt idx="163">
                  <c:v>3.1</c:v>
                </c:pt>
                <c:pt idx="164">
                  <c:v>1.7</c:v>
                </c:pt>
                <c:pt idx="165">
                  <c:v>2.7</c:v>
                </c:pt>
                <c:pt idx="166">
                  <c:v>3.6</c:v>
                </c:pt>
                <c:pt idx="167">
                  <c:v>3.3</c:v>
                </c:pt>
                <c:pt idx="168">
                  <c:v>2.2999999999999998</c:v>
                </c:pt>
                <c:pt idx="169">
                  <c:v>0.9</c:v>
                </c:pt>
                <c:pt idx="170">
                  <c:v>1.7</c:v>
                </c:pt>
                <c:pt idx="171">
                  <c:v>2.6</c:v>
                </c:pt>
                <c:pt idx="172">
                  <c:v>2.9</c:v>
                </c:pt>
                <c:pt idx="173">
                  <c:v>2.6</c:v>
                </c:pt>
                <c:pt idx="174">
                  <c:v>2.6</c:v>
                </c:pt>
                <c:pt idx="175">
                  <c:v>3.8</c:v>
                </c:pt>
                <c:pt idx="176">
                  <c:v>3.4</c:v>
                </c:pt>
                <c:pt idx="177">
                  <c:v>2</c:v>
                </c:pt>
                <c:pt idx="178">
                  <c:v>1</c:v>
                </c:pt>
                <c:pt idx="179">
                  <c:v>2.9</c:v>
                </c:pt>
                <c:pt idx="180">
                  <c:v>2</c:v>
                </c:pt>
                <c:pt idx="181">
                  <c:v>3.7</c:v>
                </c:pt>
                <c:pt idx="182">
                  <c:v>3.1</c:v>
                </c:pt>
                <c:pt idx="183">
                  <c:v>2.5</c:v>
                </c:pt>
                <c:pt idx="184">
                  <c:v>2.2000000000000002</c:v>
                </c:pt>
                <c:pt idx="185">
                  <c:v>2.5</c:v>
                </c:pt>
                <c:pt idx="186">
                  <c:v>3.2</c:v>
                </c:pt>
                <c:pt idx="187">
                  <c:v>2.5</c:v>
                </c:pt>
                <c:pt idx="188">
                  <c:v>2.2000000000000002</c:v>
                </c:pt>
                <c:pt idx="189">
                  <c:v>2.4</c:v>
                </c:pt>
                <c:pt idx="190">
                  <c:v>2.7</c:v>
                </c:pt>
                <c:pt idx="191">
                  <c:v>2.2999999999999998</c:v>
                </c:pt>
                <c:pt idx="192">
                  <c:v>1.7</c:v>
                </c:pt>
                <c:pt idx="193">
                  <c:v>2.8</c:v>
                </c:pt>
                <c:pt idx="194">
                  <c:v>2.7</c:v>
                </c:pt>
                <c:pt idx="195">
                  <c:v>2</c:v>
                </c:pt>
                <c:pt idx="196">
                  <c:v>2.5</c:v>
                </c:pt>
                <c:pt idx="197">
                  <c:v>2.9</c:v>
                </c:pt>
                <c:pt idx="198">
                  <c:v>1.9</c:v>
                </c:pt>
                <c:pt idx="199">
                  <c:v>4.0999999999999996</c:v>
                </c:pt>
                <c:pt idx="200">
                  <c:v>3.6</c:v>
                </c:pt>
                <c:pt idx="201">
                  <c:v>2.4</c:v>
                </c:pt>
                <c:pt idx="202">
                  <c:v>2.4</c:v>
                </c:pt>
                <c:pt idx="203">
                  <c:v>2</c:v>
                </c:pt>
                <c:pt idx="204">
                  <c:v>2.4</c:v>
                </c:pt>
                <c:pt idx="205">
                  <c:v>1.7</c:v>
                </c:pt>
                <c:pt idx="206">
                  <c:v>2</c:v>
                </c:pt>
                <c:pt idx="207">
                  <c:v>1.3</c:v>
                </c:pt>
                <c:pt idx="208">
                  <c:v>2.1</c:v>
                </c:pt>
                <c:pt idx="209">
                  <c:v>2.4</c:v>
                </c:pt>
                <c:pt idx="210">
                  <c:v>3.1</c:v>
                </c:pt>
                <c:pt idx="211">
                  <c:v>3.2</c:v>
                </c:pt>
                <c:pt idx="212">
                  <c:v>2.4</c:v>
                </c:pt>
                <c:pt idx="213">
                  <c:v>2.4</c:v>
                </c:pt>
                <c:pt idx="214">
                  <c:v>3.1</c:v>
                </c:pt>
                <c:pt idx="215">
                  <c:v>2.2999999999999998</c:v>
                </c:pt>
                <c:pt idx="216">
                  <c:v>1.7</c:v>
                </c:pt>
                <c:pt idx="217">
                  <c:v>1.6</c:v>
                </c:pt>
                <c:pt idx="218">
                  <c:v>1.3</c:v>
                </c:pt>
                <c:pt idx="219">
                  <c:v>2</c:v>
                </c:pt>
                <c:pt idx="220">
                  <c:v>2.2000000000000002</c:v>
                </c:pt>
                <c:pt idx="221">
                  <c:v>2</c:v>
                </c:pt>
                <c:pt idx="222">
                  <c:v>2.6</c:v>
                </c:pt>
                <c:pt idx="223">
                  <c:v>2.2000000000000002</c:v>
                </c:pt>
                <c:pt idx="224">
                  <c:v>1.3</c:v>
                </c:pt>
                <c:pt idx="225">
                  <c:v>1.2</c:v>
                </c:pt>
                <c:pt idx="226">
                  <c:v>2.2000000000000002</c:v>
                </c:pt>
                <c:pt idx="227">
                  <c:v>2.8</c:v>
                </c:pt>
                <c:pt idx="228">
                  <c:v>1.8</c:v>
                </c:pt>
                <c:pt idx="229">
                  <c:v>2.2999999999999998</c:v>
                </c:pt>
                <c:pt idx="230">
                  <c:v>2.6</c:v>
                </c:pt>
                <c:pt idx="231">
                  <c:v>3.4</c:v>
                </c:pt>
                <c:pt idx="232">
                  <c:v>2.2000000000000002</c:v>
                </c:pt>
                <c:pt idx="233">
                  <c:v>2.2999999999999998</c:v>
                </c:pt>
                <c:pt idx="234">
                  <c:v>3.1</c:v>
                </c:pt>
                <c:pt idx="235">
                  <c:v>2.6</c:v>
                </c:pt>
                <c:pt idx="236">
                  <c:v>3.2</c:v>
                </c:pt>
                <c:pt idx="237">
                  <c:v>3.3</c:v>
                </c:pt>
                <c:pt idx="238">
                  <c:v>2.9</c:v>
                </c:pt>
                <c:pt idx="239">
                  <c:v>3.7</c:v>
                </c:pt>
                <c:pt idx="240">
                  <c:v>3.1</c:v>
                </c:pt>
                <c:pt idx="241">
                  <c:v>2.9</c:v>
                </c:pt>
                <c:pt idx="242">
                  <c:v>3</c:v>
                </c:pt>
                <c:pt idx="243">
                  <c:v>1.7</c:v>
                </c:pt>
                <c:pt idx="244">
                  <c:v>3.2</c:v>
                </c:pt>
                <c:pt idx="245">
                  <c:v>2.5</c:v>
                </c:pt>
                <c:pt idx="246">
                  <c:v>1.9</c:v>
                </c:pt>
                <c:pt idx="247">
                  <c:v>2.6</c:v>
                </c:pt>
                <c:pt idx="248">
                  <c:v>2.2000000000000002</c:v>
                </c:pt>
                <c:pt idx="249">
                  <c:v>2</c:v>
                </c:pt>
                <c:pt idx="250">
                  <c:v>2.8</c:v>
                </c:pt>
                <c:pt idx="251">
                  <c:v>3.1</c:v>
                </c:pt>
                <c:pt idx="252">
                  <c:v>1.8</c:v>
                </c:pt>
                <c:pt idx="253">
                  <c:v>1.2</c:v>
                </c:pt>
                <c:pt idx="254">
                  <c:v>2.1</c:v>
                </c:pt>
                <c:pt idx="255">
                  <c:v>2.4</c:v>
                </c:pt>
                <c:pt idx="256">
                  <c:v>2.7</c:v>
                </c:pt>
                <c:pt idx="257">
                  <c:v>2.5</c:v>
                </c:pt>
                <c:pt idx="258">
                  <c:v>2.2999999999999998</c:v>
                </c:pt>
                <c:pt idx="259">
                  <c:v>3</c:v>
                </c:pt>
                <c:pt idx="260">
                  <c:v>1.3</c:v>
                </c:pt>
                <c:pt idx="261">
                  <c:v>2</c:v>
                </c:pt>
                <c:pt idx="262">
                  <c:v>1.4</c:v>
                </c:pt>
                <c:pt idx="263">
                  <c:v>2.1</c:v>
                </c:pt>
                <c:pt idx="264">
                  <c:v>0.9</c:v>
                </c:pt>
                <c:pt idx="265">
                  <c:v>1.2</c:v>
                </c:pt>
                <c:pt idx="266">
                  <c:v>2.2999999999999998</c:v>
                </c:pt>
                <c:pt idx="267">
                  <c:v>2</c:v>
                </c:pt>
                <c:pt idx="268">
                  <c:v>1.1000000000000001</c:v>
                </c:pt>
                <c:pt idx="269">
                  <c:v>2.4</c:v>
                </c:pt>
                <c:pt idx="270">
                  <c:v>2.6</c:v>
                </c:pt>
                <c:pt idx="271">
                  <c:v>2.5</c:v>
                </c:pt>
                <c:pt idx="272">
                  <c:v>1.8</c:v>
                </c:pt>
                <c:pt idx="273">
                  <c:v>2</c:v>
                </c:pt>
                <c:pt idx="274">
                  <c:v>2.6</c:v>
                </c:pt>
                <c:pt idx="275">
                  <c:v>0.8</c:v>
                </c:pt>
                <c:pt idx="276">
                  <c:v>2.8</c:v>
                </c:pt>
                <c:pt idx="277">
                  <c:v>0.7</c:v>
                </c:pt>
                <c:pt idx="278">
                  <c:v>1.6</c:v>
                </c:pt>
                <c:pt idx="279">
                  <c:v>2.1</c:v>
                </c:pt>
                <c:pt idx="280">
                  <c:v>1.6</c:v>
                </c:pt>
                <c:pt idx="281">
                  <c:v>0.4</c:v>
                </c:pt>
                <c:pt idx="282">
                  <c:v>0.4</c:v>
                </c:pt>
                <c:pt idx="283">
                  <c:v>2.9</c:v>
                </c:pt>
                <c:pt idx="284">
                  <c:v>3.9</c:v>
                </c:pt>
                <c:pt idx="285">
                  <c:v>3.7</c:v>
                </c:pt>
                <c:pt idx="286">
                  <c:v>2.7</c:v>
                </c:pt>
                <c:pt idx="287">
                  <c:v>2.8</c:v>
                </c:pt>
                <c:pt idx="288">
                  <c:v>4.9000000000000004</c:v>
                </c:pt>
                <c:pt idx="289">
                  <c:v>3.2</c:v>
                </c:pt>
                <c:pt idx="290">
                  <c:v>3.2</c:v>
                </c:pt>
                <c:pt idx="291">
                  <c:v>3.6</c:v>
                </c:pt>
                <c:pt idx="292">
                  <c:v>2.2999999999999998</c:v>
                </c:pt>
                <c:pt idx="293">
                  <c:v>2.2999999999999998</c:v>
                </c:pt>
                <c:pt idx="294">
                  <c:v>1.3</c:v>
                </c:pt>
                <c:pt idx="295">
                  <c:v>2.7</c:v>
                </c:pt>
                <c:pt idx="296">
                  <c:v>1.4</c:v>
                </c:pt>
                <c:pt idx="297">
                  <c:v>1.5</c:v>
                </c:pt>
                <c:pt idx="298">
                  <c:v>3.2</c:v>
                </c:pt>
                <c:pt idx="299">
                  <c:v>4</c:v>
                </c:pt>
                <c:pt idx="300">
                  <c:v>3.8</c:v>
                </c:pt>
                <c:pt idx="301">
                  <c:v>2.2000000000000002</c:v>
                </c:pt>
                <c:pt idx="302">
                  <c:v>4</c:v>
                </c:pt>
                <c:pt idx="303">
                  <c:v>4.4000000000000004</c:v>
                </c:pt>
                <c:pt idx="304">
                  <c:v>3.4</c:v>
                </c:pt>
                <c:pt idx="305">
                  <c:v>3</c:v>
                </c:pt>
                <c:pt idx="306">
                  <c:v>2.9</c:v>
                </c:pt>
                <c:pt idx="307">
                  <c:v>3</c:v>
                </c:pt>
                <c:pt idx="308">
                  <c:v>3.9</c:v>
                </c:pt>
                <c:pt idx="309">
                  <c:v>4.0999999999999996</c:v>
                </c:pt>
                <c:pt idx="310">
                  <c:v>3.3</c:v>
                </c:pt>
                <c:pt idx="311">
                  <c:v>3.5</c:v>
                </c:pt>
                <c:pt idx="312">
                  <c:v>3.4</c:v>
                </c:pt>
                <c:pt idx="313">
                  <c:v>4</c:v>
                </c:pt>
                <c:pt idx="314">
                  <c:v>0.9</c:v>
                </c:pt>
                <c:pt idx="315">
                  <c:v>2.8</c:v>
                </c:pt>
                <c:pt idx="316">
                  <c:v>1.2</c:v>
                </c:pt>
                <c:pt idx="317">
                  <c:v>2.6</c:v>
                </c:pt>
                <c:pt idx="318">
                  <c:v>4.0999999999999996</c:v>
                </c:pt>
                <c:pt idx="319">
                  <c:v>1.9</c:v>
                </c:pt>
                <c:pt idx="320">
                  <c:v>3.7</c:v>
                </c:pt>
                <c:pt idx="321">
                  <c:v>4.3</c:v>
                </c:pt>
                <c:pt idx="322">
                  <c:v>0.5</c:v>
                </c:pt>
                <c:pt idx="323">
                  <c:v>1.2</c:v>
                </c:pt>
                <c:pt idx="324">
                  <c:v>2.7</c:v>
                </c:pt>
                <c:pt idx="325">
                  <c:v>3.6</c:v>
                </c:pt>
                <c:pt idx="326">
                  <c:v>4.9000000000000004</c:v>
                </c:pt>
                <c:pt idx="327">
                  <c:v>4</c:v>
                </c:pt>
                <c:pt idx="328">
                  <c:v>4.3</c:v>
                </c:pt>
                <c:pt idx="329">
                  <c:v>2.5</c:v>
                </c:pt>
                <c:pt idx="330">
                  <c:v>3.2</c:v>
                </c:pt>
                <c:pt idx="331">
                  <c:v>4.3</c:v>
                </c:pt>
                <c:pt idx="332">
                  <c:v>5</c:v>
                </c:pt>
                <c:pt idx="333">
                  <c:v>3.9</c:v>
                </c:pt>
                <c:pt idx="334">
                  <c:v>2</c:v>
                </c:pt>
                <c:pt idx="335">
                  <c:v>3</c:v>
                </c:pt>
                <c:pt idx="336">
                  <c:v>6.2</c:v>
                </c:pt>
                <c:pt idx="337">
                  <c:v>5.7</c:v>
                </c:pt>
                <c:pt idx="338">
                  <c:v>2.5</c:v>
                </c:pt>
                <c:pt idx="339">
                  <c:v>2.2000000000000002</c:v>
                </c:pt>
                <c:pt idx="340">
                  <c:v>5</c:v>
                </c:pt>
                <c:pt idx="341">
                  <c:v>2</c:v>
                </c:pt>
                <c:pt idx="342">
                  <c:v>1.2</c:v>
                </c:pt>
                <c:pt idx="343">
                  <c:v>4.5</c:v>
                </c:pt>
                <c:pt idx="344">
                  <c:v>5.2</c:v>
                </c:pt>
                <c:pt idx="345">
                  <c:v>5.3</c:v>
                </c:pt>
                <c:pt idx="346">
                  <c:v>4.9000000000000004</c:v>
                </c:pt>
                <c:pt idx="347">
                  <c:v>5.2</c:v>
                </c:pt>
                <c:pt idx="348">
                  <c:v>2.2999999999999998</c:v>
                </c:pt>
                <c:pt idx="349">
                  <c:v>2.6</c:v>
                </c:pt>
                <c:pt idx="350">
                  <c:v>3.7</c:v>
                </c:pt>
                <c:pt idx="351">
                  <c:v>2.6</c:v>
                </c:pt>
                <c:pt idx="352">
                  <c:v>3</c:v>
                </c:pt>
                <c:pt idx="353">
                  <c:v>2.1</c:v>
                </c:pt>
                <c:pt idx="354">
                  <c:v>4.2</c:v>
                </c:pt>
                <c:pt idx="355">
                  <c:v>2.2000000000000002</c:v>
                </c:pt>
                <c:pt idx="356">
                  <c:v>2.2000000000000002</c:v>
                </c:pt>
                <c:pt idx="357">
                  <c:v>3.1</c:v>
                </c:pt>
                <c:pt idx="358">
                  <c:v>2.6</c:v>
                </c:pt>
                <c:pt idx="359">
                  <c:v>2.1</c:v>
                </c:pt>
                <c:pt idx="360">
                  <c:v>4</c:v>
                </c:pt>
                <c:pt idx="361">
                  <c:v>2.5</c:v>
                </c:pt>
                <c:pt idx="362">
                  <c:v>3.3</c:v>
                </c:pt>
                <c:pt idx="363">
                  <c:v>4.8</c:v>
                </c:pt>
                <c:pt idx="364">
                  <c:v>4.9000000000000004</c:v>
                </c:pt>
              </c:numCache>
            </c:numRef>
          </c:val>
          <c:smooth val="0"/>
          <c:extLst>
            <c:ext xmlns:c16="http://schemas.microsoft.com/office/drawing/2014/chart" uri="{C3380CC4-5D6E-409C-BE32-E72D297353CC}">
              <c16:uniqueId val="{00000001-57D1-4C3F-B8C7-97B589135F73}"/>
            </c:ext>
          </c:extLst>
        </c:ser>
        <c:dLbls>
          <c:showLegendKey val="0"/>
          <c:showVal val="0"/>
          <c:showCatName val="0"/>
          <c:showSerName val="0"/>
          <c:showPercent val="0"/>
          <c:showBubbleSize val="0"/>
        </c:dLbls>
        <c:marker val="1"/>
        <c:smooth val="0"/>
        <c:axId val="1876287504"/>
        <c:axId val="1876296656"/>
      </c:lineChart>
      <c:dateAx>
        <c:axId val="187630206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ltLang="zh-TW" sz="1200" dirty="0" smtClean="0"/>
                  <a:t>Date</a:t>
                </a:r>
                <a:endParaRPr lang="zh-TW" altLang="en-US" sz="1200" dirty="0"/>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TW"/>
            </a:p>
          </c:txPr>
        </c:title>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876277104"/>
        <c:crosses val="autoZero"/>
        <c:auto val="1"/>
        <c:lblOffset val="100"/>
        <c:baseTimeUnit val="days"/>
        <c:majorUnit val="2"/>
        <c:majorTimeUnit val="months"/>
      </c:dateAx>
      <c:valAx>
        <c:axId val="1876277104"/>
        <c:scaling>
          <c:orientation val="minMax"/>
          <c:max val="1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ltLang="zh-TW" sz="1200" b="0" i="0" baseline="0" dirty="0" smtClean="0">
                    <a:effectLst/>
                  </a:rPr>
                  <a:t>Rainfall(mm)</a:t>
                </a:r>
                <a:endParaRPr lang="zh-TW" altLang="zh-TW" sz="1200" dirty="0">
                  <a:effectLst/>
                </a:endParaRP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876302064"/>
        <c:crosses val="autoZero"/>
        <c:crossBetween val="between"/>
      </c:valAx>
      <c:valAx>
        <c:axId val="1876296656"/>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TW" sz="1200" dirty="0" err="1" smtClean="0"/>
                  <a:t>ETo</a:t>
                </a:r>
                <a:r>
                  <a:rPr lang="en-US" altLang="zh-TW" sz="1200" dirty="0" smtClean="0"/>
                  <a:t>(mm)</a:t>
                </a:r>
                <a:endParaRPr lang="zh-TW" altLang="en-US" sz="1200"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876287504"/>
        <c:crosses val="max"/>
        <c:crossBetween val="between"/>
      </c:valAx>
      <c:dateAx>
        <c:axId val="1876287504"/>
        <c:scaling>
          <c:orientation val="minMax"/>
        </c:scaling>
        <c:delete val="1"/>
        <c:axPos val="b"/>
        <c:numFmt formatCode="m/d/yyyy" sourceLinked="1"/>
        <c:majorTickMark val="out"/>
        <c:minorTickMark val="none"/>
        <c:tickLblPos val="nextTo"/>
        <c:crossAx val="1876296656"/>
        <c:crosses val="autoZero"/>
        <c:auto val="1"/>
        <c:lblOffset val="100"/>
        <c:baseTimeUnit val="days"/>
      </c:date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408333333333327E-2"/>
          <c:y val="5.9700854700854698E-2"/>
          <c:w val="0.83684000000000003"/>
          <c:h val="0.66388675213675219"/>
        </c:manualLayout>
      </c:layout>
      <c:barChart>
        <c:barDir val="col"/>
        <c:grouping val="clustered"/>
        <c:varyColors val="0"/>
        <c:ser>
          <c:idx val="0"/>
          <c:order val="0"/>
          <c:tx>
            <c:strRef>
              <c:f>'水利 降雨'!$H$2</c:f>
              <c:strCache>
                <c:ptCount val="1"/>
                <c:pt idx="0">
                  <c:v>降雨量(mm)</c:v>
                </c:pt>
              </c:strCache>
            </c:strRef>
          </c:tx>
          <c:spPr>
            <a:solidFill>
              <a:srgbClr val="0070C0"/>
            </a:solidFill>
            <a:ln w="12700">
              <a:solidFill>
                <a:srgbClr val="0070C0"/>
              </a:solidFill>
            </a:ln>
            <a:effectLst/>
          </c:spPr>
          <c:invertIfNegative val="0"/>
          <c:cat>
            <c:numRef>
              <c:f>'水利 降雨'!$G$3:$G$367</c:f>
              <c:numCache>
                <c:formatCode>m/d/yyyy</c:formatCode>
                <c:ptCount val="365"/>
                <c:pt idx="0">
                  <c:v>43983</c:v>
                </c:pt>
                <c:pt idx="1">
                  <c:v>43984</c:v>
                </c:pt>
                <c:pt idx="2">
                  <c:v>43985</c:v>
                </c:pt>
                <c:pt idx="3">
                  <c:v>43986</c:v>
                </c:pt>
                <c:pt idx="4">
                  <c:v>43987</c:v>
                </c:pt>
                <c:pt idx="5">
                  <c:v>43988</c:v>
                </c:pt>
                <c:pt idx="6">
                  <c:v>43989</c:v>
                </c:pt>
                <c:pt idx="7">
                  <c:v>43990</c:v>
                </c:pt>
                <c:pt idx="8">
                  <c:v>43991</c:v>
                </c:pt>
                <c:pt idx="9">
                  <c:v>43992</c:v>
                </c:pt>
                <c:pt idx="10">
                  <c:v>43993</c:v>
                </c:pt>
                <c:pt idx="11">
                  <c:v>43994</c:v>
                </c:pt>
                <c:pt idx="12">
                  <c:v>43995</c:v>
                </c:pt>
                <c:pt idx="13">
                  <c:v>43996</c:v>
                </c:pt>
                <c:pt idx="14">
                  <c:v>43997</c:v>
                </c:pt>
                <c:pt idx="15">
                  <c:v>43998</c:v>
                </c:pt>
                <c:pt idx="16">
                  <c:v>43999</c:v>
                </c:pt>
                <c:pt idx="17">
                  <c:v>44000</c:v>
                </c:pt>
                <c:pt idx="18">
                  <c:v>44001</c:v>
                </c:pt>
                <c:pt idx="19">
                  <c:v>44002</c:v>
                </c:pt>
                <c:pt idx="20">
                  <c:v>44003</c:v>
                </c:pt>
                <c:pt idx="21">
                  <c:v>44004</c:v>
                </c:pt>
                <c:pt idx="22">
                  <c:v>44005</c:v>
                </c:pt>
                <c:pt idx="23">
                  <c:v>44006</c:v>
                </c:pt>
                <c:pt idx="24">
                  <c:v>44007</c:v>
                </c:pt>
                <c:pt idx="25">
                  <c:v>44008</c:v>
                </c:pt>
                <c:pt idx="26">
                  <c:v>44009</c:v>
                </c:pt>
                <c:pt idx="27">
                  <c:v>44010</c:v>
                </c:pt>
                <c:pt idx="28">
                  <c:v>44011</c:v>
                </c:pt>
                <c:pt idx="29">
                  <c:v>44012</c:v>
                </c:pt>
                <c:pt idx="30">
                  <c:v>44013</c:v>
                </c:pt>
                <c:pt idx="31">
                  <c:v>44014</c:v>
                </c:pt>
                <c:pt idx="32">
                  <c:v>44015</c:v>
                </c:pt>
                <c:pt idx="33">
                  <c:v>44016</c:v>
                </c:pt>
                <c:pt idx="34">
                  <c:v>44017</c:v>
                </c:pt>
                <c:pt idx="35">
                  <c:v>44018</c:v>
                </c:pt>
                <c:pt idx="36">
                  <c:v>44019</c:v>
                </c:pt>
                <c:pt idx="37">
                  <c:v>44020</c:v>
                </c:pt>
                <c:pt idx="38">
                  <c:v>44021</c:v>
                </c:pt>
                <c:pt idx="39">
                  <c:v>44022</c:v>
                </c:pt>
                <c:pt idx="40">
                  <c:v>44023</c:v>
                </c:pt>
                <c:pt idx="41">
                  <c:v>44024</c:v>
                </c:pt>
                <c:pt idx="42">
                  <c:v>44025</c:v>
                </c:pt>
                <c:pt idx="43">
                  <c:v>44026</c:v>
                </c:pt>
                <c:pt idx="44">
                  <c:v>44027</c:v>
                </c:pt>
                <c:pt idx="45">
                  <c:v>44028</c:v>
                </c:pt>
                <c:pt idx="46">
                  <c:v>44029</c:v>
                </c:pt>
                <c:pt idx="47">
                  <c:v>44030</c:v>
                </c:pt>
                <c:pt idx="48">
                  <c:v>44031</c:v>
                </c:pt>
                <c:pt idx="49">
                  <c:v>44032</c:v>
                </c:pt>
                <c:pt idx="50">
                  <c:v>44033</c:v>
                </c:pt>
                <c:pt idx="51">
                  <c:v>44034</c:v>
                </c:pt>
                <c:pt idx="52">
                  <c:v>44035</c:v>
                </c:pt>
                <c:pt idx="53">
                  <c:v>44036</c:v>
                </c:pt>
                <c:pt idx="54">
                  <c:v>44037</c:v>
                </c:pt>
                <c:pt idx="55">
                  <c:v>44038</c:v>
                </c:pt>
                <c:pt idx="56">
                  <c:v>44039</c:v>
                </c:pt>
                <c:pt idx="57">
                  <c:v>44040</c:v>
                </c:pt>
                <c:pt idx="58">
                  <c:v>44041</c:v>
                </c:pt>
                <c:pt idx="59">
                  <c:v>44042</c:v>
                </c:pt>
                <c:pt idx="60">
                  <c:v>44043</c:v>
                </c:pt>
                <c:pt idx="61">
                  <c:v>44044</c:v>
                </c:pt>
                <c:pt idx="62">
                  <c:v>44045</c:v>
                </c:pt>
                <c:pt idx="63">
                  <c:v>44046</c:v>
                </c:pt>
                <c:pt idx="64">
                  <c:v>44047</c:v>
                </c:pt>
                <c:pt idx="65">
                  <c:v>44048</c:v>
                </c:pt>
                <c:pt idx="66">
                  <c:v>44049</c:v>
                </c:pt>
                <c:pt idx="67">
                  <c:v>44050</c:v>
                </c:pt>
                <c:pt idx="68">
                  <c:v>44051</c:v>
                </c:pt>
                <c:pt idx="69">
                  <c:v>44052</c:v>
                </c:pt>
                <c:pt idx="70">
                  <c:v>44053</c:v>
                </c:pt>
                <c:pt idx="71">
                  <c:v>44054</c:v>
                </c:pt>
                <c:pt idx="72">
                  <c:v>44055</c:v>
                </c:pt>
                <c:pt idx="73">
                  <c:v>44056</c:v>
                </c:pt>
                <c:pt idx="74">
                  <c:v>44057</c:v>
                </c:pt>
                <c:pt idx="75">
                  <c:v>44058</c:v>
                </c:pt>
                <c:pt idx="76">
                  <c:v>44059</c:v>
                </c:pt>
                <c:pt idx="77">
                  <c:v>44060</c:v>
                </c:pt>
                <c:pt idx="78">
                  <c:v>44061</c:v>
                </c:pt>
                <c:pt idx="79">
                  <c:v>44062</c:v>
                </c:pt>
                <c:pt idx="80">
                  <c:v>44063</c:v>
                </c:pt>
                <c:pt idx="81">
                  <c:v>44064</c:v>
                </c:pt>
                <c:pt idx="82">
                  <c:v>44065</c:v>
                </c:pt>
                <c:pt idx="83">
                  <c:v>44066</c:v>
                </c:pt>
                <c:pt idx="84">
                  <c:v>44067</c:v>
                </c:pt>
                <c:pt idx="85">
                  <c:v>44068</c:v>
                </c:pt>
                <c:pt idx="86">
                  <c:v>44069</c:v>
                </c:pt>
                <c:pt idx="87">
                  <c:v>44070</c:v>
                </c:pt>
                <c:pt idx="88">
                  <c:v>44071</c:v>
                </c:pt>
                <c:pt idx="89">
                  <c:v>44072</c:v>
                </c:pt>
                <c:pt idx="90">
                  <c:v>44073</c:v>
                </c:pt>
                <c:pt idx="91">
                  <c:v>44074</c:v>
                </c:pt>
                <c:pt idx="92">
                  <c:v>44075</c:v>
                </c:pt>
                <c:pt idx="93">
                  <c:v>44076</c:v>
                </c:pt>
                <c:pt idx="94">
                  <c:v>44077</c:v>
                </c:pt>
                <c:pt idx="95">
                  <c:v>44078</c:v>
                </c:pt>
                <c:pt idx="96">
                  <c:v>44079</c:v>
                </c:pt>
                <c:pt idx="97">
                  <c:v>44080</c:v>
                </c:pt>
                <c:pt idx="98">
                  <c:v>44081</c:v>
                </c:pt>
                <c:pt idx="99">
                  <c:v>44082</c:v>
                </c:pt>
                <c:pt idx="100">
                  <c:v>44083</c:v>
                </c:pt>
                <c:pt idx="101">
                  <c:v>44084</c:v>
                </c:pt>
                <c:pt idx="102">
                  <c:v>44085</c:v>
                </c:pt>
                <c:pt idx="103">
                  <c:v>44086</c:v>
                </c:pt>
                <c:pt idx="104">
                  <c:v>44087</c:v>
                </c:pt>
                <c:pt idx="105">
                  <c:v>44088</c:v>
                </c:pt>
                <c:pt idx="106">
                  <c:v>44089</c:v>
                </c:pt>
                <c:pt idx="107">
                  <c:v>44090</c:v>
                </c:pt>
                <c:pt idx="108">
                  <c:v>44091</c:v>
                </c:pt>
                <c:pt idx="109">
                  <c:v>44092</c:v>
                </c:pt>
                <c:pt idx="110">
                  <c:v>44093</c:v>
                </c:pt>
                <c:pt idx="111">
                  <c:v>44094</c:v>
                </c:pt>
                <c:pt idx="112">
                  <c:v>44095</c:v>
                </c:pt>
                <c:pt idx="113">
                  <c:v>44096</c:v>
                </c:pt>
                <c:pt idx="114">
                  <c:v>44097</c:v>
                </c:pt>
                <c:pt idx="115">
                  <c:v>44098</c:v>
                </c:pt>
                <c:pt idx="116">
                  <c:v>44099</c:v>
                </c:pt>
                <c:pt idx="117">
                  <c:v>44100</c:v>
                </c:pt>
                <c:pt idx="118">
                  <c:v>44101</c:v>
                </c:pt>
                <c:pt idx="119">
                  <c:v>44102</c:v>
                </c:pt>
                <c:pt idx="120">
                  <c:v>44103</c:v>
                </c:pt>
                <c:pt idx="121">
                  <c:v>44104</c:v>
                </c:pt>
                <c:pt idx="122">
                  <c:v>44105</c:v>
                </c:pt>
                <c:pt idx="123">
                  <c:v>44106</c:v>
                </c:pt>
                <c:pt idx="124">
                  <c:v>44107</c:v>
                </c:pt>
                <c:pt idx="125">
                  <c:v>44108</c:v>
                </c:pt>
                <c:pt idx="126">
                  <c:v>44109</c:v>
                </c:pt>
                <c:pt idx="127">
                  <c:v>44110</c:v>
                </c:pt>
                <c:pt idx="128">
                  <c:v>44111</c:v>
                </c:pt>
                <c:pt idx="129">
                  <c:v>44112</c:v>
                </c:pt>
                <c:pt idx="130">
                  <c:v>44113</c:v>
                </c:pt>
                <c:pt idx="131">
                  <c:v>44114</c:v>
                </c:pt>
                <c:pt idx="132">
                  <c:v>44115</c:v>
                </c:pt>
                <c:pt idx="133">
                  <c:v>44116</c:v>
                </c:pt>
                <c:pt idx="134">
                  <c:v>44117</c:v>
                </c:pt>
                <c:pt idx="135">
                  <c:v>44118</c:v>
                </c:pt>
                <c:pt idx="136">
                  <c:v>44119</c:v>
                </c:pt>
                <c:pt idx="137">
                  <c:v>44120</c:v>
                </c:pt>
                <c:pt idx="138">
                  <c:v>44121</c:v>
                </c:pt>
                <c:pt idx="139">
                  <c:v>44122</c:v>
                </c:pt>
                <c:pt idx="140">
                  <c:v>44123</c:v>
                </c:pt>
                <c:pt idx="141">
                  <c:v>44124</c:v>
                </c:pt>
                <c:pt idx="142">
                  <c:v>44125</c:v>
                </c:pt>
                <c:pt idx="143">
                  <c:v>44126</c:v>
                </c:pt>
                <c:pt idx="144">
                  <c:v>44127</c:v>
                </c:pt>
                <c:pt idx="145">
                  <c:v>44128</c:v>
                </c:pt>
                <c:pt idx="146">
                  <c:v>44129</c:v>
                </c:pt>
                <c:pt idx="147">
                  <c:v>44130</c:v>
                </c:pt>
                <c:pt idx="148">
                  <c:v>44131</c:v>
                </c:pt>
                <c:pt idx="149">
                  <c:v>44132</c:v>
                </c:pt>
                <c:pt idx="150">
                  <c:v>44133</c:v>
                </c:pt>
                <c:pt idx="151">
                  <c:v>44134</c:v>
                </c:pt>
                <c:pt idx="152">
                  <c:v>44135</c:v>
                </c:pt>
                <c:pt idx="153">
                  <c:v>44136</c:v>
                </c:pt>
                <c:pt idx="154">
                  <c:v>44137</c:v>
                </c:pt>
                <c:pt idx="155">
                  <c:v>44138</c:v>
                </c:pt>
                <c:pt idx="156">
                  <c:v>44139</c:v>
                </c:pt>
                <c:pt idx="157">
                  <c:v>44140</c:v>
                </c:pt>
                <c:pt idx="158">
                  <c:v>44141</c:v>
                </c:pt>
                <c:pt idx="159">
                  <c:v>44142</c:v>
                </c:pt>
                <c:pt idx="160">
                  <c:v>44143</c:v>
                </c:pt>
                <c:pt idx="161">
                  <c:v>44144</c:v>
                </c:pt>
                <c:pt idx="162">
                  <c:v>44145</c:v>
                </c:pt>
                <c:pt idx="163">
                  <c:v>44146</c:v>
                </c:pt>
                <c:pt idx="164">
                  <c:v>44147</c:v>
                </c:pt>
                <c:pt idx="165">
                  <c:v>44148</c:v>
                </c:pt>
                <c:pt idx="166">
                  <c:v>44149</c:v>
                </c:pt>
                <c:pt idx="167">
                  <c:v>44150</c:v>
                </c:pt>
                <c:pt idx="168">
                  <c:v>44151</c:v>
                </c:pt>
                <c:pt idx="169">
                  <c:v>44152</c:v>
                </c:pt>
                <c:pt idx="170">
                  <c:v>44153</c:v>
                </c:pt>
                <c:pt idx="171">
                  <c:v>44154</c:v>
                </c:pt>
                <c:pt idx="172">
                  <c:v>44155</c:v>
                </c:pt>
                <c:pt idx="173">
                  <c:v>44156</c:v>
                </c:pt>
                <c:pt idx="174">
                  <c:v>44157</c:v>
                </c:pt>
                <c:pt idx="175">
                  <c:v>44158</c:v>
                </c:pt>
                <c:pt idx="176">
                  <c:v>44159</c:v>
                </c:pt>
                <c:pt idx="177">
                  <c:v>44160</c:v>
                </c:pt>
                <c:pt idx="178">
                  <c:v>44161</c:v>
                </c:pt>
                <c:pt idx="179">
                  <c:v>44162</c:v>
                </c:pt>
                <c:pt idx="180">
                  <c:v>44163</c:v>
                </c:pt>
                <c:pt idx="181">
                  <c:v>44164</c:v>
                </c:pt>
                <c:pt idx="182">
                  <c:v>44165</c:v>
                </c:pt>
                <c:pt idx="183">
                  <c:v>44166</c:v>
                </c:pt>
                <c:pt idx="184">
                  <c:v>44167</c:v>
                </c:pt>
                <c:pt idx="185">
                  <c:v>44168</c:v>
                </c:pt>
                <c:pt idx="186">
                  <c:v>44169</c:v>
                </c:pt>
                <c:pt idx="187">
                  <c:v>44170</c:v>
                </c:pt>
                <c:pt idx="188">
                  <c:v>44171</c:v>
                </c:pt>
                <c:pt idx="189">
                  <c:v>44172</c:v>
                </c:pt>
                <c:pt idx="190">
                  <c:v>44173</c:v>
                </c:pt>
                <c:pt idx="191">
                  <c:v>44174</c:v>
                </c:pt>
                <c:pt idx="192">
                  <c:v>44175</c:v>
                </c:pt>
                <c:pt idx="193">
                  <c:v>44176</c:v>
                </c:pt>
                <c:pt idx="194">
                  <c:v>44177</c:v>
                </c:pt>
                <c:pt idx="195">
                  <c:v>44178</c:v>
                </c:pt>
                <c:pt idx="196">
                  <c:v>44179</c:v>
                </c:pt>
                <c:pt idx="197">
                  <c:v>44180</c:v>
                </c:pt>
                <c:pt idx="198">
                  <c:v>44181</c:v>
                </c:pt>
                <c:pt idx="199">
                  <c:v>44182</c:v>
                </c:pt>
                <c:pt idx="200">
                  <c:v>44183</c:v>
                </c:pt>
                <c:pt idx="201">
                  <c:v>44184</c:v>
                </c:pt>
                <c:pt idx="202">
                  <c:v>44185</c:v>
                </c:pt>
                <c:pt idx="203">
                  <c:v>44186</c:v>
                </c:pt>
                <c:pt idx="204">
                  <c:v>44187</c:v>
                </c:pt>
                <c:pt idx="205">
                  <c:v>44188</c:v>
                </c:pt>
                <c:pt idx="206">
                  <c:v>44189</c:v>
                </c:pt>
                <c:pt idx="207">
                  <c:v>44190</c:v>
                </c:pt>
                <c:pt idx="208">
                  <c:v>44191</c:v>
                </c:pt>
                <c:pt idx="209">
                  <c:v>44192</c:v>
                </c:pt>
                <c:pt idx="210">
                  <c:v>44193</c:v>
                </c:pt>
                <c:pt idx="211">
                  <c:v>44194</c:v>
                </c:pt>
                <c:pt idx="212">
                  <c:v>44195</c:v>
                </c:pt>
                <c:pt idx="213">
                  <c:v>44196</c:v>
                </c:pt>
                <c:pt idx="214">
                  <c:v>44197</c:v>
                </c:pt>
                <c:pt idx="215">
                  <c:v>44198</c:v>
                </c:pt>
                <c:pt idx="216">
                  <c:v>44199</c:v>
                </c:pt>
                <c:pt idx="217">
                  <c:v>44200</c:v>
                </c:pt>
                <c:pt idx="218">
                  <c:v>44201</c:v>
                </c:pt>
                <c:pt idx="219">
                  <c:v>44202</c:v>
                </c:pt>
                <c:pt idx="220">
                  <c:v>44203</c:v>
                </c:pt>
                <c:pt idx="221">
                  <c:v>44204</c:v>
                </c:pt>
                <c:pt idx="222">
                  <c:v>44205</c:v>
                </c:pt>
                <c:pt idx="223">
                  <c:v>44206</c:v>
                </c:pt>
                <c:pt idx="224">
                  <c:v>44207</c:v>
                </c:pt>
                <c:pt idx="225">
                  <c:v>44208</c:v>
                </c:pt>
                <c:pt idx="226">
                  <c:v>44209</c:v>
                </c:pt>
                <c:pt idx="227">
                  <c:v>44210</c:v>
                </c:pt>
                <c:pt idx="228">
                  <c:v>44211</c:v>
                </c:pt>
                <c:pt idx="229">
                  <c:v>44212</c:v>
                </c:pt>
                <c:pt idx="230">
                  <c:v>44213</c:v>
                </c:pt>
                <c:pt idx="231">
                  <c:v>44214</c:v>
                </c:pt>
                <c:pt idx="232">
                  <c:v>44215</c:v>
                </c:pt>
                <c:pt idx="233">
                  <c:v>44216</c:v>
                </c:pt>
                <c:pt idx="234">
                  <c:v>44217</c:v>
                </c:pt>
                <c:pt idx="235">
                  <c:v>44218</c:v>
                </c:pt>
                <c:pt idx="236">
                  <c:v>44219</c:v>
                </c:pt>
                <c:pt idx="237">
                  <c:v>44220</c:v>
                </c:pt>
                <c:pt idx="238">
                  <c:v>44221</c:v>
                </c:pt>
                <c:pt idx="239">
                  <c:v>44222</c:v>
                </c:pt>
                <c:pt idx="240">
                  <c:v>44223</c:v>
                </c:pt>
                <c:pt idx="241">
                  <c:v>44224</c:v>
                </c:pt>
                <c:pt idx="242">
                  <c:v>44225</c:v>
                </c:pt>
                <c:pt idx="243">
                  <c:v>44226</c:v>
                </c:pt>
                <c:pt idx="244">
                  <c:v>44227</c:v>
                </c:pt>
                <c:pt idx="245">
                  <c:v>44228</c:v>
                </c:pt>
                <c:pt idx="246">
                  <c:v>44229</c:v>
                </c:pt>
                <c:pt idx="247">
                  <c:v>44230</c:v>
                </c:pt>
                <c:pt idx="248">
                  <c:v>44231</c:v>
                </c:pt>
                <c:pt idx="249">
                  <c:v>44232</c:v>
                </c:pt>
                <c:pt idx="250">
                  <c:v>44233</c:v>
                </c:pt>
                <c:pt idx="251">
                  <c:v>44234</c:v>
                </c:pt>
                <c:pt idx="252">
                  <c:v>44235</c:v>
                </c:pt>
                <c:pt idx="253">
                  <c:v>44236</c:v>
                </c:pt>
                <c:pt idx="254">
                  <c:v>44237</c:v>
                </c:pt>
                <c:pt idx="255">
                  <c:v>44238</c:v>
                </c:pt>
                <c:pt idx="256">
                  <c:v>44239</c:v>
                </c:pt>
                <c:pt idx="257">
                  <c:v>44240</c:v>
                </c:pt>
                <c:pt idx="258">
                  <c:v>44241</c:v>
                </c:pt>
                <c:pt idx="259">
                  <c:v>44242</c:v>
                </c:pt>
                <c:pt idx="260">
                  <c:v>44243</c:v>
                </c:pt>
                <c:pt idx="261">
                  <c:v>44244</c:v>
                </c:pt>
                <c:pt idx="262">
                  <c:v>44245</c:v>
                </c:pt>
                <c:pt idx="263">
                  <c:v>44246</c:v>
                </c:pt>
                <c:pt idx="264">
                  <c:v>44247</c:v>
                </c:pt>
                <c:pt idx="265">
                  <c:v>44248</c:v>
                </c:pt>
                <c:pt idx="266">
                  <c:v>44249</c:v>
                </c:pt>
                <c:pt idx="267">
                  <c:v>44250</c:v>
                </c:pt>
                <c:pt idx="268">
                  <c:v>44251</c:v>
                </c:pt>
                <c:pt idx="269">
                  <c:v>44252</c:v>
                </c:pt>
                <c:pt idx="270">
                  <c:v>44253</c:v>
                </c:pt>
                <c:pt idx="271">
                  <c:v>44254</c:v>
                </c:pt>
                <c:pt idx="272">
                  <c:v>44255</c:v>
                </c:pt>
                <c:pt idx="273">
                  <c:v>44256</c:v>
                </c:pt>
                <c:pt idx="274">
                  <c:v>44257</c:v>
                </c:pt>
                <c:pt idx="275">
                  <c:v>44258</c:v>
                </c:pt>
                <c:pt idx="276">
                  <c:v>44259</c:v>
                </c:pt>
                <c:pt idx="277">
                  <c:v>44260</c:v>
                </c:pt>
                <c:pt idx="278">
                  <c:v>44261</c:v>
                </c:pt>
                <c:pt idx="279">
                  <c:v>44262</c:v>
                </c:pt>
                <c:pt idx="280">
                  <c:v>44263</c:v>
                </c:pt>
                <c:pt idx="281">
                  <c:v>44264</c:v>
                </c:pt>
                <c:pt idx="282">
                  <c:v>44265</c:v>
                </c:pt>
                <c:pt idx="283">
                  <c:v>44266</c:v>
                </c:pt>
                <c:pt idx="284">
                  <c:v>44267</c:v>
                </c:pt>
                <c:pt idx="285">
                  <c:v>44268</c:v>
                </c:pt>
                <c:pt idx="286">
                  <c:v>44269</c:v>
                </c:pt>
                <c:pt idx="287">
                  <c:v>44270</c:v>
                </c:pt>
                <c:pt idx="288">
                  <c:v>44271</c:v>
                </c:pt>
                <c:pt idx="289">
                  <c:v>44272</c:v>
                </c:pt>
                <c:pt idx="290">
                  <c:v>44273</c:v>
                </c:pt>
                <c:pt idx="291">
                  <c:v>44274</c:v>
                </c:pt>
                <c:pt idx="292">
                  <c:v>44275</c:v>
                </c:pt>
                <c:pt idx="293">
                  <c:v>44276</c:v>
                </c:pt>
                <c:pt idx="294">
                  <c:v>44277</c:v>
                </c:pt>
                <c:pt idx="295">
                  <c:v>44278</c:v>
                </c:pt>
                <c:pt idx="296">
                  <c:v>44279</c:v>
                </c:pt>
                <c:pt idx="297">
                  <c:v>44280</c:v>
                </c:pt>
                <c:pt idx="298">
                  <c:v>44281</c:v>
                </c:pt>
                <c:pt idx="299">
                  <c:v>44282</c:v>
                </c:pt>
                <c:pt idx="300">
                  <c:v>44283</c:v>
                </c:pt>
                <c:pt idx="301">
                  <c:v>44284</c:v>
                </c:pt>
                <c:pt idx="302">
                  <c:v>44285</c:v>
                </c:pt>
                <c:pt idx="303">
                  <c:v>44286</c:v>
                </c:pt>
                <c:pt idx="304">
                  <c:v>44287</c:v>
                </c:pt>
                <c:pt idx="305">
                  <c:v>44288</c:v>
                </c:pt>
                <c:pt idx="306">
                  <c:v>44289</c:v>
                </c:pt>
                <c:pt idx="307">
                  <c:v>44290</c:v>
                </c:pt>
                <c:pt idx="308">
                  <c:v>44291</c:v>
                </c:pt>
                <c:pt idx="309">
                  <c:v>44292</c:v>
                </c:pt>
                <c:pt idx="310">
                  <c:v>44293</c:v>
                </c:pt>
                <c:pt idx="311">
                  <c:v>44294</c:v>
                </c:pt>
                <c:pt idx="312">
                  <c:v>44295</c:v>
                </c:pt>
                <c:pt idx="313">
                  <c:v>44296</c:v>
                </c:pt>
                <c:pt idx="314">
                  <c:v>44297</c:v>
                </c:pt>
                <c:pt idx="315">
                  <c:v>44298</c:v>
                </c:pt>
                <c:pt idx="316">
                  <c:v>44299</c:v>
                </c:pt>
                <c:pt idx="317">
                  <c:v>44300</c:v>
                </c:pt>
                <c:pt idx="318">
                  <c:v>44301</c:v>
                </c:pt>
                <c:pt idx="319">
                  <c:v>44302</c:v>
                </c:pt>
                <c:pt idx="320">
                  <c:v>44303</c:v>
                </c:pt>
                <c:pt idx="321">
                  <c:v>44304</c:v>
                </c:pt>
                <c:pt idx="322">
                  <c:v>44305</c:v>
                </c:pt>
                <c:pt idx="323">
                  <c:v>44306</c:v>
                </c:pt>
                <c:pt idx="324">
                  <c:v>44307</c:v>
                </c:pt>
                <c:pt idx="325">
                  <c:v>44308</c:v>
                </c:pt>
                <c:pt idx="326">
                  <c:v>44309</c:v>
                </c:pt>
                <c:pt idx="327">
                  <c:v>44310</c:v>
                </c:pt>
                <c:pt idx="328">
                  <c:v>44311</c:v>
                </c:pt>
                <c:pt idx="329">
                  <c:v>44312</c:v>
                </c:pt>
                <c:pt idx="330">
                  <c:v>44313</c:v>
                </c:pt>
                <c:pt idx="331">
                  <c:v>44314</c:v>
                </c:pt>
                <c:pt idx="332">
                  <c:v>44315</c:v>
                </c:pt>
                <c:pt idx="333">
                  <c:v>44316</c:v>
                </c:pt>
                <c:pt idx="334">
                  <c:v>44317</c:v>
                </c:pt>
                <c:pt idx="335">
                  <c:v>44318</c:v>
                </c:pt>
                <c:pt idx="336">
                  <c:v>44319</c:v>
                </c:pt>
                <c:pt idx="337">
                  <c:v>44320</c:v>
                </c:pt>
                <c:pt idx="338">
                  <c:v>44321</c:v>
                </c:pt>
                <c:pt idx="339">
                  <c:v>44322</c:v>
                </c:pt>
                <c:pt idx="340">
                  <c:v>44323</c:v>
                </c:pt>
                <c:pt idx="341">
                  <c:v>44324</c:v>
                </c:pt>
                <c:pt idx="342">
                  <c:v>44325</c:v>
                </c:pt>
                <c:pt idx="343">
                  <c:v>44326</c:v>
                </c:pt>
                <c:pt idx="344">
                  <c:v>44327</c:v>
                </c:pt>
                <c:pt idx="345">
                  <c:v>44328</c:v>
                </c:pt>
                <c:pt idx="346">
                  <c:v>44329</c:v>
                </c:pt>
                <c:pt idx="347">
                  <c:v>44330</c:v>
                </c:pt>
                <c:pt idx="348">
                  <c:v>44331</c:v>
                </c:pt>
                <c:pt idx="349">
                  <c:v>44332</c:v>
                </c:pt>
                <c:pt idx="350">
                  <c:v>44333</c:v>
                </c:pt>
                <c:pt idx="351">
                  <c:v>44334</c:v>
                </c:pt>
                <c:pt idx="352">
                  <c:v>44335</c:v>
                </c:pt>
                <c:pt idx="353">
                  <c:v>44336</c:v>
                </c:pt>
                <c:pt idx="354">
                  <c:v>44337</c:v>
                </c:pt>
                <c:pt idx="355">
                  <c:v>44338</c:v>
                </c:pt>
                <c:pt idx="356">
                  <c:v>44339</c:v>
                </c:pt>
                <c:pt idx="357">
                  <c:v>44340</c:v>
                </c:pt>
                <c:pt idx="358">
                  <c:v>44341</c:v>
                </c:pt>
                <c:pt idx="359">
                  <c:v>44342</c:v>
                </c:pt>
                <c:pt idx="360">
                  <c:v>44343</c:v>
                </c:pt>
                <c:pt idx="361">
                  <c:v>44344</c:v>
                </c:pt>
                <c:pt idx="362">
                  <c:v>44345</c:v>
                </c:pt>
                <c:pt idx="363">
                  <c:v>44346</c:v>
                </c:pt>
                <c:pt idx="364">
                  <c:v>44347</c:v>
                </c:pt>
              </c:numCache>
            </c:numRef>
          </c:cat>
          <c:val>
            <c:numRef>
              <c:f>'水利 降雨'!$H$3:$H$367</c:f>
              <c:numCache>
                <c:formatCode>General</c:formatCode>
                <c:ptCount val="365"/>
                <c:pt idx="0">
                  <c:v>1.5</c:v>
                </c:pt>
                <c:pt idx="1">
                  <c:v>0</c:v>
                </c:pt>
                <c:pt idx="2">
                  <c:v>0</c:v>
                </c:pt>
                <c:pt idx="3">
                  <c:v>0</c:v>
                </c:pt>
                <c:pt idx="4">
                  <c:v>0</c:v>
                </c:pt>
                <c:pt idx="5">
                  <c:v>0</c:v>
                </c:pt>
                <c:pt idx="6">
                  <c:v>0</c:v>
                </c:pt>
                <c:pt idx="7">
                  <c:v>31</c:v>
                </c:pt>
                <c:pt idx="8">
                  <c:v>47.5</c:v>
                </c:pt>
                <c:pt idx="9">
                  <c:v>15.5</c:v>
                </c:pt>
                <c:pt idx="10">
                  <c:v>0.5</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0.5</c:v>
                </c:pt>
                <c:pt idx="32">
                  <c:v>0</c:v>
                </c:pt>
                <c:pt idx="33">
                  <c:v>0</c:v>
                </c:pt>
                <c:pt idx="34">
                  <c:v>0</c:v>
                </c:pt>
                <c:pt idx="35">
                  <c:v>0</c:v>
                </c:pt>
                <c:pt idx="36">
                  <c:v>0</c:v>
                </c:pt>
                <c:pt idx="37">
                  <c:v>0</c:v>
                </c:pt>
                <c:pt idx="38">
                  <c:v>0</c:v>
                </c:pt>
                <c:pt idx="39">
                  <c:v>0</c:v>
                </c:pt>
                <c:pt idx="40">
                  <c:v>0</c:v>
                </c:pt>
                <c:pt idx="41">
                  <c:v>0</c:v>
                </c:pt>
                <c:pt idx="42">
                  <c:v>0</c:v>
                </c:pt>
                <c:pt idx="43">
                  <c:v>0</c:v>
                </c:pt>
                <c:pt idx="44">
                  <c:v>6.5</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10.5</c:v>
                </c:pt>
                <c:pt idx="65">
                  <c:v>6</c:v>
                </c:pt>
                <c:pt idx="66">
                  <c:v>0</c:v>
                </c:pt>
                <c:pt idx="67">
                  <c:v>0</c:v>
                </c:pt>
                <c:pt idx="68">
                  <c:v>0</c:v>
                </c:pt>
                <c:pt idx="69">
                  <c:v>0</c:v>
                </c:pt>
                <c:pt idx="70">
                  <c:v>0</c:v>
                </c:pt>
                <c:pt idx="71">
                  <c:v>22.5</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2</c:v>
                </c:pt>
                <c:pt idx="88">
                  <c:v>0.5</c:v>
                </c:pt>
                <c:pt idx="89">
                  <c:v>0</c:v>
                </c:pt>
                <c:pt idx="90">
                  <c:v>0</c:v>
                </c:pt>
                <c:pt idx="91">
                  <c:v>0</c:v>
                </c:pt>
                <c:pt idx="92">
                  <c:v>0</c:v>
                </c:pt>
                <c:pt idx="93">
                  <c:v>0</c:v>
                </c:pt>
                <c:pt idx="94">
                  <c:v>0</c:v>
                </c:pt>
                <c:pt idx="95">
                  <c:v>0</c:v>
                </c:pt>
                <c:pt idx="96">
                  <c:v>1.5</c:v>
                </c:pt>
                <c:pt idx="97">
                  <c:v>0</c:v>
                </c:pt>
                <c:pt idx="98">
                  <c:v>17.5</c:v>
                </c:pt>
                <c:pt idx="99">
                  <c:v>1</c:v>
                </c:pt>
                <c:pt idx="100">
                  <c:v>0</c:v>
                </c:pt>
                <c:pt idx="101">
                  <c:v>0</c:v>
                </c:pt>
                <c:pt idx="102">
                  <c:v>1</c:v>
                </c:pt>
                <c:pt idx="103">
                  <c:v>8.5</c:v>
                </c:pt>
                <c:pt idx="104">
                  <c:v>0</c:v>
                </c:pt>
                <c:pt idx="105">
                  <c:v>0</c:v>
                </c:pt>
                <c:pt idx="106">
                  <c:v>0</c:v>
                </c:pt>
                <c:pt idx="107">
                  <c:v>0</c:v>
                </c:pt>
                <c:pt idx="108">
                  <c:v>0</c:v>
                </c:pt>
                <c:pt idx="109">
                  <c:v>0</c:v>
                </c:pt>
                <c:pt idx="110">
                  <c:v>0</c:v>
                </c:pt>
                <c:pt idx="111">
                  <c:v>2.5</c:v>
                </c:pt>
                <c:pt idx="112">
                  <c:v>0</c:v>
                </c:pt>
                <c:pt idx="113">
                  <c:v>0</c:v>
                </c:pt>
                <c:pt idx="114">
                  <c:v>0</c:v>
                </c:pt>
                <c:pt idx="115">
                  <c:v>0</c:v>
                </c:pt>
                <c:pt idx="116">
                  <c:v>0</c:v>
                </c:pt>
                <c:pt idx="117">
                  <c:v>0</c:v>
                </c:pt>
                <c:pt idx="118">
                  <c:v>1</c:v>
                </c:pt>
                <c:pt idx="119">
                  <c:v>1</c:v>
                </c:pt>
                <c:pt idx="120">
                  <c:v>0</c:v>
                </c:pt>
                <c:pt idx="121">
                  <c:v>2</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2</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0.5</c:v>
                </c:pt>
                <c:pt idx="168">
                  <c:v>0</c:v>
                </c:pt>
                <c:pt idx="169">
                  <c:v>0</c:v>
                </c:pt>
                <c:pt idx="170">
                  <c:v>0</c:v>
                </c:pt>
                <c:pt idx="171">
                  <c:v>0.5</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8.5</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18.5</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33</c:v>
                </c:pt>
                <c:pt idx="255">
                  <c:v>4.5</c:v>
                </c:pt>
                <c:pt idx="256">
                  <c:v>1</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1</c:v>
                </c:pt>
                <c:pt idx="277">
                  <c:v>6</c:v>
                </c:pt>
                <c:pt idx="278">
                  <c:v>6.5</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3.5</c:v>
                </c:pt>
                <c:pt idx="296">
                  <c:v>4</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0.5</c:v>
                </c:pt>
                <c:pt idx="320">
                  <c:v>1</c:v>
                </c:pt>
                <c:pt idx="321">
                  <c:v>0</c:v>
                </c:pt>
                <c:pt idx="322">
                  <c:v>0</c:v>
                </c:pt>
                <c:pt idx="323">
                  <c:v>0</c:v>
                </c:pt>
                <c:pt idx="324">
                  <c:v>0</c:v>
                </c:pt>
                <c:pt idx="325">
                  <c:v>1</c:v>
                </c:pt>
                <c:pt idx="326">
                  <c:v>0</c:v>
                </c:pt>
                <c:pt idx="327">
                  <c:v>0</c:v>
                </c:pt>
                <c:pt idx="328">
                  <c:v>3</c:v>
                </c:pt>
                <c:pt idx="329">
                  <c:v>0</c:v>
                </c:pt>
                <c:pt idx="330">
                  <c:v>5.5</c:v>
                </c:pt>
                <c:pt idx="331">
                  <c:v>32</c:v>
                </c:pt>
                <c:pt idx="332">
                  <c:v>17</c:v>
                </c:pt>
                <c:pt idx="333">
                  <c:v>0</c:v>
                </c:pt>
                <c:pt idx="334">
                  <c:v>0</c:v>
                </c:pt>
                <c:pt idx="335">
                  <c:v>0</c:v>
                </c:pt>
                <c:pt idx="336">
                  <c:v>5</c:v>
                </c:pt>
                <c:pt idx="337">
                  <c:v>1</c:v>
                </c:pt>
                <c:pt idx="338">
                  <c:v>0.5</c:v>
                </c:pt>
                <c:pt idx="339">
                  <c:v>0</c:v>
                </c:pt>
                <c:pt idx="340">
                  <c:v>0</c:v>
                </c:pt>
                <c:pt idx="341">
                  <c:v>2</c:v>
                </c:pt>
                <c:pt idx="342">
                  <c:v>4</c:v>
                </c:pt>
                <c:pt idx="343">
                  <c:v>0</c:v>
                </c:pt>
                <c:pt idx="344">
                  <c:v>0</c:v>
                </c:pt>
                <c:pt idx="345">
                  <c:v>0</c:v>
                </c:pt>
                <c:pt idx="346">
                  <c:v>0</c:v>
                </c:pt>
                <c:pt idx="347">
                  <c:v>0</c:v>
                </c:pt>
                <c:pt idx="348">
                  <c:v>0</c:v>
                </c:pt>
                <c:pt idx="349">
                  <c:v>0</c:v>
                </c:pt>
                <c:pt idx="350">
                  <c:v>0</c:v>
                </c:pt>
                <c:pt idx="351">
                  <c:v>1</c:v>
                </c:pt>
                <c:pt idx="352">
                  <c:v>0.5</c:v>
                </c:pt>
                <c:pt idx="353">
                  <c:v>0</c:v>
                </c:pt>
                <c:pt idx="354">
                  <c:v>0</c:v>
                </c:pt>
                <c:pt idx="355">
                  <c:v>0</c:v>
                </c:pt>
                <c:pt idx="356">
                  <c:v>0</c:v>
                </c:pt>
                <c:pt idx="357">
                  <c:v>9</c:v>
                </c:pt>
                <c:pt idx="358">
                  <c:v>0</c:v>
                </c:pt>
                <c:pt idx="359">
                  <c:v>0</c:v>
                </c:pt>
                <c:pt idx="360">
                  <c:v>0</c:v>
                </c:pt>
                <c:pt idx="361">
                  <c:v>3</c:v>
                </c:pt>
                <c:pt idx="362">
                  <c:v>36</c:v>
                </c:pt>
                <c:pt idx="363">
                  <c:v>5.5</c:v>
                </c:pt>
                <c:pt idx="364">
                  <c:v>9</c:v>
                </c:pt>
              </c:numCache>
            </c:numRef>
          </c:val>
          <c:extLst>
            <c:ext xmlns:c16="http://schemas.microsoft.com/office/drawing/2014/chart" uri="{C3380CC4-5D6E-409C-BE32-E72D297353CC}">
              <c16:uniqueId val="{00000000-934E-4246-BA29-9F9D0353A58F}"/>
            </c:ext>
          </c:extLst>
        </c:ser>
        <c:dLbls>
          <c:showLegendKey val="0"/>
          <c:showVal val="0"/>
          <c:showCatName val="0"/>
          <c:showSerName val="0"/>
          <c:showPercent val="0"/>
          <c:showBubbleSize val="0"/>
        </c:dLbls>
        <c:gapWidth val="219"/>
        <c:overlap val="-27"/>
        <c:axId val="1876302064"/>
        <c:axId val="1876277104"/>
      </c:barChart>
      <c:lineChart>
        <c:grouping val="standard"/>
        <c:varyColors val="0"/>
        <c:ser>
          <c:idx val="1"/>
          <c:order val="1"/>
          <c:tx>
            <c:strRef>
              <c:f>'水利 降雨'!$I$2</c:f>
              <c:strCache>
                <c:ptCount val="1"/>
                <c:pt idx="0">
                  <c:v>參考蒸發散量(mm)</c:v>
                </c:pt>
              </c:strCache>
            </c:strRef>
          </c:tx>
          <c:spPr>
            <a:ln w="15875" cap="rnd">
              <a:solidFill>
                <a:srgbClr val="CC0000"/>
              </a:solidFill>
              <a:round/>
            </a:ln>
            <a:effectLst/>
          </c:spPr>
          <c:marker>
            <c:symbol val="none"/>
          </c:marker>
          <c:cat>
            <c:numRef>
              <c:f>'水利 降雨'!$A$3:$A$368</c:f>
              <c:numCache>
                <c:formatCode>m/d/yyyy</c:formatCode>
                <c:ptCount val="366"/>
                <c:pt idx="0">
                  <c:v>42309</c:v>
                </c:pt>
                <c:pt idx="1">
                  <c:v>42310</c:v>
                </c:pt>
                <c:pt idx="2">
                  <c:v>42311</c:v>
                </c:pt>
                <c:pt idx="3">
                  <c:v>42312</c:v>
                </c:pt>
                <c:pt idx="4">
                  <c:v>42313</c:v>
                </c:pt>
                <c:pt idx="5">
                  <c:v>42314</c:v>
                </c:pt>
                <c:pt idx="6">
                  <c:v>42315</c:v>
                </c:pt>
                <c:pt idx="7">
                  <c:v>42316</c:v>
                </c:pt>
                <c:pt idx="8">
                  <c:v>42317</c:v>
                </c:pt>
                <c:pt idx="9">
                  <c:v>42318</c:v>
                </c:pt>
                <c:pt idx="10">
                  <c:v>42319</c:v>
                </c:pt>
                <c:pt idx="11">
                  <c:v>42320</c:v>
                </c:pt>
                <c:pt idx="12">
                  <c:v>42321</c:v>
                </c:pt>
                <c:pt idx="13">
                  <c:v>42322</c:v>
                </c:pt>
                <c:pt idx="14">
                  <c:v>42323</c:v>
                </c:pt>
                <c:pt idx="15">
                  <c:v>42324</c:v>
                </c:pt>
                <c:pt idx="16">
                  <c:v>42325</c:v>
                </c:pt>
                <c:pt idx="17">
                  <c:v>42326</c:v>
                </c:pt>
                <c:pt idx="18">
                  <c:v>42327</c:v>
                </c:pt>
                <c:pt idx="19">
                  <c:v>42328</c:v>
                </c:pt>
                <c:pt idx="20">
                  <c:v>42329</c:v>
                </c:pt>
                <c:pt idx="21">
                  <c:v>42330</c:v>
                </c:pt>
                <c:pt idx="22">
                  <c:v>42331</c:v>
                </c:pt>
                <c:pt idx="23">
                  <c:v>42332</c:v>
                </c:pt>
                <c:pt idx="24">
                  <c:v>42333</c:v>
                </c:pt>
                <c:pt idx="25">
                  <c:v>42334</c:v>
                </c:pt>
                <c:pt idx="26">
                  <c:v>42335</c:v>
                </c:pt>
                <c:pt idx="27">
                  <c:v>42336</c:v>
                </c:pt>
                <c:pt idx="28">
                  <c:v>42337</c:v>
                </c:pt>
                <c:pt idx="29">
                  <c:v>42338</c:v>
                </c:pt>
                <c:pt idx="30">
                  <c:v>42339</c:v>
                </c:pt>
                <c:pt idx="31">
                  <c:v>42340</c:v>
                </c:pt>
                <c:pt idx="32">
                  <c:v>42341</c:v>
                </c:pt>
                <c:pt idx="33">
                  <c:v>42342</c:v>
                </c:pt>
                <c:pt idx="34">
                  <c:v>42343</c:v>
                </c:pt>
                <c:pt idx="35">
                  <c:v>42344</c:v>
                </c:pt>
                <c:pt idx="36">
                  <c:v>42345</c:v>
                </c:pt>
                <c:pt idx="37">
                  <c:v>42346</c:v>
                </c:pt>
                <c:pt idx="38">
                  <c:v>42347</c:v>
                </c:pt>
                <c:pt idx="39">
                  <c:v>42348</c:v>
                </c:pt>
                <c:pt idx="40">
                  <c:v>42349</c:v>
                </c:pt>
                <c:pt idx="41">
                  <c:v>42350</c:v>
                </c:pt>
                <c:pt idx="42">
                  <c:v>42351</c:v>
                </c:pt>
                <c:pt idx="43">
                  <c:v>42352</c:v>
                </c:pt>
                <c:pt idx="44">
                  <c:v>42353</c:v>
                </c:pt>
                <c:pt idx="45">
                  <c:v>42354</c:v>
                </c:pt>
                <c:pt idx="46">
                  <c:v>42355</c:v>
                </c:pt>
                <c:pt idx="47">
                  <c:v>42356</c:v>
                </c:pt>
                <c:pt idx="48">
                  <c:v>42357</c:v>
                </c:pt>
                <c:pt idx="49">
                  <c:v>42358</c:v>
                </c:pt>
                <c:pt idx="50">
                  <c:v>42359</c:v>
                </c:pt>
                <c:pt idx="51">
                  <c:v>42360</c:v>
                </c:pt>
                <c:pt idx="52">
                  <c:v>42361</c:v>
                </c:pt>
                <c:pt idx="53">
                  <c:v>42362</c:v>
                </c:pt>
                <c:pt idx="54">
                  <c:v>42363</c:v>
                </c:pt>
                <c:pt idx="55">
                  <c:v>42364</c:v>
                </c:pt>
                <c:pt idx="56">
                  <c:v>42365</c:v>
                </c:pt>
                <c:pt idx="57">
                  <c:v>42366</c:v>
                </c:pt>
                <c:pt idx="58">
                  <c:v>42367</c:v>
                </c:pt>
                <c:pt idx="59">
                  <c:v>42368</c:v>
                </c:pt>
                <c:pt idx="60">
                  <c:v>42369</c:v>
                </c:pt>
                <c:pt idx="61">
                  <c:v>42370</c:v>
                </c:pt>
                <c:pt idx="62">
                  <c:v>42371</c:v>
                </c:pt>
                <c:pt idx="63">
                  <c:v>42372</c:v>
                </c:pt>
                <c:pt idx="64">
                  <c:v>42373</c:v>
                </c:pt>
                <c:pt idx="65">
                  <c:v>42374</c:v>
                </c:pt>
                <c:pt idx="66">
                  <c:v>42375</c:v>
                </c:pt>
                <c:pt idx="67">
                  <c:v>42376</c:v>
                </c:pt>
                <c:pt idx="68">
                  <c:v>42377</c:v>
                </c:pt>
                <c:pt idx="69">
                  <c:v>42378</c:v>
                </c:pt>
                <c:pt idx="70">
                  <c:v>42379</c:v>
                </c:pt>
                <c:pt idx="71">
                  <c:v>42380</c:v>
                </c:pt>
                <c:pt idx="72">
                  <c:v>42381</c:v>
                </c:pt>
                <c:pt idx="73">
                  <c:v>42382</c:v>
                </c:pt>
                <c:pt idx="74">
                  <c:v>42383</c:v>
                </c:pt>
                <c:pt idx="75">
                  <c:v>42384</c:v>
                </c:pt>
                <c:pt idx="76">
                  <c:v>42385</c:v>
                </c:pt>
                <c:pt idx="77">
                  <c:v>42386</c:v>
                </c:pt>
                <c:pt idx="78">
                  <c:v>42387</c:v>
                </c:pt>
                <c:pt idx="79">
                  <c:v>42388</c:v>
                </c:pt>
                <c:pt idx="80">
                  <c:v>42389</c:v>
                </c:pt>
                <c:pt idx="81">
                  <c:v>42390</c:v>
                </c:pt>
                <c:pt idx="82">
                  <c:v>42391</c:v>
                </c:pt>
                <c:pt idx="83">
                  <c:v>42392</c:v>
                </c:pt>
                <c:pt idx="84">
                  <c:v>42393</c:v>
                </c:pt>
                <c:pt idx="85">
                  <c:v>42394</c:v>
                </c:pt>
                <c:pt idx="86">
                  <c:v>42395</c:v>
                </c:pt>
                <c:pt idx="87">
                  <c:v>42396</c:v>
                </c:pt>
                <c:pt idx="88">
                  <c:v>42397</c:v>
                </c:pt>
                <c:pt idx="89">
                  <c:v>42398</c:v>
                </c:pt>
                <c:pt idx="90">
                  <c:v>42399</c:v>
                </c:pt>
                <c:pt idx="91">
                  <c:v>42400</c:v>
                </c:pt>
                <c:pt idx="92">
                  <c:v>42401</c:v>
                </c:pt>
                <c:pt idx="93">
                  <c:v>42402</c:v>
                </c:pt>
                <c:pt idx="94">
                  <c:v>42403</c:v>
                </c:pt>
                <c:pt idx="95">
                  <c:v>42404</c:v>
                </c:pt>
                <c:pt idx="96">
                  <c:v>42405</c:v>
                </c:pt>
                <c:pt idx="97">
                  <c:v>42406</c:v>
                </c:pt>
                <c:pt idx="98">
                  <c:v>42407</c:v>
                </c:pt>
                <c:pt idx="99">
                  <c:v>42408</c:v>
                </c:pt>
                <c:pt idx="100">
                  <c:v>42409</c:v>
                </c:pt>
                <c:pt idx="101">
                  <c:v>42410</c:v>
                </c:pt>
                <c:pt idx="102">
                  <c:v>42411</c:v>
                </c:pt>
                <c:pt idx="103">
                  <c:v>42412</c:v>
                </c:pt>
                <c:pt idx="104">
                  <c:v>42413</c:v>
                </c:pt>
                <c:pt idx="105">
                  <c:v>42414</c:v>
                </c:pt>
                <c:pt idx="106">
                  <c:v>42415</c:v>
                </c:pt>
                <c:pt idx="107">
                  <c:v>42416</c:v>
                </c:pt>
                <c:pt idx="108">
                  <c:v>42417</c:v>
                </c:pt>
                <c:pt idx="109">
                  <c:v>42418</c:v>
                </c:pt>
                <c:pt idx="110">
                  <c:v>42419</c:v>
                </c:pt>
                <c:pt idx="111">
                  <c:v>42420</c:v>
                </c:pt>
                <c:pt idx="112">
                  <c:v>42421</c:v>
                </c:pt>
                <c:pt idx="113">
                  <c:v>42422</c:v>
                </c:pt>
                <c:pt idx="114">
                  <c:v>42423</c:v>
                </c:pt>
                <c:pt idx="115">
                  <c:v>42424</c:v>
                </c:pt>
                <c:pt idx="116">
                  <c:v>42425</c:v>
                </c:pt>
                <c:pt idx="117">
                  <c:v>42426</c:v>
                </c:pt>
                <c:pt idx="118">
                  <c:v>42427</c:v>
                </c:pt>
                <c:pt idx="119">
                  <c:v>42428</c:v>
                </c:pt>
                <c:pt idx="120">
                  <c:v>42429</c:v>
                </c:pt>
                <c:pt idx="121">
                  <c:v>42430</c:v>
                </c:pt>
                <c:pt idx="122">
                  <c:v>42431</c:v>
                </c:pt>
                <c:pt idx="123">
                  <c:v>42432</c:v>
                </c:pt>
                <c:pt idx="124">
                  <c:v>42433</c:v>
                </c:pt>
                <c:pt idx="125">
                  <c:v>42434</c:v>
                </c:pt>
                <c:pt idx="126">
                  <c:v>42435</c:v>
                </c:pt>
                <c:pt idx="127">
                  <c:v>42436</c:v>
                </c:pt>
                <c:pt idx="128">
                  <c:v>42437</c:v>
                </c:pt>
                <c:pt idx="129">
                  <c:v>42438</c:v>
                </c:pt>
                <c:pt idx="130">
                  <c:v>42439</c:v>
                </c:pt>
                <c:pt idx="131">
                  <c:v>42440</c:v>
                </c:pt>
                <c:pt idx="132">
                  <c:v>42441</c:v>
                </c:pt>
                <c:pt idx="133">
                  <c:v>42442</c:v>
                </c:pt>
                <c:pt idx="134">
                  <c:v>42443</c:v>
                </c:pt>
                <c:pt idx="135">
                  <c:v>42444</c:v>
                </c:pt>
                <c:pt idx="136">
                  <c:v>42445</c:v>
                </c:pt>
                <c:pt idx="137">
                  <c:v>42446</c:v>
                </c:pt>
                <c:pt idx="138">
                  <c:v>42447</c:v>
                </c:pt>
                <c:pt idx="139">
                  <c:v>42448</c:v>
                </c:pt>
                <c:pt idx="140">
                  <c:v>42449</c:v>
                </c:pt>
                <c:pt idx="141">
                  <c:v>42450</c:v>
                </c:pt>
                <c:pt idx="142">
                  <c:v>42451</c:v>
                </c:pt>
                <c:pt idx="143">
                  <c:v>42452</c:v>
                </c:pt>
                <c:pt idx="144">
                  <c:v>42453</c:v>
                </c:pt>
                <c:pt idx="145">
                  <c:v>42454</c:v>
                </c:pt>
                <c:pt idx="146">
                  <c:v>42455</c:v>
                </c:pt>
                <c:pt idx="147">
                  <c:v>42456</c:v>
                </c:pt>
                <c:pt idx="148">
                  <c:v>42457</c:v>
                </c:pt>
                <c:pt idx="149">
                  <c:v>42458</c:v>
                </c:pt>
                <c:pt idx="150">
                  <c:v>42459</c:v>
                </c:pt>
                <c:pt idx="151">
                  <c:v>42460</c:v>
                </c:pt>
                <c:pt idx="152">
                  <c:v>42461</c:v>
                </c:pt>
                <c:pt idx="153">
                  <c:v>42462</c:v>
                </c:pt>
                <c:pt idx="154">
                  <c:v>42463</c:v>
                </c:pt>
                <c:pt idx="155">
                  <c:v>42464</c:v>
                </c:pt>
                <c:pt idx="156">
                  <c:v>42465</c:v>
                </c:pt>
                <c:pt idx="157">
                  <c:v>42466</c:v>
                </c:pt>
                <c:pt idx="158">
                  <c:v>42467</c:v>
                </c:pt>
                <c:pt idx="159">
                  <c:v>42468</c:v>
                </c:pt>
                <c:pt idx="160">
                  <c:v>42469</c:v>
                </c:pt>
                <c:pt idx="161">
                  <c:v>42470</c:v>
                </c:pt>
                <c:pt idx="162">
                  <c:v>42471</c:v>
                </c:pt>
                <c:pt idx="163">
                  <c:v>42472</c:v>
                </c:pt>
                <c:pt idx="164">
                  <c:v>42473</c:v>
                </c:pt>
                <c:pt idx="165">
                  <c:v>42474</c:v>
                </c:pt>
                <c:pt idx="166">
                  <c:v>42475</c:v>
                </c:pt>
                <c:pt idx="167">
                  <c:v>42476</c:v>
                </c:pt>
                <c:pt idx="168">
                  <c:v>42477</c:v>
                </c:pt>
                <c:pt idx="169">
                  <c:v>42478</c:v>
                </c:pt>
                <c:pt idx="170">
                  <c:v>42479</c:v>
                </c:pt>
                <c:pt idx="171">
                  <c:v>42480</c:v>
                </c:pt>
                <c:pt idx="172">
                  <c:v>42481</c:v>
                </c:pt>
                <c:pt idx="173">
                  <c:v>42482</c:v>
                </c:pt>
                <c:pt idx="174">
                  <c:v>42483</c:v>
                </c:pt>
                <c:pt idx="175">
                  <c:v>42484</c:v>
                </c:pt>
                <c:pt idx="176">
                  <c:v>42485</c:v>
                </c:pt>
                <c:pt idx="177">
                  <c:v>42486</c:v>
                </c:pt>
                <c:pt idx="178">
                  <c:v>42487</c:v>
                </c:pt>
                <c:pt idx="179">
                  <c:v>42488</c:v>
                </c:pt>
                <c:pt idx="180">
                  <c:v>42489</c:v>
                </c:pt>
                <c:pt idx="181">
                  <c:v>42490</c:v>
                </c:pt>
                <c:pt idx="182">
                  <c:v>42491</c:v>
                </c:pt>
                <c:pt idx="183">
                  <c:v>42492</c:v>
                </c:pt>
                <c:pt idx="184">
                  <c:v>42493</c:v>
                </c:pt>
                <c:pt idx="185">
                  <c:v>42494</c:v>
                </c:pt>
                <c:pt idx="186">
                  <c:v>42495</c:v>
                </c:pt>
                <c:pt idx="187">
                  <c:v>42496</c:v>
                </c:pt>
                <c:pt idx="188">
                  <c:v>42497</c:v>
                </c:pt>
                <c:pt idx="189">
                  <c:v>42498</c:v>
                </c:pt>
                <c:pt idx="190">
                  <c:v>42499</c:v>
                </c:pt>
                <c:pt idx="191">
                  <c:v>42500</c:v>
                </c:pt>
                <c:pt idx="192">
                  <c:v>42501</c:v>
                </c:pt>
                <c:pt idx="193">
                  <c:v>42502</c:v>
                </c:pt>
                <c:pt idx="194">
                  <c:v>42503</c:v>
                </c:pt>
                <c:pt idx="195">
                  <c:v>42504</c:v>
                </c:pt>
                <c:pt idx="196">
                  <c:v>42505</c:v>
                </c:pt>
                <c:pt idx="197">
                  <c:v>42506</c:v>
                </c:pt>
                <c:pt idx="198">
                  <c:v>42507</c:v>
                </c:pt>
                <c:pt idx="199">
                  <c:v>42508</c:v>
                </c:pt>
                <c:pt idx="200">
                  <c:v>42509</c:v>
                </c:pt>
                <c:pt idx="201">
                  <c:v>42510</c:v>
                </c:pt>
                <c:pt idx="202">
                  <c:v>42511</c:v>
                </c:pt>
                <c:pt idx="203">
                  <c:v>42512</c:v>
                </c:pt>
                <c:pt idx="204">
                  <c:v>42513</c:v>
                </c:pt>
                <c:pt idx="205">
                  <c:v>42514</c:v>
                </c:pt>
                <c:pt idx="206">
                  <c:v>42515</c:v>
                </c:pt>
                <c:pt idx="207">
                  <c:v>42516</c:v>
                </c:pt>
                <c:pt idx="208">
                  <c:v>42517</c:v>
                </c:pt>
                <c:pt idx="209">
                  <c:v>42518</c:v>
                </c:pt>
                <c:pt idx="210">
                  <c:v>42519</c:v>
                </c:pt>
                <c:pt idx="211">
                  <c:v>42520</c:v>
                </c:pt>
                <c:pt idx="212">
                  <c:v>42521</c:v>
                </c:pt>
                <c:pt idx="213">
                  <c:v>42522</c:v>
                </c:pt>
                <c:pt idx="214">
                  <c:v>42523</c:v>
                </c:pt>
                <c:pt idx="215">
                  <c:v>42524</c:v>
                </c:pt>
                <c:pt idx="216">
                  <c:v>42525</c:v>
                </c:pt>
                <c:pt idx="217">
                  <c:v>42526</c:v>
                </c:pt>
                <c:pt idx="218">
                  <c:v>42527</c:v>
                </c:pt>
                <c:pt idx="219">
                  <c:v>42528</c:v>
                </c:pt>
                <c:pt idx="220">
                  <c:v>42529</c:v>
                </c:pt>
                <c:pt idx="221">
                  <c:v>42530</c:v>
                </c:pt>
                <c:pt idx="222">
                  <c:v>42531</c:v>
                </c:pt>
                <c:pt idx="223">
                  <c:v>42532</c:v>
                </c:pt>
                <c:pt idx="224">
                  <c:v>42533</c:v>
                </c:pt>
                <c:pt idx="225">
                  <c:v>42534</c:v>
                </c:pt>
                <c:pt idx="226">
                  <c:v>42535</c:v>
                </c:pt>
                <c:pt idx="227">
                  <c:v>42536</c:v>
                </c:pt>
                <c:pt idx="228">
                  <c:v>42537</c:v>
                </c:pt>
                <c:pt idx="229">
                  <c:v>42538</c:v>
                </c:pt>
                <c:pt idx="230">
                  <c:v>42539</c:v>
                </c:pt>
                <c:pt idx="231">
                  <c:v>42540</c:v>
                </c:pt>
                <c:pt idx="232">
                  <c:v>42541</c:v>
                </c:pt>
                <c:pt idx="233">
                  <c:v>42542</c:v>
                </c:pt>
                <c:pt idx="234">
                  <c:v>42543</c:v>
                </c:pt>
                <c:pt idx="235">
                  <c:v>42544</c:v>
                </c:pt>
                <c:pt idx="236">
                  <c:v>42545</c:v>
                </c:pt>
                <c:pt idx="237">
                  <c:v>42546</c:v>
                </c:pt>
                <c:pt idx="238">
                  <c:v>42547</c:v>
                </c:pt>
                <c:pt idx="239">
                  <c:v>42548</c:v>
                </c:pt>
                <c:pt idx="240">
                  <c:v>42549</c:v>
                </c:pt>
                <c:pt idx="241">
                  <c:v>42550</c:v>
                </c:pt>
                <c:pt idx="242">
                  <c:v>42551</c:v>
                </c:pt>
                <c:pt idx="243">
                  <c:v>42552</c:v>
                </c:pt>
                <c:pt idx="244">
                  <c:v>42553</c:v>
                </c:pt>
                <c:pt idx="245">
                  <c:v>42554</c:v>
                </c:pt>
                <c:pt idx="246">
                  <c:v>42555</c:v>
                </c:pt>
                <c:pt idx="247">
                  <c:v>42556</c:v>
                </c:pt>
                <c:pt idx="248">
                  <c:v>42557</c:v>
                </c:pt>
                <c:pt idx="249">
                  <c:v>42558</c:v>
                </c:pt>
                <c:pt idx="250">
                  <c:v>42559</c:v>
                </c:pt>
                <c:pt idx="251">
                  <c:v>42560</c:v>
                </c:pt>
                <c:pt idx="252">
                  <c:v>42561</c:v>
                </c:pt>
                <c:pt idx="253">
                  <c:v>42562</c:v>
                </c:pt>
                <c:pt idx="254">
                  <c:v>42563</c:v>
                </c:pt>
                <c:pt idx="255">
                  <c:v>42564</c:v>
                </c:pt>
                <c:pt idx="256">
                  <c:v>42565</c:v>
                </c:pt>
                <c:pt idx="257">
                  <c:v>42566</c:v>
                </c:pt>
                <c:pt idx="258">
                  <c:v>42567</c:v>
                </c:pt>
                <c:pt idx="259">
                  <c:v>42568</c:v>
                </c:pt>
                <c:pt idx="260">
                  <c:v>42569</c:v>
                </c:pt>
                <c:pt idx="261">
                  <c:v>42570</c:v>
                </c:pt>
                <c:pt idx="262">
                  <c:v>42571</c:v>
                </c:pt>
                <c:pt idx="263">
                  <c:v>42572</c:v>
                </c:pt>
                <c:pt idx="264">
                  <c:v>42573</c:v>
                </c:pt>
                <c:pt idx="265">
                  <c:v>42574</c:v>
                </c:pt>
                <c:pt idx="266">
                  <c:v>42575</c:v>
                </c:pt>
                <c:pt idx="267">
                  <c:v>42576</c:v>
                </c:pt>
                <c:pt idx="268">
                  <c:v>42577</c:v>
                </c:pt>
                <c:pt idx="269">
                  <c:v>42578</c:v>
                </c:pt>
                <c:pt idx="270">
                  <c:v>42579</c:v>
                </c:pt>
                <c:pt idx="271">
                  <c:v>42580</c:v>
                </c:pt>
                <c:pt idx="272">
                  <c:v>42581</c:v>
                </c:pt>
                <c:pt idx="273">
                  <c:v>42582</c:v>
                </c:pt>
                <c:pt idx="274">
                  <c:v>42583</c:v>
                </c:pt>
                <c:pt idx="275">
                  <c:v>42584</c:v>
                </c:pt>
                <c:pt idx="276">
                  <c:v>42585</c:v>
                </c:pt>
                <c:pt idx="277">
                  <c:v>42586</c:v>
                </c:pt>
                <c:pt idx="278">
                  <c:v>42587</c:v>
                </c:pt>
                <c:pt idx="279">
                  <c:v>42588</c:v>
                </c:pt>
                <c:pt idx="280">
                  <c:v>42589</c:v>
                </c:pt>
                <c:pt idx="281">
                  <c:v>42590</c:v>
                </c:pt>
                <c:pt idx="282">
                  <c:v>42591</c:v>
                </c:pt>
                <c:pt idx="283">
                  <c:v>42592</c:v>
                </c:pt>
                <c:pt idx="284">
                  <c:v>42593</c:v>
                </c:pt>
                <c:pt idx="285">
                  <c:v>42594</c:v>
                </c:pt>
                <c:pt idx="286">
                  <c:v>42595</c:v>
                </c:pt>
                <c:pt idx="287">
                  <c:v>42596</c:v>
                </c:pt>
                <c:pt idx="288">
                  <c:v>42597</c:v>
                </c:pt>
                <c:pt idx="289">
                  <c:v>42598</c:v>
                </c:pt>
                <c:pt idx="290">
                  <c:v>42599</c:v>
                </c:pt>
                <c:pt idx="291">
                  <c:v>42600</c:v>
                </c:pt>
                <c:pt idx="292">
                  <c:v>42601</c:v>
                </c:pt>
                <c:pt idx="293">
                  <c:v>42602</c:v>
                </c:pt>
                <c:pt idx="294">
                  <c:v>42603</c:v>
                </c:pt>
                <c:pt idx="295">
                  <c:v>42604</c:v>
                </c:pt>
                <c:pt idx="296">
                  <c:v>42605</c:v>
                </c:pt>
                <c:pt idx="297">
                  <c:v>42606</c:v>
                </c:pt>
                <c:pt idx="298">
                  <c:v>42607</c:v>
                </c:pt>
                <c:pt idx="299">
                  <c:v>42608</c:v>
                </c:pt>
                <c:pt idx="300">
                  <c:v>42609</c:v>
                </c:pt>
                <c:pt idx="301">
                  <c:v>42610</c:v>
                </c:pt>
                <c:pt idx="302">
                  <c:v>42611</c:v>
                </c:pt>
                <c:pt idx="303">
                  <c:v>42612</c:v>
                </c:pt>
                <c:pt idx="304">
                  <c:v>42613</c:v>
                </c:pt>
                <c:pt idx="305">
                  <c:v>42614</c:v>
                </c:pt>
                <c:pt idx="306">
                  <c:v>42615</c:v>
                </c:pt>
                <c:pt idx="307">
                  <c:v>42616</c:v>
                </c:pt>
                <c:pt idx="308">
                  <c:v>42617</c:v>
                </c:pt>
                <c:pt idx="309">
                  <c:v>42618</c:v>
                </c:pt>
                <c:pt idx="310">
                  <c:v>42619</c:v>
                </c:pt>
                <c:pt idx="311">
                  <c:v>42620</c:v>
                </c:pt>
                <c:pt idx="312">
                  <c:v>42621</c:v>
                </c:pt>
                <c:pt idx="313">
                  <c:v>42622</c:v>
                </c:pt>
                <c:pt idx="314">
                  <c:v>42623</c:v>
                </c:pt>
                <c:pt idx="315">
                  <c:v>42624</c:v>
                </c:pt>
                <c:pt idx="316">
                  <c:v>42625</c:v>
                </c:pt>
                <c:pt idx="317">
                  <c:v>42626</c:v>
                </c:pt>
                <c:pt idx="318">
                  <c:v>42627</c:v>
                </c:pt>
                <c:pt idx="319">
                  <c:v>42628</c:v>
                </c:pt>
                <c:pt idx="320">
                  <c:v>42629</c:v>
                </c:pt>
                <c:pt idx="321">
                  <c:v>42630</c:v>
                </c:pt>
                <c:pt idx="322">
                  <c:v>42631</c:v>
                </c:pt>
                <c:pt idx="323">
                  <c:v>42632</c:v>
                </c:pt>
                <c:pt idx="324">
                  <c:v>42633</c:v>
                </c:pt>
                <c:pt idx="325">
                  <c:v>42634</c:v>
                </c:pt>
                <c:pt idx="326">
                  <c:v>42635</c:v>
                </c:pt>
                <c:pt idx="327">
                  <c:v>42636</c:v>
                </c:pt>
                <c:pt idx="328">
                  <c:v>42637</c:v>
                </c:pt>
                <c:pt idx="329">
                  <c:v>42638</c:v>
                </c:pt>
                <c:pt idx="330">
                  <c:v>42639</c:v>
                </c:pt>
                <c:pt idx="331">
                  <c:v>42640</c:v>
                </c:pt>
                <c:pt idx="332">
                  <c:v>42641</c:v>
                </c:pt>
                <c:pt idx="333">
                  <c:v>42642</c:v>
                </c:pt>
                <c:pt idx="334">
                  <c:v>42643</c:v>
                </c:pt>
                <c:pt idx="335">
                  <c:v>42644</c:v>
                </c:pt>
                <c:pt idx="336">
                  <c:v>42645</c:v>
                </c:pt>
                <c:pt idx="337">
                  <c:v>42646</c:v>
                </c:pt>
                <c:pt idx="338">
                  <c:v>42647</c:v>
                </c:pt>
                <c:pt idx="339">
                  <c:v>42648</c:v>
                </c:pt>
                <c:pt idx="340">
                  <c:v>42649</c:v>
                </c:pt>
                <c:pt idx="341">
                  <c:v>42650</c:v>
                </c:pt>
                <c:pt idx="342">
                  <c:v>42651</c:v>
                </c:pt>
                <c:pt idx="343">
                  <c:v>42652</c:v>
                </c:pt>
                <c:pt idx="344">
                  <c:v>42653</c:v>
                </c:pt>
                <c:pt idx="345">
                  <c:v>42654</c:v>
                </c:pt>
                <c:pt idx="346">
                  <c:v>42655</c:v>
                </c:pt>
                <c:pt idx="347">
                  <c:v>42656</c:v>
                </c:pt>
                <c:pt idx="348">
                  <c:v>42657</c:v>
                </c:pt>
                <c:pt idx="349">
                  <c:v>42658</c:v>
                </c:pt>
                <c:pt idx="350">
                  <c:v>42659</c:v>
                </c:pt>
                <c:pt idx="351">
                  <c:v>42660</c:v>
                </c:pt>
                <c:pt idx="352">
                  <c:v>42661</c:v>
                </c:pt>
                <c:pt idx="353">
                  <c:v>42662</c:v>
                </c:pt>
                <c:pt idx="354">
                  <c:v>42663</c:v>
                </c:pt>
                <c:pt idx="355">
                  <c:v>42664</c:v>
                </c:pt>
                <c:pt idx="356">
                  <c:v>42665</c:v>
                </c:pt>
                <c:pt idx="357">
                  <c:v>42666</c:v>
                </c:pt>
                <c:pt idx="358">
                  <c:v>42667</c:v>
                </c:pt>
                <c:pt idx="359">
                  <c:v>42668</c:v>
                </c:pt>
                <c:pt idx="360">
                  <c:v>42669</c:v>
                </c:pt>
                <c:pt idx="361">
                  <c:v>42670</c:v>
                </c:pt>
                <c:pt idx="362">
                  <c:v>42671</c:v>
                </c:pt>
                <c:pt idx="363">
                  <c:v>42672</c:v>
                </c:pt>
                <c:pt idx="364">
                  <c:v>42673</c:v>
                </c:pt>
                <c:pt idx="365">
                  <c:v>42674</c:v>
                </c:pt>
              </c:numCache>
            </c:numRef>
          </c:cat>
          <c:val>
            <c:numRef>
              <c:f>'水利 降雨'!$I$3:$I$367</c:f>
              <c:numCache>
                <c:formatCode>General</c:formatCode>
                <c:ptCount val="365"/>
                <c:pt idx="0">
                  <c:v>2</c:v>
                </c:pt>
                <c:pt idx="1">
                  <c:v>4.0999999999999996</c:v>
                </c:pt>
                <c:pt idx="2">
                  <c:v>4</c:v>
                </c:pt>
                <c:pt idx="3">
                  <c:v>3.8</c:v>
                </c:pt>
                <c:pt idx="4">
                  <c:v>3.7</c:v>
                </c:pt>
                <c:pt idx="5">
                  <c:v>3.2</c:v>
                </c:pt>
                <c:pt idx="6">
                  <c:v>2.1</c:v>
                </c:pt>
                <c:pt idx="7">
                  <c:v>1.7</c:v>
                </c:pt>
                <c:pt idx="8">
                  <c:v>1.3</c:v>
                </c:pt>
                <c:pt idx="9">
                  <c:v>1.9</c:v>
                </c:pt>
                <c:pt idx="10">
                  <c:v>4</c:v>
                </c:pt>
                <c:pt idx="11">
                  <c:v>5.7</c:v>
                </c:pt>
                <c:pt idx="12">
                  <c:v>5.4</c:v>
                </c:pt>
                <c:pt idx="13">
                  <c:v>5.5</c:v>
                </c:pt>
                <c:pt idx="14">
                  <c:v>4.9000000000000004</c:v>
                </c:pt>
                <c:pt idx="15">
                  <c:v>5.5</c:v>
                </c:pt>
                <c:pt idx="16">
                  <c:v>5.3</c:v>
                </c:pt>
                <c:pt idx="17">
                  <c:v>5.4</c:v>
                </c:pt>
                <c:pt idx="18">
                  <c:v>5.5</c:v>
                </c:pt>
                <c:pt idx="19">
                  <c:v>5.4</c:v>
                </c:pt>
                <c:pt idx="20">
                  <c:v>4.7</c:v>
                </c:pt>
                <c:pt idx="21">
                  <c:v>5</c:v>
                </c:pt>
                <c:pt idx="22">
                  <c:v>4.8</c:v>
                </c:pt>
                <c:pt idx="23">
                  <c:v>4.5999999999999996</c:v>
                </c:pt>
                <c:pt idx="24">
                  <c:v>4.4000000000000004</c:v>
                </c:pt>
                <c:pt idx="25">
                  <c:v>3.3</c:v>
                </c:pt>
                <c:pt idx="26">
                  <c:v>4.9000000000000004</c:v>
                </c:pt>
                <c:pt idx="27">
                  <c:v>5.3</c:v>
                </c:pt>
                <c:pt idx="28">
                  <c:v>5.4</c:v>
                </c:pt>
                <c:pt idx="29">
                  <c:v>5.2</c:v>
                </c:pt>
                <c:pt idx="30">
                  <c:v>4.0999999999999996</c:v>
                </c:pt>
                <c:pt idx="31">
                  <c:v>5.0999999999999996</c:v>
                </c:pt>
                <c:pt idx="32">
                  <c:v>4.7</c:v>
                </c:pt>
                <c:pt idx="33">
                  <c:v>5.0999999999999996</c:v>
                </c:pt>
                <c:pt idx="34">
                  <c:v>5.5</c:v>
                </c:pt>
                <c:pt idx="35">
                  <c:v>5.4</c:v>
                </c:pt>
                <c:pt idx="36">
                  <c:v>5.0999999999999996</c:v>
                </c:pt>
                <c:pt idx="37">
                  <c:v>3.5</c:v>
                </c:pt>
                <c:pt idx="38">
                  <c:v>2</c:v>
                </c:pt>
                <c:pt idx="39">
                  <c:v>3.6</c:v>
                </c:pt>
                <c:pt idx="40">
                  <c:v>5.0999999999999996</c:v>
                </c:pt>
                <c:pt idx="41">
                  <c:v>5.4</c:v>
                </c:pt>
                <c:pt idx="42">
                  <c:v>5.9</c:v>
                </c:pt>
                <c:pt idx="43">
                  <c:v>5.4</c:v>
                </c:pt>
                <c:pt idx="44">
                  <c:v>5.3</c:v>
                </c:pt>
                <c:pt idx="45">
                  <c:v>5.3</c:v>
                </c:pt>
                <c:pt idx="46">
                  <c:v>5.2</c:v>
                </c:pt>
                <c:pt idx="47">
                  <c:v>5</c:v>
                </c:pt>
                <c:pt idx="48">
                  <c:v>5.2</c:v>
                </c:pt>
                <c:pt idx="49">
                  <c:v>5.3</c:v>
                </c:pt>
                <c:pt idx="50">
                  <c:v>5.5</c:v>
                </c:pt>
                <c:pt idx="51">
                  <c:v>6</c:v>
                </c:pt>
                <c:pt idx="52">
                  <c:v>5.9</c:v>
                </c:pt>
                <c:pt idx="53">
                  <c:v>5.6</c:v>
                </c:pt>
                <c:pt idx="54">
                  <c:v>2.8</c:v>
                </c:pt>
                <c:pt idx="55">
                  <c:v>5.0999999999999996</c:v>
                </c:pt>
                <c:pt idx="56">
                  <c:v>5.0999999999999996</c:v>
                </c:pt>
                <c:pt idx="57">
                  <c:v>5.4</c:v>
                </c:pt>
                <c:pt idx="58">
                  <c:v>5.4</c:v>
                </c:pt>
                <c:pt idx="59">
                  <c:v>5.0999999999999996</c:v>
                </c:pt>
                <c:pt idx="60">
                  <c:v>5.3</c:v>
                </c:pt>
                <c:pt idx="61">
                  <c:v>5.0999999999999996</c:v>
                </c:pt>
                <c:pt idx="62">
                  <c:v>5.3</c:v>
                </c:pt>
                <c:pt idx="63">
                  <c:v>3.1</c:v>
                </c:pt>
                <c:pt idx="64">
                  <c:v>3.1</c:v>
                </c:pt>
                <c:pt idx="65">
                  <c:v>4.0999999999999996</c:v>
                </c:pt>
                <c:pt idx="66">
                  <c:v>5.2</c:v>
                </c:pt>
                <c:pt idx="67">
                  <c:v>6</c:v>
                </c:pt>
                <c:pt idx="68">
                  <c:v>6.3</c:v>
                </c:pt>
                <c:pt idx="69">
                  <c:v>5.8</c:v>
                </c:pt>
                <c:pt idx="70">
                  <c:v>4.3</c:v>
                </c:pt>
                <c:pt idx="71">
                  <c:v>2.8</c:v>
                </c:pt>
                <c:pt idx="72">
                  <c:v>3.6</c:v>
                </c:pt>
                <c:pt idx="73">
                  <c:v>5.5</c:v>
                </c:pt>
                <c:pt idx="74">
                  <c:v>5.9</c:v>
                </c:pt>
                <c:pt idx="75">
                  <c:v>4.5</c:v>
                </c:pt>
                <c:pt idx="76">
                  <c:v>5.5</c:v>
                </c:pt>
                <c:pt idx="77">
                  <c:v>5.8</c:v>
                </c:pt>
                <c:pt idx="78">
                  <c:v>5.4</c:v>
                </c:pt>
                <c:pt idx="79">
                  <c:v>5</c:v>
                </c:pt>
                <c:pt idx="80">
                  <c:v>4.8</c:v>
                </c:pt>
                <c:pt idx="81">
                  <c:v>5.4</c:v>
                </c:pt>
                <c:pt idx="82">
                  <c:v>4.5999999999999996</c:v>
                </c:pt>
                <c:pt idx="83">
                  <c:v>4.4000000000000004</c:v>
                </c:pt>
                <c:pt idx="84">
                  <c:v>5</c:v>
                </c:pt>
                <c:pt idx="85">
                  <c:v>4.9000000000000004</c:v>
                </c:pt>
                <c:pt idx="86">
                  <c:v>5.6</c:v>
                </c:pt>
                <c:pt idx="87">
                  <c:v>3.9</c:v>
                </c:pt>
                <c:pt idx="88">
                  <c:v>4.9000000000000004</c:v>
                </c:pt>
                <c:pt idx="89">
                  <c:v>4.7</c:v>
                </c:pt>
                <c:pt idx="90">
                  <c:v>4.9000000000000004</c:v>
                </c:pt>
                <c:pt idx="91">
                  <c:v>6</c:v>
                </c:pt>
                <c:pt idx="92">
                  <c:v>5.3</c:v>
                </c:pt>
                <c:pt idx="93">
                  <c:v>5</c:v>
                </c:pt>
                <c:pt idx="94">
                  <c:v>5.3</c:v>
                </c:pt>
                <c:pt idx="95">
                  <c:v>5.3</c:v>
                </c:pt>
                <c:pt idx="96">
                  <c:v>4.5</c:v>
                </c:pt>
                <c:pt idx="97">
                  <c:v>5.2</c:v>
                </c:pt>
                <c:pt idx="98">
                  <c:v>3.1</c:v>
                </c:pt>
                <c:pt idx="99">
                  <c:v>2.1</c:v>
                </c:pt>
                <c:pt idx="100">
                  <c:v>3.6</c:v>
                </c:pt>
                <c:pt idx="101">
                  <c:v>3.6</c:v>
                </c:pt>
                <c:pt idx="102">
                  <c:v>4.5</c:v>
                </c:pt>
                <c:pt idx="103">
                  <c:v>3.2</c:v>
                </c:pt>
                <c:pt idx="104">
                  <c:v>4.2</c:v>
                </c:pt>
                <c:pt idx="105">
                  <c:v>4.9000000000000004</c:v>
                </c:pt>
                <c:pt idx="106">
                  <c:v>4.5</c:v>
                </c:pt>
                <c:pt idx="107">
                  <c:v>4.7</c:v>
                </c:pt>
                <c:pt idx="108">
                  <c:v>4.8</c:v>
                </c:pt>
                <c:pt idx="109">
                  <c:v>5.5</c:v>
                </c:pt>
                <c:pt idx="110">
                  <c:v>3.8</c:v>
                </c:pt>
                <c:pt idx="111">
                  <c:v>3.6</c:v>
                </c:pt>
                <c:pt idx="112">
                  <c:v>3.8</c:v>
                </c:pt>
                <c:pt idx="113">
                  <c:v>4.8</c:v>
                </c:pt>
                <c:pt idx="114">
                  <c:v>3.4</c:v>
                </c:pt>
                <c:pt idx="115">
                  <c:v>1.9</c:v>
                </c:pt>
                <c:pt idx="116">
                  <c:v>4.2</c:v>
                </c:pt>
                <c:pt idx="117">
                  <c:v>4.8</c:v>
                </c:pt>
                <c:pt idx="118">
                  <c:v>1.9</c:v>
                </c:pt>
                <c:pt idx="119">
                  <c:v>2.5</c:v>
                </c:pt>
                <c:pt idx="120">
                  <c:v>3.4</c:v>
                </c:pt>
                <c:pt idx="121">
                  <c:v>2.1</c:v>
                </c:pt>
                <c:pt idx="122">
                  <c:v>4.9000000000000004</c:v>
                </c:pt>
                <c:pt idx="123">
                  <c:v>4.9000000000000004</c:v>
                </c:pt>
                <c:pt idx="124">
                  <c:v>4.5</c:v>
                </c:pt>
                <c:pt idx="125">
                  <c:v>4.2</c:v>
                </c:pt>
                <c:pt idx="126">
                  <c:v>4.9000000000000004</c:v>
                </c:pt>
                <c:pt idx="127">
                  <c:v>5.9</c:v>
                </c:pt>
                <c:pt idx="128">
                  <c:v>5.6</c:v>
                </c:pt>
                <c:pt idx="129">
                  <c:v>5.8</c:v>
                </c:pt>
                <c:pt idx="130">
                  <c:v>5.8</c:v>
                </c:pt>
                <c:pt idx="131">
                  <c:v>5.6</c:v>
                </c:pt>
                <c:pt idx="132">
                  <c:v>5.2</c:v>
                </c:pt>
                <c:pt idx="133">
                  <c:v>4.8</c:v>
                </c:pt>
                <c:pt idx="134">
                  <c:v>5.3</c:v>
                </c:pt>
                <c:pt idx="135">
                  <c:v>5.5</c:v>
                </c:pt>
                <c:pt idx="136">
                  <c:v>4.3</c:v>
                </c:pt>
                <c:pt idx="137">
                  <c:v>3.4</c:v>
                </c:pt>
                <c:pt idx="138">
                  <c:v>4.7</c:v>
                </c:pt>
                <c:pt idx="139">
                  <c:v>5.2</c:v>
                </c:pt>
                <c:pt idx="140">
                  <c:v>5</c:v>
                </c:pt>
                <c:pt idx="141">
                  <c:v>4.8</c:v>
                </c:pt>
                <c:pt idx="142">
                  <c:v>4</c:v>
                </c:pt>
                <c:pt idx="143">
                  <c:v>2.2999999999999998</c:v>
                </c:pt>
                <c:pt idx="144">
                  <c:v>5.8</c:v>
                </c:pt>
                <c:pt idx="145">
                  <c:v>5.3</c:v>
                </c:pt>
                <c:pt idx="146">
                  <c:v>4.9000000000000004</c:v>
                </c:pt>
                <c:pt idx="147">
                  <c:v>4.7</c:v>
                </c:pt>
                <c:pt idx="148">
                  <c:v>4.7</c:v>
                </c:pt>
                <c:pt idx="149">
                  <c:v>5.2</c:v>
                </c:pt>
                <c:pt idx="150">
                  <c:v>4.5</c:v>
                </c:pt>
                <c:pt idx="151">
                  <c:v>5.2</c:v>
                </c:pt>
                <c:pt idx="152">
                  <c:v>4.9000000000000004</c:v>
                </c:pt>
                <c:pt idx="153">
                  <c:v>4.2</c:v>
                </c:pt>
                <c:pt idx="154">
                  <c:v>4</c:v>
                </c:pt>
                <c:pt idx="155">
                  <c:v>5.6</c:v>
                </c:pt>
                <c:pt idx="156">
                  <c:v>4.5999999999999996</c:v>
                </c:pt>
                <c:pt idx="157">
                  <c:v>4.5</c:v>
                </c:pt>
                <c:pt idx="158">
                  <c:v>3.2</c:v>
                </c:pt>
                <c:pt idx="159">
                  <c:v>1.9</c:v>
                </c:pt>
                <c:pt idx="160">
                  <c:v>4.9000000000000004</c:v>
                </c:pt>
                <c:pt idx="161">
                  <c:v>5.5</c:v>
                </c:pt>
                <c:pt idx="162">
                  <c:v>5.2</c:v>
                </c:pt>
                <c:pt idx="163">
                  <c:v>5.5</c:v>
                </c:pt>
                <c:pt idx="164">
                  <c:v>4.9000000000000004</c:v>
                </c:pt>
                <c:pt idx="165">
                  <c:v>4.7</c:v>
                </c:pt>
                <c:pt idx="166">
                  <c:v>3.3</c:v>
                </c:pt>
                <c:pt idx="167">
                  <c:v>3.7</c:v>
                </c:pt>
                <c:pt idx="168">
                  <c:v>3.4</c:v>
                </c:pt>
                <c:pt idx="169">
                  <c:v>2.7</c:v>
                </c:pt>
                <c:pt idx="170">
                  <c:v>2.9</c:v>
                </c:pt>
                <c:pt idx="171">
                  <c:v>2.4</c:v>
                </c:pt>
                <c:pt idx="172">
                  <c:v>3.3</c:v>
                </c:pt>
                <c:pt idx="173">
                  <c:v>3.2</c:v>
                </c:pt>
                <c:pt idx="174">
                  <c:v>3</c:v>
                </c:pt>
                <c:pt idx="175">
                  <c:v>3.5</c:v>
                </c:pt>
                <c:pt idx="176">
                  <c:v>3.7</c:v>
                </c:pt>
                <c:pt idx="177">
                  <c:v>3.2</c:v>
                </c:pt>
                <c:pt idx="178">
                  <c:v>3.6</c:v>
                </c:pt>
                <c:pt idx="179">
                  <c:v>3.5</c:v>
                </c:pt>
                <c:pt idx="180">
                  <c:v>3.3</c:v>
                </c:pt>
                <c:pt idx="181">
                  <c:v>3.6</c:v>
                </c:pt>
                <c:pt idx="182">
                  <c:v>3.4</c:v>
                </c:pt>
                <c:pt idx="183">
                  <c:v>3.5</c:v>
                </c:pt>
                <c:pt idx="184">
                  <c:v>4.2</c:v>
                </c:pt>
                <c:pt idx="185">
                  <c:v>4.4000000000000004</c:v>
                </c:pt>
                <c:pt idx="186">
                  <c:v>3.6</c:v>
                </c:pt>
                <c:pt idx="187">
                  <c:v>3.7</c:v>
                </c:pt>
                <c:pt idx="188">
                  <c:v>3.8</c:v>
                </c:pt>
                <c:pt idx="189">
                  <c:v>3.6</c:v>
                </c:pt>
                <c:pt idx="190">
                  <c:v>1.9</c:v>
                </c:pt>
                <c:pt idx="191">
                  <c:v>2.2999999999999998</c:v>
                </c:pt>
                <c:pt idx="192">
                  <c:v>2.1</c:v>
                </c:pt>
                <c:pt idx="193">
                  <c:v>2.7</c:v>
                </c:pt>
                <c:pt idx="194">
                  <c:v>2.2999999999999998</c:v>
                </c:pt>
                <c:pt idx="195">
                  <c:v>2.8</c:v>
                </c:pt>
                <c:pt idx="196">
                  <c:v>1.7</c:v>
                </c:pt>
                <c:pt idx="197">
                  <c:v>2.1</c:v>
                </c:pt>
                <c:pt idx="198">
                  <c:v>2</c:v>
                </c:pt>
                <c:pt idx="199">
                  <c:v>2.2000000000000002</c:v>
                </c:pt>
                <c:pt idx="200">
                  <c:v>2.1</c:v>
                </c:pt>
                <c:pt idx="201">
                  <c:v>2.4</c:v>
                </c:pt>
                <c:pt idx="202">
                  <c:v>3</c:v>
                </c:pt>
                <c:pt idx="203">
                  <c:v>3.1</c:v>
                </c:pt>
                <c:pt idx="204">
                  <c:v>3.2</c:v>
                </c:pt>
                <c:pt idx="205">
                  <c:v>0.8</c:v>
                </c:pt>
                <c:pt idx="206">
                  <c:v>2.2000000000000002</c:v>
                </c:pt>
                <c:pt idx="207">
                  <c:v>3.4</c:v>
                </c:pt>
                <c:pt idx="208">
                  <c:v>2.5</c:v>
                </c:pt>
                <c:pt idx="209">
                  <c:v>2.2000000000000002</c:v>
                </c:pt>
                <c:pt idx="210">
                  <c:v>3</c:v>
                </c:pt>
                <c:pt idx="211">
                  <c:v>2.4</c:v>
                </c:pt>
                <c:pt idx="212">
                  <c:v>2.9</c:v>
                </c:pt>
                <c:pt idx="213">
                  <c:v>3.4</c:v>
                </c:pt>
                <c:pt idx="214">
                  <c:v>2.8</c:v>
                </c:pt>
                <c:pt idx="215">
                  <c:v>3.3</c:v>
                </c:pt>
                <c:pt idx="216">
                  <c:v>3.1</c:v>
                </c:pt>
                <c:pt idx="217">
                  <c:v>3</c:v>
                </c:pt>
                <c:pt idx="218">
                  <c:v>2.5</c:v>
                </c:pt>
                <c:pt idx="219">
                  <c:v>2.8</c:v>
                </c:pt>
                <c:pt idx="220">
                  <c:v>2.2000000000000002</c:v>
                </c:pt>
                <c:pt idx="221">
                  <c:v>2.4</c:v>
                </c:pt>
                <c:pt idx="222">
                  <c:v>3</c:v>
                </c:pt>
                <c:pt idx="223">
                  <c:v>3</c:v>
                </c:pt>
                <c:pt idx="224">
                  <c:v>2</c:v>
                </c:pt>
                <c:pt idx="225">
                  <c:v>3.1</c:v>
                </c:pt>
                <c:pt idx="226">
                  <c:v>2.6</c:v>
                </c:pt>
                <c:pt idx="227">
                  <c:v>2.2999999999999998</c:v>
                </c:pt>
                <c:pt idx="228">
                  <c:v>2.4</c:v>
                </c:pt>
                <c:pt idx="229">
                  <c:v>3.3</c:v>
                </c:pt>
                <c:pt idx="230">
                  <c:v>3.9</c:v>
                </c:pt>
                <c:pt idx="231">
                  <c:v>3.4</c:v>
                </c:pt>
                <c:pt idx="232">
                  <c:v>3.7</c:v>
                </c:pt>
                <c:pt idx="233">
                  <c:v>3.4</c:v>
                </c:pt>
                <c:pt idx="234">
                  <c:v>3.2</c:v>
                </c:pt>
                <c:pt idx="235">
                  <c:v>3</c:v>
                </c:pt>
                <c:pt idx="236">
                  <c:v>2</c:v>
                </c:pt>
                <c:pt idx="237">
                  <c:v>2.9</c:v>
                </c:pt>
                <c:pt idx="238">
                  <c:v>2.6</c:v>
                </c:pt>
                <c:pt idx="239">
                  <c:v>3</c:v>
                </c:pt>
                <c:pt idx="240">
                  <c:v>3.1</c:v>
                </c:pt>
                <c:pt idx="241">
                  <c:v>2.7</c:v>
                </c:pt>
                <c:pt idx="242">
                  <c:v>3.9</c:v>
                </c:pt>
                <c:pt idx="243">
                  <c:v>3.3</c:v>
                </c:pt>
                <c:pt idx="244">
                  <c:v>2.6</c:v>
                </c:pt>
                <c:pt idx="245">
                  <c:v>2.6</c:v>
                </c:pt>
                <c:pt idx="246">
                  <c:v>3</c:v>
                </c:pt>
                <c:pt idx="247">
                  <c:v>3.9</c:v>
                </c:pt>
                <c:pt idx="248">
                  <c:v>3.6</c:v>
                </c:pt>
                <c:pt idx="249">
                  <c:v>3.4</c:v>
                </c:pt>
                <c:pt idx="250">
                  <c:v>3</c:v>
                </c:pt>
                <c:pt idx="251">
                  <c:v>2.9</c:v>
                </c:pt>
                <c:pt idx="252">
                  <c:v>4.0999999999999996</c:v>
                </c:pt>
                <c:pt idx="253">
                  <c:v>3.5</c:v>
                </c:pt>
                <c:pt idx="254">
                  <c:v>1.4</c:v>
                </c:pt>
                <c:pt idx="255">
                  <c:v>2.2000000000000002</c:v>
                </c:pt>
                <c:pt idx="256">
                  <c:v>3.1</c:v>
                </c:pt>
                <c:pt idx="257">
                  <c:v>2.4</c:v>
                </c:pt>
                <c:pt idx="258">
                  <c:v>3.1</c:v>
                </c:pt>
                <c:pt idx="259">
                  <c:v>3.7</c:v>
                </c:pt>
                <c:pt idx="260">
                  <c:v>3.4</c:v>
                </c:pt>
                <c:pt idx="261">
                  <c:v>3.1</c:v>
                </c:pt>
                <c:pt idx="262">
                  <c:v>4.3</c:v>
                </c:pt>
                <c:pt idx="263">
                  <c:v>3.4</c:v>
                </c:pt>
                <c:pt idx="264">
                  <c:v>2.9</c:v>
                </c:pt>
                <c:pt idx="265">
                  <c:v>3.3</c:v>
                </c:pt>
                <c:pt idx="266">
                  <c:v>3.2</c:v>
                </c:pt>
                <c:pt idx="267">
                  <c:v>3.8</c:v>
                </c:pt>
                <c:pt idx="268">
                  <c:v>3.2</c:v>
                </c:pt>
                <c:pt idx="269">
                  <c:v>2.4</c:v>
                </c:pt>
                <c:pt idx="270">
                  <c:v>2.1</c:v>
                </c:pt>
                <c:pt idx="271">
                  <c:v>2.7</c:v>
                </c:pt>
                <c:pt idx="272">
                  <c:v>2.8</c:v>
                </c:pt>
                <c:pt idx="273">
                  <c:v>3</c:v>
                </c:pt>
                <c:pt idx="274">
                  <c:v>2.7</c:v>
                </c:pt>
                <c:pt idx="275">
                  <c:v>2.7</c:v>
                </c:pt>
                <c:pt idx="276">
                  <c:v>1</c:v>
                </c:pt>
                <c:pt idx="277">
                  <c:v>1.7</c:v>
                </c:pt>
                <c:pt idx="278">
                  <c:v>0.9</c:v>
                </c:pt>
                <c:pt idx="279">
                  <c:v>2.6</c:v>
                </c:pt>
                <c:pt idx="280">
                  <c:v>3.7</c:v>
                </c:pt>
                <c:pt idx="281">
                  <c:v>3.6</c:v>
                </c:pt>
                <c:pt idx="282">
                  <c:v>4.3</c:v>
                </c:pt>
                <c:pt idx="283">
                  <c:v>3.3</c:v>
                </c:pt>
                <c:pt idx="284">
                  <c:v>4.0999999999999996</c:v>
                </c:pt>
                <c:pt idx="285">
                  <c:v>4.3</c:v>
                </c:pt>
                <c:pt idx="286">
                  <c:v>4.0999999999999996</c:v>
                </c:pt>
                <c:pt idx="287">
                  <c:v>4.0999999999999996</c:v>
                </c:pt>
                <c:pt idx="288">
                  <c:v>4</c:v>
                </c:pt>
                <c:pt idx="289">
                  <c:v>3</c:v>
                </c:pt>
                <c:pt idx="290">
                  <c:v>3</c:v>
                </c:pt>
                <c:pt idx="291">
                  <c:v>3</c:v>
                </c:pt>
                <c:pt idx="292">
                  <c:v>2.6</c:v>
                </c:pt>
                <c:pt idx="293">
                  <c:v>2</c:v>
                </c:pt>
                <c:pt idx="294">
                  <c:v>3.1</c:v>
                </c:pt>
                <c:pt idx="295">
                  <c:v>3</c:v>
                </c:pt>
                <c:pt idx="296">
                  <c:v>3.2</c:v>
                </c:pt>
                <c:pt idx="297">
                  <c:v>4.3</c:v>
                </c:pt>
                <c:pt idx="298">
                  <c:v>3.7</c:v>
                </c:pt>
                <c:pt idx="299">
                  <c:v>3.5</c:v>
                </c:pt>
                <c:pt idx="300">
                  <c:v>4.0999999999999996</c:v>
                </c:pt>
                <c:pt idx="301">
                  <c:v>1.9</c:v>
                </c:pt>
                <c:pt idx="302">
                  <c:v>1.8</c:v>
                </c:pt>
                <c:pt idx="303">
                  <c:v>2.9</c:v>
                </c:pt>
                <c:pt idx="304">
                  <c:v>1.3</c:v>
                </c:pt>
                <c:pt idx="305">
                  <c:v>3.4</c:v>
                </c:pt>
                <c:pt idx="306">
                  <c:v>1.5</c:v>
                </c:pt>
                <c:pt idx="307">
                  <c:v>2.1</c:v>
                </c:pt>
                <c:pt idx="308">
                  <c:v>4.4000000000000004</c:v>
                </c:pt>
                <c:pt idx="309">
                  <c:v>5.3</c:v>
                </c:pt>
                <c:pt idx="310">
                  <c:v>5.8</c:v>
                </c:pt>
                <c:pt idx="311">
                  <c:v>3.1</c:v>
                </c:pt>
                <c:pt idx="312">
                  <c:v>5.0999999999999996</c:v>
                </c:pt>
                <c:pt idx="313">
                  <c:v>5.8</c:v>
                </c:pt>
                <c:pt idx="314">
                  <c:v>4</c:v>
                </c:pt>
                <c:pt idx="315">
                  <c:v>3.9</c:v>
                </c:pt>
                <c:pt idx="316">
                  <c:v>4.3</c:v>
                </c:pt>
                <c:pt idx="317">
                  <c:v>3.5</c:v>
                </c:pt>
                <c:pt idx="318">
                  <c:v>2.5</c:v>
                </c:pt>
                <c:pt idx="319">
                  <c:v>3.5</c:v>
                </c:pt>
                <c:pt idx="320">
                  <c:v>4.7</c:v>
                </c:pt>
                <c:pt idx="321">
                  <c:v>5.9</c:v>
                </c:pt>
                <c:pt idx="322">
                  <c:v>4.9000000000000004</c:v>
                </c:pt>
                <c:pt idx="323">
                  <c:v>5.3</c:v>
                </c:pt>
                <c:pt idx="324">
                  <c:v>6.2</c:v>
                </c:pt>
                <c:pt idx="325">
                  <c:v>5.3</c:v>
                </c:pt>
                <c:pt idx="326">
                  <c:v>4.7</c:v>
                </c:pt>
                <c:pt idx="327">
                  <c:v>5.3</c:v>
                </c:pt>
                <c:pt idx="328">
                  <c:v>2</c:v>
                </c:pt>
                <c:pt idx="329">
                  <c:v>4.5999999999999996</c:v>
                </c:pt>
                <c:pt idx="330">
                  <c:v>1.3</c:v>
                </c:pt>
                <c:pt idx="331">
                  <c:v>0.5</c:v>
                </c:pt>
                <c:pt idx="332">
                  <c:v>2.2000000000000002</c:v>
                </c:pt>
                <c:pt idx="333">
                  <c:v>5</c:v>
                </c:pt>
                <c:pt idx="334">
                  <c:v>4</c:v>
                </c:pt>
                <c:pt idx="335">
                  <c:v>3.9</c:v>
                </c:pt>
                <c:pt idx="336">
                  <c:v>1.7</c:v>
                </c:pt>
                <c:pt idx="337">
                  <c:v>2.2000000000000002</c:v>
                </c:pt>
                <c:pt idx="338">
                  <c:v>4.3</c:v>
                </c:pt>
                <c:pt idx="339">
                  <c:v>4.9000000000000004</c:v>
                </c:pt>
                <c:pt idx="340">
                  <c:v>5.3</c:v>
                </c:pt>
                <c:pt idx="341">
                  <c:v>3.7</c:v>
                </c:pt>
                <c:pt idx="342">
                  <c:v>3</c:v>
                </c:pt>
                <c:pt idx="343">
                  <c:v>3.6</c:v>
                </c:pt>
                <c:pt idx="344">
                  <c:v>4.0999999999999996</c:v>
                </c:pt>
                <c:pt idx="345">
                  <c:v>3.4</c:v>
                </c:pt>
                <c:pt idx="346">
                  <c:v>4.3</c:v>
                </c:pt>
                <c:pt idx="347">
                  <c:v>5.3</c:v>
                </c:pt>
                <c:pt idx="348">
                  <c:v>5.4</c:v>
                </c:pt>
                <c:pt idx="349">
                  <c:v>4.7</c:v>
                </c:pt>
                <c:pt idx="350">
                  <c:v>3.4</c:v>
                </c:pt>
                <c:pt idx="351">
                  <c:v>2</c:v>
                </c:pt>
                <c:pt idx="352">
                  <c:v>4.9000000000000004</c:v>
                </c:pt>
                <c:pt idx="353">
                  <c:v>2.2999999999999998</c:v>
                </c:pt>
                <c:pt idx="354">
                  <c:v>4.2</c:v>
                </c:pt>
                <c:pt idx="355">
                  <c:v>4.2</c:v>
                </c:pt>
                <c:pt idx="356">
                  <c:v>4.0999999999999996</c:v>
                </c:pt>
                <c:pt idx="357">
                  <c:v>4.3</c:v>
                </c:pt>
                <c:pt idx="358">
                  <c:v>4</c:v>
                </c:pt>
                <c:pt idx="359">
                  <c:v>5.6</c:v>
                </c:pt>
                <c:pt idx="360">
                  <c:v>4.9000000000000004</c:v>
                </c:pt>
                <c:pt idx="361">
                  <c:v>5.7</c:v>
                </c:pt>
                <c:pt idx="362">
                  <c:v>2</c:v>
                </c:pt>
                <c:pt idx="363">
                  <c:v>0.8</c:v>
                </c:pt>
                <c:pt idx="364">
                  <c:v>0.9</c:v>
                </c:pt>
              </c:numCache>
            </c:numRef>
          </c:val>
          <c:smooth val="0"/>
          <c:extLst>
            <c:ext xmlns:c16="http://schemas.microsoft.com/office/drawing/2014/chart" uri="{C3380CC4-5D6E-409C-BE32-E72D297353CC}">
              <c16:uniqueId val="{00000001-934E-4246-BA29-9F9D0353A58F}"/>
            </c:ext>
          </c:extLst>
        </c:ser>
        <c:dLbls>
          <c:showLegendKey val="0"/>
          <c:showVal val="0"/>
          <c:showCatName val="0"/>
          <c:showSerName val="0"/>
          <c:showPercent val="0"/>
          <c:showBubbleSize val="0"/>
        </c:dLbls>
        <c:marker val="1"/>
        <c:smooth val="0"/>
        <c:axId val="1876287504"/>
        <c:axId val="1876296656"/>
      </c:lineChart>
      <c:dateAx>
        <c:axId val="187630206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ltLang="zh-TW" sz="1200" dirty="0" smtClean="0"/>
                  <a:t>Date</a:t>
                </a:r>
                <a:endParaRPr lang="zh-TW" altLang="en-US" sz="1200" dirty="0"/>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TW"/>
            </a:p>
          </c:txPr>
        </c:title>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876277104"/>
        <c:crosses val="autoZero"/>
        <c:auto val="1"/>
        <c:lblOffset val="100"/>
        <c:baseTimeUnit val="days"/>
        <c:majorUnit val="2"/>
        <c:majorTimeUnit val="months"/>
      </c:dateAx>
      <c:valAx>
        <c:axId val="1876277104"/>
        <c:scaling>
          <c:orientation val="minMax"/>
          <c:max val="1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TW" sz="1200" dirty="0" smtClean="0"/>
                  <a:t>Rainfall(mm)</a:t>
                </a:r>
                <a:endParaRPr lang="zh-TW" altLang="en-US" sz="1200"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876302064"/>
        <c:crosses val="autoZero"/>
        <c:crossBetween val="between"/>
      </c:valAx>
      <c:valAx>
        <c:axId val="1876296656"/>
        <c:scaling>
          <c:orientation val="minMax"/>
          <c:max val="8"/>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TW" sz="1200" dirty="0" err="1" smtClean="0"/>
                  <a:t>ETo</a:t>
                </a:r>
                <a:r>
                  <a:rPr lang="en-US" altLang="zh-TW" sz="1200" dirty="0" smtClean="0"/>
                  <a:t>(</a:t>
                </a:r>
                <a:r>
                  <a:rPr lang="en-US" altLang="zh-TW" sz="1200" b="0" i="0" u="none" strike="noStrike" baseline="0" dirty="0" smtClean="0">
                    <a:effectLst/>
                  </a:rPr>
                  <a:t>mm</a:t>
                </a:r>
                <a:r>
                  <a:rPr lang="en-US" altLang="zh-TW" sz="1200" dirty="0" smtClean="0"/>
                  <a:t>)</a:t>
                </a:r>
                <a:endParaRPr lang="zh-TW" altLang="en-US" sz="1200"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876287504"/>
        <c:crosses val="max"/>
        <c:crossBetween val="between"/>
      </c:valAx>
      <c:dateAx>
        <c:axId val="1876287504"/>
        <c:scaling>
          <c:orientation val="minMax"/>
        </c:scaling>
        <c:delete val="1"/>
        <c:axPos val="b"/>
        <c:numFmt formatCode="m/d/yyyy" sourceLinked="1"/>
        <c:majorTickMark val="out"/>
        <c:minorTickMark val="none"/>
        <c:tickLblPos val="nextTo"/>
        <c:crossAx val="1876296656"/>
        <c:crosses val="autoZero"/>
        <c:auto val="1"/>
        <c:lblOffset val="100"/>
        <c:baseTimeUnit val="days"/>
      </c:date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solidFill>
      <a:srgbClr val="C9D2B7"/>
    </a:solidFill>
    <a:ln>
      <a:noFill/>
    </a:ln>
    <a:effectLst/>
  </c:spPr>
  <c:txPr>
    <a:bodyPr/>
    <a:lstStyle/>
    <a:p>
      <a:pPr>
        <a:defRPr/>
      </a:pPr>
      <a:endParaRPr lang="zh-TW"/>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TW" sz="1400" b="0" i="0" u="none" strike="noStrike" baseline="0">
                <a:effectLst/>
              </a:rPr>
              <a:t>Scenario Generated from the SSP245 of MIROC6</a:t>
            </a:r>
            <a:endParaRPr lang="zh-TW" alt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barChart>
        <c:barDir val="col"/>
        <c:grouping val="clustered"/>
        <c:varyColors val="0"/>
        <c:ser>
          <c:idx val="0"/>
          <c:order val="0"/>
          <c:tx>
            <c:strRef>
              <c:f>工作表2!$B$2</c:f>
              <c:strCache>
                <c:ptCount val="1"/>
                <c:pt idx="0">
                  <c:v>Precipitation(mm)</c:v>
                </c:pt>
              </c:strCache>
            </c:strRef>
          </c:tx>
          <c:spPr>
            <a:solidFill>
              <a:schemeClr val="accent1"/>
            </a:solidFill>
            <a:ln w="19050">
              <a:solidFill>
                <a:srgbClr val="0070C0"/>
              </a:solidFill>
            </a:ln>
            <a:effectLst/>
          </c:spPr>
          <c:invertIfNegative val="0"/>
          <c:cat>
            <c:numRef>
              <c:f>工作表1!$A$3:$A$732</c:f>
              <c:numCache>
                <c:formatCode>m/d;@</c:formatCode>
                <c:ptCount val="730"/>
                <c:pt idx="0">
                  <c:v>72686</c:v>
                </c:pt>
                <c:pt idx="1">
                  <c:v>72687</c:v>
                </c:pt>
                <c:pt idx="2">
                  <c:v>72688</c:v>
                </c:pt>
                <c:pt idx="3">
                  <c:v>72689</c:v>
                </c:pt>
                <c:pt idx="4">
                  <c:v>72690</c:v>
                </c:pt>
                <c:pt idx="5">
                  <c:v>72691</c:v>
                </c:pt>
                <c:pt idx="6">
                  <c:v>72692</c:v>
                </c:pt>
                <c:pt idx="7">
                  <c:v>72693</c:v>
                </c:pt>
                <c:pt idx="8">
                  <c:v>72694</c:v>
                </c:pt>
                <c:pt idx="9">
                  <c:v>72695</c:v>
                </c:pt>
                <c:pt idx="10">
                  <c:v>72696</c:v>
                </c:pt>
                <c:pt idx="11">
                  <c:v>72697</c:v>
                </c:pt>
                <c:pt idx="12">
                  <c:v>72698</c:v>
                </c:pt>
                <c:pt idx="13">
                  <c:v>72699</c:v>
                </c:pt>
                <c:pt idx="14">
                  <c:v>72700</c:v>
                </c:pt>
                <c:pt idx="15">
                  <c:v>72701</c:v>
                </c:pt>
                <c:pt idx="16">
                  <c:v>72702</c:v>
                </c:pt>
                <c:pt idx="17">
                  <c:v>72703</c:v>
                </c:pt>
                <c:pt idx="18">
                  <c:v>72704</c:v>
                </c:pt>
                <c:pt idx="19">
                  <c:v>72705</c:v>
                </c:pt>
                <c:pt idx="20">
                  <c:v>72706</c:v>
                </c:pt>
                <c:pt idx="21">
                  <c:v>72707</c:v>
                </c:pt>
                <c:pt idx="22">
                  <c:v>72708</c:v>
                </c:pt>
                <c:pt idx="23">
                  <c:v>72709</c:v>
                </c:pt>
                <c:pt idx="24">
                  <c:v>72710</c:v>
                </c:pt>
                <c:pt idx="25">
                  <c:v>72711</c:v>
                </c:pt>
                <c:pt idx="26">
                  <c:v>72712</c:v>
                </c:pt>
                <c:pt idx="27">
                  <c:v>72713</c:v>
                </c:pt>
                <c:pt idx="28">
                  <c:v>72714</c:v>
                </c:pt>
                <c:pt idx="29">
                  <c:v>72715</c:v>
                </c:pt>
                <c:pt idx="30">
                  <c:v>72716</c:v>
                </c:pt>
                <c:pt idx="31">
                  <c:v>72717</c:v>
                </c:pt>
                <c:pt idx="32">
                  <c:v>72718</c:v>
                </c:pt>
                <c:pt idx="33">
                  <c:v>72719</c:v>
                </c:pt>
                <c:pt idx="34">
                  <c:v>72720</c:v>
                </c:pt>
                <c:pt idx="35">
                  <c:v>72721</c:v>
                </c:pt>
                <c:pt idx="36">
                  <c:v>72722</c:v>
                </c:pt>
                <c:pt idx="37">
                  <c:v>72723</c:v>
                </c:pt>
                <c:pt idx="38">
                  <c:v>72724</c:v>
                </c:pt>
                <c:pt idx="39">
                  <c:v>72725</c:v>
                </c:pt>
                <c:pt idx="40">
                  <c:v>72726</c:v>
                </c:pt>
                <c:pt idx="41">
                  <c:v>72727</c:v>
                </c:pt>
                <c:pt idx="42">
                  <c:v>72728</c:v>
                </c:pt>
                <c:pt idx="43">
                  <c:v>72729</c:v>
                </c:pt>
                <c:pt idx="44">
                  <c:v>72730</c:v>
                </c:pt>
                <c:pt idx="45">
                  <c:v>72731</c:v>
                </c:pt>
                <c:pt idx="46">
                  <c:v>72732</c:v>
                </c:pt>
                <c:pt idx="47">
                  <c:v>72733</c:v>
                </c:pt>
                <c:pt idx="48">
                  <c:v>72734</c:v>
                </c:pt>
                <c:pt idx="49">
                  <c:v>72735</c:v>
                </c:pt>
                <c:pt idx="50">
                  <c:v>72736</c:v>
                </c:pt>
                <c:pt idx="51">
                  <c:v>72737</c:v>
                </c:pt>
                <c:pt idx="52">
                  <c:v>72738</c:v>
                </c:pt>
                <c:pt idx="53">
                  <c:v>72739</c:v>
                </c:pt>
                <c:pt idx="54">
                  <c:v>72740</c:v>
                </c:pt>
                <c:pt idx="55">
                  <c:v>72741</c:v>
                </c:pt>
                <c:pt idx="56">
                  <c:v>72742</c:v>
                </c:pt>
                <c:pt idx="57">
                  <c:v>72743</c:v>
                </c:pt>
                <c:pt idx="58">
                  <c:v>72744</c:v>
                </c:pt>
                <c:pt idx="59">
                  <c:v>72745</c:v>
                </c:pt>
                <c:pt idx="60">
                  <c:v>72746</c:v>
                </c:pt>
                <c:pt idx="61">
                  <c:v>72747</c:v>
                </c:pt>
                <c:pt idx="62">
                  <c:v>72748</c:v>
                </c:pt>
                <c:pt idx="63">
                  <c:v>72749</c:v>
                </c:pt>
                <c:pt idx="64">
                  <c:v>72750</c:v>
                </c:pt>
                <c:pt idx="65">
                  <c:v>72751</c:v>
                </c:pt>
                <c:pt idx="66">
                  <c:v>72752</c:v>
                </c:pt>
                <c:pt idx="67">
                  <c:v>72753</c:v>
                </c:pt>
                <c:pt idx="68">
                  <c:v>72754</c:v>
                </c:pt>
                <c:pt idx="69">
                  <c:v>72755</c:v>
                </c:pt>
                <c:pt idx="70">
                  <c:v>72756</c:v>
                </c:pt>
                <c:pt idx="71">
                  <c:v>72757</c:v>
                </c:pt>
                <c:pt idx="72">
                  <c:v>72758</c:v>
                </c:pt>
                <c:pt idx="73">
                  <c:v>72759</c:v>
                </c:pt>
                <c:pt idx="74">
                  <c:v>72760</c:v>
                </c:pt>
                <c:pt idx="75">
                  <c:v>72761</c:v>
                </c:pt>
                <c:pt idx="76">
                  <c:v>72762</c:v>
                </c:pt>
                <c:pt idx="77">
                  <c:v>72763</c:v>
                </c:pt>
                <c:pt idx="78">
                  <c:v>72764</c:v>
                </c:pt>
                <c:pt idx="79">
                  <c:v>72765</c:v>
                </c:pt>
                <c:pt idx="80">
                  <c:v>72766</c:v>
                </c:pt>
                <c:pt idx="81">
                  <c:v>72767</c:v>
                </c:pt>
                <c:pt idx="82">
                  <c:v>72768</c:v>
                </c:pt>
                <c:pt idx="83">
                  <c:v>72769</c:v>
                </c:pt>
                <c:pt idx="84">
                  <c:v>72770</c:v>
                </c:pt>
                <c:pt idx="85">
                  <c:v>72771</c:v>
                </c:pt>
                <c:pt idx="86">
                  <c:v>72772</c:v>
                </c:pt>
                <c:pt idx="87">
                  <c:v>72773</c:v>
                </c:pt>
                <c:pt idx="88">
                  <c:v>72774</c:v>
                </c:pt>
                <c:pt idx="89">
                  <c:v>72775</c:v>
                </c:pt>
                <c:pt idx="90">
                  <c:v>72776</c:v>
                </c:pt>
                <c:pt idx="91">
                  <c:v>72777</c:v>
                </c:pt>
                <c:pt idx="92">
                  <c:v>72778</c:v>
                </c:pt>
                <c:pt idx="93">
                  <c:v>72779</c:v>
                </c:pt>
                <c:pt idx="94">
                  <c:v>72780</c:v>
                </c:pt>
                <c:pt idx="95">
                  <c:v>72781</c:v>
                </c:pt>
                <c:pt idx="96">
                  <c:v>72782</c:v>
                </c:pt>
                <c:pt idx="97">
                  <c:v>72783</c:v>
                </c:pt>
                <c:pt idx="98">
                  <c:v>72784</c:v>
                </c:pt>
                <c:pt idx="99">
                  <c:v>72785</c:v>
                </c:pt>
                <c:pt idx="100">
                  <c:v>72786</c:v>
                </c:pt>
                <c:pt idx="101">
                  <c:v>72787</c:v>
                </c:pt>
                <c:pt idx="102">
                  <c:v>72788</c:v>
                </c:pt>
                <c:pt idx="103">
                  <c:v>72789</c:v>
                </c:pt>
                <c:pt idx="104">
                  <c:v>72790</c:v>
                </c:pt>
                <c:pt idx="105">
                  <c:v>72791</c:v>
                </c:pt>
                <c:pt idx="106">
                  <c:v>72792</c:v>
                </c:pt>
                <c:pt idx="107">
                  <c:v>72793</c:v>
                </c:pt>
                <c:pt idx="108">
                  <c:v>72794</c:v>
                </c:pt>
                <c:pt idx="109">
                  <c:v>72795</c:v>
                </c:pt>
                <c:pt idx="110">
                  <c:v>72796</c:v>
                </c:pt>
                <c:pt idx="111">
                  <c:v>72797</c:v>
                </c:pt>
                <c:pt idx="112">
                  <c:v>72798</c:v>
                </c:pt>
                <c:pt idx="113">
                  <c:v>72799</c:v>
                </c:pt>
                <c:pt idx="114">
                  <c:v>72800</c:v>
                </c:pt>
                <c:pt idx="115">
                  <c:v>72801</c:v>
                </c:pt>
                <c:pt idx="116">
                  <c:v>72802</c:v>
                </c:pt>
                <c:pt idx="117">
                  <c:v>72803</c:v>
                </c:pt>
                <c:pt idx="118">
                  <c:v>72804</c:v>
                </c:pt>
                <c:pt idx="119">
                  <c:v>72805</c:v>
                </c:pt>
                <c:pt idx="120">
                  <c:v>72806</c:v>
                </c:pt>
                <c:pt idx="121">
                  <c:v>72807</c:v>
                </c:pt>
                <c:pt idx="122">
                  <c:v>72808</c:v>
                </c:pt>
                <c:pt idx="123">
                  <c:v>72809</c:v>
                </c:pt>
                <c:pt idx="124">
                  <c:v>72810</c:v>
                </c:pt>
                <c:pt idx="125">
                  <c:v>72811</c:v>
                </c:pt>
                <c:pt idx="126">
                  <c:v>72812</c:v>
                </c:pt>
                <c:pt idx="127">
                  <c:v>72813</c:v>
                </c:pt>
                <c:pt idx="128">
                  <c:v>72814</c:v>
                </c:pt>
                <c:pt idx="129">
                  <c:v>72815</c:v>
                </c:pt>
                <c:pt idx="130">
                  <c:v>72816</c:v>
                </c:pt>
                <c:pt idx="131">
                  <c:v>72817</c:v>
                </c:pt>
                <c:pt idx="132">
                  <c:v>72818</c:v>
                </c:pt>
                <c:pt idx="133">
                  <c:v>72819</c:v>
                </c:pt>
                <c:pt idx="134">
                  <c:v>72820</c:v>
                </c:pt>
                <c:pt idx="135">
                  <c:v>72821</c:v>
                </c:pt>
                <c:pt idx="136">
                  <c:v>72822</c:v>
                </c:pt>
                <c:pt idx="137">
                  <c:v>72823</c:v>
                </c:pt>
                <c:pt idx="138">
                  <c:v>72824</c:v>
                </c:pt>
                <c:pt idx="139">
                  <c:v>72825</c:v>
                </c:pt>
                <c:pt idx="140">
                  <c:v>72826</c:v>
                </c:pt>
                <c:pt idx="141">
                  <c:v>72827</c:v>
                </c:pt>
                <c:pt idx="142">
                  <c:v>72828</c:v>
                </c:pt>
                <c:pt idx="143">
                  <c:v>72829</c:v>
                </c:pt>
                <c:pt idx="144">
                  <c:v>72830</c:v>
                </c:pt>
                <c:pt idx="145">
                  <c:v>72831</c:v>
                </c:pt>
                <c:pt idx="146">
                  <c:v>72832</c:v>
                </c:pt>
                <c:pt idx="147">
                  <c:v>72833</c:v>
                </c:pt>
                <c:pt idx="148">
                  <c:v>72834</c:v>
                </c:pt>
                <c:pt idx="149">
                  <c:v>72835</c:v>
                </c:pt>
                <c:pt idx="150">
                  <c:v>72836</c:v>
                </c:pt>
                <c:pt idx="151">
                  <c:v>72837</c:v>
                </c:pt>
                <c:pt idx="152">
                  <c:v>72838</c:v>
                </c:pt>
                <c:pt idx="153">
                  <c:v>72839</c:v>
                </c:pt>
                <c:pt idx="154">
                  <c:v>72840</c:v>
                </c:pt>
                <c:pt idx="155">
                  <c:v>72841</c:v>
                </c:pt>
                <c:pt idx="156">
                  <c:v>72842</c:v>
                </c:pt>
                <c:pt idx="157">
                  <c:v>72843</c:v>
                </c:pt>
                <c:pt idx="158">
                  <c:v>72844</c:v>
                </c:pt>
                <c:pt idx="159">
                  <c:v>72845</c:v>
                </c:pt>
                <c:pt idx="160">
                  <c:v>72846</c:v>
                </c:pt>
                <c:pt idx="161">
                  <c:v>72847</c:v>
                </c:pt>
                <c:pt idx="162">
                  <c:v>72848</c:v>
                </c:pt>
                <c:pt idx="163">
                  <c:v>72849</c:v>
                </c:pt>
                <c:pt idx="164">
                  <c:v>72850</c:v>
                </c:pt>
                <c:pt idx="165">
                  <c:v>72851</c:v>
                </c:pt>
                <c:pt idx="166">
                  <c:v>72852</c:v>
                </c:pt>
                <c:pt idx="167">
                  <c:v>72853</c:v>
                </c:pt>
                <c:pt idx="168">
                  <c:v>72854</c:v>
                </c:pt>
                <c:pt idx="169">
                  <c:v>72855</c:v>
                </c:pt>
                <c:pt idx="170">
                  <c:v>72856</c:v>
                </c:pt>
                <c:pt idx="171">
                  <c:v>72857</c:v>
                </c:pt>
                <c:pt idx="172">
                  <c:v>72858</c:v>
                </c:pt>
                <c:pt idx="173">
                  <c:v>72859</c:v>
                </c:pt>
                <c:pt idx="174">
                  <c:v>72860</c:v>
                </c:pt>
                <c:pt idx="175">
                  <c:v>72861</c:v>
                </c:pt>
                <c:pt idx="176">
                  <c:v>72862</c:v>
                </c:pt>
                <c:pt idx="177">
                  <c:v>72863</c:v>
                </c:pt>
                <c:pt idx="178">
                  <c:v>72864</c:v>
                </c:pt>
                <c:pt idx="179">
                  <c:v>72865</c:v>
                </c:pt>
                <c:pt idx="180">
                  <c:v>72866</c:v>
                </c:pt>
                <c:pt idx="181">
                  <c:v>72867</c:v>
                </c:pt>
                <c:pt idx="182">
                  <c:v>72868</c:v>
                </c:pt>
                <c:pt idx="183">
                  <c:v>72869</c:v>
                </c:pt>
                <c:pt idx="184">
                  <c:v>72870</c:v>
                </c:pt>
                <c:pt idx="185">
                  <c:v>72871</c:v>
                </c:pt>
                <c:pt idx="186">
                  <c:v>72872</c:v>
                </c:pt>
                <c:pt idx="187">
                  <c:v>72873</c:v>
                </c:pt>
                <c:pt idx="188">
                  <c:v>72874</c:v>
                </c:pt>
                <c:pt idx="189">
                  <c:v>72875</c:v>
                </c:pt>
                <c:pt idx="190">
                  <c:v>72876</c:v>
                </c:pt>
                <c:pt idx="191">
                  <c:v>72877</c:v>
                </c:pt>
                <c:pt idx="192">
                  <c:v>72878</c:v>
                </c:pt>
                <c:pt idx="193">
                  <c:v>72879</c:v>
                </c:pt>
                <c:pt idx="194">
                  <c:v>72880</c:v>
                </c:pt>
                <c:pt idx="195">
                  <c:v>72881</c:v>
                </c:pt>
                <c:pt idx="196">
                  <c:v>72882</c:v>
                </c:pt>
                <c:pt idx="197">
                  <c:v>72883</c:v>
                </c:pt>
                <c:pt idx="198">
                  <c:v>72884</c:v>
                </c:pt>
                <c:pt idx="199">
                  <c:v>72885</c:v>
                </c:pt>
                <c:pt idx="200">
                  <c:v>72886</c:v>
                </c:pt>
                <c:pt idx="201">
                  <c:v>72887</c:v>
                </c:pt>
                <c:pt idx="202">
                  <c:v>72888</c:v>
                </c:pt>
                <c:pt idx="203">
                  <c:v>72889</c:v>
                </c:pt>
                <c:pt idx="204">
                  <c:v>72890</c:v>
                </c:pt>
                <c:pt idx="205">
                  <c:v>72891</c:v>
                </c:pt>
                <c:pt idx="206">
                  <c:v>72892</c:v>
                </c:pt>
                <c:pt idx="207">
                  <c:v>72893</c:v>
                </c:pt>
                <c:pt idx="208">
                  <c:v>72894</c:v>
                </c:pt>
                <c:pt idx="209">
                  <c:v>72895</c:v>
                </c:pt>
                <c:pt idx="210">
                  <c:v>72896</c:v>
                </c:pt>
                <c:pt idx="211">
                  <c:v>72897</c:v>
                </c:pt>
                <c:pt idx="212">
                  <c:v>72898</c:v>
                </c:pt>
                <c:pt idx="213">
                  <c:v>72899</c:v>
                </c:pt>
                <c:pt idx="214">
                  <c:v>72900</c:v>
                </c:pt>
                <c:pt idx="215">
                  <c:v>72901</c:v>
                </c:pt>
                <c:pt idx="216">
                  <c:v>72902</c:v>
                </c:pt>
                <c:pt idx="217">
                  <c:v>72903</c:v>
                </c:pt>
                <c:pt idx="218">
                  <c:v>72904</c:v>
                </c:pt>
                <c:pt idx="219">
                  <c:v>72905</c:v>
                </c:pt>
                <c:pt idx="220">
                  <c:v>72906</c:v>
                </c:pt>
                <c:pt idx="221">
                  <c:v>72907</c:v>
                </c:pt>
                <c:pt idx="222">
                  <c:v>72908</c:v>
                </c:pt>
                <c:pt idx="223">
                  <c:v>72909</c:v>
                </c:pt>
                <c:pt idx="224">
                  <c:v>72910</c:v>
                </c:pt>
                <c:pt idx="225">
                  <c:v>72911</c:v>
                </c:pt>
                <c:pt idx="226">
                  <c:v>72912</c:v>
                </c:pt>
                <c:pt idx="227">
                  <c:v>72913</c:v>
                </c:pt>
                <c:pt idx="228">
                  <c:v>72914</c:v>
                </c:pt>
                <c:pt idx="229">
                  <c:v>72915</c:v>
                </c:pt>
                <c:pt idx="230">
                  <c:v>72916</c:v>
                </c:pt>
                <c:pt idx="231">
                  <c:v>72917</c:v>
                </c:pt>
                <c:pt idx="232">
                  <c:v>72918</c:v>
                </c:pt>
                <c:pt idx="233">
                  <c:v>72919</c:v>
                </c:pt>
                <c:pt idx="234">
                  <c:v>72920</c:v>
                </c:pt>
                <c:pt idx="235">
                  <c:v>72921</c:v>
                </c:pt>
                <c:pt idx="236">
                  <c:v>72922</c:v>
                </c:pt>
                <c:pt idx="237">
                  <c:v>72923</c:v>
                </c:pt>
                <c:pt idx="238">
                  <c:v>72924</c:v>
                </c:pt>
                <c:pt idx="239">
                  <c:v>72925</c:v>
                </c:pt>
                <c:pt idx="240">
                  <c:v>72926</c:v>
                </c:pt>
                <c:pt idx="241">
                  <c:v>72927</c:v>
                </c:pt>
                <c:pt idx="242">
                  <c:v>72928</c:v>
                </c:pt>
                <c:pt idx="243">
                  <c:v>72929</c:v>
                </c:pt>
                <c:pt idx="244">
                  <c:v>72930</c:v>
                </c:pt>
                <c:pt idx="245">
                  <c:v>72931</c:v>
                </c:pt>
                <c:pt idx="246">
                  <c:v>72932</c:v>
                </c:pt>
                <c:pt idx="247">
                  <c:v>72933</c:v>
                </c:pt>
                <c:pt idx="248">
                  <c:v>72934</c:v>
                </c:pt>
                <c:pt idx="249">
                  <c:v>72935</c:v>
                </c:pt>
                <c:pt idx="250">
                  <c:v>72936</c:v>
                </c:pt>
                <c:pt idx="251">
                  <c:v>72937</c:v>
                </c:pt>
                <c:pt idx="252">
                  <c:v>72938</c:v>
                </c:pt>
                <c:pt idx="253">
                  <c:v>72939</c:v>
                </c:pt>
                <c:pt idx="254">
                  <c:v>72940</c:v>
                </c:pt>
                <c:pt idx="255">
                  <c:v>72941</c:v>
                </c:pt>
                <c:pt idx="256">
                  <c:v>72942</c:v>
                </c:pt>
                <c:pt idx="257">
                  <c:v>72943</c:v>
                </c:pt>
                <c:pt idx="258">
                  <c:v>72944</c:v>
                </c:pt>
                <c:pt idx="259">
                  <c:v>72945</c:v>
                </c:pt>
                <c:pt idx="260">
                  <c:v>72946</c:v>
                </c:pt>
                <c:pt idx="261">
                  <c:v>72947</c:v>
                </c:pt>
                <c:pt idx="262">
                  <c:v>72948</c:v>
                </c:pt>
                <c:pt idx="263">
                  <c:v>72949</c:v>
                </c:pt>
                <c:pt idx="264">
                  <c:v>72950</c:v>
                </c:pt>
                <c:pt idx="265">
                  <c:v>72951</c:v>
                </c:pt>
                <c:pt idx="266">
                  <c:v>72952</c:v>
                </c:pt>
                <c:pt idx="267">
                  <c:v>72953</c:v>
                </c:pt>
                <c:pt idx="268">
                  <c:v>72954</c:v>
                </c:pt>
                <c:pt idx="269">
                  <c:v>72955</c:v>
                </c:pt>
                <c:pt idx="270">
                  <c:v>72956</c:v>
                </c:pt>
                <c:pt idx="271">
                  <c:v>72957</c:v>
                </c:pt>
                <c:pt idx="272">
                  <c:v>72958</c:v>
                </c:pt>
                <c:pt idx="273">
                  <c:v>72959</c:v>
                </c:pt>
                <c:pt idx="274">
                  <c:v>72960</c:v>
                </c:pt>
                <c:pt idx="275">
                  <c:v>72961</c:v>
                </c:pt>
                <c:pt idx="276">
                  <c:v>72962</c:v>
                </c:pt>
                <c:pt idx="277">
                  <c:v>72963</c:v>
                </c:pt>
                <c:pt idx="278">
                  <c:v>72964</c:v>
                </c:pt>
                <c:pt idx="279">
                  <c:v>72965</c:v>
                </c:pt>
                <c:pt idx="280">
                  <c:v>72966</c:v>
                </c:pt>
                <c:pt idx="281">
                  <c:v>72967</c:v>
                </c:pt>
                <c:pt idx="282">
                  <c:v>72968</c:v>
                </c:pt>
                <c:pt idx="283">
                  <c:v>72969</c:v>
                </c:pt>
                <c:pt idx="284">
                  <c:v>72970</c:v>
                </c:pt>
                <c:pt idx="285">
                  <c:v>72971</c:v>
                </c:pt>
                <c:pt idx="286">
                  <c:v>72972</c:v>
                </c:pt>
                <c:pt idx="287">
                  <c:v>72973</c:v>
                </c:pt>
                <c:pt idx="288">
                  <c:v>72974</c:v>
                </c:pt>
                <c:pt idx="289">
                  <c:v>72975</c:v>
                </c:pt>
                <c:pt idx="290">
                  <c:v>72976</c:v>
                </c:pt>
                <c:pt idx="291">
                  <c:v>72977</c:v>
                </c:pt>
                <c:pt idx="292">
                  <c:v>72978</c:v>
                </c:pt>
                <c:pt idx="293">
                  <c:v>72979</c:v>
                </c:pt>
                <c:pt idx="294">
                  <c:v>72980</c:v>
                </c:pt>
                <c:pt idx="295">
                  <c:v>72981</c:v>
                </c:pt>
                <c:pt idx="296">
                  <c:v>72982</c:v>
                </c:pt>
                <c:pt idx="297">
                  <c:v>72983</c:v>
                </c:pt>
                <c:pt idx="298">
                  <c:v>72984</c:v>
                </c:pt>
                <c:pt idx="299">
                  <c:v>72985</c:v>
                </c:pt>
                <c:pt idx="300">
                  <c:v>72986</c:v>
                </c:pt>
                <c:pt idx="301">
                  <c:v>72987</c:v>
                </c:pt>
                <c:pt idx="302">
                  <c:v>72988</c:v>
                </c:pt>
                <c:pt idx="303">
                  <c:v>72989</c:v>
                </c:pt>
                <c:pt idx="304">
                  <c:v>72990</c:v>
                </c:pt>
                <c:pt idx="305">
                  <c:v>72991</c:v>
                </c:pt>
                <c:pt idx="306">
                  <c:v>72992</c:v>
                </c:pt>
                <c:pt idx="307">
                  <c:v>72993</c:v>
                </c:pt>
                <c:pt idx="308">
                  <c:v>72994</c:v>
                </c:pt>
                <c:pt idx="309">
                  <c:v>72995</c:v>
                </c:pt>
                <c:pt idx="310">
                  <c:v>72996</c:v>
                </c:pt>
                <c:pt idx="311">
                  <c:v>72997</c:v>
                </c:pt>
                <c:pt idx="312">
                  <c:v>72998</c:v>
                </c:pt>
                <c:pt idx="313">
                  <c:v>72999</c:v>
                </c:pt>
                <c:pt idx="314">
                  <c:v>73000</c:v>
                </c:pt>
                <c:pt idx="315">
                  <c:v>73001</c:v>
                </c:pt>
                <c:pt idx="316">
                  <c:v>73002</c:v>
                </c:pt>
                <c:pt idx="317">
                  <c:v>73003</c:v>
                </c:pt>
                <c:pt idx="318">
                  <c:v>73004</c:v>
                </c:pt>
                <c:pt idx="319">
                  <c:v>73005</c:v>
                </c:pt>
                <c:pt idx="320">
                  <c:v>73006</c:v>
                </c:pt>
                <c:pt idx="321">
                  <c:v>73007</c:v>
                </c:pt>
                <c:pt idx="322">
                  <c:v>73008</c:v>
                </c:pt>
                <c:pt idx="323">
                  <c:v>73009</c:v>
                </c:pt>
                <c:pt idx="324">
                  <c:v>73010</c:v>
                </c:pt>
                <c:pt idx="325">
                  <c:v>73011</c:v>
                </c:pt>
                <c:pt idx="326">
                  <c:v>73012</c:v>
                </c:pt>
                <c:pt idx="327">
                  <c:v>73013</c:v>
                </c:pt>
                <c:pt idx="328">
                  <c:v>73014</c:v>
                </c:pt>
                <c:pt idx="329">
                  <c:v>73015</c:v>
                </c:pt>
                <c:pt idx="330">
                  <c:v>73016</c:v>
                </c:pt>
                <c:pt idx="331">
                  <c:v>73017</c:v>
                </c:pt>
                <c:pt idx="332">
                  <c:v>73018</c:v>
                </c:pt>
                <c:pt idx="333">
                  <c:v>73019</c:v>
                </c:pt>
                <c:pt idx="334">
                  <c:v>73020</c:v>
                </c:pt>
                <c:pt idx="335">
                  <c:v>73021</c:v>
                </c:pt>
                <c:pt idx="336">
                  <c:v>73022</c:v>
                </c:pt>
                <c:pt idx="337">
                  <c:v>73023</c:v>
                </c:pt>
                <c:pt idx="338">
                  <c:v>73024</c:v>
                </c:pt>
                <c:pt idx="339">
                  <c:v>73025</c:v>
                </c:pt>
                <c:pt idx="340">
                  <c:v>73026</c:v>
                </c:pt>
                <c:pt idx="341">
                  <c:v>73027</c:v>
                </c:pt>
                <c:pt idx="342">
                  <c:v>73028</c:v>
                </c:pt>
                <c:pt idx="343">
                  <c:v>73029</c:v>
                </c:pt>
                <c:pt idx="344">
                  <c:v>73030</c:v>
                </c:pt>
                <c:pt idx="345">
                  <c:v>73031</c:v>
                </c:pt>
                <c:pt idx="346">
                  <c:v>73032</c:v>
                </c:pt>
                <c:pt idx="347">
                  <c:v>73033</c:v>
                </c:pt>
                <c:pt idx="348">
                  <c:v>73034</c:v>
                </c:pt>
                <c:pt idx="349">
                  <c:v>73035</c:v>
                </c:pt>
                <c:pt idx="350">
                  <c:v>73036</c:v>
                </c:pt>
                <c:pt idx="351">
                  <c:v>73037</c:v>
                </c:pt>
                <c:pt idx="352">
                  <c:v>73038</c:v>
                </c:pt>
                <c:pt idx="353">
                  <c:v>73039</c:v>
                </c:pt>
                <c:pt idx="354">
                  <c:v>73040</c:v>
                </c:pt>
                <c:pt idx="355">
                  <c:v>73041</c:v>
                </c:pt>
                <c:pt idx="356">
                  <c:v>73042</c:v>
                </c:pt>
                <c:pt idx="357">
                  <c:v>73043</c:v>
                </c:pt>
                <c:pt idx="358">
                  <c:v>73044</c:v>
                </c:pt>
                <c:pt idx="359">
                  <c:v>73045</c:v>
                </c:pt>
                <c:pt idx="360">
                  <c:v>73046</c:v>
                </c:pt>
                <c:pt idx="361">
                  <c:v>73047</c:v>
                </c:pt>
                <c:pt idx="362">
                  <c:v>73048</c:v>
                </c:pt>
                <c:pt idx="363">
                  <c:v>73049</c:v>
                </c:pt>
                <c:pt idx="364">
                  <c:v>73050</c:v>
                </c:pt>
              </c:numCache>
            </c:numRef>
          </c:cat>
          <c:val>
            <c:numRef>
              <c:f>工作表2!$B$3:$B$732</c:f>
              <c:numCache>
                <c:formatCode>General</c:formatCode>
                <c:ptCount val="730"/>
                <c:pt idx="0">
                  <c:v>0</c:v>
                </c:pt>
                <c:pt idx="1">
                  <c:v>0</c:v>
                </c:pt>
                <c:pt idx="2">
                  <c:v>0</c:v>
                </c:pt>
                <c:pt idx="3">
                  <c:v>0</c:v>
                </c:pt>
                <c:pt idx="4">
                  <c:v>0</c:v>
                </c:pt>
                <c:pt idx="5">
                  <c:v>4.305769315</c:v>
                </c:pt>
                <c:pt idx="6">
                  <c:v>1.127423278</c:v>
                </c:pt>
                <c:pt idx="7">
                  <c:v>7.7343798990000003</c:v>
                </c:pt>
                <c:pt idx="8">
                  <c:v>0</c:v>
                </c:pt>
                <c:pt idx="9">
                  <c:v>0</c:v>
                </c:pt>
                <c:pt idx="10">
                  <c:v>0</c:v>
                </c:pt>
                <c:pt idx="11">
                  <c:v>3.001508641</c:v>
                </c:pt>
                <c:pt idx="12">
                  <c:v>0.16740482000000001</c:v>
                </c:pt>
                <c:pt idx="13">
                  <c:v>4.0694709519999996</c:v>
                </c:pt>
                <c:pt idx="14">
                  <c:v>0.53733740399999996</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0.53382026199999999</c:v>
                </c:pt>
                <c:pt idx="35">
                  <c:v>33.5517763</c:v>
                </c:pt>
                <c:pt idx="36">
                  <c:v>0</c:v>
                </c:pt>
                <c:pt idx="37">
                  <c:v>0.570461039</c:v>
                </c:pt>
                <c:pt idx="38">
                  <c:v>0</c:v>
                </c:pt>
                <c:pt idx="39">
                  <c:v>12.90182031</c:v>
                </c:pt>
                <c:pt idx="40">
                  <c:v>1.9747230710000001</c:v>
                </c:pt>
                <c:pt idx="41">
                  <c:v>4.5157091000000003E-2</c:v>
                </c:pt>
                <c:pt idx="42">
                  <c:v>0.51745033500000004</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0.22620085300000001</c:v>
                </c:pt>
                <c:pt idx="61">
                  <c:v>0.37371802300000001</c:v>
                </c:pt>
                <c:pt idx="62">
                  <c:v>0</c:v>
                </c:pt>
                <c:pt idx="63">
                  <c:v>39.44867618</c:v>
                </c:pt>
                <c:pt idx="64">
                  <c:v>6.2101381409999998</c:v>
                </c:pt>
                <c:pt idx="65">
                  <c:v>0.59659720000000005</c:v>
                </c:pt>
                <c:pt idx="66">
                  <c:v>13.76659317</c:v>
                </c:pt>
                <c:pt idx="67">
                  <c:v>5.3811628760000003</c:v>
                </c:pt>
                <c:pt idx="68">
                  <c:v>27.62352349</c:v>
                </c:pt>
                <c:pt idx="69">
                  <c:v>0</c:v>
                </c:pt>
                <c:pt idx="70">
                  <c:v>0</c:v>
                </c:pt>
                <c:pt idx="71">
                  <c:v>2.1028468550000001</c:v>
                </c:pt>
                <c:pt idx="72">
                  <c:v>39.023371709999999</c:v>
                </c:pt>
                <c:pt idx="73">
                  <c:v>1.001341E-2</c:v>
                </c:pt>
                <c:pt idx="74">
                  <c:v>0</c:v>
                </c:pt>
                <c:pt idx="75">
                  <c:v>2.602518715</c:v>
                </c:pt>
                <c:pt idx="76">
                  <c:v>6.2963861830000001</c:v>
                </c:pt>
                <c:pt idx="77">
                  <c:v>14.009749080000001</c:v>
                </c:pt>
                <c:pt idx="78">
                  <c:v>5.3612282860000002</c:v>
                </c:pt>
                <c:pt idx="79">
                  <c:v>6.9251879489999997</c:v>
                </c:pt>
                <c:pt idx="80">
                  <c:v>4.4447877150000004</c:v>
                </c:pt>
                <c:pt idx="81">
                  <c:v>0.16730515500000001</c:v>
                </c:pt>
                <c:pt idx="82">
                  <c:v>25.147888439999999</c:v>
                </c:pt>
                <c:pt idx="83">
                  <c:v>1.7659221030000001</c:v>
                </c:pt>
                <c:pt idx="84">
                  <c:v>0.14368020200000001</c:v>
                </c:pt>
                <c:pt idx="85">
                  <c:v>0</c:v>
                </c:pt>
                <c:pt idx="86">
                  <c:v>0</c:v>
                </c:pt>
                <c:pt idx="87">
                  <c:v>0</c:v>
                </c:pt>
                <c:pt idx="88">
                  <c:v>0</c:v>
                </c:pt>
                <c:pt idx="89">
                  <c:v>0</c:v>
                </c:pt>
                <c:pt idx="90">
                  <c:v>0</c:v>
                </c:pt>
                <c:pt idx="91">
                  <c:v>0</c:v>
                </c:pt>
                <c:pt idx="92">
                  <c:v>0</c:v>
                </c:pt>
                <c:pt idx="93">
                  <c:v>0</c:v>
                </c:pt>
                <c:pt idx="94">
                  <c:v>0.47830188899999998</c:v>
                </c:pt>
                <c:pt idx="95">
                  <c:v>6.0589346129999999</c:v>
                </c:pt>
                <c:pt idx="96">
                  <c:v>0</c:v>
                </c:pt>
                <c:pt idx="97">
                  <c:v>0</c:v>
                </c:pt>
                <c:pt idx="98">
                  <c:v>0</c:v>
                </c:pt>
                <c:pt idx="99">
                  <c:v>9.6412963000000005</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12.61380707</c:v>
                </c:pt>
                <c:pt idx="122">
                  <c:v>0</c:v>
                </c:pt>
                <c:pt idx="123">
                  <c:v>0</c:v>
                </c:pt>
                <c:pt idx="124">
                  <c:v>1.143609307</c:v>
                </c:pt>
                <c:pt idx="125">
                  <c:v>0</c:v>
                </c:pt>
                <c:pt idx="126">
                  <c:v>0</c:v>
                </c:pt>
                <c:pt idx="127">
                  <c:v>0</c:v>
                </c:pt>
                <c:pt idx="128">
                  <c:v>2.5224399549999998</c:v>
                </c:pt>
                <c:pt idx="129">
                  <c:v>0</c:v>
                </c:pt>
                <c:pt idx="130">
                  <c:v>11.20346709</c:v>
                </c:pt>
                <c:pt idx="131">
                  <c:v>17.054466340000001</c:v>
                </c:pt>
                <c:pt idx="132">
                  <c:v>48.105553950000001</c:v>
                </c:pt>
                <c:pt idx="133">
                  <c:v>13.82350235</c:v>
                </c:pt>
                <c:pt idx="134">
                  <c:v>0</c:v>
                </c:pt>
                <c:pt idx="135">
                  <c:v>0</c:v>
                </c:pt>
                <c:pt idx="136">
                  <c:v>0</c:v>
                </c:pt>
                <c:pt idx="137">
                  <c:v>0</c:v>
                </c:pt>
                <c:pt idx="138">
                  <c:v>0</c:v>
                </c:pt>
                <c:pt idx="139">
                  <c:v>0</c:v>
                </c:pt>
                <c:pt idx="140">
                  <c:v>0</c:v>
                </c:pt>
                <c:pt idx="141">
                  <c:v>22.25793114</c:v>
                </c:pt>
                <c:pt idx="142">
                  <c:v>0.104183654</c:v>
                </c:pt>
                <c:pt idx="143" formatCode="0.00E+00">
                  <c:v>3.6099999999999999E-15</c:v>
                </c:pt>
                <c:pt idx="144">
                  <c:v>5.0083226590000001</c:v>
                </c:pt>
                <c:pt idx="145">
                  <c:v>0.76949779699999998</c:v>
                </c:pt>
                <c:pt idx="146" formatCode="0.00E+00">
                  <c:v>7.1100000000000008E-15</c:v>
                </c:pt>
                <c:pt idx="147">
                  <c:v>5.5099779599999996</c:v>
                </c:pt>
                <c:pt idx="148">
                  <c:v>45.676172440000002</c:v>
                </c:pt>
                <c:pt idx="149" formatCode="0.00E+00">
                  <c:v>1.42E-14</c:v>
                </c:pt>
                <c:pt idx="150" formatCode="0.00E+00">
                  <c:v>1.42E-14</c:v>
                </c:pt>
                <c:pt idx="151">
                  <c:v>0</c:v>
                </c:pt>
                <c:pt idx="152">
                  <c:v>21.996939220000002</c:v>
                </c:pt>
                <c:pt idx="153">
                  <c:v>10.886884739999999</c:v>
                </c:pt>
                <c:pt idx="154">
                  <c:v>1.8628640460000001</c:v>
                </c:pt>
                <c:pt idx="155">
                  <c:v>0</c:v>
                </c:pt>
                <c:pt idx="156">
                  <c:v>0</c:v>
                </c:pt>
                <c:pt idx="157">
                  <c:v>0</c:v>
                </c:pt>
                <c:pt idx="158">
                  <c:v>0</c:v>
                </c:pt>
                <c:pt idx="159">
                  <c:v>0</c:v>
                </c:pt>
                <c:pt idx="160">
                  <c:v>0</c:v>
                </c:pt>
                <c:pt idx="161">
                  <c:v>0</c:v>
                </c:pt>
                <c:pt idx="162">
                  <c:v>0</c:v>
                </c:pt>
                <c:pt idx="163">
                  <c:v>7.6452567660000001</c:v>
                </c:pt>
                <c:pt idx="164">
                  <c:v>22.699851500000001</c:v>
                </c:pt>
                <c:pt idx="165">
                  <c:v>9.1962030499999994</c:v>
                </c:pt>
                <c:pt idx="166">
                  <c:v>19.984493520000001</c:v>
                </c:pt>
                <c:pt idx="167">
                  <c:v>19.883864299999999</c:v>
                </c:pt>
                <c:pt idx="168">
                  <c:v>0</c:v>
                </c:pt>
                <c:pt idx="169">
                  <c:v>72.708630170000006</c:v>
                </c:pt>
                <c:pt idx="170">
                  <c:v>0.48793392499999999</c:v>
                </c:pt>
                <c:pt idx="171">
                  <c:v>0</c:v>
                </c:pt>
                <c:pt idx="172">
                  <c:v>0</c:v>
                </c:pt>
                <c:pt idx="173">
                  <c:v>1.0238457459999999</c:v>
                </c:pt>
                <c:pt idx="174">
                  <c:v>23.92403719</c:v>
                </c:pt>
                <c:pt idx="175">
                  <c:v>2.2211526849999998</c:v>
                </c:pt>
                <c:pt idx="176">
                  <c:v>0</c:v>
                </c:pt>
                <c:pt idx="177">
                  <c:v>0</c:v>
                </c:pt>
                <c:pt idx="178">
                  <c:v>4.9528528090000004</c:v>
                </c:pt>
                <c:pt idx="179">
                  <c:v>9.4404962979999993</c:v>
                </c:pt>
                <c:pt idx="180">
                  <c:v>1.5417848160000001</c:v>
                </c:pt>
                <c:pt idx="181">
                  <c:v>0</c:v>
                </c:pt>
                <c:pt idx="182">
                  <c:v>0</c:v>
                </c:pt>
                <c:pt idx="183">
                  <c:v>10.442355839999999</c:v>
                </c:pt>
                <c:pt idx="184">
                  <c:v>33.030780350000001</c:v>
                </c:pt>
                <c:pt idx="185">
                  <c:v>2.5018903319999999</c:v>
                </c:pt>
                <c:pt idx="186">
                  <c:v>17.5580198</c:v>
                </c:pt>
                <c:pt idx="187" formatCode="0.00E+00">
                  <c:v>5.6800000000000002E-14</c:v>
                </c:pt>
                <c:pt idx="188" formatCode="0.00E+00">
                  <c:v>5.6800000000000002E-14</c:v>
                </c:pt>
                <c:pt idx="189" formatCode="0.00E+00">
                  <c:v>5.6800000000000002E-14</c:v>
                </c:pt>
                <c:pt idx="190" formatCode="0.00E+00">
                  <c:v>5.6800000000000002E-14</c:v>
                </c:pt>
                <c:pt idx="191" formatCode="0.00E+00">
                  <c:v>5.6800000000000002E-14</c:v>
                </c:pt>
                <c:pt idx="192" formatCode="0.00E+00">
                  <c:v>5.6800000000000002E-14</c:v>
                </c:pt>
                <c:pt idx="193">
                  <c:v>13.115511830000001</c:v>
                </c:pt>
                <c:pt idx="194">
                  <c:v>11.283541749999999</c:v>
                </c:pt>
                <c:pt idx="195">
                  <c:v>1.7906437209999999</c:v>
                </c:pt>
                <c:pt idx="196" formatCode="0.00E+00">
                  <c:v>5.6800000000000002E-14</c:v>
                </c:pt>
                <c:pt idx="197" formatCode="0.00E+00">
                  <c:v>5.6800000000000002E-14</c:v>
                </c:pt>
                <c:pt idx="198" formatCode="0.00E+00">
                  <c:v>5.6800000000000002E-14</c:v>
                </c:pt>
                <c:pt idx="199" formatCode="0.00E+00">
                  <c:v>5.6800000000000002E-14</c:v>
                </c:pt>
                <c:pt idx="200" formatCode="0.00E+00">
                  <c:v>5.6800000000000002E-14</c:v>
                </c:pt>
                <c:pt idx="201" formatCode="0.00E+00">
                  <c:v>5.6800000000000002E-14</c:v>
                </c:pt>
                <c:pt idx="202" formatCode="0.00E+00">
                  <c:v>5.6800000000000002E-14</c:v>
                </c:pt>
                <c:pt idx="203" formatCode="0.00E+00">
                  <c:v>5.6800000000000002E-14</c:v>
                </c:pt>
                <c:pt idx="204" formatCode="0.00E+00">
                  <c:v>5.6800000000000002E-14</c:v>
                </c:pt>
                <c:pt idx="205" formatCode="0.00E+00">
                  <c:v>5.6800000000000002E-14</c:v>
                </c:pt>
                <c:pt idx="206" formatCode="0.00E+00">
                  <c:v>5.6800000000000002E-14</c:v>
                </c:pt>
                <c:pt idx="207" formatCode="0.00E+00">
                  <c:v>5.6800000000000002E-14</c:v>
                </c:pt>
                <c:pt idx="208" formatCode="0.00E+00">
                  <c:v>5.6800000000000002E-14</c:v>
                </c:pt>
                <c:pt idx="209" formatCode="0.00E+00">
                  <c:v>5.6800000000000002E-14</c:v>
                </c:pt>
                <c:pt idx="210" formatCode="0.00E+00">
                  <c:v>5.6800000000000002E-14</c:v>
                </c:pt>
                <c:pt idx="211" formatCode="0.00E+00">
                  <c:v>5.6800000000000002E-14</c:v>
                </c:pt>
                <c:pt idx="212">
                  <c:v>0</c:v>
                </c:pt>
                <c:pt idx="213">
                  <c:v>0</c:v>
                </c:pt>
                <c:pt idx="214">
                  <c:v>0</c:v>
                </c:pt>
                <c:pt idx="215">
                  <c:v>0</c:v>
                </c:pt>
                <c:pt idx="216">
                  <c:v>0</c:v>
                </c:pt>
                <c:pt idx="217">
                  <c:v>0</c:v>
                </c:pt>
                <c:pt idx="218">
                  <c:v>0</c:v>
                </c:pt>
                <c:pt idx="219">
                  <c:v>0</c:v>
                </c:pt>
                <c:pt idx="220">
                  <c:v>0</c:v>
                </c:pt>
                <c:pt idx="221">
                  <c:v>39.61700373</c:v>
                </c:pt>
                <c:pt idx="222">
                  <c:v>20.217838199999999</c:v>
                </c:pt>
                <c:pt idx="223">
                  <c:v>5.7143680879999996</c:v>
                </c:pt>
                <c:pt idx="224" formatCode="0.00E+00">
                  <c:v>5.6800000000000002E-14</c:v>
                </c:pt>
                <c:pt idx="225" formatCode="0.00E+00">
                  <c:v>5.6800000000000002E-14</c:v>
                </c:pt>
                <c:pt idx="226" formatCode="0.00E+00">
                  <c:v>5.6800000000000002E-14</c:v>
                </c:pt>
                <c:pt idx="227" formatCode="0.00E+00">
                  <c:v>5.6800000000000002E-14</c:v>
                </c:pt>
                <c:pt idx="228" formatCode="0.00E+00">
                  <c:v>5.6800000000000002E-14</c:v>
                </c:pt>
                <c:pt idx="229" formatCode="0.00E+00">
                  <c:v>5.6800000000000002E-14</c:v>
                </c:pt>
                <c:pt idx="230" formatCode="0.00E+00">
                  <c:v>5.6800000000000002E-14</c:v>
                </c:pt>
                <c:pt idx="231" formatCode="0.00E+00">
                  <c:v>5.6800000000000002E-14</c:v>
                </c:pt>
                <c:pt idx="232" formatCode="0.00E+00">
                  <c:v>5.6800000000000002E-14</c:v>
                </c:pt>
                <c:pt idx="233" formatCode="0.00E+00">
                  <c:v>5.6800000000000002E-14</c:v>
                </c:pt>
                <c:pt idx="234">
                  <c:v>64.158989059999996</c:v>
                </c:pt>
                <c:pt idx="235">
                  <c:v>11.31012584</c:v>
                </c:pt>
                <c:pt idx="236">
                  <c:v>1.336045881</c:v>
                </c:pt>
                <c:pt idx="237">
                  <c:v>0.212550618</c:v>
                </c:pt>
                <c:pt idx="238" formatCode="0.00E+00">
                  <c:v>1.1399999999999999E-13</c:v>
                </c:pt>
                <c:pt idx="239" formatCode="0.00E+00">
                  <c:v>1.1399999999999999E-13</c:v>
                </c:pt>
                <c:pt idx="240" formatCode="0.00E+00">
                  <c:v>1.1399999999999999E-13</c:v>
                </c:pt>
                <c:pt idx="241">
                  <c:v>38.566619410000001</c:v>
                </c:pt>
                <c:pt idx="242">
                  <c:v>84.806572149999994</c:v>
                </c:pt>
                <c:pt idx="243">
                  <c:v>3.0940756E-2</c:v>
                </c:pt>
                <c:pt idx="244">
                  <c:v>8.7253819589999999</c:v>
                </c:pt>
                <c:pt idx="245">
                  <c:v>17.075508490000001</c:v>
                </c:pt>
                <c:pt idx="246">
                  <c:v>0</c:v>
                </c:pt>
                <c:pt idx="247">
                  <c:v>0.32297231999999998</c:v>
                </c:pt>
                <c:pt idx="248">
                  <c:v>0</c:v>
                </c:pt>
                <c:pt idx="249">
                  <c:v>0</c:v>
                </c:pt>
                <c:pt idx="250">
                  <c:v>0</c:v>
                </c:pt>
                <c:pt idx="251">
                  <c:v>0</c:v>
                </c:pt>
                <c:pt idx="252">
                  <c:v>0</c:v>
                </c:pt>
                <c:pt idx="253">
                  <c:v>0</c:v>
                </c:pt>
                <c:pt idx="254">
                  <c:v>0</c:v>
                </c:pt>
                <c:pt idx="255">
                  <c:v>0</c:v>
                </c:pt>
                <c:pt idx="256">
                  <c:v>0</c:v>
                </c:pt>
                <c:pt idx="257">
                  <c:v>0</c:v>
                </c:pt>
                <c:pt idx="258">
                  <c:v>0</c:v>
                </c:pt>
                <c:pt idx="259">
                  <c:v>16.57310785</c:v>
                </c:pt>
                <c:pt idx="260">
                  <c:v>99.672766980000006</c:v>
                </c:pt>
                <c:pt idx="261">
                  <c:v>12.660358349999999</c:v>
                </c:pt>
                <c:pt idx="262">
                  <c:v>7.2146988030000001</c:v>
                </c:pt>
                <c:pt idx="263">
                  <c:v>1.4112719279999999</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3.5764497890000002</c:v>
                </c:pt>
                <c:pt idx="339">
                  <c:v>1.2891346770000001</c:v>
                </c:pt>
                <c:pt idx="340">
                  <c:v>0</c:v>
                </c:pt>
                <c:pt idx="341">
                  <c:v>0</c:v>
                </c:pt>
                <c:pt idx="342">
                  <c:v>0</c:v>
                </c:pt>
                <c:pt idx="343">
                  <c:v>0</c:v>
                </c:pt>
                <c:pt idx="344">
                  <c:v>1.2698003259999999</c:v>
                </c:pt>
                <c:pt idx="345">
                  <c:v>22.97023532</c:v>
                </c:pt>
                <c:pt idx="346">
                  <c:v>2.9618590579999999</c:v>
                </c:pt>
                <c:pt idx="347">
                  <c:v>0.85192775200000004</c:v>
                </c:pt>
                <c:pt idx="348">
                  <c:v>0</c:v>
                </c:pt>
                <c:pt idx="349">
                  <c:v>0</c:v>
                </c:pt>
                <c:pt idx="350">
                  <c:v>0</c:v>
                </c:pt>
                <c:pt idx="351">
                  <c:v>0</c:v>
                </c:pt>
                <c:pt idx="352">
                  <c:v>0</c:v>
                </c:pt>
                <c:pt idx="353">
                  <c:v>7.5342320530000002</c:v>
                </c:pt>
                <c:pt idx="354">
                  <c:v>31.006940620000002</c:v>
                </c:pt>
                <c:pt idx="355">
                  <c:v>0.47965787199999999</c:v>
                </c:pt>
                <c:pt idx="356">
                  <c:v>0.89058431500000002</c:v>
                </c:pt>
                <c:pt idx="357" formatCode="0.00E+00">
                  <c:v>5.6800000000000002E-14</c:v>
                </c:pt>
                <c:pt idx="358" formatCode="0.00E+00">
                  <c:v>5.6800000000000002E-14</c:v>
                </c:pt>
                <c:pt idx="359" formatCode="0.00E+00">
                  <c:v>5.6800000000000002E-14</c:v>
                </c:pt>
                <c:pt idx="360" formatCode="0.00E+00">
                  <c:v>5.6800000000000002E-14</c:v>
                </c:pt>
                <c:pt idx="361" formatCode="0.00E+00">
                  <c:v>5.6800000000000002E-14</c:v>
                </c:pt>
                <c:pt idx="362" formatCode="0.00E+00">
                  <c:v>5.6800000000000002E-14</c:v>
                </c:pt>
                <c:pt idx="363" formatCode="0.00E+00">
                  <c:v>5.6800000000000002E-14</c:v>
                </c:pt>
                <c:pt idx="364" formatCode="0.00E+00">
                  <c:v>5.6800000000000002E-14</c:v>
                </c:pt>
                <c:pt idx="367">
                  <c:v>1297.2752395660004</c:v>
                </c:pt>
              </c:numCache>
            </c:numRef>
          </c:val>
          <c:extLst>
            <c:ext xmlns:c16="http://schemas.microsoft.com/office/drawing/2014/chart" uri="{C3380CC4-5D6E-409C-BE32-E72D297353CC}">
              <c16:uniqueId val="{00000000-CC74-42E7-8C1D-29CC5F3D406C}"/>
            </c:ext>
          </c:extLst>
        </c:ser>
        <c:dLbls>
          <c:showLegendKey val="0"/>
          <c:showVal val="0"/>
          <c:showCatName val="0"/>
          <c:showSerName val="0"/>
          <c:showPercent val="0"/>
          <c:showBubbleSize val="0"/>
        </c:dLbls>
        <c:gapWidth val="150"/>
        <c:axId val="697198336"/>
        <c:axId val="697195424"/>
      </c:barChart>
      <c:lineChart>
        <c:grouping val="standard"/>
        <c:varyColors val="0"/>
        <c:ser>
          <c:idx val="1"/>
          <c:order val="1"/>
          <c:tx>
            <c:strRef>
              <c:f>工作表2!$C$2</c:f>
              <c:strCache>
                <c:ptCount val="1"/>
                <c:pt idx="0">
                  <c:v>Reference Evapotranspiration(mm)</c:v>
                </c:pt>
              </c:strCache>
            </c:strRef>
          </c:tx>
          <c:spPr>
            <a:ln w="19050" cap="rnd">
              <a:solidFill>
                <a:srgbClr val="C00000"/>
              </a:solidFill>
              <a:round/>
            </a:ln>
            <a:effectLst/>
          </c:spPr>
          <c:marker>
            <c:symbol val="none"/>
          </c:marker>
          <c:cat>
            <c:numRef>
              <c:f>工作表1!$A$3:$A$732</c:f>
              <c:numCache>
                <c:formatCode>m/d;@</c:formatCode>
                <c:ptCount val="730"/>
                <c:pt idx="0">
                  <c:v>72686</c:v>
                </c:pt>
                <c:pt idx="1">
                  <c:v>72687</c:v>
                </c:pt>
                <c:pt idx="2">
                  <c:v>72688</c:v>
                </c:pt>
                <c:pt idx="3">
                  <c:v>72689</c:v>
                </c:pt>
                <c:pt idx="4">
                  <c:v>72690</c:v>
                </c:pt>
                <c:pt idx="5">
                  <c:v>72691</c:v>
                </c:pt>
                <c:pt idx="6">
                  <c:v>72692</c:v>
                </c:pt>
                <c:pt idx="7">
                  <c:v>72693</c:v>
                </c:pt>
                <c:pt idx="8">
                  <c:v>72694</c:v>
                </c:pt>
                <c:pt idx="9">
                  <c:v>72695</c:v>
                </c:pt>
                <c:pt idx="10">
                  <c:v>72696</c:v>
                </c:pt>
                <c:pt idx="11">
                  <c:v>72697</c:v>
                </c:pt>
                <c:pt idx="12">
                  <c:v>72698</c:v>
                </c:pt>
                <c:pt idx="13">
                  <c:v>72699</c:v>
                </c:pt>
                <c:pt idx="14">
                  <c:v>72700</c:v>
                </c:pt>
                <c:pt idx="15">
                  <c:v>72701</c:v>
                </c:pt>
                <c:pt idx="16">
                  <c:v>72702</c:v>
                </c:pt>
                <c:pt idx="17">
                  <c:v>72703</c:v>
                </c:pt>
                <c:pt idx="18">
                  <c:v>72704</c:v>
                </c:pt>
                <c:pt idx="19">
                  <c:v>72705</c:v>
                </c:pt>
                <c:pt idx="20">
                  <c:v>72706</c:v>
                </c:pt>
                <c:pt idx="21">
                  <c:v>72707</c:v>
                </c:pt>
                <c:pt idx="22">
                  <c:v>72708</c:v>
                </c:pt>
                <c:pt idx="23">
                  <c:v>72709</c:v>
                </c:pt>
                <c:pt idx="24">
                  <c:v>72710</c:v>
                </c:pt>
                <c:pt idx="25">
                  <c:v>72711</c:v>
                </c:pt>
                <c:pt idx="26">
                  <c:v>72712</c:v>
                </c:pt>
                <c:pt idx="27">
                  <c:v>72713</c:v>
                </c:pt>
                <c:pt idx="28">
                  <c:v>72714</c:v>
                </c:pt>
                <c:pt idx="29">
                  <c:v>72715</c:v>
                </c:pt>
                <c:pt idx="30">
                  <c:v>72716</c:v>
                </c:pt>
                <c:pt idx="31">
                  <c:v>72717</c:v>
                </c:pt>
                <c:pt idx="32">
                  <c:v>72718</c:v>
                </c:pt>
                <c:pt idx="33">
                  <c:v>72719</c:v>
                </c:pt>
                <c:pt idx="34">
                  <c:v>72720</c:v>
                </c:pt>
                <c:pt idx="35">
                  <c:v>72721</c:v>
                </c:pt>
                <c:pt idx="36">
                  <c:v>72722</c:v>
                </c:pt>
                <c:pt idx="37">
                  <c:v>72723</c:v>
                </c:pt>
                <c:pt idx="38">
                  <c:v>72724</c:v>
                </c:pt>
                <c:pt idx="39">
                  <c:v>72725</c:v>
                </c:pt>
                <c:pt idx="40">
                  <c:v>72726</c:v>
                </c:pt>
                <c:pt idx="41">
                  <c:v>72727</c:v>
                </c:pt>
                <c:pt idx="42">
                  <c:v>72728</c:v>
                </c:pt>
                <c:pt idx="43">
                  <c:v>72729</c:v>
                </c:pt>
                <c:pt idx="44">
                  <c:v>72730</c:v>
                </c:pt>
                <c:pt idx="45">
                  <c:v>72731</c:v>
                </c:pt>
                <c:pt idx="46">
                  <c:v>72732</c:v>
                </c:pt>
                <c:pt idx="47">
                  <c:v>72733</c:v>
                </c:pt>
                <c:pt idx="48">
                  <c:v>72734</c:v>
                </c:pt>
                <c:pt idx="49">
                  <c:v>72735</c:v>
                </c:pt>
                <c:pt idx="50">
                  <c:v>72736</c:v>
                </c:pt>
                <c:pt idx="51">
                  <c:v>72737</c:v>
                </c:pt>
                <c:pt idx="52">
                  <c:v>72738</c:v>
                </c:pt>
                <c:pt idx="53">
                  <c:v>72739</c:v>
                </c:pt>
                <c:pt idx="54">
                  <c:v>72740</c:v>
                </c:pt>
                <c:pt idx="55">
                  <c:v>72741</c:v>
                </c:pt>
                <c:pt idx="56">
                  <c:v>72742</c:v>
                </c:pt>
                <c:pt idx="57">
                  <c:v>72743</c:v>
                </c:pt>
                <c:pt idx="58">
                  <c:v>72744</c:v>
                </c:pt>
                <c:pt idx="59">
                  <c:v>72745</c:v>
                </c:pt>
                <c:pt idx="60">
                  <c:v>72746</c:v>
                </c:pt>
                <c:pt idx="61">
                  <c:v>72747</c:v>
                </c:pt>
                <c:pt idx="62">
                  <c:v>72748</c:v>
                </c:pt>
                <c:pt idx="63">
                  <c:v>72749</c:v>
                </c:pt>
                <c:pt idx="64">
                  <c:v>72750</c:v>
                </c:pt>
                <c:pt idx="65">
                  <c:v>72751</c:v>
                </c:pt>
                <c:pt idx="66">
                  <c:v>72752</c:v>
                </c:pt>
                <c:pt idx="67">
                  <c:v>72753</c:v>
                </c:pt>
                <c:pt idx="68">
                  <c:v>72754</c:v>
                </c:pt>
                <c:pt idx="69">
                  <c:v>72755</c:v>
                </c:pt>
                <c:pt idx="70">
                  <c:v>72756</c:v>
                </c:pt>
                <c:pt idx="71">
                  <c:v>72757</c:v>
                </c:pt>
                <c:pt idx="72">
                  <c:v>72758</c:v>
                </c:pt>
                <c:pt idx="73">
                  <c:v>72759</c:v>
                </c:pt>
                <c:pt idx="74">
                  <c:v>72760</c:v>
                </c:pt>
                <c:pt idx="75">
                  <c:v>72761</c:v>
                </c:pt>
                <c:pt idx="76">
                  <c:v>72762</c:v>
                </c:pt>
                <c:pt idx="77">
                  <c:v>72763</c:v>
                </c:pt>
                <c:pt idx="78">
                  <c:v>72764</c:v>
                </c:pt>
                <c:pt idx="79">
                  <c:v>72765</c:v>
                </c:pt>
                <c:pt idx="80">
                  <c:v>72766</c:v>
                </c:pt>
                <c:pt idx="81">
                  <c:v>72767</c:v>
                </c:pt>
                <c:pt idx="82">
                  <c:v>72768</c:v>
                </c:pt>
                <c:pt idx="83">
                  <c:v>72769</c:v>
                </c:pt>
                <c:pt idx="84">
                  <c:v>72770</c:v>
                </c:pt>
                <c:pt idx="85">
                  <c:v>72771</c:v>
                </c:pt>
                <c:pt idx="86">
                  <c:v>72772</c:v>
                </c:pt>
                <c:pt idx="87">
                  <c:v>72773</c:v>
                </c:pt>
                <c:pt idx="88">
                  <c:v>72774</c:v>
                </c:pt>
                <c:pt idx="89">
                  <c:v>72775</c:v>
                </c:pt>
                <c:pt idx="90">
                  <c:v>72776</c:v>
                </c:pt>
                <c:pt idx="91">
                  <c:v>72777</c:v>
                </c:pt>
                <c:pt idx="92">
                  <c:v>72778</c:v>
                </c:pt>
                <c:pt idx="93">
                  <c:v>72779</c:v>
                </c:pt>
                <c:pt idx="94">
                  <c:v>72780</c:v>
                </c:pt>
                <c:pt idx="95">
                  <c:v>72781</c:v>
                </c:pt>
                <c:pt idx="96">
                  <c:v>72782</c:v>
                </c:pt>
                <c:pt idx="97">
                  <c:v>72783</c:v>
                </c:pt>
                <c:pt idx="98">
                  <c:v>72784</c:v>
                </c:pt>
                <c:pt idx="99">
                  <c:v>72785</c:v>
                </c:pt>
                <c:pt idx="100">
                  <c:v>72786</c:v>
                </c:pt>
                <c:pt idx="101">
                  <c:v>72787</c:v>
                </c:pt>
                <c:pt idx="102">
                  <c:v>72788</c:v>
                </c:pt>
                <c:pt idx="103">
                  <c:v>72789</c:v>
                </c:pt>
                <c:pt idx="104">
                  <c:v>72790</c:v>
                </c:pt>
                <c:pt idx="105">
                  <c:v>72791</c:v>
                </c:pt>
                <c:pt idx="106">
                  <c:v>72792</c:v>
                </c:pt>
                <c:pt idx="107">
                  <c:v>72793</c:v>
                </c:pt>
                <c:pt idx="108">
                  <c:v>72794</c:v>
                </c:pt>
                <c:pt idx="109">
                  <c:v>72795</c:v>
                </c:pt>
                <c:pt idx="110">
                  <c:v>72796</c:v>
                </c:pt>
                <c:pt idx="111">
                  <c:v>72797</c:v>
                </c:pt>
                <c:pt idx="112">
                  <c:v>72798</c:v>
                </c:pt>
                <c:pt idx="113">
                  <c:v>72799</c:v>
                </c:pt>
                <c:pt idx="114">
                  <c:v>72800</c:v>
                </c:pt>
                <c:pt idx="115">
                  <c:v>72801</c:v>
                </c:pt>
                <c:pt idx="116">
                  <c:v>72802</c:v>
                </c:pt>
                <c:pt idx="117">
                  <c:v>72803</c:v>
                </c:pt>
                <c:pt idx="118">
                  <c:v>72804</c:v>
                </c:pt>
                <c:pt idx="119">
                  <c:v>72805</c:v>
                </c:pt>
                <c:pt idx="120">
                  <c:v>72806</c:v>
                </c:pt>
                <c:pt idx="121">
                  <c:v>72807</c:v>
                </c:pt>
                <c:pt idx="122">
                  <c:v>72808</c:v>
                </c:pt>
                <c:pt idx="123">
                  <c:v>72809</c:v>
                </c:pt>
                <c:pt idx="124">
                  <c:v>72810</c:v>
                </c:pt>
                <c:pt idx="125">
                  <c:v>72811</c:v>
                </c:pt>
                <c:pt idx="126">
                  <c:v>72812</c:v>
                </c:pt>
                <c:pt idx="127">
                  <c:v>72813</c:v>
                </c:pt>
                <c:pt idx="128">
                  <c:v>72814</c:v>
                </c:pt>
                <c:pt idx="129">
                  <c:v>72815</c:v>
                </c:pt>
                <c:pt idx="130">
                  <c:v>72816</c:v>
                </c:pt>
                <c:pt idx="131">
                  <c:v>72817</c:v>
                </c:pt>
                <c:pt idx="132">
                  <c:v>72818</c:v>
                </c:pt>
                <c:pt idx="133">
                  <c:v>72819</c:v>
                </c:pt>
                <c:pt idx="134">
                  <c:v>72820</c:v>
                </c:pt>
                <c:pt idx="135">
                  <c:v>72821</c:v>
                </c:pt>
                <c:pt idx="136">
                  <c:v>72822</c:v>
                </c:pt>
                <c:pt idx="137">
                  <c:v>72823</c:v>
                </c:pt>
                <c:pt idx="138">
                  <c:v>72824</c:v>
                </c:pt>
                <c:pt idx="139">
                  <c:v>72825</c:v>
                </c:pt>
                <c:pt idx="140">
                  <c:v>72826</c:v>
                </c:pt>
                <c:pt idx="141">
                  <c:v>72827</c:v>
                </c:pt>
                <c:pt idx="142">
                  <c:v>72828</c:v>
                </c:pt>
                <c:pt idx="143">
                  <c:v>72829</c:v>
                </c:pt>
                <c:pt idx="144">
                  <c:v>72830</c:v>
                </c:pt>
                <c:pt idx="145">
                  <c:v>72831</c:v>
                </c:pt>
                <c:pt idx="146">
                  <c:v>72832</c:v>
                </c:pt>
                <c:pt idx="147">
                  <c:v>72833</c:v>
                </c:pt>
                <c:pt idx="148">
                  <c:v>72834</c:v>
                </c:pt>
                <c:pt idx="149">
                  <c:v>72835</c:v>
                </c:pt>
                <c:pt idx="150">
                  <c:v>72836</c:v>
                </c:pt>
                <c:pt idx="151">
                  <c:v>72837</c:v>
                </c:pt>
                <c:pt idx="152">
                  <c:v>72838</c:v>
                </c:pt>
                <c:pt idx="153">
                  <c:v>72839</c:v>
                </c:pt>
                <c:pt idx="154">
                  <c:v>72840</c:v>
                </c:pt>
                <c:pt idx="155">
                  <c:v>72841</c:v>
                </c:pt>
                <c:pt idx="156">
                  <c:v>72842</c:v>
                </c:pt>
                <c:pt idx="157">
                  <c:v>72843</c:v>
                </c:pt>
                <c:pt idx="158">
                  <c:v>72844</c:v>
                </c:pt>
                <c:pt idx="159">
                  <c:v>72845</c:v>
                </c:pt>
                <c:pt idx="160">
                  <c:v>72846</c:v>
                </c:pt>
                <c:pt idx="161">
                  <c:v>72847</c:v>
                </c:pt>
                <c:pt idx="162">
                  <c:v>72848</c:v>
                </c:pt>
                <c:pt idx="163">
                  <c:v>72849</c:v>
                </c:pt>
                <c:pt idx="164">
                  <c:v>72850</c:v>
                </c:pt>
                <c:pt idx="165">
                  <c:v>72851</c:v>
                </c:pt>
                <c:pt idx="166">
                  <c:v>72852</c:v>
                </c:pt>
                <c:pt idx="167">
                  <c:v>72853</c:v>
                </c:pt>
                <c:pt idx="168">
                  <c:v>72854</c:v>
                </c:pt>
                <c:pt idx="169">
                  <c:v>72855</c:v>
                </c:pt>
                <c:pt idx="170">
                  <c:v>72856</c:v>
                </c:pt>
                <c:pt idx="171">
                  <c:v>72857</c:v>
                </c:pt>
                <c:pt idx="172">
                  <c:v>72858</c:v>
                </c:pt>
                <c:pt idx="173">
                  <c:v>72859</c:v>
                </c:pt>
                <c:pt idx="174">
                  <c:v>72860</c:v>
                </c:pt>
                <c:pt idx="175">
                  <c:v>72861</c:v>
                </c:pt>
                <c:pt idx="176">
                  <c:v>72862</c:v>
                </c:pt>
                <c:pt idx="177">
                  <c:v>72863</c:v>
                </c:pt>
                <c:pt idx="178">
                  <c:v>72864</c:v>
                </c:pt>
                <c:pt idx="179">
                  <c:v>72865</c:v>
                </c:pt>
                <c:pt idx="180">
                  <c:v>72866</c:v>
                </c:pt>
                <c:pt idx="181">
                  <c:v>72867</c:v>
                </c:pt>
                <c:pt idx="182">
                  <c:v>72868</c:v>
                </c:pt>
                <c:pt idx="183">
                  <c:v>72869</c:v>
                </c:pt>
                <c:pt idx="184">
                  <c:v>72870</c:v>
                </c:pt>
                <c:pt idx="185">
                  <c:v>72871</c:v>
                </c:pt>
                <c:pt idx="186">
                  <c:v>72872</c:v>
                </c:pt>
                <c:pt idx="187">
                  <c:v>72873</c:v>
                </c:pt>
                <c:pt idx="188">
                  <c:v>72874</c:v>
                </c:pt>
                <c:pt idx="189">
                  <c:v>72875</c:v>
                </c:pt>
                <c:pt idx="190">
                  <c:v>72876</c:v>
                </c:pt>
                <c:pt idx="191">
                  <c:v>72877</c:v>
                </c:pt>
                <c:pt idx="192">
                  <c:v>72878</c:v>
                </c:pt>
                <c:pt idx="193">
                  <c:v>72879</c:v>
                </c:pt>
                <c:pt idx="194">
                  <c:v>72880</c:v>
                </c:pt>
                <c:pt idx="195">
                  <c:v>72881</c:v>
                </c:pt>
                <c:pt idx="196">
                  <c:v>72882</c:v>
                </c:pt>
                <c:pt idx="197">
                  <c:v>72883</c:v>
                </c:pt>
                <c:pt idx="198">
                  <c:v>72884</c:v>
                </c:pt>
                <c:pt idx="199">
                  <c:v>72885</c:v>
                </c:pt>
                <c:pt idx="200">
                  <c:v>72886</c:v>
                </c:pt>
                <c:pt idx="201">
                  <c:v>72887</c:v>
                </c:pt>
                <c:pt idx="202">
                  <c:v>72888</c:v>
                </c:pt>
                <c:pt idx="203">
                  <c:v>72889</c:v>
                </c:pt>
                <c:pt idx="204">
                  <c:v>72890</c:v>
                </c:pt>
                <c:pt idx="205">
                  <c:v>72891</c:v>
                </c:pt>
                <c:pt idx="206">
                  <c:v>72892</c:v>
                </c:pt>
                <c:pt idx="207">
                  <c:v>72893</c:v>
                </c:pt>
                <c:pt idx="208">
                  <c:v>72894</c:v>
                </c:pt>
                <c:pt idx="209">
                  <c:v>72895</c:v>
                </c:pt>
                <c:pt idx="210">
                  <c:v>72896</c:v>
                </c:pt>
                <c:pt idx="211">
                  <c:v>72897</c:v>
                </c:pt>
                <c:pt idx="212">
                  <c:v>72898</c:v>
                </c:pt>
                <c:pt idx="213">
                  <c:v>72899</c:v>
                </c:pt>
                <c:pt idx="214">
                  <c:v>72900</c:v>
                </c:pt>
                <c:pt idx="215">
                  <c:v>72901</c:v>
                </c:pt>
                <c:pt idx="216">
                  <c:v>72902</c:v>
                </c:pt>
                <c:pt idx="217">
                  <c:v>72903</c:v>
                </c:pt>
                <c:pt idx="218">
                  <c:v>72904</c:v>
                </c:pt>
                <c:pt idx="219">
                  <c:v>72905</c:v>
                </c:pt>
                <c:pt idx="220">
                  <c:v>72906</c:v>
                </c:pt>
                <c:pt idx="221">
                  <c:v>72907</c:v>
                </c:pt>
                <c:pt idx="222">
                  <c:v>72908</c:v>
                </c:pt>
                <c:pt idx="223">
                  <c:v>72909</c:v>
                </c:pt>
                <c:pt idx="224">
                  <c:v>72910</c:v>
                </c:pt>
                <c:pt idx="225">
                  <c:v>72911</c:v>
                </c:pt>
                <c:pt idx="226">
                  <c:v>72912</c:v>
                </c:pt>
                <c:pt idx="227">
                  <c:v>72913</c:v>
                </c:pt>
                <c:pt idx="228">
                  <c:v>72914</c:v>
                </c:pt>
                <c:pt idx="229">
                  <c:v>72915</c:v>
                </c:pt>
                <c:pt idx="230">
                  <c:v>72916</c:v>
                </c:pt>
                <c:pt idx="231">
                  <c:v>72917</c:v>
                </c:pt>
                <c:pt idx="232">
                  <c:v>72918</c:v>
                </c:pt>
                <c:pt idx="233">
                  <c:v>72919</c:v>
                </c:pt>
                <c:pt idx="234">
                  <c:v>72920</c:v>
                </c:pt>
                <c:pt idx="235">
                  <c:v>72921</c:v>
                </c:pt>
                <c:pt idx="236">
                  <c:v>72922</c:v>
                </c:pt>
                <c:pt idx="237">
                  <c:v>72923</c:v>
                </c:pt>
                <c:pt idx="238">
                  <c:v>72924</c:v>
                </c:pt>
                <c:pt idx="239">
                  <c:v>72925</c:v>
                </c:pt>
                <c:pt idx="240">
                  <c:v>72926</c:v>
                </c:pt>
                <c:pt idx="241">
                  <c:v>72927</c:v>
                </c:pt>
                <c:pt idx="242">
                  <c:v>72928</c:v>
                </c:pt>
                <c:pt idx="243">
                  <c:v>72929</c:v>
                </c:pt>
                <c:pt idx="244">
                  <c:v>72930</c:v>
                </c:pt>
                <c:pt idx="245">
                  <c:v>72931</c:v>
                </c:pt>
                <c:pt idx="246">
                  <c:v>72932</c:v>
                </c:pt>
                <c:pt idx="247">
                  <c:v>72933</c:v>
                </c:pt>
                <c:pt idx="248">
                  <c:v>72934</c:v>
                </c:pt>
                <c:pt idx="249">
                  <c:v>72935</c:v>
                </c:pt>
                <c:pt idx="250">
                  <c:v>72936</c:v>
                </c:pt>
                <c:pt idx="251">
                  <c:v>72937</c:v>
                </c:pt>
                <c:pt idx="252">
                  <c:v>72938</c:v>
                </c:pt>
                <c:pt idx="253">
                  <c:v>72939</c:v>
                </c:pt>
                <c:pt idx="254">
                  <c:v>72940</c:v>
                </c:pt>
                <c:pt idx="255">
                  <c:v>72941</c:v>
                </c:pt>
                <c:pt idx="256">
                  <c:v>72942</c:v>
                </c:pt>
                <c:pt idx="257">
                  <c:v>72943</c:v>
                </c:pt>
                <c:pt idx="258">
                  <c:v>72944</c:v>
                </c:pt>
                <c:pt idx="259">
                  <c:v>72945</c:v>
                </c:pt>
                <c:pt idx="260">
                  <c:v>72946</c:v>
                </c:pt>
                <c:pt idx="261">
                  <c:v>72947</c:v>
                </c:pt>
                <c:pt idx="262">
                  <c:v>72948</c:v>
                </c:pt>
                <c:pt idx="263">
                  <c:v>72949</c:v>
                </c:pt>
                <c:pt idx="264">
                  <c:v>72950</c:v>
                </c:pt>
                <c:pt idx="265">
                  <c:v>72951</c:v>
                </c:pt>
                <c:pt idx="266">
                  <c:v>72952</c:v>
                </c:pt>
                <c:pt idx="267">
                  <c:v>72953</c:v>
                </c:pt>
                <c:pt idx="268">
                  <c:v>72954</c:v>
                </c:pt>
                <c:pt idx="269">
                  <c:v>72955</c:v>
                </c:pt>
                <c:pt idx="270">
                  <c:v>72956</c:v>
                </c:pt>
                <c:pt idx="271">
                  <c:v>72957</c:v>
                </c:pt>
                <c:pt idx="272">
                  <c:v>72958</c:v>
                </c:pt>
                <c:pt idx="273">
                  <c:v>72959</c:v>
                </c:pt>
                <c:pt idx="274">
                  <c:v>72960</c:v>
                </c:pt>
                <c:pt idx="275">
                  <c:v>72961</c:v>
                </c:pt>
                <c:pt idx="276">
                  <c:v>72962</c:v>
                </c:pt>
                <c:pt idx="277">
                  <c:v>72963</c:v>
                </c:pt>
                <c:pt idx="278">
                  <c:v>72964</c:v>
                </c:pt>
                <c:pt idx="279">
                  <c:v>72965</c:v>
                </c:pt>
                <c:pt idx="280">
                  <c:v>72966</c:v>
                </c:pt>
                <c:pt idx="281">
                  <c:v>72967</c:v>
                </c:pt>
                <c:pt idx="282">
                  <c:v>72968</c:v>
                </c:pt>
                <c:pt idx="283">
                  <c:v>72969</c:v>
                </c:pt>
                <c:pt idx="284">
                  <c:v>72970</c:v>
                </c:pt>
                <c:pt idx="285">
                  <c:v>72971</c:v>
                </c:pt>
                <c:pt idx="286">
                  <c:v>72972</c:v>
                </c:pt>
                <c:pt idx="287">
                  <c:v>72973</c:v>
                </c:pt>
                <c:pt idx="288">
                  <c:v>72974</c:v>
                </c:pt>
                <c:pt idx="289">
                  <c:v>72975</c:v>
                </c:pt>
                <c:pt idx="290">
                  <c:v>72976</c:v>
                </c:pt>
                <c:pt idx="291">
                  <c:v>72977</c:v>
                </c:pt>
                <c:pt idx="292">
                  <c:v>72978</c:v>
                </c:pt>
                <c:pt idx="293">
                  <c:v>72979</c:v>
                </c:pt>
                <c:pt idx="294">
                  <c:v>72980</c:v>
                </c:pt>
                <c:pt idx="295">
                  <c:v>72981</c:v>
                </c:pt>
                <c:pt idx="296">
                  <c:v>72982</c:v>
                </c:pt>
                <c:pt idx="297">
                  <c:v>72983</c:v>
                </c:pt>
                <c:pt idx="298">
                  <c:v>72984</c:v>
                </c:pt>
                <c:pt idx="299">
                  <c:v>72985</c:v>
                </c:pt>
                <c:pt idx="300">
                  <c:v>72986</c:v>
                </c:pt>
                <c:pt idx="301">
                  <c:v>72987</c:v>
                </c:pt>
                <c:pt idx="302">
                  <c:v>72988</c:v>
                </c:pt>
                <c:pt idx="303">
                  <c:v>72989</c:v>
                </c:pt>
                <c:pt idx="304">
                  <c:v>72990</c:v>
                </c:pt>
                <c:pt idx="305">
                  <c:v>72991</c:v>
                </c:pt>
                <c:pt idx="306">
                  <c:v>72992</c:v>
                </c:pt>
                <c:pt idx="307">
                  <c:v>72993</c:v>
                </c:pt>
                <c:pt idx="308">
                  <c:v>72994</c:v>
                </c:pt>
                <c:pt idx="309">
                  <c:v>72995</c:v>
                </c:pt>
                <c:pt idx="310">
                  <c:v>72996</c:v>
                </c:pt>
                <c:pt idx="311">
                  <c:v>72997</c:v>
                </c:pt>
                <c:pt idx="312">
                  <c:v>72998</c:v>
                </c:pt>
                <c:pt idx="313">
                  <c:v>72999</c:v>
                </c:pt>
                <c:pt idx="314">
                  <c:v>73000</c:v>
                </c:pt>
                <c:pt idx="315">
                  <c:v>73001</c:v>
                </c:pt>
                <c:pt idx="316">
                  <c:v>73002</c:v>
                </c:pt>
                <c:pt idx="317">
                  <c:v>73003</c:v>
                </c:pt>
                <c:pt idx="318">
                  <c:v>73004</c:v>
                </c:pt>
                <c:pt idx="319">
                  <c:v>73005</c:v>
                </c:pt>
                <c:pt idx="320">
                  <c:v>73006</c:v>
                </c:pt>
                <c:pt idx="321">
                  <c:v>73007</c:v>
                </c:pt>
                <c:pt idx="322">
                  <c:v>73008</c:v>
                </c:pt>
                <c:pt idx="323">
                  <c:v>73009</c:v>
                </c:pt>
                <c:pt idx="324">
                  <c:v>73010</c:v>
                </c:pt>
                <c:pt idx="325">
                  <c:v>73011</c:v>
                </c:pt>
                <c:pt idx="326">
                  <c:v>73012</c:v>
                </c:pt>
                <c:pt idx="327">
                  <c:v>73013</c:v>
                </c:pt>
                <c:pt idx="328">
                  <c:v>73014</c:v>
                </c:pt>
                <c:pt idx="329">
                  <c:v>73015</c:v>
                </c:pt>
                <c:pt idx="330">
                  <c:v>73016</c:v>
                </c:pt>
                <c:pt idx="331">
                  <c:v>73017</c:v>
                </c:pt>
                <c:pt idx="332">
                  <c:v>73018</c:v>
                </c:pt>
                <c:pt idx="333">
                  <c:v>73019</c:v>
                </c:pt>
                <c:pt idx="334">
                  <c:v>73020</c:v>
                </c:pt>
                <c:pt idx="335">
                  <c:v>73021</c:v>
                </c:pt>
                <c:pt idx="336">
                  <c:v>73022</c:v>
                </c:pt>
                <c:pt idx="337">
                  <c:v>73023</c:v>
                </c:pt>
                <c:pt idx="338">
                  <c:v>73024</c:v>
                </c:pt>
                <c:pt idx="339">
                  <c:v>73025</c:v>
                </c:pt>
                <c:pt idx="340">
                  <c:v>73026</c:v>
                </c:pt>
                <c:pt idx="341">
                  <c:v>73027</c:v>
                </c:pt>
                <c:pt idx="342">
                  <c:v>73028</c:v>
                </c:pt>
                <c:pt idx="343">
                  <c:v>73029</c:v>
                </c:pt>
                <c:pt idx="344">
                  <c:v>73030</c:v>
                </c:pt>
                <c:pt idx="345">
                  <c:v>73031</c:v>
                </c:pt>
                <c:pt idx="346">
                  <c:v>73032</c:v>
                </c:pt>
                <c:pt idx="347">
                  <c:v>73033</c:v>
                </c:pt>
                <c:pt idx="348">
                  <c:v>73034</c:v>
                </c:pt>
                <c:pt idx="349">
                  <c:v>73035</c:v>
                </c:pt>
                <c:pt idx="350">
                  <c:v>73036</c:v>
                </c:pt>
                <c:pt idx="351">
                  <c:v>73037</c:v>
                </c:pt>
                <c:pt idx="352">
                  <c:v>73038</c:v>
                </c:pt>
                <c:pt idx="353">
                  <c:v>73039</c:v>
                </c:pt>
                <c:pt idx="354">
                  <c:v>73040</c:v>
                </c:pt>
                <c:pt idx="355">
                  <c:v>73041</c:v>
                </c:pt>
                <c:pt idx="356">
                  <c:v>73042</c:v>
                </c:pt>
                <c:pt idx="357">
                  <c:v>73043</c:v>
                </c:pt>
                <c:pt idx="358">
                  <c:v>73044</c:v>
                </c:pt>
                <c:pt idx="359">
                  <c:v>73045</c:v>
                </c:pt>
                <c:pt idx="360">
                  <c:v>73046</c:v>
                </c:pt>
                <c:pt idx="361">
                  <c:v>73047</c:v>
                </c:pt>
                <c:pt idx="362">
                  <c:v>73048</c:v>
                </c:pt>
                <c:pt idx="363">
                  <c:v>73049</c:v>
                </c:pt>
                <c:pt idx="364">
                  <c:v>73050</c:v>
                </c:pt>
              </c:numCache>
            </c:numRef>
          </c:cat>
          <c:val>
            <c:numRef>
              <c:f>工作表2!$C$3:$C$732</c:f>
              <c:numCache>
                <c:formatCode>General</c:formatCode>
                <c:ptCount val="730"/>
                <c:pt idx="0">
                  <c:v>2.5299999999999998</c:v>
                </c:pt>
                <c:pt idx="1">
                  <c:v>2.4</c:v>
                </c:pt>
                <c:pt idx="2">
                  <c:v>2.23</c:v>
                </c:pt>
                <c:pt idx="3">
                  <c:v>2.0099999999999998</c:v>
                </c:pt>
                <c:pt idx="4">
                  <c:v>1.89</c:v>
                </c:pt>
                <c:pt idx="5">
                  <c:v>1.68</c:v>
                </c:pt>
                <c:pt idx="6">
                  <c:v>1.72</c:v>
                </c:pt>
                <c:pt idx="7">
                  <c:v>1.41</c:v>
                </c:pt>
                <c:pt idx="8">
                  <c:v>2.5299999999999998</c:v>
                </c:pt>
                <c:pt idx="9">
                  <c:v>2.58</c:v>
                </c:pt>
                <c:pt idx="10">
                  <c:v>2.34</c:v>
                </c:pt>
                <c:pt idx="11">
                  <c:v>1.6</c:v>
                </c:pt>
                <c:pt idx="12">
                  <c:v>2.16</c:v>
                </c:pt>
                <c:pt idx="13">
                  <c:v>1.45</c:v>
                </c:pt>
                <c:pt idx="14">
                  <c:v>1.74</c:v>
                </c:pt>
                <c:pt idx="15">
                  <c:v>2.34</c:v>
                </c:pt>
                <c:pt idx="16">
                  <c:v>2.84</c:v>
                </c:pt>
                <c:pt idx="17">
                  <c:v>2.82</c:v>
                </c:pt>
                <c:pt idx="18">
                  <c:v>2.69</c:v>
                </c:pt>
                <c:pt idx="19">
                  <c:v>2.7</c:v>
                </c:pt>
                <c:pt idx="20">
                  <c:v>2.42</c:v>
                </c:pt>
                <c:pt idx="21">
                  <c:v>2.63</c:v>
                </c:pt>
                <c:pt idx="22">
                  <c:v>2.73</c:v>
                </c:pt>
                <c:pt idx="23">
                  <c:v>2.88</c:v>
                </c:pt>
                <c:pt idx="24">
                  <c:v>2.93</c:v>
                </c:pt>
                <c:pt idx="25">
                  <c:v>2.78</c:v>
                </c:pt>
                <c:pt idx="26">
                  <c:v>2.74</c:v>
                </c:pt>
                <c:pt idx="27">
                  <c:v>2.59</c:v>
                </c:pt>
                <c:pt idx="28">
                  <c:v>2.68</c:v>
                </c:pt>
                <c:pt idx="29">
                  <c:v>2.63</c:v>
                </c:pt>
                <c:pt idx="30">
                  <c:v>3.06</c:v>
                </c:pt>
                <c:pt idx="31">
                  <c:v>2.4</c:v>
                </c:pt>
                <c:pt idx="32">
                  <c:v>3.16</c:v>
                </c:pt>
                <c:pt idx="33">
                  <c:v>3.03</c:v>
                </c:pt>
                <c:pt idx="34">
                  <c:v>2.19</c:v>
                </c:pt>
                <c:pt idx="35">
                  <c:v>1.0900000000000001</c:v>
                </c:pt>
                <c:pt idx="36">
                  <c:v>2.65</c:v>
                </c:pt>
                <c:pt idx="37">
                  <c:v>2.19</c:v>
                </c:pt>
                <c:pt idx="38">
                  <c:v>2.62</c:v>
                </c:pt>
                <c:pt idx="39">
                  <c:v>0.97</c:v>
                </c:pt>
                <c:pt idx="40">
                  <c:v>1.42</c:v>
                </c:pt>
                <c:pt idx="41">
                  <c:v>2.71</c:v>
                </c:pt>
                <c:pt idx="42">
                  <c:v>1.97</c:v>
                </c:pt>
                <c:pt idx="43">
                  <c:v>2.94</c:v>
                </c:pt>
                <c:pt idx="44">
                  <c:v>2.83</c:v>
                </c:pt>
                <c:pt idx="45">
                  <c:v>2.83</c:v>
                </c:pt>
                <c:pt idx="46">
                  <c:v>2.82</c:v>
                </c:pt>
                <c:pt idx="47">
                  <c:v>2.77</c:v>
                </c:pt>
                <c:pt idx="48">
                  <c:v>2.65</c:v>
                </c:pt>
                <c:pt idx="49">
                  <c:v>2.19</c:v>
                </c:pt>
                <c:pt idx="50">
                  <c:v>2.12</c:v>
                </c:pt>
                <c:pt idx="51">
                  <c:v>2.71</c:v>
                </c:pt>
                <c:pt idx="52">
                  <c:v>2.87</c:v>
                </c:pt>
                <c:pt idx="53">
                  <c:v>3.25</c:v>
                </c:pt>
                <c:pt idx="54">
                  <c:v>3.21</c:v>
                </c:pt>
                <c:pt idx="55">
                  <c:v>3.18</c:v>
                </c:pt>
                <c:pt idx="56">
                  <c:v>3.21</c:v>
                </c:pt>
                <c:pt idx="57">
                  <c:v>3.14</c:v>
                </c:pt>
                <c:pt idx="58">
                  <c:v>3.25</c:v>
                </c:pt>
                <c:pt idx="59">
                  <c:v>2.86</c:v>
                </c:pt>
                <c:pt idx="60">
                  <c:v>2.36</c:v>
                </c:pt>
                <c:pt idx="61">
                  <c:v>2.48</c:v>
                </c:pt>
                <c:pt idx="62">
                  <c:v>3.38</c:v>
                </c:pt>
                <c:pt idx="63">
                  <c:v>1.19</c:v>
                </c:pt>
                <c:pt idx="64">
                  <c:v>1.47</c:v>
                </c:pt>
                <c:pt idx="65">
                  <c:v>2.97</c:v>
                </c:pt>
                <c:pt idx="66">
                  <c:v>1.72</c:v>
                </c:pt>
                <c:pt idx="67">
                  <c:v>1.65</c:v>
                </c:pt>
                <c:pt idx="68">
                  <c:v>1.25</c:v>
                </c:pt>
                <c:pt idx="69">
                  <c:v>3.61</c:v>
                </c:pt>
                <c:pt idx="70">
                  <c:v>3.69</c:v>
                </c:pt>
                <c:pt idx="71">
                  <c:v>2.25</c:v>
                </c:pt>
                <c:pt idx="72">
                  <c:v>1.17</c:v>
                </c:pt>
                <c:pt idx="73">
                  <c:v>3.89</c:v>
                </c:pt>
                <c:pt idx="74">
                  <c:v>3.91</c:v>
                </c:pt>
                <c:pt idx="75">
                  <c:v>1.94</c:v>
                </c:pt>
                <c:pt idx="76">
                  <c:v>1.67</c:v>
                </c:pt>
                <c:pt idx="77">
                  <c:v>1.88</c:v>
                </c:pt>
                <c:pt idx="78">
                  <c:v>1.78</c:v>
                </c:pt>
                <c:pt idx="79">
                  <c:v>1.88</c:v>
                </c:pt>
                <c:pt idx="80">
                  <c:v>2.4900000000000002</c:v>
                </c:pt>
                <c:pt idx="81">
                  <c:v>3.33</c:v>
                </c:pt>
                <c:pt idx="82">
                  <c:v>1.47</c:v>
                </c:pt>
                <c:pt idx="83">
                  <c:v>2.16</c:v>
                </c:pt>
                <c:pt idx="84">
                  <c:v>2.83</c:v>
                </c:pt>
                <c:pt idx="85">
                  <c:v>3.68</c:v>
                </c:pt>
                <c:pt idx="86">
                  <c:v>3.97</c:v>
                </c:pt>
                <c:pt idx="87">
                  <c:v>3.98</c:v>
                </c:pt>
                <c:pt idx="88">
                  <c:v>3.32</c:v>
                </c:pt>
                <c:pt idx="89">
                  <c:v>3.38</c:v>
                </c:pt>
                <c:pt idx="90">
                  <c:v>2.84</c:v>
                </c:pt>
                <c:pt idx="91">
                  <c:v>3.41</c:v>
                </c:pt>
                <c:pt idx="92">
                  <c:v>3.46</c:v>
                </c:pt>
                <c:pt idx="93">
                  <c:v>3.75</c:v>
                </c:pt>
                <c:pt idx="94">
                  <c:v>2.35</c:v>
                </c:pt>
                <c:pt idx="95">
                  <c:v>1.56</c:v>
                </c:pt>
                <c:pt idx="96">
                  <c:v>4.5999999999999996</c:v>
                </c:pt>
                <c:pt idx="97">
                  <c:v>4.4800000000000004</c:v>
                </c:pt>
                <c:pt idx="98">
                  <c:v>4.8099999999999996</c:v>
                </c:pt>
                <c:pt idx="99">
                  <c:v>2</c:v>
                </c:pt>
                <c:pt idx="100">
                  <c:v>4.79</c:v>
                </c:pt>
                <c:pt idx="101">
                  <c:v>4.78</c:v>
                </c:pt>
                <c:pt idx="102">
                  <c:v>4.93</c:v>
                </c:pt>
                <c:pt idx="103">
                  <c:v>4.87</c:v>
                </c:pt>
                <c:pt idx="104">
                  <c:v>5.39</c:v>
                </c:pt>
                <c:pt idx="105">
                  <c:v>5.33</c:v>
                </c:pt>
                <c:pt idx="106">
                  <c:v>5.22</c:v>
                </c:pt>
                <c:pt idx="107">
                  <c:v>4.59</c:v>
                </c:pt>
                <c:pt idx="108">
                  <c:v>4.2</c:v>
                </c:pt>
                <c:pt idx="109">
                  <c:v>3.64</c:v>
                </c:pt>
                <c:pt idx="110">
                  <c:v>4.04</c:v>
                </c:pt>
                <c:pt idx="111">
                  <c:v>4.0199999999999996</c:v>
                </c:pt>
                <c:pt idx="112">
                  <c:v>3.95</c:v>
                </c:pt>
                <c:pt idx="113">
                  <c:v>4.0999999999999996</c:v>
                </c:pt>
                <c:pt idx="114">
                  <c:v>4.16</c:v>
                </c:pt>
                <c:pt idx="115">
                  <c:v>4.17</c:v>
                </c:pt>
                <c:pt idx="116">
                  <c:v>4.3099999999999996</c:v>
                </c:pt>
                <c:pt idx="117">
                  <c:v>4.3499999999999996</c:v>
                </c:pt>
                <c:pt idx="118">
                  <c:v>4.5</c:v>
                </c:pt>
                <c:pt idx="119">
                  <c:v>4.24</c:v>
                </c:pt>
                <c:pt idx="120">
                  <c:v>3.61</c:v>
                </c:pt>
                <c:pt idx="121">
                  <c:v>2.11</c:v>
                </c:pt>
                <c:pt idx="122">
                  <c:v>3.95</c:v>
                </c:pt>
                <c:pt idx="123">
                  <c:v>3.89</c:v>
                </c:pt>
                <c:pt idx="124">
                  <c:v>2.2999999999999998</c:v>
                </c:pt>
                <c:pt idx="125">
                  <c:v>3.61</c:v>
                </c:pt>
                <c:pt idx="126">
                  <c:v>4.28</c:v>
                </c:pt>
                <c:pt idx="127">
                  <c:v>4.2699999999999996</c:v>
                </c:pt>
                <c:pt idx="128">
                  <c:v>2.2999999999999998</c:v>
                </c:pt>
                <c:pt idx="129">
                  <c:v>4.7</c:v>
                </c:pt>
                <c:pt idx="130">
                  <c:v>2.23</c:v>
                </c:pt>
                <c:pt idx="131">
                  <c:v>2.1800000000000002</c:v>
                </c:pt>
                <c:pt idx="132">
                  <c:v>1.63</c:v>
                </c:pt>
                <c:pt idx="133">
                  <c:v>2.17</c:v>
                </c:pt>
                <c:pt idx="134">
                  <c:v>5.17</c:v>
                </c:pt>
                <c:pt idx="135">
                  <c:v>5.17</c:v>
                </c:pt>
                <c:pt idx="136">
                  <c:v>5.33</c:v>
                </c:pt>
                <c:pt idx="137">
                  <c:v>4.43</c:v>
                </c:pt>
                <c:pt idx="138">
                  <c:v>3.95</c:v>
                </c:pt>
                <c:pt idx="139">
                  <c:v>3.73</c:v>
                </c:pt>
                <c:pt idx="140">
                  <c:v>3.97</c:v>
                </c:pt>
                <c:pt idx="141">
                  <c:v>1.51</c:v>
                </c:pt>
                <c:pt idx="142">
                  <c:v>2.89</c:v>
                </c:pt>
                <c:pt idx="143">
                  <c:v>4.04</c:v>
                </c:pt>
                <c:pt idx="144">
                  <c:v>2.69</c:v>
                </c:pt>
                <c:pt idx="145">
                  <c:v>2.57</c:v>
                </c:pt>
                <c:pt idx="146">
                  <c:v>4.62</c:v>
                </c:pt>
                <c:pt idx="147">
                  <c:v>2.65</c:v>
                </c:pt>
                <c:pt idx="148">
                  <c:v>1.87</c:v>
                </c:pt>
                <c:pt idx="149">
                  <c:v>4.51</c:v>
                </c:pt>
                <c:pt idx="150">
                  <c:v>4.6100000000000003</c:v>
                </c:pt>
                <c:pt idx="151">
                  <c:v>4.7</c:v>
                </c:pt>
                <c:pt idx="152">
                  <c:v>1.68</c:v>
                </c:pt>
                <c:pt idx="153">
                  <c:v>2.68</c:v>
                </c:pt>
                <c:pt idx="154">
                  <c:v>3.66</c:v>
                </c:pt>
                <c:pt idx="155">
                  <c:v>4.9800000000000004</c:v>
                </c:pt>
                <c:pt idx="156">
                  <c:v>4.72</c:v>
                </c:pt>
                <c:pt idx="157">
                  <c:v>4.41</c:v>
                </c:pt>
                <c:pt idx="158">
                  <c:v>4.55</c:v>
                </c:pt>
                <c:pt idx="159">
                  <c:v>4.5599999999999996</c:v>
                </c:pt>
                <c:pt idx="160">
                  <c:v>4.71</c:v>
                </c:pt>
                <c:pt idx="161">
                  <c:v>4.88</c:v>
                </c:pt>
                <c:pt idx="162">
                  <c:v>5.33</c:v>
                </c:pt>
                <c:pt idx="163">
                  <c:v>3.09</c:v>
                </c:pt>
                <c:pt idx="164">
                  <c:v>1.9</c:v>
                </c:pt>
                <c:pt idx="165">
                  <c:v>3.03</c:v>
                </c:pt>
                <c:pt idx="166">
                  <c:v>2.34</c:v>
                </c:pt>
                <c:pt idx="167">
                  <c:v>2.81</c:v>
                </c:pt>
                <c:pt idx="168">
                  <c:v>5.04</c:v>
                </c:pt>
                <c:pt idx="169">
                  <c:v>1.48</c:v>
                </c:pt>
                <c:pt idx="170">
                  <c:v>4.0199999999999996</c:v>
                </c:pt>
                <c:pt idx="171">
                  <c:v>5.01</c:v>
                </c:pt>
                <c:pt idx="172">
                  <c:v>4.92</c:v>
                </c:pt>
                <c:pt idx="173">
                  <c:v>2.61</c:v>
                </c:pt>
                <c:pt idx="174">
                  <c:v>1.53</c:v>
                </c:pt>
                <c:pt idx="175">
                  <c:v>2.95</c:v>
                </c:pt>
                <c:pt idx="176">
                  <c:v>5.14</c:v>
                </c:pt>
                <c:pt idx="177">
                  <c:v>5.29</c:v>
                </c:pt>
                <c:pt idx="178">
                  <c:v>2.44</c:v>
                </c:pt>
                <c:pt idx="179">
                  <c:v>1.63</c:v>
                </c:pt>
                <c:pt idx="180">
                  <c:v>3.27</c:v>
                </c:pt>
                <c:pt idx="181">
                  <c:v>5.36</c:v>
                </c:pt>
                <c:pt idx="182">
                  <c:v>5.4</c:v>
                </c:pt>
                <c:pt idx="183">
                  <c:v>3.69</c:v>
                </c:pt>
                <c:pt idx="184">
                  <c:v>2.54</c:v>
                </c:pt>
                <c:pt idx="185">
                  <c:v>4.01</c:v>
                </c:pt>
                <c:pt idx="186">
                  <c:v>2.96</c:v>
                </c:pt>
                <c:pt idx="187">
                  <c:v>5.01</c:v>
                </c:pt>
                <c:pt idx="188">
                  <c:v>5.07</c:v>
                </c:pt>
                <c:pt idx="189">
                  <c:v>5.05</c:v>
                </c:pt>
                <c:pt idx="190">
                  <c:v>4.8499999999999996</c:v>
                </c:pt>
                <c:pt idx="191">
                  <c:v>4.7300000000000004</c:v>
                </c:pt>
                <c:pt idx="192">
                  <c:v>5.04</c:v>
                </c:pt>
                <c:pt idx="193">
                  <c:v>3.17</c:v>
                </c:pt>
                <c:pt idx="194">
                  <c:v>4.28</c:v>
                </c:pt>
                <c:pt idx="195">
                  <c:v>4.87</c:v>
                </c:pt>
                <c:pt idx="196">
                  <c:v>6.01</c:v>
                </c:pt>
                <c:pt idx="197">
                  <c:v>6.25</c:v>
                </c:pt>
                <c:pt idx="198">
                  <c:v>5.41</c:v>
                </c:pt>
                <c:pt idx="199">
                  <c:v>5.54</c:v>
                </c:pt>
                <c:pt idx="200">
                  <c:v>5.88</c:v>
                </c:pt>
                <c:pt idx="201">
                  <c:v>6</c:v>
                </c:pt>
                <c:pt idx="202">
                  <c:v>6.05</c:v>
                </c:pt>
                <c:pt idx="203">
                  <c:v>5.85</c:v>
                </c:pt>
                <c:pt idx="204">
                  <c:v>6</c:v>
                </c:pt>
                <c:pt idx="205">
                  <c:v>5.87</c:v>
                </c:pt>
                <c:pt idx="206">
                  <c:v>5.68</c:v>
                </c:pt>
                <c:pt idx="207">
                  <c:v>5.54</c:v>
                </c:pt>
                <c:pt idx="208">
                  <c:v>5.56</c:v>
                </c:pt>
                <c:pt idx="209">
                  <c:v>5.85</c:v>
                </c:pt>
                <c:pt idx="210">
                  <c:v>5.96</c:v>
                </c:pt>
                <c:pt idx="211">
                  <c:v>5.71</c:v>
                </c:pt>
                <c:pt idx="212">
                  <c:v>5.04</c:v>
                </c:pt>
                <c:pt idx="213">
                  <c:v>4.96</c:v>
                </c:pt>
                <c:pt idx="214">
                  <c:v>4.7699999999999996</c:v>
                </c:pt>
                <c:pt idx="215">
                  <c:v>5.03</c:v>
                </c:pt>
                <c:pt idx="216">
                  <c:v>4.83</c:v>
                </c:pt>
                <c:pt idx="217">
                  <c:v>4.78</c:v>
                </c:pt>
                <c:pt idx="218">
                  <c:v>4.84</c:v>
                </c:pt>
                <c:pt idx="219">
                  <c:v>4.9800000000000004</c:v>
                </c:pt>
                <c:pt idx="220">
                  <c:v>4.8899999999999997</c:v>
                </c:pt>
                <c:pt idx="221">
                  <c:v>2.56</c:v>
                </c:pt>
                <c:pt idx="222">
                  <c:v>2.25</c:v>
                </c:pt>
                <c:pt idx="223">
                  <c:v>4.2</c:v>
                </c:pt>
                <c:pt idx="224">
                  <c:v>5.04</c:v>
                </c:pt>
                <c:pt idx="225">
                  <c:v>5.3</c:v>
                </c:pt>
                <c:pt idx="226">
                  <c:v>5.3</c:v>
                </c:pt>
                <c:pt idx="227">
                  <c:v>5.43</c:v>
                </c:pt>
                <c:pt idx="228">
                  <c:v>6.02</c:v>
                </c:pt>
                <c:pt idx="229">
                  <c:v>5.3</c:v>
                </c:pt>
                <c:pt idx="230">
                  <c:v>5.49</c:v>
                </c:pt>
                <c:pt idx="231">
                  <c:v>5.78</c:v>
                </c:pt>
                <c:pt idx="232">
                  <c:v>5.69</c:v>
                </c:pt>
                <c:pt idx="233">
                  <c:v>5.74</c:v>
                </c:pt>
                <c:pt idx="234">
                  <c:v>2.4500000000000002</c:v>
                </c:pt>
                <c:pt idx="235">
                  <c:v>4</c:v>
                </c:pt>
                <c:pt idx="236">
                  <c:v>3.99</c:v>
                </c:pt>
                <c:pt idx="237">
                  <c:v>4.5</c:v>
                </c:pt>
                <c:pt idx="238">
                  <c:v>5.39</c:v>
                </c:pt>
                <c:pt idx="239">
                  <c:v>5.42</c:v>
                </c:pt>
                <c:pt idx="240">
                  <c:v>5.51</c:v>
                </c:pt>
                <c:pt idx="241">
                  <c:v>2.0099999999999998</c:v>
                </c:pt>
                <c:pt idx="242">
                  <c:v>1.79</c:v>
                </c:pt>
                <c:pt idx="243">
                  <c:v>4.47</c:v>
                </c:pt>
                <c:pt idx="244">
                  <c:v>3.38</c:v>
                </c:pt>
                <c:pt idx="245">
                  <c:v>2.57</c:v>
                </c:pt>
                <c:pt idx="246">
                  <c:v>4.41</c:v>
                </c:pt>
                <c:pt idx="247">
                  <c:v>3.88</c:v>
                </c:pt>
                <c:pt idx="248">
                  <c:v>4.4000000000000004</c:v>
                </c:pt>
                <c:pt idx="249">
                  <c:v>4.8099999999999996</c:v>
                </c:pt>
                <c:pt idx="250">
                  <c:v>4.91</c:v>
                </c:pt>
                <c:pt idx="251">
                  <c:v>4.96</c:v>
                </c:pt>
                <c:pt idx="252">
                  <c:v>4.8600000000000003</c:v>
                </c:pt>
                <c:pt idx="253">
                  <c:v>4.74</c:v>
                </c:pt>
                <c:pt idx="254">
                  <c:v>4.68</c:v>
                </c:pt>
                <c:pt idx="255">
                  <c:v>5.15</c:v>
                </c:pt>
                <c:pt idx="256">
                  <c:v>5.28</c:v>
                </c:pt>
                <c:pt idx="257">
                  <c:v>5.26</c:v>
                </c:pt>
                <c:pt idx="258">
                  <c:v>5.32</c:v>
                </c:pt>
                <c:pt idx="259">
                  <c:v>3.82</c:v>
                </c:pt>
                <c:pt idx="260">
                  <c:v>2.3199999999999998</c:v>
                </c:pt>
                <c:pt idx="261">
                  <c:v>3.32</c:v>
                </c:pt>
                <c:pt idx="262">
                  <c:v>3.68</c:v>
                </c:pt>
                <c:pt idx="263">
                  <c:v>4.17</c:v>
                </c:pt>
                <c:pt idx="264">
                  <c:v>5.64</c:v>
                </c:pt>
                <c:pt idx="265">
                  <c:v>5.84</c:v>
                </c:pt>
                <c:pt idx="266">
                  <c:v>5.46</c:v>
                </c:pt>
                <c:pt idx="267">
                  <c:v>5.32</c:v>
                </c:pt>
                <c:pt idx="268">
                  <c:v>5.25</c:v>
                </c:pt>
                <c:pt idx="269">
                  <c:v>5.14</c:v>
                </c:pt>
                <c:pt idx="270">
                  <c:v>5.07</c:v>
                </c:pt>
                <c:pt idx="271">
                  <c:v>5.0199999999999996</c:v>
                </c:pt>
                <c:pt idx="272">
                  <c:v>5.23</c:v>
                </c:pt>
                <c:pt idx="273">
                  <c:v>4.42</c:v>
                </c:pt>
                <c:pt idx="274">
                  <c:v>4.18</c:v>
                </c:pt>
                <c:pt idx="275">
                  <c:v>4.32</c:v>
                </c:pt>
                <c:pt idx="276">
                  <c:v>4.87</c:v>
                </c:pt>
                <c:pt idx="277">
                  <c:v>4.88</c:v>
                </c:pt>
                <c:pt idx="278">
                  <c:v>5.09</c:v>
                </c:pt>
                <c:pt idx="279">
                  <c:v>4.59</c:v>
                </c:pt>
                <c:pt idx="280">
                  <c:v>4.58</c:v>
                </c:pt>
                <c:pt idx="281">
                  <c:v>4.7</c:v>
                </c:pt>
                <c:pt idx="282">
                  <c:v>4.84</c:v>
                </c:pt>
                <c:pt idx="283">
                  <c:v>5.05</c:v>
                </c:pt>
                <c:pt idx="284">
                  <c:v>4.84</c:v>
                </c:pt>
                <c:pt idx="285">
                  <c:v>5.19</c:v>
                </c:pt>
                <c:pt idx="286">
                  <c:v>4.63</c:v>
                </c:pt>
                <c:pt idx="287">
                  <c:v>4.45</c:v>
                </c:pt>
                <c:pt idx="288">
                  <c:v>4.5599999999999996</c:v>
                </c:pt>
                <c:pt idx="289">
                  <c:v>4.82</c:v>
                </c:pt>
                <c:pt idx="290">
                  <c:v>4.9800000000000004</c:v>
                </c:pt>
                <c:pt idx="291">
                  <c:v>5.01</c:v>
                </c:pt>
                <c:pt idx="292">
                  <c:v>4.75</c:v>
                </c:pt>
                <c:pt idx="293">
                  <c:v>4.1900000000000004</c:v>
                </c:pt>
                <c:pt idx="294">
                  <c:v>3.82</c:v>
                </c:pt>
                <c:pt idx="295">
                  <c:v>3.89</c:v>
                </c:pt>
                <c:pt idx="296">
                  <c:v>4.53</c:v>
                </c:pt>
                <c:pt idx="297">
                  <c:v>5.07</c:v>
                </c:pt>
                <c:pt idx="298">
                  <c:v>4.9800000000000004</c:v>
                </c:pt>
                <c:pt idx="299">
                  <c:v>5.18</c:v>
                </c:pt>
                <c:pt idx="300">
                  <c:v>5.05</c:v>
                </c:pt>
                <c:pt idx="301">
                  <c:v>5.01</c:v>
                </c:pt>
                <c:pt idx="302">
                  <c:v>5.55</c:v>
                </c:pt>
                <c:pt idx="303">
                  <c:v>5.56</c:v>
                </c:pt>
                <c:pt idx="304">
                  <c:v>3.88</c:v>
                </c:pt>
                <c:pt idx="305">
                  <c:v>3.68</c:v>
                </c:pt>
                <c:pt idx="306">
                  <c:v>3.47</c:v>
                </c:pt>
                <c:pt idx="307">
                  <c:v>3.61</c:v>
                </c:pt>
                <c:pt idx="308">
                  <c:v>3.83</c:v>
                </c:pt>
                <c:pt idx="309">
                  <c:v>4.05</c:v>
                </c:pt>
                <c:pt idx="310">
                  <c:v>3.92</c:v>
                </c:pt>
                <c:pt idx="311">
                  <c:v>3.57</c:v>
                </c:pt>
                <c:pt idx="312">
                  <c:v>3.66</c:v>
                </c:pt>
                <c:pt idx="313">
                  <c:v>3.54</c:v>
                </c:pt>
                <c:pt idx="314">
                  <c:v>3.36</c:v>
                </c:pt>
                <c:pt idx="315">
                  <c:v>3.47</c:v>
                </c:pt>
                <c:pt idx="316">
                  <c:v>3.57</c:v>
                </c:pt>
                <c:pt idx="317">
                  <c:v>3.42</c:v>
                </c:pt>
                <c:pt idx="318">
                  <c:v>3.6</c:v>
                </c:pt>
                <c:pt idx="319">
                  <c:v>3.71</c:v>
                </c:pt>
                <c:pt idx="320">
                  <c:v>4.33</c:v>
                </c:pt>
                <c:pt idx="321">
                  <c:v>4.46</c:v>
                </c:pt>
                <c:pt idx="322">
                  <c:v>4.26</c:v>
                </c:pt>
                <c:pt idx="323">
                  <c:v>3.93</c:v>
                </c:pt>
                <c:pt idx="324">
                  <c:v>3.61</c:v>
                </c:pt>
                <c:pt idx="325">
                  <c:v>3.22</c:v>
                </c:pt>
                <c:pt idx="326">
                  <c:v>3.34</c:v>
                </c:pt>
                <c:pt idx="327">
                  <c:v>3.93</c:v>
                </c:pt>
                <c:pt idx="328">
                  <c:v>3.93</c:v>
                </c:pt>
                <c:pt idx="329">
                  <c:v>3.86</c:v>
                </c:pt>
                <c:pt idx="330">
                  <c:v>3.61</c:v>
                </c:pt>
                <c:pt idx="331">
                  <c:v>3.6</c:v>
                </c:pt>
                <c:pt idx="332">
                  <c:v>3.33</c:v>
                </c:pt>
                <c:pt idx="333">
                  <c:v>3.56</c:v>
                </c:pt>
                <c:pt idx="334">
                  <c:v>3.24</c:v>
                </c:pt>
                <c:pt idx="335">
                  <c:v>3.23</c:v>
                </c:pt>
                <c:pt idx="336">
                  <c:v>3.47</c:v>
                </c:pt>
                <c:pt idx="337">
                  <c:v>3.57</c:v>
                </c:pt>
                <c:pt idx="338">
                  <c:v>1.81</c:v>
                </c:pt>
                <c:pt idx="339">
                  <c:v>2.34</c:v>
                </c:pt>
                <c:pt idx="340">
                  <c:v>3.29</c:v>
                </c:pt>
                <c:pt idx="341">
                  <c:v>3.4</c:v>
                </c:pt>
                <c:pt idx="342">
                  <c:v>3.41</c:v>
                </c:pt>
                <c:pt idx="343">
                  <c:v>3.46</c:v>
                </c:pt>
                <c:pt idx="344">
                  <c:v>2.2999999999999998</c:v>
                </c:pt>
                <c:pt idx="345">
                  <c:v>1.2</c:v>
                </c:pt>
                <c:pt idx="346">
                  <c:v>2.0699999999999998</c:v>
                </c:pt>
                <c:pt idx="347">
                  <c:v>1.83</c:v>
                </c:pt>
                <c:pt idx="348">
                  <c:v>2.93</c:v>
                </c:pt>
                <c:pt idx="349">
                  <c:v>3.01</c:v>
                </c:pt>
                <c:pt idx="350">
                  <c:v>3.29</c:v>
                </c:pt>
                <c:pt idx="351">
                  <c:v>3.24</c:v>
                </c:pt>
                <c:pt idx="352">
                  <c:v>3.19</c:v>
                </c:pt>
                <c:pt idx="353">
                  <c:v>1.53</c:v>
                </c:pt>
                <c:pt idx="354">
                  <c:v>0.99</c:v>
                </c:pt>
                <c:pt idx="355">
                  <c:v>2</c:v>
                </c:pt>
                <c:pt idx="356">
                  <c:v>1.9</c:v>
                </c:pt>
                <c:pt idx="357">
                  <c:v>3.21</c:v>
                </c:pt>
                <c:pt idx="358">
                  <c:v>3.53</c:v>
                </c:pt>
                <c:pt idx="359">
                  <c:v>3.32</c:v>
                </c:pt>
                <c:pt idx="360">
                  <c:v>3.34</c:v>
                </c:pt>
                <c:pt idx="361">
                  <c:v>3.49</c:v>
                </c:pt>
                <c:pt idx="362">
                  <c:v>3.34</c:v>
                </c:pt>
                <c:pt idx="363">
                  <c:v>3.13</c:v>
                </c:pt>
                <c:pt idx="364">
                  <c:v>3.09</c:v>
                </c:pt>
                <c:pt idx="367">
                  <c:v>1351.7199999999987</c:v>
                </c:pt>
              </c:numCache>
            </c:numRef>
          </c:val>
          <c:smooth val="0"/>
          <c:extLst>
            <c:ext xmlns:c16="http://schemas.microsoft.com/office/drawing/2014/chart" uri="{C3380CC4-5D6E-409C-BE32-E72D297353CC}">
              <c16:uniqueId val="{00000001-CC74-42E7-8C1D-29CC5F3D406C}"/>
            </c:ext>
          </c:extLst>
        </c:ser>
        <c:dLbls>
          <c:showLegendKey val="0"/>
          <c:showVal val="0"/>
          <c:showCatName val="0"/>
          <c:showSerName val="0"/>
          <c:showPercent val="0"/>
          <c:showBubbleSize val="0"/>
        </c:dLbls>
        <c:marker val="1"/>
        <c:smooth val="0"/>
        <c:axId val="715055680"/>
        <c:axId val="715043616"/>
      </c:lineChart>
      <c:dateAx>
        <c:axId val="697198336"/>
        <c:scaling>
          <c:orientation val="minMax"/>
        </c:scaling>
        <c:delete val="0"/>
        <c:axPos val="b"/>
        <c:numFmt formatCode="m/d;@"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697195424"/>
        <c:crosses val="autoZero"/>
        <c:auto val="1"/>
        <c:lblOffset val="100"/>
        <c:baseTimeUnit val="days"/>
      </c:dateAx>
      <c:valAx>
        <c:axId val="697195424"/>
        <c:scaling>
          <c:orientation val="minMax"/>
          <c:max val="1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TW" sz="1000" b="0" i="0" u="none" strike="noStrike" baseline="0">
                    <a:effectLst/>
                  </a:rPr>
                  <a:t>Precipitation(mm)</a:t>
                </a:r>
                <a:r>
                  <a:rPr lang="en-US" altLang="zh-TW" sz="1000" b="0" i="0" u="none" strike="noStrike" baseline="0"/>
                  <a:t> </a:t>
                </a:r>
                <a:endParaRPr lang="en-US" altLang="zh-TW"/>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697198336"/>
        <c:crosses val="autoZero"/>
        <c:crossBetween val="between"/>
      </c:valAx>
      <c:valAx>
        <c:axId val="715043616"/>
        <c:scaling>
          <c:orientation val="minMax"/>
          <c:max val="8"/>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TW" sz="1000" b="0" i="0" u="none" strike="noStrike" baseline="0">
                    <a:effectLst/>
                  </a:rPr>
                  <a:t>Reference Evapotranspiration(mm)</a:t>
                </a:r>
                <a:r>
                  <a:rPr lang="en-US" altLang="zh-TW" sz="1000" b="0" i="0" u="none" strike="noStrike" baseline="0"/>
                  <a:t> </a:t>
                </a:r>
                <a:endParaRPr lang="zh-TW" altLang="en-US"/>
              </a:p>
            </c:rich>
          </c:tx>
          <c:layout>
            <c:manualLayout>
              <c:xMode val="edge"/>
              <c:yMode val="edge"/>
              <c:x val="0.9417916666666668"/>
              <c:y val="0.1065388888888889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715055680"/>
        <c:crosses val="max"/>
        <c:crossBetween val="between"/>
      </c:valAx>
      <c:dateAx>
        <c:axId val="715055680"/>
        <c:scaling>
          <c:orientation val="minMax"/>
        </c:scaling>
        <c:delete val="1"/>
        <c:axPos val="b"/>
        <c:numFmt formatCode="m/d;@" sourceLinked="1"/>
        <c:majorTickMark val="out"/>
        <c:minorTickMark val="none"/>
        <c:tickLblPos val="nextTo"/>
        <c:crossAx val="715043616"/>
        <c:crosses val="autoZero"/>
        <c:auto val="1"/>
        <c:lblOffset val="100"/>
        <c:baseTimeUnit val="days"/>
      </c:dateAx>
      <c:spPr>
        <a:noFill/>
        <a:ln w="0">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TW" sz="1400" b="0" i="0" u="none" strike="noStrike" baseline="0">
                <a:effectLst/>
              </a:rPr>
              <a:t>Scenario Generated from the SSP585 of MIROC6</a:t>
            </a:r>
            <a:endParaRPr lang="zh-TW" alt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barChart>
        <c:barDir val="col"/>
        <c:grouping val="clustered"/>
        <c:varyColors val="0"/>
        <c:ser>
          <c:idx val="0"/>
          <c:order val="0"/>
          <c:tx>
            <c:strRef>
              <c:f>工作表2!$D$2</c:f>
              <c:strCache>
                <c:ptCount val="1"/>
                <c:pt idx="0">
                  <c:v>Precipitation(mm)</c:v>
                </c:pt>
              </c:strCache>
            </c:strRef>
          </c:tx>
          <c:spPr>
            <a:solidFill>
              <a:schemeClr val="accent1"/>
            </a:solidFill>
            <a:ln w="19050">
              <a:solidFill>
                <a:srgbClr val="0070C0"/>
              </a:solidFill>
            </a:ln>
            <a:effectLst/>
          </c:spPr>
          <c:invertIfNegative val="0"/>
          <c:cat>
            <c:numRef>
              <c:f>工作表1!$A$3:$A$732</c:f>
              <c:numCache>
                <c:formatCode>m/d;@</c:formatCode>
                <c:ptCount val="730"/>
                <c:pt idx="0">
                  <c:v>72686</c:v>
                </c:pt>
                <c:pt idx="1">
                  <c:v>72687</c:v>
                </c:pt>
                <c:pt idx="2">
                  <c:v>72688</c:v>
                </c:pt>
                <c:pt idx="3">
                  <c:v>72689</c:v>
                </c:pt>
                <c:pt idx="4">
                  <c:v>72690</c:v>
                </c:pt>
                <c:pt idx="5">
                  <c:v>72691</c:v>
                </c:pt>
                <c:pt idx="6">
                  <c:v>72692</c:v>
                </c:pt>
                <c:pt idx="7">
                  <c:v>72693</c:v>
                </c:pt>
                <c:pt idx="8">
                  <c:v>72694</c:v>
                </c:pt>
                <c:pt idx="9">
                  <c:v>72695</c:v>
                </c:pt>
                <c:pt idx="10">
                  <c:v>72696</c:v>
                </c:pt>
                <c:pt idx="11">
                  <c:v>72697</c:v>
                </c:pt>
                <c:pt idx="12">
                  <c:v>72698</c:v>
                </c:pt>
                <c:pt idx="13">
                  <c:v>72699</c:v>
                </c:pt>
                <c:pt idx="14">
                  <c:v>72700</c:v>
                </c:pt>
                <c:pt idx="15">
                  <c:v>72701</c:v>
                </c:pt>
                <c:pt idx="16">
                  <c:v>72702</c:v>
                </c:pt>
                <c:pt idx="17">
                  <c:v>72703</c:v>
                </c:pt>
                <c:pt idx="18">
                  <c:v>72704</c:v>
                </c:pt>
                <c:pt idx="19">
                  <c:v>72705</c:v>
                </c:pt>
                <c:pt idx="20">
                  <c:v>72706</c:v>
                </c:pt>
                <c:pt idx="21">
                  <c:v>72707</c:v>
                </c:pt>
                <c:pt idx="22">
                  <c:v>72708</c:v>
                </c:pt>
                <c:pt idx="23">
                  <c:v>72709</c:v>
                </c:pt>
                <c:pt idx="24">
                  <c:v>72710</c:v>
                </c:pt>
                <c:pt idx="25">
                  <c:v>72711</c:v>
                </c:pt>
                <c:pt idx="26">
                  <c:v>72712</c:v>
                </c:pt>
                <c:pt idx="27">
                  <c:v>72713</c:v>
                </c:pt>
                <c:pt idx="28">
                  <c:v>72714</c:v>
                </c:pt>
                <c:pt idx="29">
                  <c:v>72715</c:v>
                </c:pt>
                <c:pt idx="30">
                  <c:v>72716</c:v>
                </c:pt>
                <c:pt idx="31">
                  <c:v>72717</c:v>
                </c:pt>
                <c:pt idx="32">
                  <c:v>72718</c:v>
                </c:pt>
                <c:pt idx="33">
                  <c:v>72719</c:v>
                </c:pt>
                <c:pt idx="34">
                  <c:v>72720</c:v>
                </c:pt>
                <c:pt idx="35">
                  <c:v>72721</c:v>
                </c:pt>
                <c:pt idx="36">
                  <c:v>72722</c:v>
                </c:pt>
                <c:pt idx="37">
                  <c:v>72723</c:v>
                </c:pt>
                <c:pt idx="38">
                  <c:v>72724</c:v>
                </c:pt>
                <c:pt idx="39">
                  <c:v>72725</c:v>
                </c:pt>
                <c:pt idx="40">
                  <c:v>72726</c:v>
                </c:pt>
                <c:pt idx="41">
                  <c:v>72727</c:v>
                </c:pt>
                <c:pt idx="42">
                  <c:v>72728</c:v>
                </c:pt>
                <c:pt idx="43">
                  <c:v>72729</c:v>
                </c:pt>
                <c:pt idx="44">
                  <c:v>72730</c:v>
                </c:pt>
                <c:pt idx="45">
                  <c:v>72731</c:v>
                </c:pt>
                <c:pt idx="46">
                  <c:v>72732</c:v>
                </c:pt>
                <c:pt idx="47">
                  <c:v>72733</c:v>
                </c:pt>
                <c:pt idx="48">
                  <c:v>72734</c:v>
                </c:pt>
                <c:pt idx="49">
                  <c:v>72735</c:v>
                </c:pt>
                <c:pt idx="50">
                  <c:v>72736</c:v>
                </c:pt>
                <c:pt idx="51">
                  <c:v>72737</c:v>
                </c:pt>
                <c:pt idx="52">
                  <c:v>72738</c:v>
                </c:pt>
                <c:pt idx="53">
                  <c:v>72739</c:v>
                </c:pt>
                <c:pt idx="54">
                  <c:v>72740</c:v>
                </c:pt>
                <c:pt idx="55">
                  <c:v>72741</c:v>
                </c:pt>
                <c:pt idx="56">
                  <c:v>72742</c:v>
                </c:pt>
                <c:pt idx="57">
                  <c:v>72743</c:v>
                </c:pt>
                <c:pt idx="58">
                  <c:v>72744</c:v>
                </c:pt>
                <c:pt idx="59">
                  <c:v>72745</c:v>
                </c:pt>
                <c:pt idx="60">
                  <c:v>72746</c:v>
                </c:pt>
                <c:pt idx="61">
                  <c:v>72747</c:v>
                </c:pt>
                <c:pt idx="62">
                  <c:v>72748</c:v>
                </c:pt>
                <c:pt idx="63">
                  <c:v>72749</c:v>
                </c:pt>
                <c:pt idx="64">
                  <c:v>72750</c:v>
                </c:pt>
                <c:pt idx="65">
                  <c:v>72751</c:v>
                </c:pt>
                <c:pt idx="66">
                  <c:v>72752</c:v>
                </c:pt>
                <c:pt idx="67">
                  <c:v>72753</c:v>
                </c:pt>
                <c:pt idx="68">
                  <c:v>72754</c:v>
                </c:pt>
                <c:pt idx="69">
                  <c:v>72755</c:v>
                </c:pt>
                <c:pt idx="70">
                  <c:v>72756</c:v>
                </c:pt>
                <c:pt idx="71">
                  <c:v>72757</c:v>
                </c:pt>
                <c:pt idx="72">
                  <c:v>72758</c:v>
                </c:pt>
                <c:pt idx="73">
                  <c:v>72759</c:v>
                </c:pt>
                <c:pt idx="74">
                  <c:v>72760</c:v>
                </c:pt>
                <c:pt idx="75">
                  <c:v>72761</c:v>
                </c:pt>
                <c:pt idx="76">
                  <c:v>72762</c:v>
                </c:pt>
                <c:pt idx="77">
                  <c:v>72763</c:v>
                </c:pt>
                <c:pt idx="78">
                  <c:v>72764</c:v>
                </c:pt>
                <c:pt idx="79">
                  <c:v>72765</c:v>
                </c:pt>
                <c:pt idx="80">
                  <c:v>72766</c:v>
                </c:pt>
                <c:pt idx="81">
                  <c:v>72767</c:v>
                </c:pt>
                <c:pt idx="82">
                  <c:v>72768</c:v>
                </c:pt>
                <c:pt idx="83">
                  <c:v>72769</c:v>
                </c:pt>
                <c:pt idx="84">
                  <c:v>72770</c:v>
                </c:pt>
                <c:pt idx="85">
                  <c:v>72771</c:v>
                </c:pt>
                <c:pt idx="86">
                  <c:v>72772</c:v>
                </c:pt>
                <c:pt idx="87">
                  <c:v>72773</c:v>
                </c:pt>
                <c:pt idx="88">
                  <c:v>72774</c:v>
                </c:pt>
                <c:pt idx="89">
                  <c:v>72775</c:v>
                </c:pt>
                <c:pt idx="90">
                  <c:v>72776</c:v>
                </c:pt>
                <c:pt idx="91">
                  <c:v>72777</c:v>
                </c:pt>
                <c:pt idx="92">
                  <c:v>72778</c:v>
                </c:pt>
                <c:pt idx="93">
                  <c:v>72779</c:v>
                </c:pt>
                <c:pt idx="94">
                  <c:v>72780</c:v>
                </c:pt>
                <c:pt idx="95">
                  <c:v>72781</c:v>
                </c:pt>
                <c:pt idx="96">
                  <c:v>72782</c:v>
                </c:pt>
                <c:pt idx="97">
                  <c:v>72783</c:v>
                </c:pt>
                <c:pt idx="98">
                  <c:v>72784</c:v>
                </c:pt>
                <c:pt idx="99">
                  <c:v>72785</c:v>
                </c:pt>
                <c:pt idx="100">
                  <c:v>72786</c:v>
                </c:pt>
                <c:pt idx="101">
                  <c:v>72787</c:v>
                </c:pt>
                <c:pt idx="102">
                  <c:v>72788</c:v>
                </c:pt>
                <c:pt idx="103">
                  <c:v>72789</c:v>
                </c:pt>
                <c:pt idx="104">
                  <c:v>72790</c:v>
                </c:pt>
                <c:pt idx="105">
                  <c:v>72791</c:v>
                </c:pt>
                <c:pt idx="106">
                  <c:v>72792</c:v>
                </c:pt>
                <c:pt idx="107">
                  <c:v>72793</c:v>
                </c:pt>
                <c:pt idx="108">
                  <c:v>72794</c:v>
                </c:pt>
                <c:pt idx="109">
                  <c:v>72795</c:v>
                </c:pt>
                <c:pt idx="110">
                  <c:v>72796</c:v>
                </c:pt>
                <c:pt idx="111">
                  <c:v>72797</c:v>
                </c:pt>
                <c:pt idx="112">
                  <c:v>72798</c:v>
                </c:pt>
                <c:pt idx="113">
                  <c:v>72799</c:v>
                </c:pt>
                <c:pt idx="114">
                  <c:v>72800</c:v>
                </c:pt>
                <c:pt idx="115">
                  <c:v>72801</c:v>
                </c:pt>
                <c:pt idx="116">
                  <c:v>72802</c:v>
                </c:pt>
                <c:pt idx="117">
                  <c:v>72803</c:v>
                </c:pt>
                <c:pt idx="118">
                  <c:v>72804</c:v>
                </c:pt>
                <c:pt idx="119">
                  <c:v>72805</c:v>
                </c:pt>
                <c:pt idx="120">
                  <c:v>72806</c:v>
                </c:pt>
                <c:pt idx="121">
                  <c:v>72807</c:v>
                </c:pt>
                <c:pt idx="122">
                  <c:v>72808</c:v>
                </c:pt>
                <c:pt idx="123">
                  <c:v>72809</c:v>
                </c:pt>
                <c:pt idx="124">
                  <c:v>72810</c:v>
                </c:pt>
                <c:pt idx="125">
                  <c:v>72811</c:v>
                </c:pt>
                <c:pt idx="126">
                  <c:v>72812</c:v>
                </c:pt>
                <c:pt idx="127">
                  <c:v>72813</c:v>
                </c:pt>
                <c:pt idx="128">
                  <c:v>72814</c:v>
                </c:pt>
                <c:pt idx="129">
                  <c:v>72815</c:v>
                </c:pt>
                <c:pt idx="130">
                  <c:v>72816</c:v>
                </c:pt>
                <c:pt idx="131">
                  <c:v>72817</c:v>
                </c:pt>
                <c:pt idx="132">
                  <c:v>72818</c:v>
                </c:pt>
                <c:pt idx="133">
                  <c:v>72819</c:v>
                </c:pt>
                <c:pt idx="134">
                  <c:v>72820</c:v>
                </c:pt>
                <c:pt idx="135">
                  <c:v>72821</c:v>
                </c:pt>
                <c:pt idx="136">
                  <c:v>72822</c:v>
                </c:pt>
                <c:pt idx="137">
                  <c:v>72823</c:v>
                </c:pt>
                <c:pt idx="138">
                  <c:v>72824</c:v>
                </c:pt>
                <c:pt idx="139">
                  <c:v>72825</c:v>
                </c:pt>
                <c:pt idx="140">
                  <c:v>72826</c:v>
                </c:pt>
                <c:pt idx="141">
                  <c:v>72827</c:v>
                </c:pt>
                <c:pt idx="142">
                  <c:v>72828</c:v>
                </c:pt>
                <c:pt idx="143">
                  <c:v>72829</c:v>
                </c:pt>
                <c:pt idx="144">
                  <c:v>72830</c:v>
                </c:pt>
                <c:pt idx="145">
                  <c:v>72831</c:v>
                </c:pt>
                <c:pt idx="146">
                  <c:v>72832</c:v>
                </c:pt>
                <c:pt idx="147">
                  <c:v>72833</c:v>
                </c:pt>
                <c:pt idx="148">
                  <c:v>72834</c:v>
                </c:pt>
                <c:pt idx="149">
                  <c:v>72835</c:v>
                </c:pt>
                <c:pt idx="150">
                  <c:v>72836</c:v>
                </c:pt>
                <c:pt idx="151">
                  <c:v>72837</c:v>
                </c:pt>
                <c:pt idx="152">
                  <c:v>72838</c:v>
                </c:pt>
                <c:pt idx="153">
                  <c:v>72839</c:v>
                </c:pt>
                <c:pt idx="154">
                  <c:v>72840</c:v>
                </c:pt>
                <c:pt idx="155">
                  <c:v>72841</c:v>
                </c:pt>
                <c:pt idx="156">
                  <c:v>72842</c:v>
                </c:pt>
                <c:pt idx="157">
                  <c:v>72843</c:v>
                </c:pt>
                <c:pt idx="158">
                  <c:v>72844</c:v>
                </c:pt>
                <c:pt idx="159">
                  <c:v>72845</c:v>
                </c:pt>
                <c:pt idx="160">
                  <c:v>72846</c:v>
                </c:pt>
                <c:pt idx="161">
                  <c:v>72847</c:v>
                </c:pt>
                <c:pt idx="162">
                  <c:v>72848</c:v>
                </c:pt>
                <c:pt idx="163">
                  <c:v>72849</c:v>
                </c:pt>
                <c:pt idx="164">
                  <c:v>72850</c:v>
                </c:pt>
                <c:pt idx="165">
                  <c:v>72851</c:v>
                </c:pt>
                <c:pt idx="166">
                  <c:v>72852</c:v>
                </c:pt>
                <c:pt idx="167">
                  <c:v>72853</c:v>
                </c:pt>
                <c:pt idx="168">
                  <c:v>72854</c:v>
                </c:pt>
                <c:pt idx="169">
                  <c:v>72855</c:v>
                </c:pt>
                <c:pt idx="170">
                  <c:v>72856</c:v>
                </c:pt>
                <c:pt idx="171">
                  <c:v>72857</c:v>
                </c:pt>
                <c:pt idx="172">
                  <c:v>72858</c:v>
                </c:pt>
                <c:pt idx="173">
                  <c:v>72859</c:v>
                </c:pt>
                <c:pt idx="174">
                  <c:v>72860</c:v>
                </c:pt>
                <c:pt idx="175">
                  <c:v>72861</c:v>
                </c:pt>
                <c:pt idx="176">
                  <c:v>72862</c:v>
                </c:pt>
                <c:pt idx="177">
                  <c:v>72863</c:v>
                </c:pt>
                <c:pt idx="178">
                  <c:v>72864</c:v>
                </c:pt>
                <c:pt idx="179">
                  <c:v>72865</c:v>
                </c:pt>
                <c:pt idx="180">
                  <c:v>72866</c:v>
                </c:pt>
                <c:pt idx="181">
                  <c:v>72867</c:v>
                </c:pt>
                <c:pt idx="182">
                  <c:v>72868</c:v>
                </c:pt>
                <c:pt idx="183">
                  <c:v>72869</c:v>
                </c:pt>
                <c:pt idx="184">
                  <c:v>72870</c:v>
                </c:pt>
                <c:pt idx="185">
                  <c:v>72871</c:v>
                </c:pt>
                <c:pt idx="186">
                  <c:v>72872</c:v>
                </c:pt>
                <c:pt idx="187">
                  <c:v>72873</c:v>
                </c:pt>
                <c:pt idx="188">
                  <c:v>72874</c:v>
                </c:pt>
                <c:pt idx="189">
                  <c:v>72875</c:v>
                </c:pt>
                <c:pt idx="190">
                  <c:v>72876</c:v>
                </c:pt>
                <c:pt idx="191">
                  <c:v>72877</c:v>
                </c:pt>
                <c:pt idx="192">
                  <c:v>72878</c:v>
                </c:pt>
                <c:pt idx="193">
                  <c:v>72879</c:v>
                </c:pt>
                <c:pt idx="194">
                  <c:v>72880</c:v>
                </c:pt>
                <c:pt idx="195">
                  <c:v>72881</c:v>
                </c:pt>
                <c:pt idx="196">
                  <c:v>72882</c:v>
                </c:pt>
                <c:pt idx="197">
                  <c:v>72883</c:v>
                </c:pt>
                <c:pt idx="198">
                  <c:v>72884</c:v>
                </c:pt>
                <c:pt idx="199">
                  <c:v>72885</c:v>
                </c:pt>
                <c:pt idx="200">
                  <c:v>72886</c:v>
                </c:pt>
                <c:pt idx="201">
                  <c:v>72887</c:v>
                </c:pt>
                <c:pt idx="202">
                  <c:v>72888</c:v>
                </c:pt>
                <c:pt idx="203">
                  <c:v>72889</c:v>
                </c:pt>
                <c:pt idx="204">
                  <c:v>72890</c:v>
                </c:pt>
                <c:pt idx="205">
                  <c:v>72891</c:v>
                </c:pt>
                <c:pt idx="206">
                  <c:v>72892</c:v>
                </c:pt>
                <c:pt idx="207">
                  <c:v>72893</c:v>
                </c:pt>
                <c:pt idx="208">
                  <c:v>72894</c:v>
                </c:pt>
                <c:pt idx="209">
                  <c:v>72895</c:v>
                </c:pt>
                <c:pt idx="210">
                  <c:v>72896</c:v>
                </c:pt>
                <c:pt idx="211">
                  <c:v>72897</c:v>
                </c:pt>
                <c:pt idx="212">
                  <c:v>72898</c:v>
                </c:pt>
                <c:pt idx="213">
                  <c:v>72899</c:v>
                </c:pt>
                <c:pt idx="214">
                  <c:v>72900</c:v>
                </c:pt>
                <c:pt idx="215">
                  <c:v>72901</c:v>
                </c:pt>
                <c:pt idx="216">
                  <c:v>72902</c:v>
                </c:pt>
                <c:pt idx="217">
                  <c:v>72903</c:v>
                </c:pt>
                <c:pt idx="218">
                  <c:v>72904</c:v>
                </c:pt>
                <c:pt idx="219">
                  <c:v>72905</c:v>
                </c:pt>
                <c:pt idx="220">
                  <c:v>72906</c:v>
                </c:pt>
                <c:pt idx="221">
                  <c:v>72907</c:v>
                </c:pt>
                <c:pt idx="222">
                  <c:v>72908</c:v>
                </c:pt>
                <c:pt idx="223">
                  <c:v>72909</c:v>
                </c:pt>
                <c:pt idx="224">
                  <c:v>72910</c:v>
                </c:pt>
                <c:pt idx="225">
                  <c:v>72911</c:v>
                </c:pt>
                <c:pt idx="226">
                  <c:v>72912</c:v>
                </c:pt>
                <c:pt idx="227">
                  <c:v>72913</c:v>
                </c:pt>
                <c:pt idx="228">
                  <c:v>72914</c:v>
                </c:pt>
                <c:pt idx="229">
                  <c:v>72915</c:v>
                </c:pt>
                <c:pt idx="230">
                  <c:v>72916</c:v>
                </c:pt>
                <c:pt idx="231">
                  <c:v>72917</c:v>
                </c:pt>
                <c:pt idx="232">
                  <c:v>72918</c:v>
                </c:pt>
                <c:pt idx="233">
                  <c:v>72919</c:v>
                </c:pt>
                <c:pt idx="234">
                  <c:v>72920</c:v>
                </c:pt>
                <c:pt idx="235">
                  <c:v>72921</c:v>
                </c:pt>
                <c:pt idx="236">
                  <c:v>72922</c:v>
                </c:pt>
                <c:pt idx="237">
                  <c:v>72923</c:v>
                </c:pt>
                <c:pt idx="238">
                  <c:v>72924</c:v>
                </c:pt>
                <c:pt idx="239">
                  <c:v>72925</c:v>
                </c:pt>
                <c:pt idx="240">
                  <c:v>72926</c:v>
                </c:pt>
                <c:pt idx="241">
                  <c:v>72927</c:v>
                </c:pt>
                <c:pt idx="242">
                  <c:v>72928</c:v>
                </c:pt>
                <c:pt idx="243">
                  <c:v>72929</c:v>
                </c:pt>
                <c:pt idx="244">
                  <c:v>72930</c:v>
                </c:pt>
                <c:pt idx="245">
                  <c:v>72931</c:v>
                </c:pt>
                <c:pt idx="246">
                  <c:v>72932</c:v>
                </c:pt>
                <c:pt idx="247">
                  <c:v>72933</c:v>
                </c:pt>
                <c:pt idx="248">
                  <c:v>72934</c:v>
                </c:pt>
                <c:pt idx="249">
                  <c:v>72935</c:v>
                </c:pt>
                <c:pt idx="250">
                  <c:v>72936</c:v>
                </c:pt>
                <c:pt idx="251">
                  <c:v>72937</c:v>
                </c:pt>
                <c:pt idx="252">
                  <c:v>72938</c:v>
                </c:pt>
                <c:pt idx="253">
                  <c:v>72939</c:v>
                </c:pt>
                <c:pt idx="254">
                  <c:v>72940</c:v>
                </c:pt>
                <c:pt idx="255">
                  <c:v>72941</c:v>
                </c:pt>
                <c:pt idx="256">
                  <c:v>72942</c:v>
                </c:pt>
                <c:pt idx="257">
                  <c:v>72943</c:v>
                </c:pt>
                <c:pt idx="258">
                  <c:v>72944</c:v>
                </c:pt>
                <c:pt idx="259">
                  <c:v>72945</c:v>
                </c:pt>
                <c:pt idx="260">
                  <c:v>72946</c:v>
                </c:pt>
                <c:pt idx="261">
                  <c:v>72947</c:v>
                </c:pt>
                <c:pt idx="262">
                  <c:v>72948</c:v>
                </c:pt>
                <c:pt idx="263">
                  <c:v>72949</c:v>
                </c:pt>
                <c:pt idx="264">
                  <c:v>72950</c:v>
                </c:pt>
                <c:pt idx="265">
                  <c:v>72951</c:v>
                </c:pt>
                <c:pt idx="266">
                  <c:v>72952</c:v>
                </c:pt>
                <c:pt idx="267">
                  <c:v>72953</c:v>
                </c:pt>
                <c:pt idx="268">
                  <c:v>72954</c:v>
                </c:pt>
                <c:pt idx="269">
                  <c:v>72955</c:v>
                </c:pt>
                <c:pt idx="270">
                  <c:v>72956</c:v>
                </c:pt>
                <c:pt idx="271">
                  <c:v>72957</c:v>
                </c:pt>
                <c:pt idx="272">
                  <c:v>72958</c:v>
                </c:pt>
                <c:pt idx="273">
                  <c:v>72959</c:v>
                </c:pt>
                <c:pt idx="274">
                  <c:v>72960</c:v>
                </c:pt>
                <c:pt idx="275">
                  <c:v>72961</c:v>
                </c:pt>
                <c:pt idx="276">
                  <c:v>72962</c:v>
                </c:pt>
                <c:pt idx="277">
                  <c:v>72963</c:v>
                </c:pt>
                <c:pt idx="278">
                  <c:v>72964</c:v>
                </c:pt>
                <c:pt idx="279">
                  <c:v>72965</c:v>
                </c:pt>
                <c:pt idx="280">
                  <c:v>72966</c:v>
                </c:pt>
                <c:pt idx="281">
                  <c:v>72967</c:v>
                </c:pt>
                <c:pt idx="282">
                  <c:v>72968</c:v>
                </c:pt>
                <c:pt idx="283">
                  <c:v>72969</c:v>
                </c:pt>
                <c:pt idx="284">
                  <c:v>72970</c:v>
                </c:pt>
                <c:pt idx="285">
                  <c:v>72971</c:v>
                </c:pt>
                <c:pt idx="286">
                  <c:v>72972</c:v>
                </c:pt>
                <c:pt idx="287">
                  <c:v>72973</c:v>
                </c:pt>
                <c:pt idx="288">
                  <c:v>72974</c:v>
                </c:pt>
                <c:pt idx="289">
                  <c:v>72975</c:v>
                </c:pt>
                <c:pt idx="290">
                  <c:v>72976</c:v>
                </c:pt>
                <c:pt idx="291">
                  <c:v>72977</c:v>
                </c:pt>
                <c:pt idx="292">
                  <c:v>72978</c:v>
                </c:pt>
                <c:pt idx="293">
                  <c:v>72979</c:v>
                </c:pt>
                <c:pt idx="294">
                  <c:v>72980</c:v>
                </c:pt>
                <c:pt idx="295">
                  <c:v>72981</c:v>
                </c:pt>
                <c:pt idx="296">
                  <c:v>72982</c:v>
                </c:pt>
                <c:pt idx="297">
                  <c:v>72983</c:v>
                </c:pt>
                <c:pt idx="298">
                  <c:v>72984</c:v>
                </c:pt>
                <c:pt idx="299">
                  <c:v>72985</c:v>
                </c:pt>
                <c:pt idx="300">
                  <c:v>72986</c:v>
                </c:pt>
                <c:pt idx="301">
                  <c:v>72987</c:v>
                </c:pt>
                <c:pt idx="302">
                  <c:v>72988</c:v>
                </c:pt>
                <c:pt idx="303">
                  <c:v>72989</c:v>
                </c:pt>
                <c:pt idx="304">
                  <c:v>72990</c:v>
                </c:pt>
                <c:pt idx="305">
                  <c:v>72991</c:v>
                </c:pt>
                <c:pt idx="306">
                  <c:v>72992</c:v>
                </c:pt>
                <c:pt idx="307">
                  <c:v>72993</c:v>
                </c:pt>
                <c:pt idx="308">
                  <c:v>72994</c:v>
                </c:pt>
                <c:pt idx="309">
                  <c:v>72995</c:v>
                </c:pt>
                <c:pt idx="310">
                  <c:v>72996</c:v>
                </c:pt>
                <c:pt idx="311">
                  <c:v>72997</c:v>
                </c:pt>
                <c:pt idx="312">
                  <c:v>72998</c:v>
                </c:pt>
                <c:pt idx="313">
                  <c:v>72999</c:v>
                </c:pt>
                <c:pt idx="314">
                  <c:v>73000</c:v>
                </c:pt>
                <c:pt idx="315">
                  <c:v>73001</c:v>
                </c:pt>
                <c:pt idx="316">
                  <c:v>73002</c:v>
                </c:pt>
                <c:pt idx="317">
                  <c:v>73003</c:v>
                </c:pt>
                <c:pt idx="318">
                  <c:v>73004</c:v>
                </c:pt>
                <c:pt idx="319">
                  <c:v>73005</c:v>
                </c:pt>
                <c:pt idx="320">
                  <c:v>73006</c:v>
                </c:pt>
                <c:pt idx="321">
                  <c:v>73007</c:v>
                </c:pt>
                <c:pt idx="322">
                  <c:v>73008</c:v>
                </c:pt>
                <c:pt idx="323">
                  <c:v>73009</c:v>
                </c:pt>
                <c:pt idx="324">
                  <c:v>73010</c:v>
                </c:pt>
                <c:pt idx="325">
                  <c:v>73011</c:v>
                </c:pt>
                <c:pt idx="326">
                  <c:v>73012</c:v>
                </c:pt>
                <c:pt idx="327">
                  <c:v>73013</c:v>
                </c:pt>
                <c:pt idx="328">
                  <c:v>73014</c:v>
                </c:pt>
                <c:pt idx="329">
                  <c:v>73015</c:v>
                </c:pt>
                <c:pt idx="330">
                  <c:v>73016</c:v>
                </c:pt>
                <c:pt idx="331">
                  <c:v>73017</c:v>
                </c:pt>
                <c:pt idx="332">
                  <c:v>73018</c:v>
                </c:pt>
                <c:pt idx="333">
                  <c:v>73019</c:v>
                </c:pt>
                <c:pt idx="334">
                  <c:v>73020</c:v>
                </c:pt>
                <c:pt idx="335">
                  <c:v>73021</c:v>
                </c:pt>
                <c:pt idx="336">
                  <c:v>73022</c:v>
                </c:pt>
                <c:pt idx="337">
                  <c:v>73023</c:v>
                </c:pt>
                <c:pt idx="338">
                  <c:v>73024</c:v>
                </c:pt>
                <c:pt idx="339">
                  <c:v>73025</c:v>
                </c:pt>
                <c:pt idx="340">
                  <c:v>73026</c:v>
                </c:pt>
                <c:pt idx="341">
                  <c:v>73027</c:v>
                </c:pt>
                <c:pt idx="342">
                  <c:v>73028</c:v>
                </c:pt>
                <c:pt idx="343">
                  <c:v>73029</c:v>
                </c:pt>
                <c:pt idx="344">
                  <c:v>73030</c:v>
                </c:pt>
                <c:pt idx="345">
                  <c:v>73031</c:v>
                </c:pt>
                <c:pt idx="346">
                  <c:v>73032</c:v>
                </c:pt>
                <c:pt idx="347">
                  <c:v>73033</c:v>
                </c:pt>
                <c:pt idx="348">
                  <c:v>73034</c:v>
                </c:pt>
                <c:pt idx="349">
                  <c:v>73035</c:v>
                </c:pt>
                <c:pt idx="350">
                  <c:v>73036</c:v>
                </c:pt>
                <c:pt idx="351">
                  <c:v>73037</c:v>
                </c:pt>
                <c:pt idx="352">
                  <c:v>73038</c:v>
                </c:pt>
                <c:pt idx="353">
                  <c:v>73039</c:v>
                </c:pt>
                <c:pt idx="354">
                  <c:v>73040</c:v>
                </c:pt>
                <c:pt idx="355">
                  <c:v>73041</c:v>
                </c:pt>
                <c:pt idx="356">
                  <c:v>73042</c:v>
                </c:pt>
                <c:pt idx="357">
                  <c:v>73043</c:v>
                </c:pt>
                <c:pt idx="358">
                  <c:v>73044</c:v>
                </c:pt>
                <c:pt idx="359">
                  <c:v>73045</c:v>
                </c:pt>
                <c:pt idx="360">
                  <c:v>73046</c:v>
                </c:pt>
                <c:pt idx="361">
                  <c:v>73047</c:v>
                </c:pt>
                <c:pt idx="362">
                  <c:v>73048</c:v>
                </c:pt>
                <c:pt idx="363">
                  <c:v>73049</c:v>
                </c:pt>
                <c:pt idx="364">
                  <c:v>73050</c:v>
                </c:pt>
              </c:numCache>
            </c:numRef>
          </c:cat>
          <c:val>
            <c:numRef>
              <c:f>工作表2!$D$3:$D$367</c:f>
              <c:numCache>
                <c:formatCode>General</c:formatCode>
                <c:ptCount val="365"/>
                <c:pt idx="0">
                  <c:v>0</c:v>
                </c:pt>
                <c:pt idx="1">
                  <c:v>0</c:v>
                </c:pt>
                <c:pt idx="2">
                  <c:v>7.2750302000000003E-2</c:v>
                </c:pt>
                <c:pt idx="3">
                  <c:v>1.7692998639999999</c:v>
                </c:pt>
                <c:pt idx="4">
                  <c:v>0</c:v>
                </c:pt>
                <c:pt idx="5">
                  <c:v>5.1638043000000002E-2</c:v>
                </c:pt>
                <c:pt idx="6">
                  <c:v>0</c:v>
                </c:pt>
                <c:pt idx="7">
                  <c:v>0</c:v>
                </c:pt>
                <c:pt idx="8">
                  <c:v>0</c:v>
                </c:pt>
                <c:pt idx="9">
                  <c:v>8.5463053999999997E-2</c:v>
                </c:pt>
                <c:pt idx="10">
                  <c:v>0</c:v>
                </c:pt>
                <c:pt idx="11">
                  <c:v>0</c:v>
                </c:pt>
                <c:pt idx="12">
                  <c:v>0</c:v>
                </c:pt>
                <c:pt idx="13">
                  <c:v>0</c:v>
                </c:pt>
                <c:pt idx="14">
                  <c:v>0</c:v>
                </c:pt>
                <c:pt idx="15">
                  <c:v>1.741949024</c:v>
                </c:pt>
                <c:pt idx="16">
                  <c:v>0</c:v>
                </c:pt>
                <c:pt idx="17">
                  <c:v>0</c:v>
                </c:pt>
                <c:pt idx="18">
                  <c:v>1.1755136639999999</c:v>
                </c:pt>
                <c:pt idx="19">
                  <c:v>0</c:v>
                </c:pt>
                <c:pt idx="20">
                  <c:v>0</c:v>
                </c:pt>
                <c:pt idx="21">
                  <c:v>0</c:v>
                </c:pt>
                <c:pt idx="22">
                  <c:v>0</c:v>
                </c:pt>
                <c:pt idx="23">
                  <c:v>0</c:v>
                </c:pt>
                <c:pt idx="24">
                  <c:v>0</c:v>
                </c:pt>
                <c:pt idx="25">
                  <c:v>0</c:v>
                </c:pt>
                <c:pt idx="26">
                  <c:v>6.2064055999999999E-2</c:v>
                </c:pt>
                <c:pt idx="27">
                  <c:v>1.8868295989999999</c:v>
                </c:pt>
                <c:pt idx="28">
                  <c:v>0</c:v>
                </c:pt>
                <c:pt idx="29">
                  <c:v>0.26128596100000001</c:v>
                </c:pt>
                <c:pt idx="30">
                  <c:v>0</c:v>
                </c:pt>
                <c:pt idx="31">
                  <c:v>0</c:v>
                </c:pt>
                <c:pt idx="32">
                  <c:v>0</c:v>
                </c:pt>
                <c:pt idx="33">
                  <c:v>0</c:v>
                </c:pt>
                <c:pt idx="34">
                  <c:v>0</c:v>
                </c:pt>
                <c:pt idx="35">
                  <c:v>0</c:v>
                </c:pt>
                <c:pt idx="36">
                  <c:v>0</c:v>
                </c:pt>
                <c:pt idx="37">
                  <c:v>0</c:v>
                </c:pt>
                <c:pt idx="38">
                  <c:v>0</c:v>
                </c:pt>
                <c:pt idx="39">
                  <c:v>0</c:v>
                </c:pt>
                <c:pt idx="40">
                  <c:v>0</c:v>
                </c:pt>
                <c:pt idx="41">
                  <c:v>4.7718042839999999</c:v>
                </c:pt>
                <c:pt idx="42">
                  <c:v>11.202480769999999</c:v>
                </c:pt>
                <c:pt idx="43">
                  <c:v>1.7995493000000001E-2</c:v>
                </c:pt>
                <c:pt idx="44">
                  <c:v>0.62893357400000005</c:v>
                </c:pt>
                <c:pt idx="45">
                  <c:v>0.62733846299999996</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56.41228581</c:v>
                </c:pt>
                <c:pt idx="63">
                  <c:v>13.87277035</c:v>
                </c:pt>
                <c:pt idx="64">
                  <c:v>3.2111693849999998</c:v>
                </c:pt>
                <c:pt idx="65" formatCode="0.00E+00">
                  <c:v>2.8400000000000001E-14</c:v>
                </c:pt>
                <c:pt idx="66" formatCode="0.00E+00">
                  <c:v>2.8400000000000001E-14</c:v>
                </c:pt>
                <c:pt idx="67" formatCode="0.00E+00">
                  <c:v>2.8400000000000001E-14</c:v>
                </c:pt>
                <c:pt idx="68" formatCode="0.00E+00">
                  <c:v>2.8400000000000001E-14</c:v>
                </c:pt>
                <c:pt idx="69" formatCode="0.00E+00">
                  <c:v>2.8400000000000001E-14</c:v>
                </c:pt>
                <c:pt idx="70" formatCode="0.00E+00">
                  <c:v>2.8400000000000001E-14</c:v>
                </c:pt>
                <c:pt idx="71" formatCode="0.00E+00">
                  <c:v>2.8400000000000001E-14</c:v>
                </c:pt>
                <c:pt idx="72" formatCode="0.00E+00">
                  <c:v>2.8400000000000001E-14</c:v>
                </c:pt>
                <c:pt idx="73" formatCode="0.00E+00">
                  <c:v>2.8400000000000001E-14</c:v>
                </c:pt>
                <c:pt idx="74">
                  <c:v>23.628886900000001</c:v>
                </c:pt>
                <c:pt idx="75">
                  <c:v>35.511165040000002</c:v>
                </c:pt>
                <c:pt idx="76">
                  <c:v>37.225000080000001</c:v>
                </c:pt>
                <c:pt idx="77">
                  <c:v>30.577488729999999</c:v>
                </c:pt>
                <c:pt idx="78">
                  <c:v>16.415078099999999</c:v>
                </c:pt>
                <c:pt idx="79">
                  <c:v>5.447744717</c:v>
                </c:pt>
                <c:pt idx="80" formatCode="0.00E+00">
                  <c:v>5.6800000000000002E-14</c:v>
                </c:pt>
                <c:pt idx="81" formatCode="0.00E+00">
                  <c:v>5.6800000000000002E-14</c:v>
                </c:pt>
                <c:pt idx="82" formatCode="0.00E+00">
                  <c:v>5.6800000000000002E-14</c:v>
                </c:pt>
                <c:pt idx="83" formatCode="0.00E+00">
                  <c:v>5.6800000000000002E-14</c:v>
                </c:pt>
                <c:pt idx="84" formatCode="0.00E+00">
                  <c:v>5.6800000000000002E-14</c:v>
                </c:pt>
                <c:pt idx="85" formatCode="0.00E+00">
                  <c:v>5.6800000000000002E-14</c:v>
                </c:pt>
                <c:pt idx="86" formatCode="0.00E+00">
                  <c:v>5.6800000000000002E-14</c:v>
                </c:pt>
                <c:pt idx="87" formatCode="0.00E+00">
                  <c:v>5.6800000000000002E-14</c:v>
                </c:pt>
                <c:pt idx="88" formatCode="0.00E+00">
                  <c:v>5.6800000000000002E-14</c:v>
                </c:pt>
                <c:pt idx="89" formatCode="0.00E+00">
                  <c:v>5.6800000000000002E-14</c:v>
                </c:pt>
                <c:pt idx="90">
                  <c:v>0</c:v>
                </c:pt>
                <c:pt idx="91">
                  <c:v>0</c:v>
                </c:pt>
                <c:pt idx="92">
                  <c:v>0</c:v>
                </c:pt>
                <c:pt idx="93">
                  <c:v>0</c:v>
                </c:pt>
                <c:pt idx="94">
                  <c:v>0</c:v>
                </c:pt>
                <c:pt idx="95">
                  <c:v>0</c:v>
                </c:pt>
                <c:pt idx="96">
                  <c:v>0</c:v>
                </c:pt>
                <c:pt idx="97">
                  <c:v>0</c:v>
                </c:pt>
                <c:pt idx="98">
                  <c:v>0</c:v>
                </c:pt>
                <c:pt idx="99">
                  <c:v>0</c:v>
                </c:pt>
                <c:pt idx="100">
                  <c:v>0</c:v>
                </c:pt>
                <c:pt idx="101">
                  <c:v>0</c:v>
                </c:pt>
                <c:pt idx="102">
                  <c:v>17.584924220000001</c:v>
                </c:pt>
                <c:pt idx="103">
                  <c:v>23.22238231</c:v>
                </c:pt>
                <c:pt idx="104">
                  <c:v>0.84390839299999998</c:v>
                </c:pt>
                <c:pt idx="105">
                  <c:v>9.6452395999999996E-2</c:v>
                </c:pt>
                <c:pt idx="106" formatCode="0.00E+00">
                  <c:v>5.6800000000000002E-14</c:v>
                </c:pt>
                <c:pt idx="107" formatCode="0.00E+00">
                  <c:v>5.6800000000000002E-14</c:v>
                </c:pt>
                <c:pt idx="108" formatCode="0.00E+00">
                  <c:v>5.6800000000000002E-14</c:v>
                </c:pt>
                <c:pt idx="109" formatCode="0.00E+00">
                  <c:v>5.6800000000000002E-14</c:v>
                </c:pt>
                <c:pt idx="110" formatCode="0.00E+00">
                  <c:v>5.6800000000000002E-14</c:v>
                </c:pt>
                <c:pt idx="111" formatCode="0.00E+00">
                  <c:v>5.6800000000000002E-14</c:v>
                </c:pt>
                <c:pt idx="112" formatCode="0.00E+00">
                  <c:v>5.6800000000000002E-14</c:v>
                </c:pt>
                <c:pt idx="113" formatCode="0.00E+00">
                  <c:v>5.6800000000000002E-14</c:v>
                </c:pt>
                <c:pt idx="114">
                  <c:v>34.352355940000002</c:v>
                </c:pt>
                <c:pt idx="115">
                  <c:v>14.57039361</c:v>
                </c:pt>
                <c:pt idx="116">
                  <c:v>0.55031308599999995</c:v>
                </c:pt>
                <c:pt idx="117">
                  <c:v>33.137954839999999</c:v>
                </c:pt>
                <c:pt idx="118">
                  <c:v>0.72357890499999999</c:v>
                </c:pt>
                <c:pt idx="119">
                  <c:v>6.9898777389999998</c:v>
                </c:pt>
                <c:pt idx="120">
                  <c:v>0</c:v>
                </c:pt>
                <c:pt idx="121">
                  <c:v>0</c:v>
                </c:pt>
                <c:pt idx="122">
                  <c:v>0</c:v>
                </c:pt>
                <c:pt idx="123">
                  <c:v>0</c:v>
                </c:pt>
                <c:pt idx="124">
                  <c:v>0</c:v>
                </c:pt>
                <c:pt idx="125">
                  <c:v>0</c:v>
                </c:pt>
                <c:pt idx="126">
                  <c:v>0</c:v>
                </c:pt>
                <c:pt idx="127">
                  <c:v>0</c:v>
                </c:pt>
                <c:pt idx="128">
                  <c:v>0</c:v>
                </c:pt>
                <c:pt idx="129">
                  <c:v>0</c:v>
                </c:pt>
                <c:pt idx="130">
                  <c:v>0</c:v>
                </c:pt>
                <c:pt idx="131">
                  <c:v>78.258129010000005</c:v>
                </c:pt>
                <c:pt idx="132">
                  <c:v>58.584835699999999</c:v>
                </c:pt>
                <c:pt idx="133">
                  <c:v>0.89310712699999995</c:v>
                </c:pt>
                <c:pt idx="134">
                  <c:v>0</c:v>
                </c:pt>
                <c:pt idx="135">
                  <c:v>0</c:v>
                </c:pt>
                <c:pt idx="136">
                  <c:v>0</c:v>
                </c:pt>
                <c:pt idx="137">
                  <c:v>0</c:v>
                </c:pt>
                <c:pt idx="138">
                  <c:v>0</c:v>
                </c:pt>
                <c:pt idx="139">
                  <c:v>0</c:v>
                </c:pt>
                <c:pt idx="140">
                  <c:v>0</c:v>
                </c:pt>
                <c:pt idx="141">
                  <c:v>0</c:v>
                </c:pt>
                <c:pt idx="142">
                  <c:v>13.64591068</c:v>
                </c:pt>
                <c:pt idx="143">
                  <c:v>8.2784575149999995</c:v>
                </c:pt>
                <c:pt idx="144">
                  <c:v>5.4565402010000001</c:v>
                </c:pt>
                <c:pt idx="145">
                  <c:v>7.2585771460000004</c:v>
                </c:pt>
                <c:pt idx="146">
                  <c:v>0</c:v>
                </c:pt>
                <c:pt idx="147">
                  <c:v>0</c:v>
                </c:pt>
                <c:pt idx="148">
                  <c:v>0</c:v>
                </c:pt>
                <c:pt idx="149">
                  <c:v>0.25872316499999998</c:v>
                </c:pt>
                <c:pt idx="150">
                  <c:v>54.446031249999997</c:v>
                </c:pt>
                <c:pt idx="151">
                  <c:v>0</c:v>
                </c:pt>
                <c:pt idx="152">
                  <c:v>0</c:v>
                </c:pt>
                <c:pt idx="153">
                  <c:v>0</c:v>
                </c:pt>
                <c:pt idx="154">
                  <c:v>0</c:v>
                </c:pt>
                <c:pt idx="155">
                  <c:v>0</c:v>
                </c:pt>
                <c:pt idx="156">
                  <c:v>0</c:v>
                </c:pt>
                <c:pt idx="157">
                  <c:v>0</c:v>
                </c:pt>
                <c:pt idx="158">
                  <c:v>0</c:v>
                </c:pt>
                <c:pt idx="159">
                  <c:v>76.327503840000006</c:v>
                </c:pt>
                <c:pt idx="160">
                  <c:v>28.695485959999999</c:v>
                </c:pt>
                <c:pt idx="161">
                  <c:v>22.252628309999999</c:v>
                </c:pt>
                <c:pt idx="162">
                  <c:v>1.1532967919999999</c:v>
                </c:pt>
                <c:pt idx="163" formatCode="0.00E+00">
                  <c:v>1.71E-13</c:v>
                </c:pt>
                <c:pt idx="164" formatCode="0.00E+00">
                  <c:v>1.71E-13</c:v>
                </c:pt>
                <c:pt idx="165" formatCode="0.00E+00">
                  <c:v>1.71E-13</c:v>
                </c:pt>
                <c:pt idx="166" formatCode="0.00E+00">
                  <c:v>1.71E-13</c:v>
                </c:pt>
                <c:pt idx="167" formatCode="0.00E+00">
                  <c:v>1.71E-13</c:v>
                </c:pt>
                <c:pt idx="168" formatCode="0.00E+00">
                  <c:v>1.71E-13</c:v>
                </c:pt>
                <c:pt idx="169" formatCode="0.00E+00">
                  <c:v>1.71E-13</c:v>
                </c:pt>
                <c:pt idx="170" formatCode="0.00E+00">
                  <c:v>1.71E-13</c:v>
                </c:pt>
                <c:pt idx="171" formatCode="0.00E+00">
                  <c:v>1.71E-13</c:v>
                </c:pt>
                <c:pt idx="172" formatCode="0.00E+00">
                  <c:v>1.71E-13</c:v>
                </c:pt>
                <c:pt idx="173" formatCode="0.00E+00">
                  <c:v>1.71E-13</c:v>
                </c:pt>
                <c:pt idx="174" formatCode="0.00E+00">
                  <c:v>1.71E-13</c:v>
                </c:pt>
                <c:pt idx="175" formatCode="0.00E+00">
                  <c:v>1.71E-13</c:v>
                </c:pt>
                <c:pt idx="176" formatCode="0.00E+00">
                  <c:v>1.71E-13</c:v>
                </c:pt>
                <c:pt idx="177" formatCode="0.00E+00">
                  <c:v>1.71E-13</c:v>
                </c:pt>
                <c:pt idx="178" formatCode="0.00E+00">
                  <c:v>1.71E-13</c:v>
                </c:pt>
                <c:pt idx="179" formatCode="0.00E+00">
                  <c:v>1.71E-13</c:v>
                </c:pt>
                <c:pt idx="180" formatCode="0.00E+00">
                  <c:v>1.71E-13</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36.539088319999998</c:v>
                </c:pt>
                <c:pt idx="206">
                  <c:v>82.813114619999993</c:v>
                </c:pt>
                <c:pt idx="207">
                  <c:v>56.004287720000001</c:v>
                </c:pt>
                <c:pt idx="208">
                  <c:v>71.68300361</c:v>
                </c:pt>
                <c:pt idx="209">
                  <c:v>108.3298786</c:v>
                </c:pt>
                <c:pt idx="210">
                  <c:v>56.084358170000002</c:v>
                </c:pt>
                <c:pt idx="211">
                  <c:v>22.126339160000001</c:v>
                </c:pt>
                <c:pt idx="212">
                  <c:v>0</c:v>
                </c:pt>
                <c:pt idx="213">
                  <c:v>0</c:v>
                </c:pt>
                <c:pt idx="214">
                  <c:v>0</c:v>
                </c:pt>
                <c:pt idx="215">
                  <c:v>0</c:v>
                </c:pt>
                <c:pt idx="216">
                  <c:v>0</c:v>
                </c:pt>
                <c:pt idx="217">
                  <c:v>0</c:v>
                </c:pt>
                <c:pt idx="218">
                  <c:v>0</c:v>
                </c:pt>
                <c:pt idx="219">
                  <c:v>0</c:v>
                </c:pt>
                <c:pt idx="220">
                  <c:v>22.50638176</c:v>
                </c:pt>
                <c:pt idx="221">
                  <c:v>84.239353820000005</c:v>
                </c:pt>
                <c:pt idx="222">
                  <c:v>14.25464376</c:v>
                </c:pt>
                <c:pt idx="223">
                  <c:v>2.8586303659999999</c:v>
                </c:pt>
                <c:pt idx="224">
                  <c:v>0.142323334</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60.336545819999998</c:v>
                </c:pt>
                <c:pt idx="332">
                  <c:v>5.6746338720000002</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0.12517303599999999</c:v>
                </c:pt>
                <c:pt idx="347">
                  <c:v>1.1603816899999999</c:v>
                </c:pt>
                <c:pt idx="348">
                  <c:v>0</c:v>
                </c:pt>
                <c:pt idx="349">
                  <c:v>5.0879549999999999E-3</c:v>
                </c:pt>
                <c:pt idx="350">
                  <c:v>0</c:v>
                </c:pt>
                <c:pt idx="351">
                  <c:v>0</c:v>
                </c:pt>
                <c:pt idx="352">
                  <c:v>0</c:v>
                </c:pt>
                <c:pt idx="353">
                  <c:v>0</c:v>
                </c:pt>
                <c:pt idx="354">
                  <c:v>0.43823960499999998</c:v>
                </c:pt>
                <c:pt idx="355">
                  <c:v>33.709466579999997</c:v>
                </c:pt>
                <c:pt idx="356">
                  <c:v>0</c:v>
                </c:pt>
                <c:pt idx="357">
                  <c:v>0</c:v>
                </c:pt>
                <c:pt idx="358">
                  <c:v>0</c:v>
                </c:pt>
                <c:pt idx="359">
                  <c:v>0</c:v>
                </c:pt>
                <c:pt idx="360">
                  <c:v>0</c:v>
                </c:pt>
                <c:pt idx="361">
                  <c:v>0</c:v>
                </c:pt>
                <c:pt idx="362">
                  <c:v>0</c:v>
                </c:pt>
                <c:pt idx="363">
                  <c:v>0</c:v>
                </c:pt>
                <c:pt idx="364">
                  <c:v>2.841946917</c:v>
                </c:pt>
              </c:numCache>
            </c:numRef>
          </c:val>
          <c:extLst>
            <c:ext xmlns:c16="http://schemas.microsoft.com/office/drawing/2014/chart" uri="{C3380CC4-5D6E-409C-BE32-E72D297353CC}">
              <c16:uniqueId val="{00000000-6855-40F1-9727-3D7A7E7B74BB}"/>
            </c:ext>
          </c:extLst>
        </c:ser>
        <c:dLbls>
          <c:showLegendKey val="0"/>
          <c:showVal val="0"/>
          <c:showCatName val="0"/>
          <c:showSerName val="0"/>
          <c:showPercent val="0"/>
          <c:showBubbleSize val="0"/>
        </c:dLbls>
        <c:gapWidth val="150"/>
        <c:axId val="697198336"/>
        <c:axId val="697195424"/>
      </c:barChart>
      <c:lineChart>
        <c:grouping val="standard"/>
        <c:varyColors val="0"/>
        <c:ser>
          <c:idx val="1"/>
          <c:order val="1"/>
          <c:tx>
            <c:strRef>
              <c:f>工作表2!$E$2</c:f>
              <c:strCache>
                <c:ptCount val="1"/>
                <c:pt idx="0">
                  <c:v>Reference Evapotranspiration(mm)</c:v>
                </c:pt>
              </c:strCache>
            </c:strRef>
          </c:tx>
          <c:spPr>
            <a:ln w="19050" cap="rnd">
              <a:solidFill>
                <a:srgbClr val="C00000"/>
              </a:solidFill>
              <a:round/>
            </a:ln>
            <a:effectLst/>
          </c:spPr>
          <c:marker>
            <c:symbol val="none"/>
          </c:marker>
          <c:cat>
            <c:numRef>
              <c:f>工作表1!$A$3:$A$732</c:f>
              <c:numCache>
                <c:formatCode>m/d;@</c:formatCode>
                <c:ptCount val="730"/>
                <c:pt idx="0">
                  <c:v>72686</c:v>
                </c:pt>
                <c:pt idx="1">
                  <c:v>72687</c:v>
                </c:pt>
                <c:pt idx="2">
                  <c:v>72688</c:v>
                </c:pt>
                <c:pt idx="3">
                  <c:v>72689</c:v>
                </c:pt>
                <c:pt idx="4">
                  <c:v>72690</c:v>
                </c:pt>
                <c:pt idx="5">
                  <c:v>72691</c:v>
                </c:pt>
                <c:pt idx="6">
                  <c:v>72692</c:v>
                </c:pt>
                <c:pt idx="7">
                  <c:v>72693</c:v>
                </c:pt>
                <c:pt idx="8">
                  <c:v>72694</c:v>
                </c:pt>
                <c:pt idx="9">
                  <c:v>72695</c:v>
                </c:pt>
                <c:pt idx="10">
                  <c:v>72696</c:v>
                </c:pt>
                <c:pt idx="11">
                  <c:v>72697</c:v>
                </c:pt>
                <c:pt idx="12">
                  <c:v>72698</c:v>
                </c:pt>
                <c:pt idx="13">
                  <c:v>72699</c:v>
                </c:pt>
                <c:pt idx="14">
                  <c:v>72700</c:v>
                </c:pt>
                <c:pt idx="15">
                  <c:v>72701</c:v>
                </c:pt>
                <c:pt idx="16">
                  <c:v>72702</c:v>
                </c:pt>
                <c:pt idx="17">
                  <c:v>72703</c:v>
                </c:pt>
                <c:pt idx="18">
                  <c:v>72704</c:v>
                </c:pt>
                <c:pt idx="19">
                  <c:v>72705</c:v>
                </c:pt>
                <c:pt idx="20">
                  <c:v>72706</c:v>
                </c:pt>
                <c:pt idx="21">
                  <c:v>72707</c:v>
                </c:pt>
                <c:pt idx="22">
                  <c:v>72708</c:v>
                </c:pt>
                <c:pt idx="23">
                  <c:v>72709</c:v>
                </c:pt>
                <c:pt idx="24">
                  <c:v>72710</c:v>
                </c:pt>
                <c:pt idx="25">
                  <c:v>72711</c:v>
                </c:pt>
                <c:pt idx="26">
                  <c:v>72712</c:v>
                </c:pt>
                <c:pt idx="27">
                  <c:v>72713</c:v>
                </c:pt>
                <c:pt idx="28">
                  <c:v>72714</c:v>
                </c:pt>
                <c:pt idx="29">
                  <c:v>72715</c:v>
                </c:pt>
                <c:pt idx="30">
                  <c:v>72716</c:v>
                </c:pt>
                <c:pt idx="31">
                  <c:v>72717</c:v>
                </c:pt>
                <c:pt idx="32">
                  <c:v>72718</c:v>
                </c:pt>
                <c:pt idx="33">
                  <c:v>72719</c:v>
                </c:pt>
                <c:pt idx="34">
                  <c:v>72720</c:v>
                </c:pt>
                <c:pt idx="35">
                  <c:v>72721</c:v>
                </c:pt>
                <c:pt idx="36">
                  <c:v>72722</c:v>
                </c:pt>
                <c:pt idx="37">
                  <c:v>72723</c:v>
                </c:pt>
                <c:pt idx="38">
                  <c:v>72724</c:v>
                </c:pt>
                <c:pt idx="39">
                  <c:v>72725</c:v>
                </c:pt>
                <c:pt idx="40">
                  <c:v>72726</c:v>
                </c:pt>
                <c:pt idx="41">
                  <c:v>72727</c:v>
                </c:pt>
                <c:pt idx="42">
                  <c:v>72728</c:v>
                </c:pt>
                <c:pt idx="43">
                  <c:v>72729</c:v>
                </c:pt>
                <c:pt idx="44">
                  <c:v>72730</c:v>
                </c:pt>
                <c:pt idx="45">
                  <c:v>72731</c:v>
                </c:pt>
                <c:pt idx="46">
                  <c:v>72732</c:v>
                </c:pt>
                <c:pt idx="47">
                  <c:v>72733</c:v>
                </c:pt>
                <c:pt idx="48">
                  <c:v>72734</c:v>
                </c:pt>
                <c:pt idx="49">
                  <c:v>72735</c:v>
                </c:pt>
                <c:pt idx="50">
                  <c:v>72736</c:v>
                </c:pt>
                <c:pt idx="51">
                  <c:v>72737</c:v>
                </c:pt>
                <c:pt idx="52">
                  <c:v>72738</c:v>
                </c:pt>
                <c:pt idx="53">
                  <c:v>72739</c:v>
                </c:pt>
                <c:pt idx="54">
                  <c:v>72740</c:v>
                </c:pt>
                <c:pt idx="55">
                  <c:v>72741</c:v>
                </c:pt>
                <c:pt idx="56">
                  <c:v>72742</c:v>
                </c:pt>
                <c:pt idx="57">
                  <c:v>72743</c:v>
                </c:pt>
                <c:pt idx="58">
                  <c:v>72744</c:v>
                </c:pt>
                <c:pt idx="59">
                  <c:v>72745</c:v>
                </c:pt>
                <c:pt idx="60">
                  <c:v>72746</c:v>
                </c:pt>
                <c:pt idx="61">
                  <c:v>72747</c:v>
                </c:pt>
                <c:pt idx="62">
                  <c:v>72748</c:v>
                </c:pt>
                <c:pt idx="63">
                  <c:v>72749</c:v>
                </c:pt>
                <c:pt idx="64">
                  <c:v>72750</c:v>
                </c:pt>
                <c:pt idx="65">
                  <c:v>72751</c:v>
                </c:pt>
                <c:pt idx="66">
                  <c:v>72752</c:v>
                </c:pt>
                <c:pt idx="67">
                  <c:v>72753</c:v>
                </c:pt>
                <c:pt idx="68">
                  <c:v>72754</c:v>
                </c:pt>
                <c:pt idx="69">
                  <c:v>72755</c:v>
                </c:pt>
                <c:pt idx="70">
                  <c:v>72756</c:v>
                </c:pt>
                <c:pt idx="71">
                  <c:v>72757</c:v>
                </c:pt>
                <c:pt idx="72">
                  <c:v>72758</c:v>
                </c:pt>
                <c:pt idx="73">
                  <c:v>72759</c:v>
                </c:pt>
                <c:pt idx="74">
                  <c:v>72760</c:v>
                </c:pt>
                <c:pt idx="75">
                  <c:v>72761</c:v>
                </c:pt>
                <c:pt idx="76">
                  <c:v>72762</c:v>
                </c:pt>
                <c:pt idx="77">
                  <c:v>72763</c:v>
                </c:pt>
                <c:pt idx="78">
                  <c:v>72764</c:v>
                </c:pt>
                <c:pt idx="79">
                  <c:v>72765</c:v>
                </c:pt>
                <c:pt idx="80">
                  <c:v>72766</c:v>
                </c:pt>
                <c:pt idx="81">
                  <c:v>72767</c:v>
                </c:pt>
                <c:pt idx="82">
                  <c:v>72768</c:v>
                </c:pt>
                <c:pt idx="83">
                  <c:v>72769</c:v>
                </c:pt>
                <c:pt idx="84">
                  <c:v>72770</c:v>
                </c:pt>
                <c:pt idx="85">
                  <c:v>72771</c:v>
                </c:pt>
                <c:pt idx="86">
                  <c:v>72772</c:v>
                </c:pt>
                <c:pt idx="87">
                  <c:v>72773</c:v>
                </c:pt>
                <c:pt idx="88">
                  <c:v>72774</c:v>
                </c:pt>
                <c:pt idx="89">
                  <c:v>72775</c:v>
                </c:pt>
                <c:pt idx="90">
                  <c:v>72776</c:v>
                </c:pt>
                <c:pt idx="91">
                  <c:v>72777</c:v>
                </c:pt>
                <c:pt idx="92">
                  <c:v>72778</c:v>
                </c:pt>
                <c:pt idx="93">
                  <c:v>72779</c:v>
                </c:pt>
                <c:pt idx="94">
                  <c:v>72780</c:v>
                </c:pt>
                <c:pt idx="95">
                  <c:v>72781</c:v>
                </c:pt>
                <c:pt idx="96">
                  <c:v>72782</c:v>
                </c:pt>
                <c:pt idx="97">
                  <c:v>72783</c:v>
                </c:pt>
                <c:pt idx="98">
                  <c:v>72784</c:v>
                </c:pt>
                <c:pt idx="99">
                  <c:v>72785</c:v>
                </c:pt>
                <c:pt idx="100">
                  <c:v>72786</c:v>
                </c:pt>
                <c:pt idx="101">
                  <c:v>72787</c:v>
                </c:pt>
                <c:pt idx="102">
                  <c:v>72788</c:v>
                </c:pt>
                <c:pt idx="103">
                  <c:v>72789</c:v>
                </c:pt>
                <c:pt idx="104">
                  <c:v>72790</c:v>
                </c:pt>
                <c:pt idx="105">
                  <c:v>72791</c:v>
                </c:pt>
                <c:pt idx="106">
                  <c:v>72792</c:v>
                </c:pt>
                <c:pt idx="107">
                  <c:v>72793</c:v>
                </c:pt>
                <c:pt idx="108">
                  <c:v>72794</c:v>
                </c:pt>
                <c:pt idx="109">
                  <c:v>72795</c:v>
                </c:pt>
                <c:pt idx="110">
                  <c:v>72796</c:v>
                </c:pt>
                <c:pt idx="111">
                  <c:v>72797</c:v>
                </c:pt>
                <c:pt idx="112">
                  <c:v>72798</c:v>
                </c:pt>
                <c:pt idx="113">
                  <c:v>72799</c:v>
                </c:pt>
                <c:pt idx="114">
                  <c:v>72800</c:v>
                </c:pt>
                <c:pt idx="115">
                  <c:v>72801</c:v>
                </c:pt>
                <c:pt idx="116">
                  <c:v>72802</c:v>
                </c:pt>
                <c:pt idx="117">
                  <c:v>72803</c:v>
                </c:pt>
                <c:pt idx="118">
                  <c:v>72804</c:v>
                </c:pt>
                <c:pt idx="119">
                  <c:v>72805</c:v>
                </c:pt>
                <c:pt idx="120">
                  <c:v>72806</c:v>
                </c:pt>
                <c:pt idx="121">
                  <c:v>72807</c:v>
                </c:pt>
                <c:pt idx="122">
                  <c:v>72808</c:v>
                </c:pt>
                <c:pt idx="123">
                  <c:v>72809</c:v>
                </c:pt>
                <c:pt idx="124">
                  <c:v>72810</c:v>
                </c:pt>
                <c:pt idx="125">
                  <c:v>72811</c:v>
                </c:pt>
                <c:pt idx="126">
                  <c:v>72812</c:v>
                </c:pt>
                <c:pt idx="127">
                  <c:v>72813</c:v>
                </c:pt>
                <c:pt idx="128">
                  <c:v>72814</c:v>
                </c:pt>
                <c:pt idx="129">
                  <c:v>72815</c:v>
                </c:pt>
                <c:pt idx="130">
                  <c:v>72816</c:v>
                </c:pt>
                <c:pt idx="131">
                  <c:v>72817</c:v>
                </c:pt>
                <c:pt idx="132">
                  <c:v>72818</c:v>
                </c:pt>
                <c:pt idx="133">
                  <c:v>72819</c:v>
                </c:pt>
                <c:pt idx="134">
                  <c:v>72820</c:v>
                </c:pt>
                <c:pt idx="135">
                  <c:v>72821</c:v>
                </c:pt>
                <c:pt idx="136">
                  <c:v>72822</c:v>
                </c:pt>
                <c:pt idx="137">
                  <c:v>72823</c:v>
                </c:pt>
                <c:pt idx="138">
                  <c:v>72824</c:v>
                </c:pt>
                <c:pt idx="139">
                  <c:v>72825</c:v>
                </c:pt>
                <c:pt idx="140">
                  <c:v>72826</c:v>
                </c:pt>
                <c:pt idx="141">
                  <c:v>72827</c:v>
                </c:pt>
                <c:pt idx="142">
                  <c:v>72828</c:v>
                </c:pt>
                <c:pt idx="143">
                  <c:v>72829</c:v>
                </c:pt>
                <c:pt idx="144">
                  <c:v>72830</c:v>
                </c:pt>
                <c:pt idx="145">
                  <c:v>72831</c:v>
                </c:pt>
                <c:pt idx="146">
                  <c:v>72832</c:v>
                </c:pt>
                <c:pt idx="147">
                  <c:v>72833</c:v>
                </c:pt>
                <c:pt idx="148">
                  <c:v>72834</c:v>
                </c:pt>
                <c:pt idx="149">
                  <c:v>72835</c:v>
                </c:pt>
                <c:pt idx="150">
                  <c:v>72836</c:v>
                </c:pt>
                <c:pt idx="151">
                  <c:v>72837</c:v>
                </c:pt>
                <c:pt idx="152">
                  <c:v>72838</c:v>
                </c:pt>
                <c:pt idx="153">
                  <c:v>72839</c:v>
                </c:pt>
                <c:pt idx="154">
                  <c:v>72840</c:v>
                </c:pt>
                <c:pt idx="155">
                  <c:v>72841</c:v>
                </c:pt>
                <c:pt idx="156">
                  <c:v>72842</c:v>
                </c:pt>
                <c:pt idx="157">
                  <c:v>72843</c:v>
                </c:pt>
                <c:pt idx="158">
                  <c:v>72844</c:v>
                </c:pt>
                <c:pt idx="159">
                  <c:v>72845</c:v>
                </c:pt>
                <c:pt idx="160">
                  <c:v>72846</c:v>
                </c:pt>
                <c:pt idx="161">
                  <c:v>72847</c:v>
                </c:pt>
                <c:pt idx="162">
                  <c:v>72848</c:v>
                </c:pt>
                <c:pt idx="163">
                  <c:v>72849</c:v>
                </c:pt>
                <c:pt idx="164">
                  <c:v>72850</c:v>
                </c:pt>
                <c:pt idx="165">
                  <c:v>72851</c:v>
                </c:pt>
                <c:pt idx="166">
                  <c:v>72852</c:v>
                </c:pt>
                <c:pt idx="167">
                  <c:v>72853</c:v>
                </c:pt>
                <c:pt idx="168">
                  <c:v>72854</c:v>
                </c:pt>
                <c:pt idx="169">
                  <c:v>72855</c:v>
                </c:pt>
                <c:pt idx="170">
                  <c:v>72856</c:v>
                </c:pt>
                <c:pt idx="171">
                  <c:v>72857</c:v>
                </c:pt>
                <c:pt idx="172">
                  <c:v>72858</c:v>
                </c:pt>
                <c:pt idx="173">
                  <c:v>72859</c:v>
                </c:pt>
                <c:pt idx="174">
                  <c:v>72860</c:v>
                </c:pt>
                <c:pt idx="175">
                  <c:v>72861</c:v>
                </c:pt>
                <c:pt idx="176">
                  <c:v>72862</c:v>
                </c:pt>
                <c:pt idx="177">
                  <c:v>72863</c:v>
                </c:pt>
                <c:pt idx="178">
                  <c:v>72864</c:v>
                </c:pt>
                <c:pt idx="179">
                  <c:v>72865</c:v>
                </c:pt>
                <c:pt idx="180">
                  <c:v>72866</c:v>
                </c:pt>
                <c:pt idx="181">
                  <c:v>72867</c:v>
                </c:pt>
                <c:pt idx="182">
                  <c:v>72868</c:v>
                </c:pt>
                <c:pt idx="183">
                  <c:v>72869</c:v>
                </c:pt>
                <c:pt idx="184">
                  <c:v>72870</c:v>
                </c:pt>
                <c:pt idx="185">
                  <c:v>72871</c:v>
                </c:pt>
                <c:pt idx="186">
                  <c:v>72872</c:v>
                </c:pt>
                <c:pt idx="187">
                  <c:v>72873</c:v>
                </c:pt>
                <c:pt idx="188">
                  <c:v>72874</c:v>
                </c:pt>
                <c:pt idx="189">
                  <c:v>72875</c:v>
                </c:pt>
                <c:pt idx="190">
                  <c:v>72876</c:v>
                </c:pt>
                <c:pt idx="191">
                  <c:v>72877</c:v>
                </c:pt>
                <c:pt idx="192">
                  <c:v>72878</c:v>
                </c:pt>
                <c:pt idx="193">
                  <c:v>72879</c:v>
                </c:pt>
                <c:pt idx="194">
                  <c:v>72880</c:v>
                </c:pt>
                <c:pt idx="195">
                  <c:v>72881</c:v>
                </c:pt>
                <c:pt idx="196">
                  <c:v>72882</c:v>
                </c:pt>
                <c:pt idx="197">
                  <c:v>72883</c:v>
                </c:pt>
                <c:pt idx="198">
                  <c:v>72884</c:v>
                </c:pt>
                <c:pt idx="199">
                  <c:v>72885</c:v>
                </c:pt>
                <c:pt idx="200">
                  <c:v>72886</c:v>
                </c:pt>
                <c:pt idx="201">
                  <c:v>72887</c:v>
                </c:pt>
                <c:pt idx="202">
                  <c:v>72888</c:v>
                </c:pt>
                <c:pt idx="203">
                  <c:v>72889</c:v>
                </c:pt>
                <c:pt idx="204">
                  <c:v>72890</c:v>
                </c:pt>
                <c:pt idx="205">
                  <c:v>72891</c:v>
                </c:pt>
                <c:pt idx="206">
                  <c:v>72892</c:v>
                </c:pt>
                <c:pt idx="207">
                  <c:v>72893</c:v>
                </c:pt>
                <c:pt idx="208">
                  <c:v>72894</c:v>
                </c:pt>
                <c:pt idx="209">
                  <c:v>72895</c:v>
                </c:pt>
                <c:pt idx="210">
                  <c:v>72896</c:v>
                </c:pt>
                <c:pt idx="211">
                  <c:v>72897</c:v>
                </c:pt>
                <c:pt idx="212">
                  <c:v>72898</c:v>
                </c:pt>
                <c:pt idx="213">
                  <c:v>72899</c:v>
                </c:pt>
                <c:pt idx="214">
                  <c:v>72900</c:v>
                </c:pt>
                <c:pt idx="215">
                  <c:v>72901</c:v>
                </c:pt>
                <c:pt idx="216">
                  <c:v>72902</c:v>
                </c:pt>
                <c:pt idx="217">
                  <c:v>72903</c:v>
                </c:pt>
                <c:pt idx="218">
                  <c:v>72904</c:v>
                </c:pt>
                <c:pt idx="219">
                  <c:v>72905</c:v>
                </c:pt>
                <c:pt idx="220">
                  <c:v>72906</c:v>
                </c:pt>
                <c:pt idx="221">
                  <c:v>72907</c:v>
                </c:pt>
                <c:pt idx="222">
                  <c:v>72908</c:v>
                </c:pt>
                <c:pt idx="223">
                  <c:v>72909</c:v>
                </c:pt>
                <c:pt idx="224">
                  <c:v>72910</c:v>
                </c:pt>
                <c:pt idx="225">
                  <c:v>72911</c:v>
                </c:pt>
                <c:pt idx="226">
                  <c:v>72912</c:v>
                </c:pt>
                <c:pt idx="227">
                  <c:v>72913</c:v>
                </c:pt>
                <c:pt idx="228">
                  <c:v>72914</c:v>
                </c:pt>
                <c:pt idx="229">
                  <c:v>72915</c:v>
                </c:pt>
                <c:pt idx="230">
                  <c:v>72916</c:v>
                </c:pt>
                <c:pt idx="231">
                  <c:v>72917</c:v>
                </c:pt>
                <c:pt idx="232">
                  <c:v>72918</c:v>
                </c:pt>
                <c:pt idx="233">
                  <c:v>72919</c:v>
                </c:pt>
                <c:pt idx="234">
                  <c:v>72920</c:v>
                </c:pt>
                <c:pt idx="235">
                  <c:v>72921</c:v>
                </c:pt>
                <c:pt idx="236">
                  <c:v>72922</c:v>
                </c:pt>
                <c:pt idx="237">
                  <c:v>72923</c:v>
                </c:pt>
                <c:pt idx="238">
                  <c:v>72924</c:v>
                </c:pt>
                <c:pt idx="239">
                  <c:v>72925</c:v>
                </c:pt>
                <c:pt idx="240">
                  <c:v>72926</c:v>
                </c:pt>
                <c:pt idx="241">
                  <c:v>72927</c:v>
                </c:pt>
                <c:pt idx="242">
                  <c:v>72928</c:v>
                </c:pt>
                <c:pt idx="243">
                  <c:v>72929</c:v>
                </c:pt>
                <c:pt idx="244">
                  <c:v>72930</c:v>
                </c:pt>
                <c:pt idx="245">
                  <c:v>72931</c:v>
                </c:pt>
                <c:pt idx="246">
                  <c:v>72932</c:v>
                </c:pt>
                <c:pt idx="247">
                  <c:v>72933</c:v>
                </c:pt>
                <c:pt idx="248">
                  <c:v>72934</c:v>
                </c:pt>
                <c:pt idx="249">
                  <c:v>72935</c:v>
                </c:pt>
                <c:pt idx="250">
                  <c:v>72936</c:v>
                </c:pt>
                <c:pt idx="251">
                  <c:v>72937</c:v>
                </c:pt>
                <c:pt idx="252">
                  <c:v>72938</c:v>
                </c:pt>
                <c:pt idx="253">
                  <c:v>72939</c:v>
                </c:pt>
                <c:pt idx="254">
                  <c:v>72940</c:v>
                </c:pt>
                <c:pt idx="255">
                  <c:v>72941</c:v>
                </c:pt>
                <c:pt idx="256">
                  <c:v>72942</c:v>
                </c:pt>
                <c:pt idx="257">
                  <c:v>72943</c:v>
                </c:pt>
                <c:pt idx="258">
                  <c:v>72944</c:v>
                </c:pt>
                <c:pt idx="259">
                  <c:v>72945</c:v>
                </c:pt>
                <c:pt idx="260">
                  <c:v>72946</c:v>
                </c:pt>
                <c:pt idx="261">
                  <c:v>72947</c:v>
                </c:pt>
                <c:pt idx="262">
                  <c:v>72948</c:v>
                </c:pt>
                <c:pt idx="263">
                  <c:v>72949</c:v>
                </c:pt>
                <c:pt idx="264">
                  <c:v>72950</c:v>
                </c:pt>
                <c:pt idx="265">
                  <c:v>72951</c:v>
                </c:pt>
                <c:pt idx="266">
                  <c:v>72952</c:v>
                </c:pt>
                <c:pt idx="267">
                  <c:v>72953</c:v>
                </c:pt>
                <c:pt idx="268">
                  <c:v>72954</c:v>
                </c:pt>
                <c:pt idx="269">
                  <c:v>72955</c:v>
                </c:pt>
                <c:pt idx="270">
                  <c:v>72956</c:v>
                </c:pt>
                <c:pt idx="271">
                  <c:v>72957</c:v>
                </c:pt>
                <c:pt idx="272">
                  <c:v>72958</c:v>
                </c:pt>
                <c:pt idx="273">
                  <c:v>72959</c:v>
                </c:pt>
                <c:pt idx="274">
                  <c:v>72960</c:v>
                </c:pt>
                <c:pt idx="275">
                  <c:v>72961</c:v>
                </c:pt>
                <c:pt idx="276">
                  <c:v>72962</c:v>
                </c:pt>
                <c:pt idx="277">
                  <c:v>72963</c:v>
                </c:pt>
                <c:pt idx="278">
                  <c:v>72964</c:v>
                </c:pt>
                <c:pt idx="279">
                  <c:v>72965</c:v>
                </c:pt>
                <c:pt idx="280">
                  <c:v>72966</c:v>
                </c:pt>
                <c:pt idx="281">
                  <c:v>72967</c:v>
                </c:pt>
                <c:pt idx="282">
                  <c:v>72968</c:v>
                </c:pt>
                <c:pt idx="283">
                  <c:v>72969</c:v>
                </c:pt>
                <c:pt idx="284">
                  <c:v>72970</c:v>
                </c:pt>
                <c:pt idx="285">
                  <c:v>72971</c:v>
                </c:pt>
                <c:pt idx="286">
                  <c:v>72972</c:v>
                </c:pt>
                <c:pt idx="287">
                  <c:v>72973</c:v>
                </c:pt>
                <c:pt idx="288">
                  <c:v>72974</c:v>
                </c:pt>
                <c:pt idx="289">
                  <c:v>72975</c:v>
                </c:pt>
                <c:pt idx="290">
                  <c:v>72976</c:v>
                </c:pt>
                <c:pt idx="291">
                  <c:v>72977</c:v>
                </c:pt>
                <c:pt idx="292">
                  <c:v>72978</c:v>
                </c:pt>
                <c:pt idx="293">
                  <c:v>72979</c:v>
                </c:pt>
                <c:pt idx="294">
                  <c:v>72980</c:v>
                </c:pt>
                <c:pt idx="295">
                  <c:v>72981</c:v>
                </c:pt>
                <c:pt idx="296">
                  <c:v>72982</c:v>
                </c:pt>
                <c:pt idx="297">
                  <c:v>72983</c:v>
                </c:pt>
                <c:pt idx="298">
                  <c:v>72984</c:v>
                </c:pt>
                <c:pt idx="299">
                  <c:v>72985</c:v>
                </c:pt>
                <c:pt idx="300">
                  <c:v>72986</c:v>
                </c:pt>
                <c:pt idx="301">
                  <c:v>72987</c:v>
                </c:pt>
                <c:pt idx="302">
                  <c:v>72988</c:v>
                </c:pt>
                <c:pt idx="303">
                  <c:v>72989</c:v>
                </c:pt>
                <c:pt idx="304">
                  <c:v>72990</c:v>
                </c:pt>
                <c:pt idx="305">
                  <c:v>72991</c:v>
                </c:pt>
                <c:pt idx="306">
                  <c:v>72992</c:v>
                </c:pt>
                <c:pt idx="307">
                  <c:v>72993</c:v>
                </c:pt>
                <c:pt idx="308">
                  <c:v>72994</c:v>
                </c:pt>
                <c:pt idx="309">
                  <c:v>72995</c:v>
                </c:pt>
                <c:pt idx="310">
                  <c:v>72996</c:v>
                </c:pt>
                <c:pt idx="311">
                  <c:v>72997</c:v>
                </c:pt>
                <c:pt idx="312">
                  <c:v>72998</c:v>
                </c:pt>
                <c:pt idx="313">
                  <c:v>72999</c:v>
                </c:pt>
                <c:pt idx="314">
                  <c:v>73000</c:v>
                </c:pt>
                <c:pt idx="315">
                  <c:v>73001</c:v>
                </c:pt>
                <c:pt idx="316">
                  <c:v>73002</c:v>
                </c:pt>
                <c:pt idx="317">
                  <c:v>73003</c:v>
                </c:pt>
                <c:pt idx="318">
                  <c:v>73004</c:v>
                </c:pt>
                <c:pt idx="319">
                  <c:v>73005</c:v>
                </c:pt>
                <c:pt idx="320">
                  <c:v>73006</c:v>
                </c:pt>
                <c:pt idx="321">
                  <c:v>73007</c:v>
                </c:pt>
                <c:pt idx="322">
                  <c:v>73008</c:v>
                </c:pt>
                <c:pt idx="323">
                  <c:v>73009</c:v>
                </c:pt>
                <c:pt idx="324">
                  <c:v>73010</c:v>
                </c:pt>
                <c:pt idx="325">
                  <c:v>73011</c:v>
                </c:pt>
                <c:pt idx="326">
                  <c:v>73012</c:v>
                </c:pt>
                <c:pt idx="327">
                  <c:v>73013</c:v>
                </c:pt>
                <c:pt idx="328">
                  <c:v>73014</c:v>
                </c:pt>
                <c:pt idx="329">
                  <c:v>73015</c:v>
                </c:pt>
                <c:pt idx="330">
                  <c:v>73016</c:v>
                </c:pt>
                <c:pt idx="331">
                  <c:v>73017</c:v>
                </c:pt>
                <c:pt idx="332">
                  <c:v>73018</c:v>
                </c:pt>
                <c:pt idx="333">
                  <c:v>73019</c:v>
                </c:pt>
                <c:pt idx="334">
                  <c:v>73020</c:v>
                </c:pt>
                <c:pt idx="335">
                  <c:v>73021</c:v>
                </c:pt>
                <c:pt idx="336">
                  <c:v>73022</c:v>
                </c:pt>
                <c:pt idx="337">
                  <c:v>73023</c:v>
                </c:pt>
                <c:pt idx="338">
                  <c:v>73024</c:v>
                </c:pt>
                <c:pt idx="339">
                  <c:v>73025</c:v>
                </c:pt>
                <c:pt idx="340">
                  <c:v>73026</c:v>
                </c:pt>
                <c:pt idx="341">
                  <c:v>73027</c:v>
                </c:pt>
                <c:pt idx="342">
                  <c:v>73028</c:v>
                </c:pt>
                <c:pt idx="343">
                  <c:v>73029</c:v>
                </c:pt>
                <c:pt idx="344">
                  <c:v>73030</c:v>
                </c:pt>
                <c:pt idx="345">
                  <c:v>73031</c:v>
                </c:pt>
                <c:pt idx="346">
                  <c:v>73032</c:v>
                </c:pt>
                <c:pt idx="347">
                  <c:v>73033</c:v>
                </c:pt>
                <c:pt idx="348">
                  <c:v>73034</c:v>
                </c:pt>
                <c:pt idx="349">
                  <c:v>73035</c:v>
                </c:pt>
                <c:pt idx="350">
                  <c:v>73036</c:v>
                </c:pt>
                <c:pt idx="351">
                  <c:v>73037</c:v>
                </c:pt>
                <c:pt idx="352">
                  <c:v>73038</c:v>
                </c:pt>
                <c:pt idx="353">
                  <c:v>73039</c:v>
                </c:pt>
                <c:pt idx="354">
                  <c:v>73040</c:v>
                </c:pt>
                <c:pt idx="355">
                  <c:v>73041</c:v>
                </c:pt>
                <c:pt idx="356">
                  <c:v>73042</c:v>
                </c:pt>
                <c:pt idx="357">
                  <c:v>73043</c:v>
                </c:pt>
                <c:pt idx="358">
                  <c:v>73044</c:v>
                </c:pt>
                <c:pt idx="359">
                  <c:v>73045</c:v>
                </c:pt>
                <c:pt idx="360">
                  <c:v>73046</c:v>
                </c:pt>
                <c:pt idx="361">
                  <c:v>73047</c:v>
                </c:pt>
                <c:pt idx="362">
                  <c:v>73048</c:v>
                </c:pt>
                <c:pt idx="363">
                  <c:v>73049</c:v>
                </c:pt>
                <c:pt idx="364">
                  <c:v>73050</c:v>
                </c:pt>
              </c:numCache>
            </c:numRef>
          </c:cat>
          <c:val>
            <c:numRef>
              <c:f>工作表2!$E$3:$E$367</c:f>
              <c:numCache>
                <c:formatCode>General</c:formatCode>
                <c:ptCount val="365"/>
                <c:pt idx="0">
                  <c:v>2.79</c:v>
                </c:pt>
                <c:pt idx="1">
                  <c:v>2.99</c:v>
                </c:pt>
                <c:pt idx="2">
                  <c:v>2.85</c:v>
                </c:pt>
                <c:pt idx="3">
                  <c:v>1.21</c:v>
                </c:pt>
                <c:pt idx="4">
                  <c:v>2.84</c:v>
                </c:pt>
                <c:pt idx="5">
                  <c:v>2.82</c:v>
                </c:pt>
                <c:pt idx="6">
                  <c:v>3.25</c:v>
                </c:pt>
                <c:pt idx="7">
                  <c:v>3.43</c:v>
                </c:pt>
                <c:pt idx="8">
                  <c:v>3.72</c:v>
                </c:pt>
                <c:pt idx="9">
                  <c:v>3.8</c:v>
                </c:pt>
                <c:pt idx="10">
                  <c:v>3.36</c:v>
                </c:pt>
                <c:pt idx="11">
                  <c:v>3.71</c:v>
                </c:pt>
                <c:pt idx="12">
                  <c:v>3.73</c:v>
                </c:pt>
                <c:pt idx="13">
                  <c:v>3.55</c:v>
                </c:pt>
                <c:pt idx="14">
                  <c:v>3.69</c:v>
                </c:pt>
                <c:pt idx="15">
                  <c:v>1.65</c:v>
                </c:pt>
                <c:pt idx="16">
                  <c:v>3.2</c:v>
                </c:pt>
                <c:pt idx="17">
                  <c:v>2.93</c:v>
                </c:pt>
                <c:pt idx="18">
                  <c:v>1.41</c:v>
                </c:pt>
                <c:pt idx="19">
                  <c:v>2.54</c:v>
                </c:pt>
                <c:pt idx="20">
                  <c:v>2.7</c:v>
                </c:pt>
                <c:pt idx="21">
                  <c:v>2.77</c:v>
                </c:pt>
                <c:pt idx="22">
                  <c:v>3.05</c:v>
                </c:pt>
                <c:pt idx="23">
                  <c:v>3.25</c:v>
                </c:pt>
                <c:pt idx="24">
                  <c:v>3.3</c:v>
                </c:pt>
                <c:pt idx="25">
                  <c:v>3.38</c:v>
                </c:pt>
                <c:pt idx="26">
                  <c:v>3.48</c:v>
                </c:pt>
                <c:pt idx="27">
                  <c:v>2.02</c:v>
                </c:pt>
                <c:pt idx="28">
                  <c:v>3.46</c:v>
                </c:pt>
                <c:pt idx="29">
                  <c:v>2.0699999999999998</c:v>
                </c:pt>
                <c:pt idx="30">
                  <c:v>2.96</c:v>
                </c:pt>
                <c:pt idx="31">
                  <c:v>3.66</c:v>
                </c:pt>
                <c:pt idx="32">
                  <c:v>3.56</c:v>
                </c:pt>
                <c:pt idx="33">
                  <c:v>3.29</c:v>
                </c:pt>
                <c:pt idx="34">
                  <c:v>3.52</c:v>
                </c:pt>
                <c:pt idx="35">
                  <c:v>3.42</c:v>
                </c:pt>
                <c:pt idx="36">
                  <c:v>3.47</c:v>
                </c:pt>
                <c:pt idx="37">
                  <c:v>3.85</c:v>
                </c:pt>
                <c:pt idx="38">
                  <c:v>4.01</c:v>
                </c:pt>
                <c:pt idx="39">
                  <c:v>4.17</c:v>
                </c:pt>
                <c:pt idx="40">
                  <c:v>4.1100000000000003</c:v>
                </c:pt>
                <c:pt idx="41">
                  <c:v>1.29</c:v>
                </c:pt>
                <c:pt idx="42">
                  <c:v>1.35</c:v>
                </c:pt>
                <c:pt idx="43">
                  <c:v>3.78</c:v>
                </c:pt>
                <c:pt idx="44">
                  <c:v>1.38</c:v>
                </c:pt>
                <c:pt idx="45">
                  <c:v>1.62</c:v>
                </c:pt>
                <c:pt idx="46">
                  <c:v>4.03</c:v>
                </c:pt>
                <c:pt idx="47">
                  <c:v>3.63</c:v>
                </c:pt>
                <c:pt idx="48">
                  <c:v>3.29</c:v>
                </c:pt>
                <c:pt idx="49">
                  <c:v>3.27</c:v>
                </c:pt>
                <c:pt idx="50">
                  <c:v>2.98</c:v>
                </c:pt>
                <c:pt idx="51">
                  <c:v>3.31</c:v>
                </c:pt>
                <c:pt idx="52">
                  <c:v>3.48</c:v>
                </c:pt>
                <c:pt idx="53">
                  <c:v>3.77</c:v>
                </c:pt>
                <c:pt idx="54">
                  <c:v>3.84</c:v>
                </c:pt>
                <c:pt idx="55">
                  <c:v>3.87</c:v>
                </c:pt>
                <c:pt idx="56">
                  <c:v>3.79</c:v>
                </c:pt>
                <c:pt idx="57">
                  <c:v>4.04</c:v>
                </c:pt>
                <c:pt idx="58">
                  <c:v>4.03</c:v>
                </c:pt>
                <c:pt idx="59">
                  <c:v>3.79</c:v>
                </c:pt>
                <c:pt idx="60">
                  <c:v>3.71</c:v>
                </c:pt>
                <c:pt idx="61">
                  <c:v>3.57</c:v>
                </c:pt>
                <c:pt idx="62">
                  <c:v>1.17</c:v>
                </c:pt>
                <c:pt idx="63">
                  <c:v>1.63</c:v>
                </c:pt>
                <c:pt idx="64">
                  <c:v>2.25</c:v>
                </c:pt>
                <c:pt idx="65">
                  <c:v>4.32</c:v>
                </c:pt>
                <c:pt idx="66">
                  <c:v>4.37</c:v>
                </c:pt>
                <c:pt idx="67">
                  <c:v>4.4400000000000004</c:v>
                </c:pt>
                <c:pt idx="68">
                  <c:v>4.68</c:v>
                </c:pt>
                <c:pt idx="69">
                  <c:v>4.16</c:v>
                </c:pt>
                <c:pt idx="70">
                  <c:v>4.37</c:v>
                </c:pt>
                <c:pt idx="71">
                  <c:v>4.49</c:v>
                </c:pt>
                <c:pt idx="72">
                  <c:v>4.37</c:v>
                </c:pt>
                <c:pt idx="73">
                  <c:v>4.7699999999999996</c:v>
                </c:pt>
                <c:pt idx="74">
                  <c:v>1.98</c:v>
                </c:pt>
                <c:pt idx="75">
                  <c:v>1.72</c:v>
                </c:pt>
                <c:pt idx="76">
                  <c:v>1.54</c:v>
                </c:pt>
                <c:pt idx="77">
                  <c:v>1.37</c:v>
                </c:pt>
                <c:pt idx="78">
                  <c:v>1.61</c:v>
                </c:pt>
                <c:pt idx="79">
                  <c:v>1.87</c:v>
                </c:pt>
                <c:pt idx="80">
                  <c:v>3.37</c:v>
                </c:pt>
                <c:pt idx="81">
                  <c:v>3.36</c:v>
                </c:pt>
                <c:pt idx="82">
                  <c:v>3.59</c:v>
                </c:pt>
                <c:pt idx="83">
                  <c:v>3.73</c:v>
                </c:pt>
                <c:pt idx="84">
                  <c:v>3.71</c:v>
                </c:pt>
                <c:pt idx="85">
                  <c:v>3.86</c:v>
                </c:pt>
                <c:pt idx="86">
                  <c:v>3.98</c:v>
                </c:pt>
                <c:pt idx="87">
                  <c:v>4.03</c:v>
                </c:pt>
                <c:pt idx="88">
                  <c:v>3.98</c:v>
                </c:pt>
                <c:pt idx="89">
                  <c:v>3.93</c:v>
                </c:pt>
                <c:pt idx="90">
                  <c:v>4.1900000000000004</c:v>
                </c:pt>
                <c:pt idx="91">
                  <c:v>4.07</c:v>
                </c:pt>
                <c:pt idx="92">
                  <c:v>4.08</c:v>
                </c:pt>
                <c:pt idx="93">
                  <c:v>4.41</c:v>
                </c:pt>
                <c:pt idx="94">
                  <c:v>4.16</c:v>
                </c:pt>
                <c:pt idx="95">
                  <c:v>4.33</c:v>
                </c:pt>
                <c:pt idx="96">
                  <c:v>4.82</c:v>
                </c:pt>
                <c:pt idx="97">
                  <c:v>4.46</c:v>
                </c:pt>
                <c:pt idx="98">
                  <c:v>4.58</c:v>
                </c:pt>
                <c:pt idx="99">
                  <c:v>4.66</c:v>
                </c:pt>
                <c:pt idx="100">
                  <c:v>4.37</c:v>
                </c:pt>
                <c:pt idx="101">
                  <c:v>4.42</c:v>
                </c:pt>
                <c:pt idx="102">
                  <c:v>1.9</c:v>
                </c:pt>
                <c:pt idx="103">
                  <c:v>1.64</c:v>
                </c:pt>
                <c:pt idx="104">
                  <c:v>2.4</c:v>
                </c:pt>
                <c:pt idx="105">
                  <c:v>4.7699999999999996</c:v>
                </c:pt>
                <c:pt idx="106">
                  <c:v>4.6500000000000004</c:v>
                </c:pt>
                <c:pt idx="107">
                  <c:v>3.89</c:v>
                </c:pt>
                <c:pt idx="108">
                  <c:v>3.69</c:v>
                </c:pt>
                <c:pt idx="109">
                  <c:v>3.28</c:v>
                </c:pt>
                <c:pt idx="110">
                  <c:v>3.84</c:v>
                </c:pt>
                <c:pt idx="111">
                  <c:v>3.69</c:v>
                </c:pt>
                <c:pt idx="112">
                  <c:v>3.39</c:v>
                </c:pt>
                <c:pt idx="113">
                  <c:v>3.36</c:v>
                </c:pt>
                <c:pt idx="114">
                  <c:v>1.24</c:v>
                </c:pt>
                <c:pt idx="115">
                  <c:v>1.57</c:v>
                </c:pt>
                <c:pt idx="116">
                  <c:v>2.1</c:v>
                </c:pt>
                <c:pt idx="117">
                  <c:v>1.05</c:v>
                </c:pt>
                <c:pt idx="118">
                  <c:v>2.2400000000000002</c:v>
                </c:pt>
                <c:pt idx="119">
                  <c:v>1.54</c:v>
                </c:pt>
                <c:pt idx="120">
                  <c:v>4.55</c:v>
                </c:pt>
                <c:pt idx="121">
                  <c:v>4.42</c:v>
                </c:pt>
                <c:pt idx="122">
                  <c:v>4.51</c:v>
                </c:pt>
                <c:pt idx="123">
                  <c:v>5.19</c:v>
                </c:pt>
                <c:pt idx="124">
                  <c:v>4.9000000000000004</c:v>
                </c:pt>
                <c:pt idx="125">
                  <c:v>4.5599999999999996</c:v>
                </c:pt>
                <c:pt idx="126">
                  <c:v>4.72</c:v>
                </c:pt>
                <c:pt idx="127">
                  <c:v>4.82</c:v>
                </c:pt>
                <c:pt idx="128">
                  <c:v>4.97</c:v>
                </c:pt>
                <c:pt idx="129">
                  <c:v>4.97</c:v>
                </c:pt>
                <c:pt idx="130">
                  <c:v>4.87</c:v>
                </c:pt>
                <c:pt idx="131">
                  <c:v>1.7</c:v>
                </c:pt>
                <c:pt idx="132">
                  <c:v>2.0099999999999998</c:v>
                </c:pt>
                <c:pt idx="133">
                  <c:v>2.59</c:v>
                </c:pt>
                <c:pt idx="134">
                  <c:v>5.24</c:v>
                </c:pt>
                <c:pt idx="135">
                  <c:v>5.25</c:v>
                </c:pt>
                <c:pt idx="136">
                  <c:v>4.9800000000000004</c:v>
                </c:pt>
                <c:pt idx="137">
                  <c:v>4.5</c:v>
                </c:pt>
                <c:pt idx="138">
                  <c:v>4.47</c:v>
                </c:pt>
                <c:pt idx="139">
                  <c:v>4.4000000000000004</c:v>
                </c:pt>
                <c:pt idx="140">
                  <c:v>4.59</c:v>
                </c:pt>
                <c:pt idx="141">
                  <c:v>4.5999999999999996</c:v>
                </c:pt>
                <c:pt idx="142">
                  <c:v>2.15</c:v>
                </c:pt>
                <c:pt idx="143">
                  <c:v>2.71</c:v>
                </c:pt>
                <c:pt idx="144">
                  <c:v>2.78</c:v>
                </c:pt>
                <c:pt idx="145">
                  <c:v>3.02</c:v>
                </c:pt>
                <c:pt idx="146">
                  <c:v>5.22</c:v>
                </c:pt>
                <c:pt idx="147">
                  <c:v>5.38</c:v>
                </c:pt>
                <c:pt idx="148">
                  <c:v>5.29</c:v>
                </c:pt>
                <c:pt idx="149">
                  <c:v>4.6900000000000004</c:v>
                </c:pt>
                <c:pt idx="150">
                  <c:v>1.37</c:v>
                </c:pt>
                <c:pt idx="151">
                  <c:v>5.29</c:v>
                </c:pt>
                <c:pt idx="152">
                  <c:v>5.3</c:v>
                </c:pt>
                <c:pt idx="153">
                  <c:v>5.14</c:v>
                </c:pt>
                <c:pt idx="154">
                  <c:v>5.6</c:v>
                </c:pt>
                <c:pt idx="155">
                  <c:v>5.48</c:v>
                </c:pt>
                <c:pt idx="156">
                  <c:v>5.19</c:v>
                </c:pt>
                <c:pt idx="157">
                  <c:v>5.35</c:v>
                </c:pt>
                <c:pt idx="158">
                  <c:v>5.34</c:v>
                </c:pt>
                <c:pt idx="159">
                  <c:v>2.0299999999999998</c:v>
                </c:pt>
                <c:pt idx="160">
                  <c:v>2.99</c:v>
                </c:pt>
                <c:pt idx="161">
                  <c:v>2.83</c:v>
                </c:pt>
                <c:pt idx="162">
                  <c:v>3.91</c:v>
                </c:pt>
                <c:pt idx="163">
                  <c:v>5.53</c:v>
                </c:pt>
                <c:pt idx="164">
                  <c:v>5.87</c:v>
                </c:pt>
                <c:pt idx="165">
                  <c:v>5.85</c:v>
                </c:pt>
                <c:pt idx="166">
                  <c:v>6</c:v>
                </c:pt>
                <c:pt idx="167">
                  <c:v>6.13</c:v>
                </c:pt>
                <c:pt idx="168">
                  <c:v>4.96</c:v>
                </c:pt>
                <c:pt idx="169">
                  <c:v>5.32</c:v>
                </c:pt>
                <c:pt idx="170">
                  <c:v>5.53</c:v>
                </c:pt>
                <c:pt idx="171">
                  <c:v>5.93</c:v>
                </c:pt>
                <c:pt idx="172">
                  <c:v>5.86</c:v>
                </c:pt>
                <c:pt idx="173">
                  <c:v>5.68</c:v>
                </c:pt>
                <c:pt idx="174">
                  <c:v>5.89</c:v>
                </c:pt>
                <c:pt idx="175">
                  <c:v>5.81</c:v>
                </c:pt>
                <c:pt idx="176">
                  <c:v>5.58</c:v>
                </c:pt>
                <c:pt idx="177">
                  <c:v>5.51</c:v>
                </c:pt>
                <c:pt idx="178">
                  <c:v>5.59</c:v>
                </c:pt>
                <c:pt idx="179">
                  <c:v>5.99</c:v>
                </c:pt>
                <c:pt idx="180">
                  <c:v>6.21</c:v>
                </c:pt>
                <c:pt idx="181">
                  <c:v>5.59</c:v>
                </c:pt>
                <c:pt idx="182">
                  <c:v>5.35</c:v>
                </c:pt>
                <c:pt idx="183">
                  <c:v>5.07</c:v>
                </c:pt>
                <c:pt idx="184">
                  <c:v>5.45</c:v>
                </c:pt>
                <c:pt idx="185">
                  <c:v>5.18</c:v>
                </c:pt>
                <c:pt idx="186">
                  <c:v>5.17</c:v>
                </c:pt>
                <c:pt idx="187">
                  <c:v>5.14</c:v>
                </c:pt>
                <c:pt idx="188">
                  <c:v>5.34</c:v>
                </c:pt>
                <c:pt idx="189">
                  <c:v>5.27</c:v>
                </c:pt>
                <c:pt idx="190">
                  <c:v>5.24</c:v>
                </c:pt>
                <c:pt idx="191">
                  <c:v>4.82</c:v>
                </c:pt>
                <c:pt idx="192">
                  <c:v>5.0599999999999996</c:v>
                </c:pt>
                <c:pt idx="193">
                  <c:v>5.47</c:v>
                </c:pt>
                <c:pt idx="194">
                  <c:v>5.42</c:v>
                </c:pt>
                <c:pt idx="195">
                  <c:v>5.37</c:v>
                </c:pt>
                <c:pt idx="196">
                  <c:v>5.46</c:v>
                </c:pt>
                <c:pt idx="197">
                  <c:v>5.96</c:v>
                </c:pt>
                <c:pt idx="198">
                  <c:v>5.0999999999999996</c:v>
                </c:pt>
                <c:pt idx="199">
                  <c:v>5.53</c:v>
                </c:pt>
                <c:pt idx="200">
                  <c:v>5.71</c:v>
                </c:pt>
                <c:pt idx="201">
                  <c:v>5.99</c:v>
                </c:pt>
                <c:pt idx="202">
                  <c:v>6.04</c:v>
                </c:pt>
                <c:pt idx="203">
                  <c:v>5.76</c:v>
                </c:pt>
                <c:pt idx="204">
                  <c:v>5.74</c:v>
                </c:pt>
                <c:pt idx="205">
                  <c:v>2.83</c:v>
                </c:pt>
                <c:pt idx="206">
                  <c:v>2.17</c:v>
                </c:pt>
                <c:pt idx="207">
                  <c:v>1.73</c:v>
                </c:pt>
                <c:pt idx="208">
                  <c:v>1.71</c:v>
                </c:pt>
                <c:pt idx="209">
                  <c:v>2.04</c:v>
                </c:pt>
                <c:pt idx="210">
                  <c:v>1.72</c:v>
                </c:pt>
                <c:pt idx="211">
                  <c:v>2.25</c:v>
                </c:pt>
                <c:pt idx="212">
                  <c:v>5.15</c:v>
                </c:pt>
                <c:pt idx="213">
                  <c:v>5.0199999999999996</c:v>
                </c:pt>
                <c:pt idx="214">
                  <c:v>4.8499999999999996</c:v>
                </c:pt>
                <c:pt idx="215">
                  <c:v>5.31</c:v>
                </c:pt>
                <c:pt idx="216">
                  <c:v>5.14</c:v>
                </c:pt>
                <c:pt idx="217">
                  <c:v>4.87</c:v>
                </c:pt>
                <c:pt idx="218">
                  <c:v>5.18</c:v>
                </c:pt>
                <c:pt idx="219">
                  <c:v>5.2</c:v>
                </c:pt>
                <c:pt idx="220">
                  <c:v>2.83</c:v>
                </c:pt>
                <c:pt idx="221">
                  <c:v>2.1800000000000002</c:v>
                </c:pt>
                <c:pt idx="222">
                  <c:v>3.03</c:v>
                </c:pt>
                <c:pt idx="223">
                  <c:v>3.18</c:v>
                </c:pt>
                <c:pt idx="224">
                  <c:v>4.68</c:v>
                </c:pt>
                <c:pt idx="225">
                  <c:v>5.5</c:v>
                </c:pt>
                <c:pt idx="226">
                  <c:v>5.49</c:v>
                </c:pt>
                <c:pt idx="227">
                  <c:v>5.58</c:v>
                </c:pt>
                <c:pt idx="228">
                  <c:v>5.8</c:v>
                </c:pt>
                <c:pt idx="229">
                  <c:v>4.9800000000000004</c:v>
                </c:pt>
                <c:pt idx="230">
                  <c:v>5.28</c:v>
                </c:pt>
                <c:pt idx="231">
                  <c:v>5.38</c:v>
                </c:pt>
                <c:pt idx="232">
                  <c:v>5.9</c:v>
                </c:pt>
                <c:pt idx="233">
                  <c:v>5.87</c:v>
                </c:pt>
                <c:pt idx="234">
                  <c:v>5.64</c:v>
                </c:pt>
                <c:pt idx="235">
                  <c:v>5.69</c:v>
                </c:pt>
                <c:pt idx="236">
                  <c:v>5.71</c:v>
                </c:pt>
                <c:pt idx="237">
                  <c:v>5.51</c:v>
                </c:pt>
                <c:pt idx="238">
                  <c:v>5.32</c:v>
                </c:pt>
                <c:pt idx="239">
                  <c:v>5.42</c:v>
                </c:pt>
                <c:pt idx="240">
                  <c:v>5.68</c:v>
                </c:pt>
                <c:pt idx="241">
                  <c:v>6.17</c:v>
                </c:pt>
                <c:pt idx="242">
                  <c:v>5.84</c:v>
                </c:pt>
                <c:pt idx="243">
                  <c:v>5.07</c:v>
                </c:pt>
                <c:pt idx="244">
                  <c:v>4.9800000000000004</c:v>
                </c:pt>
                <c:pt idx="245">
                  <c:v>4.5999999999999996</c:v>
                </c:pt>
                <c:pt idx="246">
                  <c:v>4.87</c:v>
                </c:pt>
                <c:pt idx="247">
                  <c:v>5.07</c:v>
                </c:pt>
                <c:pt idx="248">
                  <c:v>4.82</c:v>
                </c:pt>
                <c:pt idx="249">
                  <c:v>5.0199999999999996</c:v>
                </c:pt>
                <c:pt idx="250">
                  <c:v>5.08</c:v>
                </c:pt>
                <c:pt idx="251">
                  <c:v>5.0999999999999996</c:v>
                </c:pt>
                <c:pt idx="252">
                  <c:v>5.0599999999999996</c:v>
                </c:pt>
                <c:pt idx="253">
                  <c:v>4.6500000000000004</c:v>
                </c:pt>
                <c:pt idx="254">
                  <c:v>4.76</c:v>
                </c:pt>
                <c:pt idx="255">
                  <c:v>5.21</c:v>
                </c:pt>
                <c:pt idx="256">
                  <c:v>5.42</c:v>
                </c:pt>
                <c:pt idx="257">
                  <c:v>5.23</c:v>
                </c:pt>
                <c:pt idx="258">
                  <c:v>5.25</c:v>
                </c:pt>
                <c:pt idx="259">
                  <c:v>5.63</c:v>
                </c:pt>
                <c:pt idx="260">
                  <c:v>5.07</c:v>
                </c:pt>
                <c:pt idx="261">
                  <c:v>5.39</c:v>
                </c:pt>
                <c:pt idx="262">
                  <c:v>5.51</c:v>
                </c:pt>
                <c:pt idx="263">
                  <c:v>5.7</c:v>
                </c:pt>
                <c:pt idx="264">
                  <c:v>5.53</c:v>
                </c:pt>
                <c:pt idx="265">
                  <c:v>5.35</c:v>
                </c:pt>
                <c:pt idx="266">
                  <c:v>5.61</c:v>
                </c:pt>
                <c:pt idx="267">
                  <c:v>5.8</c:v>
                </c:pt>
                <c:pt idx="268">
                  <c:v>5.63</c:v>
                </c:pt>
                <c:pt idx="269">
                  <c:v>5.39</c:v>
                </c:pt>
                <c:pt idx="270">
                  <c:v>5.22</c:v>
                </c:pt>
                <c:pt idx="271">
                  <c:v>5.3</c:v>
                </c:pt>
                <c:pt idx="272">
                  <c:v>5.88</c:v>
                </c:pt>
                <c:pt idx="273">
                  <c:v>4.8</c:v>
                </c:pt>
                <c:pt idx="274">
                  <c:v>5.14</c:v>
                </c:pt>
                <c:pt idx="275">
                  <c:v>5.04</c:v>
                </c:pt>
                <c:pt idx="276">
                  <c:v>4.83</c:v>
                </c:pt>
                <c:pt idx="277">
                  <c:v>4.9800000000000004</c:v>
                </c:pt>
                <c:pt idx="278">
                  <c:v>4.5999999999999996</c:v>
                </c:pt>
                <c:pt idx="279">
                  <c:v>4.62</c:v>
                </c:pt>
                <c:pt idx="280">
                  <c:v>4.54</c:v>
                </c:pt>
                <c:pt idx="281">
                  <c:v>4.74</c:v>
                </c:pt>
                <c:pt idx="282">
                  <c:v>4.41</c:v>
                </c:pt>
                <c:pt idx="283">
                  <c:v>4.3099999999999996</c:v>
                </c:pt>
                <c:pt idx="284">
                  <c:v>4.53</c:v>
                </c:pt>
                <c:pt idx="285">
                  <c:v>4.82</c:v>
                </c:pt>
                <c:pt idx="286">
                  <c:v>5.28</c:v>
                </c:pt>
                <c:pt idx="287">
                  <c:v>5.07</c:v>
                </c:pt>
                <c:pt idx="288">
                  <c:v>5.24</c:v>
                </c:pt>
                <c:pt idx="289">
                  <c:v>5.18</c:v>
                </c:pt>
                <c:pt idx="290">
                  <c:v>4.68</c:v>
                </c:pt>
                <c:pt idx="291">
                  <c:v>4.83</c:v>
                </c:pt>
                <c:pt idx="292">
                  <c:v>4.82</c:v>
                </c:pt>
                <c:pt idx="293">
                  <c:v>4.9400000000000004</c:v>
                </c:pt>
                <c:pt idx="294">
                  <c:v>5.04</c:v>
                </c:pt>
                <c:pt idx="295">
                  <c:v>4.62</c:v>
                </c:pt>
                <c:pt idx="296">
                  <c:v>4.4400000000000004</c:v>
                </c:pt>
                <c:pt idx="297">
                  <c:v>4.96</c:v>
                </c:pt>
                <c:pt idx="298">
                  <c:v>4.99</c:v>
                </c:pt>
                <c:pt idx="299">
                  <c:v>4.8499999999999996</c:v>
                </c:pt>
                <c:pt idx="300">
                  <c:v>4.62</c:v>
                </c:pt>
                <c:pt idx="301">
                  <c:v>5.07</c:v>
                </c:pt>
                <c:pt idx="302">
                  <c:v>5.49</c:v>
                </c:pt>
                <c:pt idx="303">
                  <c:v>5.57</c:v>
                </c:pt>
                <c:pt idx="304">
                  <c:v>3.88</c:v>
                </c:pt>
                <c:pt idx="305">
                  <c:v>3.99</c:v>
                </c:pt>
                <c:pt idx="306">
                  <c:v>3.69</c:v>
                </c:pt>
                <c:pt idx="307">
                  <c:v>3.9</c:v>
                </c:pt>
                <c:pt idx="308">
                  <c:v>4</c:v>
                </c:pt>
                <c:pt idx="309">
                  <c:v>4.1100000000000003</c:v>
                </c:pt>
                <c:pt idx="310">
                  <c:v>4.18</c:v>
                </c:pt>
                <c:pt idx="311">
                  <c:v>3.88</c:v>
                </c:pt>
                <c:pt idx="312">
                  <c:v>3.9</c:v>
                </c:pt>
                <c:pt idx="313">
                  <c:v>3.77</c:v>
                </c:pt>
                <c:pt idx="314">
                  <c:v>3.64</c:v>
                </c:pt>
                <c:pt idx="315">
                  <c:v>3.4</c:v>
                </c:pt>
                <c:pt idx="316">
                  <c:v>3.66</c:v>
                </c:pt>
                <c:pt idx="317">
                  <c:v>3.33</c:v>
                </c:pt>
                <c:pt idx="318">
                  <c:v>3.42</c:v>
                </c:pt>
                <c:pt idx="319">
                  <c:v>3.47</c:v>
                </c:pt>
                <c:pt idx="320">
                  <c:v>3.52</c:v>
                </c:pt>
                <c:pt idx="321">
                  <c:v>3.21</c:v>
                </c:pt>
                <c:pt idx="322">
                  <c:v>3.22</c:v>
                </c:pt>
                <c:pt idx="323">
                  <c:v>3.19</c:v>
                </c:pt>
                <c:pt idx="324">
                  <c:v>3.4</c:v>
                </c:pt>
                <c:pt idx="325">
                  <c:v>3.01</c:v>
                </c:pt>
                <c:pt idx="326">
                  <c:v>2.99</c:v>
                </c:pt>
                <c:pt idx="327">
                  <c:v>3.04</c:v>
                </c:pt>
                <c:pt idx="328">
                  <c:v>3.36</c:v>
                </c:pt>
                <c:pt idx="329">
                  <c:v>3.33</c:v>
                </c:pt>
                <c:pt idx="330">
                  <c:v>3.18</c:v>
                </c:pt>
                <c:pt idx="331">
                  <c:v>1.21</c:v>
                </c:pt>
                <c:pt idx="332">
                  <c:v>2.4900000000000002</c:v>
                </c:pt>
                <c:pt idx="333">
                  <c:v>3.56</c:v>
                </c:pt>
                <c:pt idx="334">
                  <c:v>3.78</c:v>
                </c:pt>
                <c:pt idx="335">
                  <c:v>3.73</c:v>
                </c:pt>
                <c:pt idx="336">
                  <c:v>3.61</c:v>
                </c:pt>
                <c:pt idx="337">
                  <c:v>3.72</c:v>
                </c:pt>
                <c:pt idx="338">
                  <c:v>3.79</c:v>
                </c:pt>
                <c:pt idx="339">
                  <c:v>3.5</c:v>
                </c:pt>
                <c:pt idx="340">
                  <c:v>3.41</c:v>
                </c:pt>
                <c:pt idx="341">
                  <c:v>3.44</c:v>
                </c:pt>
                <c:pt idx="342">
                  <c:v>3.55</c:v>
                </c:pt>
                <c:pt idx="343">
                  <c:v>3.39</c:v>
                </c:pt>
                <c:pt idx="344">
                  <c:v>3.16</c:v>
                </c:pt>
                <c:pt idx="345">
                  <c:v>2.98</c:v>
                </c:pt>
                <c:pt idx="346">
                  <c:v>2.7</c:v>
                </c:pt>
                <c:pt idx="347">
                  <c:v>1.56</c:v>
                </c:pt>
                <c:pt idx="348">
                  <c:v>3.26</c:v>
                </c:pt>
                <c:pt idx="349">
                  <c:v>3.23</c:v>
                </c:pt>
                <c:pt idx="350">
                  <c:v>2.94</c:v>
                </c:pt>
                <c:pt idx="351">
                  <c:v>2.5</c:v>
                </c:pt>
                <c:pt idx="352">
                  <c:v>2.46</c:v>
                </c:pt>
                <c:pt idx="353">
                  <c:v>2.2999999999999998</c:v>
                </c:pt>
                <c:pt idx="354">
                  <c:v>1.55</c:v>
                </c:pt>
                <c:pt idx="355">
                  <c:v>0.97</c:v>
                </c:pt>
                <c:pt idx="356">
                  <c:v>2.5299999999999998</c:v>
                </c:pt>
                <c:pt idx="357">
                  <c:v>2.5299999999999998</c:v>
                </c:pt>
                <c:pt idx="358">
                  <c:v>2.63</c:v>
                </c:pt>
                <c:pt idx="359">
                  <c:v>2.62</c:v>
                </c:pt>
                <c:pt idx="360">
                  <c:v>2.5499999999999998</c:v>
                </c:pt>
                <c:pt idx="361">
                  <c:v>2.6</c:v>
                </c:pt>
                <c:pt idx="362">
                  <c:v>2.59</c:v>
                </c:pt>
                <c:pt idx="363">
                  <c:v>2.4700000000000002</c:v>
                </c:pt>
                <c:pt idx="364">
                  <c:v>1.1200000000000001</c:v>
                </c:pt>
              </c:numCache>
            </c:numRef>
          </c:val>
          <c:smooth val="0"/>
          <c:extLst>
            <c:ext xmlns:c16="http://schemas.microsoft.com/office/drawing/2014/chart" uri="{C3380CC4-5D6E-409C-BE32-E72D297353CC}">
              <c16:uniqueId val="{00000001-6855-40F1-9727-3D7A7E7B74BB}"/>
            </c:ext>
          </c:extLst>
        </c:ser>
        <c:dLbls>
          <c:showLegendKey val="0"/>
          <c:showVal val="0"/>
          <c:showCatName val="0"/>
          <c:showSerName val="0"/>
          <c:showPercent val="0"/>
          <c:showBubbleSize val="0"/>
        </c:dLbls>
        <c:marker val="1"/>
        <c:smooth val="0"/>
        <c:axId val="715055680"/>
        <c:axId val="715043616"/>
      </c:lineChart>
      <c:dateAx>
        <c:axId val="697198336"/>
        <c:scaling>
          <c:orientation val="minMax"/>
        </c:scaling>
        <c:delete val="0"/>
        <c:axPos val="b"/>
        <c:numFmt formatCode="m/d;@"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697195424"/>
        <c:crosses val="autoZero"/>
        <c:auto val="1"/>
        <c:lblOffset val="100"/>
        <c:baseTimeUnit val="days"/>
      </c:dateAx>
      <c:valAx>
        <c:axId val="6971954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TW" sz="1000" b="0" i="0" u="none" strike="noStrike" baseline="0">
                    <a:effectLst/>
                  </a:rPr>
                  <a:t>Precipitation(mm)</a:t>
                </a:r>
                <a:r>
                  <a:rPr lang="en-US" altLang="zh-TW" sz="1000" b="0" i="0" u="none" strike="noStrike" baseline="0"/>
                  <a:t> </a:t>
                </a:r>
                <a:endParaRPr lang="en-US" altLang="zh-TW"/>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697198336"/>
        <c:crosses val="autoZero"/>
        <c:crossBetween val="between"/>
      </c:valAx>
      <c:valAx>
        <c:axId val="715043616"/>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TW" sz="1000" b="0" i="0" u="none" strike="noStrike" baseline="0">
                    <a:effectLst/>
                  </a:rPr>
                  <a:t>Reference Evapotranspiration(mm)</a:t>
                </a:r>
                <a:r>
                  <a:rPr lang="en-US" altLang="zh-TW" sz="1000" b="0" i="0" u="none" strike="noStrike" baseline="0"/>
                  <a:t> </a:t>
                </a:r>
                <a:endParaRPr lang="zh-TW" altLang="en-US"/>
              </a:p>
            </c:rich>
          </c:tx>
          <c:layout>
            <c:manualLayout>
              <c:xMode val="edge"/>
              <c:yMode val="edge"/>
              <c:x val="0.9417916666666668"/>
              <c:y val="0.1488722222222222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715055680"/>
        <c:crosses val="max"/>
        <c:crossBetween val="between"/>
      </c:valAx>
      <c:dateAx>
        <c:axId val="715055680"/>
        <c:scaling>
          <c:orientation val="minMax"/>
        </c:scaling>
        <c:delete val="1"/>
        <c:axPos val="b"/>
        <c:numFmt formatCode="m/d;@" sourceLinked="1"/>
        <c:majorTickMark val="out"/>
        <c:minorTickMark val="none"/>
        <c:tickLblPos val="nextTo"/>
        <c:crossAx val="715043616"/>
        <c:crosses val="autoZero"/>
        <c:auto val="1"/>
        <c:lblOffset val="100"/>
        <c:baseTimeUnit val="days"/>
      </c:dateAx>
      <c:spPr>
        <a:noFill/>
        <a:ln w="0">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tx>
            <c:v>Sorghum</c:v>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2"/>
            <c:dispRSqr val="1"/>
            <c:dispEq val="1"/>
            <c:trendlineLbl>
              <c:layout>
                <c:manualLayout>
                  <c:x val="-0.30333530183727037"/>
                  <c:y val="-7.052219330952729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trendlineLbl>
          </c:trendline>
          <c:xVal>
            <c:numRef>
              <c:f>產量_不同情境!$B$3:$B$17</c:f>
              <c:numCache>
                <c:formatCode>General</c:formatCode>
                <c:ptCount val="15"/>
                <c:pt idx="0">
                  <c:v>91.866862708963041</c:v>
                </c:pt>
                <c:pt idx="1">
                  <c:v>74.938729273379352</c:v>
                </c:pt>
                <c:pt idx="2">
                  <c:v>45.373193971871416</c:v>
                </c:pt>
                <c:pt idx="3">
                  <c:v>92.4031235342961</c:v>
                </c:pt>
                <c:pt idx="4">
                  <c:v>74.217498454400143</c:v>
                </c:pt>
                <c:pt idx="5">
                  <c:v>44.873440295756581</c:v>
                </c:pt>
                <c:pt idx="6">
                  <c:v>89.404678837945056</c:v>
                </c:pt>
                <c:pt idx="7">
                  <c:v>75.090488964745063</c:v>
                </c:pt>
                <c:pt idx="8">
                  <c:v>44.665203968766598</c:v>
                </c:pt>
                <c:pt idx="9" formatCode="0.00_ ">
                  <c:v>95.806260747722476</c:v>
                </c:pt>
                <c:pt idx="10" formatCode="0.00_ ">
                  <c:v>91.832946108310637</c:v>
                </c:pt>
                <c:pt idx="11" formatCode="0.00_ ">
                  <c:v>87.96722582756442</c:v>
                </c:pt>
                <c:pt idx="12" formatCode="0.00_ ">
                  <c:v>49.906363913999904</c:v>
                </c:pt>
                <c:pt idx="13" formatCode="0.00_ ">
                  <c:v>48.40417048490324</c:v>
                </c:pt>
                <c:pt idx="14" formatCode="0.00_ ">
                  <c:v>47.805333949415136</c:v>
                </c:pt>
              </c:numCache>
            </c:numRef>
          </c:xVal>
          <c:yVal>
            <c:numRef>
              <c:f>產量_不同情境!$C$3:$C$17</c:f>
              <c:numCache>
                <c:formatCode>General</c:formatCode>
                <c:ptCount val="15"/>
                <c:pt idx="0">
                  <c:v>2.9446405470729076</c:v>
                </c:pt>
                <c:pt idx="1">
                  <c:v>6.0606423733245975</c:v>
                </c:pt>
                <c:pt idx="2">
                  <c:v>7.0786143838527806</c:v>
                </c:pt>
                <c:pt idx="3">
                  <c:v>3.0289188582024451</c:v>
                </c:pt>
                <c:pt idx="4">
                  <c:v>5.7628995267711645</c:v>
                </c:pt>
                <c:pt idx="5">
                  <c:v>6.5162528383863432</c:v>
                </c:pt>
                <c:pt idx="6">
                  <c:v>2.5914263983778341</c:v>
                </c:pt>
                <c:pt idx="7">
                  <c:v>4.2560609864888761</c:v>
                </c:pt>
                <c:pt idx="8">
                  <c:v>5.5113181942966563</c:v>
                </c:pt>
                <c:pt idx="9" formatCode="0.00_ ">
                  <c:v>1.964784036184497</c:v>
                </c:pt>
                <c:pt idx="10" formatCode="0.00_ ">
                  <c:v>2.4009562105970019</c:v>
                </c:pt>
                <c:pt idx="11" formatCode="0.00_ ">
                  <c:v>0.8657738186863071</c:v>
                </c:pt>
                <c:pt idx="12" formatCode="0.00_ ">
                  <c:v>6.9797247269262783</c:v>
                </c:pt>
                <c:pt idx="13" formatCode="0.00_ ">
                  <c:v>5.7867771936577697</c:v>
                </c:pt>
                <c:pt idx="14" formatCode="0.00_ ">
                  <c:v>5.0649223872650211</c:v>
                </c:pt>
              </c:numCache>
            </c:numRef>
          </c:yVal>
          <c:smooth val="0"/>
          <c:extLst>
            <c:ext xmlns:c16="http://schemas.microsoft.com/office/drawing/2014/chart" uri="{C3380CC4-5D6E-409C-BE32-E72D297353CC}">
              <c16:uniqueId val="{00000000-6866-44B9-A35F-704B8E59F9DE}"/>
            </c:ext>
          </c:extLst>
        </c:ser>
        <c:ser>
          <c:idx val="1"/>
          <c:order val="1"/>
          <c:tx>
            <c:v>Wheat</c:v>
          </c:tx>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poly"/>
            <c:order val="2"/>
            <c:dispRSqr val="1"/>
            <c:dispEq val="1"/>
            <c:trendlineLbl>
              <c:layout>
                <c:manualLayout>
                  <c:x val="-0.28220559930008748"/>
                  <c:y val="-0.30273957171662558"/>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trendlineLbl>
          </c:trendline>
          <c:xVal>
            <c:numRef>
              <c:f>產量_不同情境!$D$3:$D$17</c:f>
              <c:numCache>
                <c:formatCode>General</c:formatCode>
                <c:ptCount val="15"/>
                <c:pt idx="0">
                  <c:v>93.888219436971454</c:v>
                </c:pt>
                <c:pt idx="1">
                  <c:v>65.18846232607909</c:v>
                </c:pt>
                <c:pt idx="2">
                  <c:v>41.862322655768985</c:v>
                </c:pt>
                <c:pt idx="3">
                  <c:v>94.813857707182251</c:v>
                </c:pt>
                <c:pt idx="4">
                  <c:v>66.153759558967877</c:v>
                </c:pt>
                <c:pt idx="5">
                  <c:v>41.201937355647985</c:v>
                </c:pt>
                <c:pt idx="6">
                  <c:v>94.865641179725941</c:v>
                </c:pt>
                <c:pt idx="7">
                  <c:v>68.30079167387008</c:v>
                </c:pt>
                <c:pt idx="8">
                  <c:v>41.119654276812163</c:v>
                </c:pt>
                <c:pt idx="9" formatCode="0.00_ ">
                  <c:v>78.431699258492344</c:v>
                </c:pt>
                <c:pt idx="10" formatCode="0.00_ ">
                  <c:v>81.324482593623756</c:v>
                </c:pt>
                <c:pt idx="11" formatCode="0.00_ ">
                  <c:v>84.076606406866944</c:v>
                </c:pt>
                <c:pt idx="12" formatCode="0.00_ ">
                  <c:v>70.217793645527976</c:v>
                </c:pt>
                <c:pt idx="13" formatCode="0.00_ ">
                  <c:v>70.358260588731483</c:v>
                </c:pt>
                <c:pt idx="14" formatCode="0.00_ ">
                  <c:v>72.202396673521577</c:v>
                </c:pt>
              </c:numCache>
            </c:numRef>
          </c:xVal>
          <c:yVal>
            <c:numRef>
              <c:f>產量_不同情境!$E$3:$E$17</c:f>
              <c:numCache>
                <c:formatCode>General</c:formatCode>
                <c:ptCount val="15"/>
                <c:pt idx="0">
                  <c:v>2.7642327082166531</c:v>
                </c:pt>
                <c:pt idx="1">
                  <c:v>10.744065497159681</c:v>
                </c:pt>
                <c:pt idx="2">
                  <c:v>11.173320365475242</c:v>
                </c:pt>
                <c:pt idx="3">
                  <c:v>2.674805793066227</c:v>
                </c:pt>
                <c:pt idx="4">
                  <c:v>10.197969328199875</c:v>
                </c:pt>
                <c:pt idx="5">
                  <c:v>10.878324365165426</c:v>
                </c:pt>
                <c:pt idx="6">
                  <c:v>1.2926055757298087</c:v>
                </c:pt>
                <c:pt idx="7">
                  <c:v>8.3698831866803687</c:v>
                </c:pt>
                <c:pt idx="8">
                  <c:v>10.129926040833872</c:v>
                </c:pt>
                <c:pt idx="9" formatCode="0.00_ ">
                  <c:v>9.1892567225904997</c:v>
                </c:pt>
                <c:pt idx="10" formatCode="0.00_ ">
                  <c:v>7.9602104938479386</c:v>
                </c:pt>
                <c:pt idx="11" formatCode="0.00_ ">
                  <c:v>7.0857000506812966</c:v>
                </c:pt>
                <c:pt idx="12" formatCode="0.00_ ">
                  <c:v>7.8299583079919017</c:v>
                </c:pt>
                <c:pt idx="13" formatCode="0.00_ ">
                  <c:v>7.7270867094303952</c:v>
                </c:pt>
                <c:pt idx="14" formatCode="0.00_ ">
                  <c:v>5.6633219396642716</c:v>
                </c:pt>
              </c:numCache>
            </c:numRef>
          </c:yVal>
          <c:smooth val="0"/>
          <c:extLst>
            <c:ext xmlns:c16="http://schemas.microsoft.com/office/drawing/2014/chart" uri="{C3380CC4-5D6E-409C-BE32-E72D297353CC}">
              <c16:uniqueId val="{00000001-6866-44B9-A35F-704B8E59F9DE}"/>
            </c:ext>
          </c:extLst>
        </c:ser>
        <c:dLbls>
          <c:showLegendKey val="0"/>
          <c:showVal val="0"/>
          <c:showCatName val="0"/>
          <c:showSerName val="0"/>
          <c:showPercent val="0"/>
          <c:showBubbleSize val="0"/>
        </c:dLbls>
        <c:axId val="1094383791"/>
        <c:axId val="1094385039"/>
      </c:scatterChart>
      <c:valAx>
        <c:axId val="109438379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TW"/>
                  <a:t>Yield without irrigation(%)</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094385039"/>
        <c:crosses val="autoZero"/>
        <c:crossBetween val="midCat"/>
      </c:valAx>
      <c:valAx>
        <c:axId val="109438503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TW" sz="1000" b="0" i="0" u="none" strike="noStrike" baseline="0" dirty="0">
                    <a:effectLst/>
                  </a:rPr>
                  <a:t>Increased </a:t>
                </a:r>
                <a:r>
                  <a:rPr lang="en-US" altLang="zh-TW" sz="1000" b="0" i="0" u="none" strike="noStrike" baseline="0" dirty="0" smtClean="0">
                    <a:effectLst/>
                  </a:rPr>
                  <a:t>yield</a:t>
                </a:r>
                <a:r>
                  <a:rPr lang="en-US" altLang="zh-TW" sz="1000" b="0" i="0" u="none" strike="noStrike" baseline="0" dirty="0">
                    <a:effectLst/>
                  </a:rPr>
                  <a:t>(%)</a:t>
                </a:r>
                <a:endParaRPr lang="zh-TW" altLang="en-US"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094383791"/>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solidFill>
      <a:srgbClr val="FFFCEC"/>
    </a:solidFill>
    <a:ln>
      <a:noFill/>
    </a:ln>
    <a:effectLst/>
  </c:spPr>
  <c:txPr>
    <a:bodyPr/>
    <a:lstStyle/>
    <a:p>
      <a:pPr>
        <a:defRPr/>
      </a:pPr>
      <a:endParaRPr lang="zh-TW"/>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tx>
            <c:v>Sorghum</c:v>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2"/>
            <c:dispRSqr val="1"/>
            <c:dispEq val="1"/>
            <c:trendlineLbl>
              <c:layout>
                <c:manualLayout>
                  <c:x val="-0.14870538057742783"/>
                  <c:y val="-0.19580886352897264"/>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trendlineLbl>
          </c:trendline>
          <c:xVal>
            <c:numRef>
              <c:f>產量_不同情境!$B$21:$B$35</c:f>
              <c:numCache>
                <c:formatCode>General</c:formatCode>
                <c:ptCount val="15"/>
                <c:pt idx="0">
                  <c:v>1837.34</c:v>
                </c:pt>
                <c:pt idx="1">
                  <c:v>1498.77</c:v>
                </c:pt>
                <c:pt idx="2">
                  <c:v>907.46</c:v>
                </c:pt>
                <c:pt idx="3">
                  <c:v>1848.06</c:v>
                </c:pt>
                <c:pt idx="4">
                  <c:v>1484.35</c:v>
                </c:pt>
                <c:pt idx="5">
                  <c:v>897.47</c:v>
                </c:pt>
                <c:pt idx="6">
                  <c:v>1788.09</c:v>
                </c:pt>
                <c:pt idx="7">
                  <c:v>1501.81</c:v>
                </c:pt>
                <c:pt idx="8">
                  <c:v>893.3</c:v>
                </c:pt>
                <c:pt idx="9">
                  <c:v>1916.1252149544496</c:v>
                </c:pt>
                <c:pt idx="10">
                  <c:v>1836.6589221662127</c:v>
                </c:pt>
                <c:pt idx="11">
                  <c:v>1759.3445165512885</c:v>
                </c:pt>
                <c:pt idx="12">
                  <c:v>998.12727827999811</c:v>
                </c:pt>
                <c:pt idx="13">
                  <c:v>968.08340969806488</c:v>
                </c:pt>
                <c:pt idx="14">
                  <c:v>956.10667898830275</c:v>
                </c:pt>
              </c:numCache>
            </c:numRef>
          </c:xVal>
          <c:yVal>
            <c:numRef>
              <c:f>產量_不同情境!$C$21:$C$35</c:f>
              <c:numCache>
                <c:formatCode>General</c:formatCode>
                <c:ptCount val="15"/>
                <c:pt idx="0">
                  <c:v>58.89</c:v>
                </c:pt>
                <c:pt idx="1">
                  <c:v>121.21</c:v>
                </c:pt>
                <c:pt idx="2">
                  <c:v>141.57</c:v>
                </c:pt>
                <c:pt idx="3">
                  <c:v>60.58</c:v>
                </c:pt>
                <c:pt idx="4">
                  <c:v>115.26</c:v>
                </c:pt>
                <c:pt idx="5">
                  <c:v>130.33000000000001</c:v>
                </c:pt>
                <c:pt idx="6">
                  <c:v>51.83</c:v>
                </c:pt>
                <c:pt idx="7">
                  <c:v>85.12</c:v>
                </c:pt>
                <c:pt idx="8">
                  <c:v>110.23</c:v>
                </c:pt>
                <c:pt idx="9">
                  <c:v>39.295680723690111</c:v>
                </c:pt>
                <c:pt idx="10">
                  <c:v>48.019124211939925</c:v>
                </c:pt>
                <c:pt idx="11">
                  <c:v>17.315476373725915</c:v>
                </c:pt>
                <c:pt idx="12">
                  <c:v>139.5944945385254</c:v>
                </c:pt>
                <c:pt idx="13">
                  <c:v>115.73554387315528</c:v>
                </c:pt>
                <c:pt idx="14">
                  <c:v>101.29844774530034</c:v>
                </c:pt>
              </c:numCache>
            </c:numRef>
          </c:yVal>
          <c:smooth val="0"/>
          <c:extLst>
            <c:ext xmlns:c16="http://schemas.microsoft.com/office/drawing/2014/chart" uri="{C3380CC4-5D6E-409C-BE32-E72D297353CC}">
              <c16:uniqueId val="{00000000-37E6-4770-A944-C3988D5D1B2B}"/>
            </c:ext>
          </c:extLst>
        </c:ser>
        <c:ser>
          <c:idx val="1"/>
          <c:order val="1"/>
          <c:tx>
            <c:v>Wheat</c:v>
          </c:tx>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poly"/>
            <c:order val="2"/>
            <c:dispRSqr val="1"/>
            <c:dispEq val="1"/>
            <c:trendlineLbl>
              <c:layout>
                <c:manualLayout>
                  <c:x val="-0.40415069991251096"/>
                  <c:y val="-0.43923110216366673"/>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trendlineLbl>
          </c:trendline>
          <c:xVal>
            <c:numRef>
              <c:f>產量_不同情境!$D$21:$D$35</c:f>
              <c:numCache>
                <c:formatCode>General</c:formatCode>
                <c:ptCount val="15"/>
                <c:pt idx="0">
                  <c:v>2816.65</c:v>
                </c:pt>
                <c:pt idx="1">
                  <c:v>1955.65</c:v>
                </c:pt>
                <c:pt idx="2">
                  <c:v>1255.8699999999999</c:v>
                </c:pt>
                <c:pt idx="3">
                  <c:v>2844.42</c:v>
                </c:pt>
                <c:pt idx="4">
                  <c:v>1984.61</c:v>
                </c:pt>
                <c:pt idx="5">
                  <c:v>1236.06</c:v>
                </c:pt>
                <c:pt idx="6">
                  <c:v>2845.97</c:v>
                </c:pt>
                <c:pt idx="7">
                  <c:v>2049.02</c:v>
                </c:pt>
                <c:pt idx="8">
                  <c:v>1233.5899999999999</c:v>
                </c:pt>
                <c:pt idx="9">
                  <c:v>2352.9509777547705</c:v>
                </c:pt>
                <c:pt idx="10">
                  <c:v>2439.7344778087127</c:v>
                </c:pt>
                <c:pt idx="11">
                  <c:v>2522.2981922060085</c:v>
                </c:pt>
                <c:pt idx="12">
                  <c:v>2106.5338093658393</c:v>
                </c:pt>
                <c:pt idx="13">
                  <c:v>2110.7478176619443</c:v>
                </c:pt>
                <c:pt idx="14">
                  <c:v>2166.0719002056471</c:v>
                </c:pt>
              </c:numCache>
            </c:numRef>
          </c:xVal>
          <c:yVal>
            <c:numRef>
              <c:f>產量_不同情境!$E$21:$E$35</c:f>
              <c:numCache>
                <c:formatCode>General</c:formatCode>
                <c:ptCount val="15"/>
                <c:pt idx="0">
                  <c:v>82.93</c:v>
                </c:pt>
                <c:pt idx="1">
                  <c:v>322.32</c:v>
                </c:pt>
                <c:pt idx="2">
                  <c:v>335.2</c:v>
                </c:pt>
                <c:pt idx="3">
                  <c:v>80.239999999999995</c:v>
                </c:pt>
                <c:pt idx="4">
                  <c:v>305.94</c:v>
                </c:pt>
                <c:pt idx="5">
                  <c:v>326.35000000000002</c:v>
                </c:pt>
                <c:pt idx="6">
                  <c:v>38.78</c:v>
                </c:pt>
                <c:pt idx="7">
                  <c:v>251.1</c:v>
                </c:pt>
                <c:pt idx="8">
                  <c:v>303.89999999999998</c:v>
                </c:pt>
                <c:pt idx="9">
                  <c:v>275.67770167771459</c:v>
                </c:pt>
                <c:pt idx="10">
                  <c:v>238.80631481543787</c:v>
                </c:pt>
                <c:pt idx="11">
                  <c:v>212.57100152043859</c:v>
                </c:pt>
                <c:pt idx="12">
                  <c:v>234.89874923975731</c:v>
                </c:pt>
                <c:pt idx="13">
                  <c:v>231.81260128291206</c:v>
                </c:pt>
                <c:pt idx="14">
                  <c:v>169.89965818992823</c:v>
                </c:pt>
              </c:numCache>
            </c:numRef>
          </c:yVal>
          <c:smooth val="0"/>
          <c:extLst>
            <c:ext xmlns:c16="http://schemas.microsoft.com/office/drawing/2014/chart" uri="{C3380CC4-5D6E-409C-BE32-E72D297353CC}">
              <c16:uniqueId val="{00000001-37E6-4770-A944-C3988D5D1B2B}"/>
            </c:ext>
          </c:extLst>
        </c:ser>
        <c:dLbls>
          <c:showLegendKey val="0"/>
          <c:showVal val="0"/>
          <c:showCatName val="0"/>
          <c:showSerName val="0"/>
          <c:showPercent val="0"/>
          <c:showBubbleSize val="0"/>
        </c:dLbls>
        <c:axId val="1094383791"/>
        <c:axId val="1094385039"/>
      </c:scatterChart>
      <c:valAx>
        <c:axId val="109438379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TW"/>
                  <a:t>Yield without irrigation(kg/ha)</a:t>
                </a:r>
                <a:endParaRPr lang="zh-TW" altLang="en-US"/>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094385039"/>
        <c:crosses val="autoZero"/>
        <c:crossBetween val="midCat"/>
      </c:valAx>
      <c:valAx>
        <c:axId val="109438503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TW" dirty="0"/>
                  <a:t>Increased </a:t>
                </a:r>
                <a:r>
                  <a:rPr lang="en-US" altLang="zh-TW" dirty="0" smtClean="0"/>
                  <a:t>yield(kg/ha</a:t>
                </a:r>
                <a:r>
                  <a:rPr lang="en-US" altLang="zh-TW" dirty="0"/>
                  <a:t>)</a:t>
                </a:r>
                <a:endParaRPr lang="zh-TW" altLang="en-US"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094383791"/>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solidFill>
      <a:srgbClr val="FFFCEC"/>
    </a:solidFill>
    <a:ln>
      <a:noFill/>
    </a:ln>
    <a:effectLst/>
  </c:spPr>
  <c:txPr>
    <a:bodyPr/>
    <a:lstStyle/>
    <a:p>
      <a:pPr>
        <a:defRPr/>
      </a:pPr>
      <a:endParaRPr lang="zh-TW"/>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TW" sz="1200" dirty="0"/>
              <a:t>Sorghum irrigation volume and profit relationship chart</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barChart>
        <c:barDir val="col"/>
        <c:grouping val="clustered"/>
        <c:varyColors val="0"/>
        <c:ser>
          <c:idx val="0"/>
          <c:order val="0"/>
          <c:tx>
            <c:v>Total water demand</c:v>
          </c:tx>
          <c:spPr>
            <a:solidFill>
              <a:schemeClr val="accent1"/>
            </a:solidFill>
            <a:ln>
              <a:noFill/>
            </a:ln>
            <a:effectLst/>
          </c:spPr>
          <c:invertIfNegative val="0"/>
          <c:cat>
            <c:strRef>
              <c:f>EGU_需水用水收益關係!$A$2:$A$16</c:f>
              <c:strCache>
                <c:ptCount val="15"/>
                <c:pt idx="0">
                  <c:v>Scenario1+Plan1</c:v>
                </c:pt>
                <c:pt idx="1">
                  <c:v>Scenario1+Plan2</c:v>
                </c:pt>
                <c:pt idx="2">
                  <c:v>Scenario1+Plan3</c:v>
                </c:pt>
                <c:pt idx="3">
                  <c:v>Scenario2+Plan1</c:v>
                </c:pt>
                <c:pt idx="4">
                  <c:v>Scenario2+Plan2</c:v>
                </c:pt>
                <c:pt idx="5">
                  <c:v>Scenario2+Plan3</c:v>
                </c:pt>
                <c:pt idx="6">
                  <c:v>Scenario3+Plan1</c:v>
                </c:pt>
                <c:pt idx="7">
                  <c:v>Scenario3+Plan2</c:v>
                </c:pt>
                <c:pt idx="8">
                  <c:v>Scenario3+Plan3</c:v>
                </c:pt>
                <c:pt idx="9">
                  <c:v>Scenario245+Plan1</c:v>
                </c:pt>
                <c:pt idx="10">
                  <c:v>Scenario245+Plan2</c:v>
                </c:pt>
                <c:pt idx="11">
                  <c:v>Scenario245+Plan3</c:v>
                </c:pt>
                <c:pt idx="12">
                  <c:v>Scenario585+Plan1</c:v>
                </c:pt>
                <c:pt idx="13">
                  <c:v>Scenario585+Plan2</c:v>
                </c:pt>
                <c:pt idx="14">
                  <c:v>Scenario585+Plan3</c:v>
                </c:pt>
              </c:strCache>
            </c:strRef>
          </c:cat>
          <c:val>
            <c:numRef>
              <c:f>EGU_需水用水收益關係!$B$2:$B$16</c:f>
              <c:numCache>
                <c:formatCode>General</c:formatCode>
                <c:ptCount val="15"/>
                <c:pt idx="0">
                  <c:v>403835.46652878006</c:v>
                </c:pt>
                <c:pt idx="1">
                  <c:v>408540.01374714996</c:v>
                </c:pt>
                <c:pt idx="2">
                  <c:v>413907.59579157003</c:v>
                </c:pt>
                <c:pt idx="3">
                  <c:v>382354.74603475007</c:v>
                </c:pt>
                <c:pt idx="4">
                  <c:v>381145.58214661008</c:v>
                </c:pt>
                <c:pt idx="5">
                  <c:v>385700.39460177004</c:v>
                </c:pt>
                <c:pt idx="6">
                  <c:v>413448.12259802996</c:v>
                </c:pt>
                <c:pt idx="7">
                  <c:v>412767.12402710994</c:v>
                </c:pt>
                <c:pt idx="8">
                  <c:v>416190.25040488999</c:v>
                </c:pt>
                <c:pt idx="9">
                  <c:v>444211.03962395998</c:v>
                </c:pt>
                <c:pt idx="10">
                  <c:v>445277.33154694003</c:v>
                </c:pt>
                <c:pt idx="11">
                  <c:v>452669.65950688993</c:v>
                </c:pt>
                <c:pt idx="12">
                  <c:v>440274.93927731004</c:v>
                </c:pt>
                <c:pt idx="13">
                  <c:v>446018.83084210998</c:v>
                </c:pt>
                <c:pt idx="14">
                  <c:v>452346.86812400992</c:v>
                </c:pt>
              </c:numCache>
            </c:numRef>
          </c:val>
          <c:extLst>
            <c:ext xmlns:c16="http://schemas.microsoft.com/office/drawing/2014/chart" uri="{C3380CC4-5D6E-409C-BE32-E72D297353CC}">
              <c16:uniqueId val="{00000000-AEBC-4FA7-BF2B-2434179C9FA6}"/>
            </c:ext>
          </c:extLst>
        </c:ser>
        <c:ser>
          <c:idx val="1"/>
          <c:order val="1"/>
          <c:tx>
            <c:v>Total irrigation</c:v>
          </c:tx>
          <c:spPr>
            <a:solidFill>
              <a:schemeClr val="accent2"/>
            </a:solidFill>
            <a:ln>
              <a:noFill/>
            </a:ln>
            <a:effectLst/>
          </c:spPr>
          <c:invertIfNegative val="0"/>
          <c:cat>
            <c:strRef>
              <c:f>EGU_需水用水收益關係!$A$2:$A$16</c:f>
              <c:strCache>
                <c:ptCount val="15"/>
                <c:pt idx="0">
                  <c:v>Scenario1+Plan1</c:v>
                </c:pt>
                <c:pt idx="1">
                  <c:v>Scenario1+Plan2</c:v>
                </c:pt>
                <c:pt idx="2">
                  <c:v>Scenario1+Plan3</c:v>
                </c:pt>
                <c:pt idx="3">
                  <c:v>Scenario2+Plan1</c:v>
                </c:pt>
                <c:pt idx="4">
                  <c:v>Scenario2+Plan2</c:v>
                </c:pt>
                <c:pt idx="5">
                  <c:v>Scenario2+Plan3</c:v>
                </c:pt>
                <c:pt idx="6">
                  <c:v>Scenario3+Plan1</c:v>
                </c:pt>
                <c:pt idx="7">
                  <c:v>Scenario3+Plan2</c:v>
                </c:pt>
                <c:pt idx="8">
                  <c:v>Scenario3+Plan3</c:v>
                </c:pt>
                <c:pt idx="9">
                  <c:v>Scenario245+Plan1</c:v>
                </c:pt>
                <c:pt idx="10">
                  <c:v>Scenario245+Plan2</c:v>
                </c:pt>
                <c:pt idx="11">
                  <c:v>Scenario245+Plan3</c:v>
                </c:pt>
                <c:pt idx="12">
                  <c:v>Scenario585+Plan1</c:v>
                </c:pt>
                <c:pt idx="13">
                  <c:v>Scenario585+Plan2</c:v>
                </c:pt>
                <c:pt idx="14">
                  <c:v>Scenario585+Plan3</c:v>
                </c:pt>
              </c:strCache>
            </c:strRef>
          </c:cat>
          <c:val>
            <c:numRef>
              <c:f>EGU_需水用水收益關係!$D$2:$D$16</c:f>
              <c:numCache>
                <c:formatCode>#,##0.00</c:formatCode>
                <c:ptCount val="15"/>
                <c:pt idx="0">
                  <c:v>98441.919999999998</c:v>
                </c:pt>
                <c:pt idx="1">
                  <c:v>98441.760000000038</c:v>
                </c:pt>
                <c:pt idx="2">
                  <c:v>109472.63000000003</c:v>
                </c:pt>
                <c:pt idx="3">
                  <c:v>98441.919999999998</c:v>
                </c:pt>
                <c:pt idx="4">
                  <c:v>98221.930000000037</c:v>
                </c:pt>
                <c:pt idx="5">
                  <c:v>108577.71000000004</c:v>
                </c:pt>
                <c:pt idx="6">
                  <c:v>98310.51</c:v>
                </c:pt>
                <c:pt idx="7">
                  <c:v>97292.62000000001</c:v>
                </c:pt>
                <c:pt idx="8">
                  <c:v>106807.91000000003</c:v>
                </c:pt>
                <c:pt idx="9">
                  <c:v>98441.919999999998</c:v>
                </c:pt>
                <c:pt idx="10">
                  <c:v>98356.790000000037</c:v>
                </c:pt>
                <c:pt idx="11">
                  <c:v>109031.44000000003</c:v>
                </c:pt>
                <c:pt idx="12" formatCode="General">
                  <c:v>98441.919999999998</c:v>
                </c:pt>
                <c:pt idx="13" formatCode="General">
                  <c:v>98402.630000000034</c:v>
                </c:pt>
                <c:pt idx="14" formatCode="General">
                  <c:v>109213.20000000006</c:v>
                </c:pt>
              </c:numCache>
            </c:numRef>
          </c:val>
          <c:extLst>
            <c:ext xmlns:c16="http://schemas.microsoft.com/office/drawing/2014/chart" uri="{C3380CC4-5D6E-409C-BE32-E72D297353CC}">
              <c16:uniqueId val="{00000001-AEBC-4FA7-BF2B-2434179C9FA6}"/>
            </c:ext>
          </c:extLst>
        </c:ser>
        <c:dLbls>
          <c:showLegendKey val="0"/>
          <c:showVal val="0"/>
          <c:showCatName val="0"/>
          <c:showSerName val="0"/>
          <c:showPercent val="0"/>
          <c:showBubbleSize val="0"/>
        </c:dLbls>
        <c:gapWidth val="219"/>
        <c:axId val="616318367"/>
        <c:axId val="616327103"/>
      </c:barChart>
      <c:scatterChart>
        <c:scatterStyle val="lineMarker"/>
        <c:varyColors val="0"/>
        <c:ser>
          <c:idx val="2"/>
          <c:order val="2"/>
          <c:tx>
            <c:v>Profit</c:v>
          </c:tx>
          <c:spPr>
            <a:ln w="28575" cap="rnd">
              <a:solidFill>
                <a:schemeClr val="accent3"/>
              </a:solidFill>
              <a:round/>
            </a:ln>
            <a:effectLst/>
          </c:spPr>
          <c:marker>
            <c:symbol val="circle"/>
            <c:size val="5"/>
            <c:spPr>
              <a:solidFill>
                <a:schemeClr val="accent3"/>
              </a:solidFill>
              <a:ln w="25400" cap="flat">
                <a:solidFill>
                  <a:schemeClr val="accent3"/>
                </a:solidFill>
              </a:ln>
              <a:effectLst/>
            </c:spPr>
          </c:marker>
          <c:xVal>
            <c:strRef>
              <c:f>EGU_需水用水收益關係!$A$2:$A$16</c:f>
              <c:strCache>
                <c:ptCount val="15"/>
                <c:pt idx="0">
                  <c:v>Scenario1+Plan1</c:v>
                </c:pt>
                <c:pt idx="1">
                  <c:v>Scenario1+Plan2</c:v>
                </c:pt>
                <c:pt idx="2">
                  <c:v>Scenario1+Plan3</c:v>
                </c:pt>
                <c:pt idx="3">
                  <c:v>Scenario2+Plan1</c:v>
                </c:pt>
                <c:pt idx="4">
                  <c:v>Scenario2+Plan2</c:v>
                </c:pt>
                <c:pt idx="5">
                  <c:v>Scenario2+Plan3</c:v>
                </c:pt>
                <c:pt idx="6">
                  <c:v>Scenario3+Plan1</c:v>
                </c:pt>
                <c:pt idx="7">
                  <c:v>Scenario3+Plan2</c:v>
                </c:pt>
                <c:pt idx="8">
                  <c:v>Scenario3+Plan3</c:v>
                </c:pt>
                <c:pt idx="9">
                  <c:v>Scenario245+Plan1</c:v>
                </c:pt>
                <c:pt idx="10">
                  <c:v>Scenario245+Plan2</c:v>
                </c:pt>
                <c:pt idx="11">
                  <c:v>Scenario245+Plan3</c:v>
                </c:pt>
                <c:pt idx="12">
                  <c:v>Scenario585+Plan1</c:v>
                </c:pt>
                <c:pt idx="13">
                  <c:v>Scenario585+Plan2</c:v>
                </c:pt>
                <c:pt idx="14">
                  <c:v>Scenario585+Plan3</c:v>
                </c:pt>
              </c:strCache>
            </c:strRef>
          </c:xVal>
          <c:yVal>
            <c:numRef>
              <c:f>EGU_需水用水收益關係!$F$2:$F$16</c:f>
              <c:numCache>
                <c:formatCode>General</c:formatCode>
                <c:ptCount val="15"/>
                <c:pt idx="0">
                  <c:v>-155457.42857142858</c:v>
                </c:pt>
                <c:pt idx="1">
                  <c:v>-105349.1428571429</c:v>
                </c:pt>
                <c:pt idx="2">
                  <c:v>-74384.857142857159</c:v>
                </c:pt>
                <c:pt idx="3">
                  <c:v>6574.5714285714203</c:v>
                </c:pt>
                <c:pt idx="4">
                  <c:v>36818.857142857101</c:v>
                </c:pt>
                <c:pt idx="5">
                  <c:v>12169.142857142841</c:v>
                </c:pt>
                <c:pt idx="6">
                  <c:v>59510.57142857142</c:v>
                </c:pt>
                <c:pt idx="7">
                  <c:v>76000.857142857159</c:v>
                </c:pt>
                <c:pt idx="8">
                  <c:v>77455.142857142841</c:v>
                </c:pt>
                <c:pt idx="9">
                  <c:v>-206402.65868983429</c:v>
                </c:pt>
                <c:pt idx="10">
                  <c:v>-138007.41990609909</c:v>
                </c:pt>
                <c:pt idx="11">
                  <c:v>-164122.61857116979</c:v>
                </c:pt>
                <c:pt idx="12">
                  <c:v>54374.257228737464</c:v>
                </c:pt>
                <c:pt idx="13">
                  <c:v>38055.271213060827</c:v>
                </c:pt>
                <c:pt idx="14">
                  <c:v>54233.106994923728</c:v>
                </c:pt>
              </c:numCache>
            </c:numRef>
          </c:yVal>
          <c:smooth val="0"/>
          <c:extLst>
            <c:ext xmlns:c16="http://schemas.microsoft.com/office/drawing/2014/chart" uri="{C3380CC4-5D6E-409C-BE32-E72D297353CC}">
              <c16:uniqueId val="{00000002-AEBC-4FA7-BF2B-2434179C9FA6}"/>
            </c:ext>
          </c:extLst>
        </c:ser>
        <c:dLbls>
          <c:showLegendKey val="0"/>
          <c:showVal val="0"/>
          <c:showCatName val="0"/>
          <c:showSerName val="0"/>
          <c:showPercent val="0"/>
          <c:showBubbleSize val="0"/>
        </c:dLbls>
        <c:axId val="161551583"/>
        <c:axId val="161551167"/>
      </c:scatterChart>
      <c:catAx>
        <c:axId val="616318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616327103"/>
        <c:crosses val="autoZero"/>
        <c:auto val="1"/>
        <c:lblAlgn val="ctr"/>
        <c:lblOffset val="100"/>
        <c:noMultiLvlLbl val="0"/>
      </c:catAx>
      <c:valAx>
        <c:axId val="6163271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TW"/>
                  <a:t>water volume(cubic meter)</a:t>
                </a:r>
                <a:endParaRPr lang="zh-TW" alt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616318367"/>
        <c:crosses val="autoZero"/>
        <c:crossBetween val="between"/>
      </c:valAx>
      <c:valAx>
        <c:axId val="161551167"/>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TW"/>
                  <a:t>Profit(TWD)</a:t>
                </a:r>
                <a:endParaRPr lang="zh-TW" alt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61551583"/>
        <c:crosses val="max"/>
        <c:crossBetween val="midCat"/>
      </c:valAx>
      <c:valAx>
        <c:axId val="161551583"/>
        <c:scaling>
          <c:orientation val="minMax"/>
        </c:scaling>
        <c:delete val="1"/>
        <c:axPos val="b"/>
        <c:numFmt formatCode="General" sourceLinked="1"/>
        <c:majorTickMark val="out"/>
        <c:minorTickMark val="none"/>
        <c:tickLblPos val="nextTo"/>
        <c:crossAx val="161551167"/>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solidFill>
      <a:srgbClr val="FFFCEC"/>
    </a:solidFill>
    <a:ln>
      <a:noFill/>
    </a:ln>
    <a:effectLst/>
  </c:spPr>
  <c:txPr>
    <a:bodyPr/>
    <a:lstStyle/>
    <a:p>
      <a:pPr>
        <a:defRPr/>
      </a:pPr>
      <a:endParaRPr lang="zh-TW"/>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TW" sz="1200" b="0" i="0" u="none" strike="noStrike" baseline="0" dirty="0"/>
              <a:t>Wheat irrigation volume and profit relationship chart</a:t>
            </a:r>
            <a:endParaRPr lang="zh-TW" altLang="zh-TW" sz="1200" dirty="0">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barChart>
        <c:barDir val="col"/>
        <c:grouping val="clustered"/>
        <c:varyColors val="0"/>
        <c:ser>
          <c:idx val="0"/>
          <c:order val="0"/>
          <c:tx>
            <c:v>Total water demand</c:v>
          </c:tx>
          <c:spPr>
            <a:solidFill>
              <a:schemeClr val="accent1"/>
            </a:solidFill>
            <a:ln>
              <a:noFill/>
            </a:ln>
            <a:effectLst/>
          </c:spPr>
          <c:invertIfNegative val="0"/>
          <c:cat>
            <c:strRef>
              <c:f>EGU_需水用水收益關係!$A$2:$A$16</c:f>
              <c:strCache>
                <c:ptCount val="15"/>
                <c:pt idx="0">
                  <c:v>Scenario1+Plan1</c:v>
                </c:pt>
                <c:pt idx="1">
                  <c:v>Scenario1+Plan2</c:v>
                </c:pt>
                <c:pt idx="2">
                  <c:v>Scenario1+Plan3</c:v>
                </c:pt>
                <c:pt idx="3">
                  <c:v>Scenario2+Plan1</c:v>
                </c:pt>
                <c:pt idx="4">
                  <c:v>Scenario2+Plan2</c:v>
                </c:pt>
                <c:pt idx="5">
                  <c:v>Scenario2+Plan3</c:v>
                </c:pt>
                <c:pt idx="6">
                  <c:v>Scenario3+Plan1</c:v>
                </c:pt>
                <c:pt idx="7">
                  <c:v>Scenario3+Plan2</c:v>
                </c:pt>
                <c:pt idx="8">
                  <c:v>Scenario3+Plan3</c:v>
                </c:pt>
                <c:pt idx="9">
                  <c:v>Scenario245+Plan1</c:v>
                </c:pt>
                <c:pt idx="10">
                  <c:v>Scenario245+Plan2</c:v>
                </c:pt>
                <c:pt idx="11">
                  <c:v>Scenario245+Plan3</c:v>
                </c:pt>
                <c:pt idx="12">
                  <c:v>Scenario585+Plan1</c:v>
                </c:pt>
                <c:pt idx="13">
                  <c:v>Scenario585+Plan2</c:v>
                </c:pt>
                <c:pt idx="14">
                  <c:v>Scenario585+Plan3</c:v>
                </c:pt>
              </c:strCache>
            </c:strRef>
          </c:cat>
          <c:val>
            <c:numRef>
              <c:f>EGU_需水用水收益關係!$C$2:$C$16</c:f>
              <c:numCache>
                <c:formatCode>General</c:formatCode>
                <c:ptCount val="15"/>
                <c:pt idx="0">
                  <c:v>308193.05611100001</c:v>
                </c:pt>
                <c:pt idx="1">
                  <c:v>316227.97680190002</c:v>
                </c:pt>
                <c:pt idx="2">
                  <c:v>330308.40370396001</c:v>
                </c:pt>
                <c:pt idx="3">
                  <c:v>335447.94140330004</c:v>
                </c:pt>
                <c:pt idx="4">
                  <c:v>350515.3531509001</c:v>
                </c:pt>
                <c:pt idx="5">
                  <c:v>369858.44506285008</c:v>
                </c:pt>
                <c:pt idx="6">
                  <c:v>381717.15002598998</c:v>
                </c:pt>
                <c:pt idx="7">
                  <c:v>384696.83498892991</c:v>
                </c:pt>
                <c:pt idx="8">
                  <c:v>390835.76947140013</c:v>
                </c:pt>
                <c:pt idx="9">
                  <c:v>365903.08662908012</c:v>
                </c:pt>
                <c:pt idx="10">
                  <c:v>377515.70214492001</c:v>
                </c:pt>
                <c:pt idx="11">
                  <c:v>380330.9315232099</c:v>
                </c:pt>
                <c:pt idx="12">
                  <c:v>406651.35213309003</c:v>
                </c:pt>
                <c:pt idx="13">
                  <c:v>412930.79235075996</c:v>
                </c:pt>
                <c:pt idx="14">
                  <c:v>426695.94445756008</c:v>
                </c:pt>
              </c:numCache>
            </c:numRef>
          </c:val>
          <c:extLst>
            <c:ext xmlns:c16="http://schemas.microsoft.com/office/drawing/2014/chart" uri="{C3380CC4-5D6E-409C-BE32-E72D297353CC}">
              <c16:uniqueId val="{00000000-DDD1-47CB-BE70-082CE8CDD621}"/>
            </c:ext>
          </c:extLst>
        </c:ser>
        <c:ser>
          <c:idx val="1"/>
          <c:order val="1"/>
          <c:tx>
            <c:v>Total irrigation</c:v>
          </c:tx>
          <c:spPr>
            <a:solidFill>
              <a:schemeClr val="accent2"/>
            </a:solidFill>
            <a:ln>
              <a:noFill/>
            </a:ln>
            <a:effectLst/>
          </c:spPr>
          <c:invertIfNegative val="0"/>
          <c:cat>
            <c:strRef>
              <c:f>EGU_需水用水收益關係!$A$2:$A$16</c:f>
              <c:strCache>
                <c:ptCount val="15"/>
                <c:pt idx="0">
                  <c:v>Scenario1+Plan1</c:v>
                </c:pt>
                <c:pt idx="1">
                  <c:v>Scenario1+Plan2</c:v>
                </c:pt>
                <c:pt idx="2">
                  <c:v>Scenario1+Plan3</c:v>
                </c:pt>
                <c:pt idx="3">
                  <c:v>Scenario2+Plan1</c:v>
                </c:pt>
                <c:pt idx="4">
                  <c:v>Scenario2+Plan2</c:v>
                </c:pt>
                <c:pt idx="5">
                  <c:v>Scenario2+Plan3</c:v>
                </c:pt>
                <c:pt idx="6">
                  <c:v>Scenario3+Plan1</c:v>
                </c:pt>
                <c:pt idx="7">
                  <c:v>Scenario3+Plan2</c:v>
                </c:pt>
                <c:pt idx="8">
                  <c:v>Scenario3+Plan3</c:v>
                </c:pt>
                <c:pt idx="9">
                  <c:v>Scenario245+Plan1</c:v>
                </c:pt>
                <c:pt idx="10">
                  <c:v>Scenario245+Plan2</c:v>
                </c:pt>
                <c:pt idx="11">
                  <c:v>Scenario245+Plan3</c:v>
                </c:pt>
                <c:pt idx="12">
                  <c:v>Scenario585+Plan1</c:v>
                </c:pt>
                <c:pt idx="13">
                  <c:v>Scenario585+Plan2</c:v>
                </c:pt>
                <c:pt idx="14">
                  <c:v>Scenario585+Plan3</c:v>
                </c:pt>
              </c:strCache>
            </c:strRef>
          </c:cat>
          <c:val>
            <c:numRef>
              <c:f>EGU_需水用水收益關係!$E$2:$E$16</c:f>
              <c:numCache>
                <c:formatCode>#,##0.00</c:formatCode>
                <c:ptCount val="15"/>
                <c:pt idx="0">
                  <c:v>123052.39999999998</c:v>
                </c:pt>
                <c:pt idx="1">
                  <c:v>122745.54000000005</c:v>
                </c:pt>
                <c:pt idx="2">
                  <c:v>126979.11000000007</c:v>
                </c:pt>
                <c:pt idx="3">
                  <c:v>122349.29999999997</c:v>
                </c:pt>
                <c:pt idx="4">
                  <c:v>120641.03000000006</c:v>
                </c:pt>
                <c:pt idx="5">
                  <c:v>124655.30000000006</c:v>
                </c:pt>
                <c:pt idx="6">
                  <c:v>120611.23999999999</c:v>
                </c:pt>
                <c:pt idx="7">
                  <c:v>119030.96000000004</c:v>
                </c:pt>
                <c:pt idx="8">
                  <c:v>123079.40000000004</c:v>
                </c:pt>
                <c:pt idx="9">
                  <c:v>122526.32999999996</c:v>
                </c:pt>
                <c:pt idx="10">
                  <c:v>120627.36000000004</c:v>
                </c:pt>
                <c:pt idx="11">
                  <c:v>123920.36000000006</c:v>
                </c:pt>
                <c:pt idx="12">
                  <c:v>122674.65999999999</c:v>
                </c:pt>
                <c:pt idx="13">
                  <c:v>120857.77000000005</c:v>
                </c:pt>
                <c:pt idx="14">
                  <c:v>124280.91000000006</c:v>
                </c:pt>
              </c:numCache>
            </c:numRef>
          </c:val>
          <c:extLst>
            <c:ext xmlns:c16="http://schemas.microsoft.com/office/drawing/2014/chart" uri="{C3380CC4-5D6E-409C-BE32-E72D297353CC}">
              <c16:uniqueId val="{00000001-DDD1-47CB-BE70-082CE8CDD621}"/>
            </c:ext>
          </c:extLst>
        </c:ser>
        <c:dLbls>
          <c:showLegendKey val="0"/>
          <c:showVal val="0"/>
          <c:showCatName val="0"/>
          <c:showSerName val="0"/>
          <c:showPercent val="0"/>
          <c:showBubbleSize val="0"/>
        </c:dLbls>
        <c:gapWidth val="219"/>
        <c:axId val="616318367"/>
        <c:axId val="616327103"/>
      </c:barChart>
      <c:scatterChart>
        <c:scatterStyle val="lineMarker"/>
        <c:varyColors val="0"/>
        <c:ser>
          <c:idx val="2"/>
          <c:order val="2"/>
          <c:tx>
            <c:v>Profit</c:v>
          </c:tx>
          <c:spPr>
            <a:ln w="28575" cap="rnd">
              <a:solidFill>
                <a:schemeClr val="accent3"/>
              </a:solidFill>
              <a:round/>
            </a:ln>
            <a:effectLst/>
          </c:spPr>
          <c:marker>
            <c:symbol val="circle"/>
            <c:size val="5"/>
            <c:spPr>
              <a:solidFill>
                <a:schemeClr val="accent3"/>
              </a:solidFill>
              <a:ln w="25400" cap="flat">
                <a:solidFill>
                  <a:schemeClr val="accent3"/>
                </a:solidFill>
              </a:ln>
              <a:effectLst/>
            </c:spPr>
          </c:marker>
          <c:xVal>
            <c:strRef>
              <c:f>EGU_需水用水收益關係!$A$2:$A$16</c:f>
              <c:strCache>
                <c:ptCount val="15"/>
                <c:pt idx="0">
                  <c:v>Scenario1+Plan1</c:v>
                </c:pt>
                <c:pt idx="1">
                  <c:v>Scenario1+Plan2</c:v>
                </c:pt>
                <c:pt idx="2">
                  <c:v>Scenario1+Plan3</c:v>
                </c:pt>
                <c:pt idx="3">
                  <c:v>Scenario2+Plan1</c:v>
                </c:pt>
                <c:pt idx="4">
                  <c:v>Scenario2+Plan2</c:v>
                </c:pt>
                <c:pt idx="5">
                  <c:v>Scenario2+Plan3</c:v>
                </c:pt>
                <c:pt idx="6">
                  <c:v>Scenario3+Plan1</c:v>
                </c:pt>
                <c:pt idx="7">
                  <c:v>Scenario3+Plan2</c:v>
                </c:pt>
                <c:pt idx="8">
                  <c:v>Scenario3+Plan3</c:v>
                </c:pt>
                <c:pt idx="9">
                  <c:v>Scenario245+Plan1</c:v>
                </c:pt>
                <c:pt idx="10">
                  <c:v>Scenario245+Plan2</c:v>
                </c:pt>
                <c:pt idx="11">
                  <c:v>Scenario245+Plan3</c:v>
                </c:pt>
                <c:pt idx="12">
                  <c:v>Scenario585+Plan1</c:v>
                </c:pt>
                <c:pt idx="13">
                  <c:v>Scenario585+Plan2</c:v>
                </c:pt>
                <c:pt idx="14">
                  <c:v>Scenario585+Plan3</c:v>
                </c:pt>
              </c:strCache>
            </c:strRef>
          </c:xVal>
          <c:yVal>
            <c:numRef>
              <c:f>EGU_需水用水收益關係!$G$2:$G$16</c:f>
              <c:numCache>
                <c:formatCode>General</c:formatCode>
                <c:ptCount val="15"/>
                <c:pt idx="0">
                  <c:v>-122411.53571428568</c:v>
                </c:pt>
                <c:pt idx="1">
                  <c:v>-69809.42857142858</c:v>
                </c:pt>
                <c:pt idx="2">
                  <c:v>-132302.07142857142</c:v>
                </c:pt>
                <c:pt idx="3">
                  <c:v>637651.71428571432</c:v>
                </c:pt>
                <c:pt idx="4">
                  <c:v>646788.07142857136</c:v>
                </c:pt>
                <c:pt idx="5">
                  <c:v>541813.92857142864</c:v>
                </c:pt>
                <c:pt idx="6">
                  <c:v>678545.71428571432</c:v>
                </c:pt>
                <c:pt idx="7">
                  <c:v>711589.82142857159</c:v>
                </c:pt>
                <c:pt idx="8">
                  <c:v>709453.92857142841</c:v>
                </c:pt>
                <c:pt idx="9">
                  <c:v>489562.41711245826</c:v>
                </c:pt>
                <c:pt idx="10">
                  <c:v>433638.62096758658</c:v>
                </c:pt>
                <c:pt idx="11">
                  <c:v>419484.35839882115</c:v>
                </c:pt>
                <c:pt idx="12">
                  <c:v>360089.24312194379</c:v>
                </c:pt>
                <c:pt idx="13">
                  <c:v>411433.58050181723</c:v>
                </c:pt>
                <c:pt idx="14">
                  <c:v>284002.84332445072</c:v>
                </c:pt>
              </c:numCache>
            </c:numRef>
          </c:yVal>
          <c:smooth val="0"/>
          <c:extLst>
            <c:ext xmlns:c16="http://schemas.microsoft.com/office/drawing/2014/chart" uri="{C3380CC4-5D6E-409C-BE32-E72D297353CC}">
              <c16:uniqueId val="{00000002-DDD1-47CB-BE70-082CE8CDD621}"/>
            </c:ext>
          </c:extLst>
        </c:ser>
        <c:dLbls>
          <c:showLegendKey val="0"/>
          <c:showVal val="0"/>
          <c:showCatName val="0"/>
          <c:showSerName val="0"/>
          <c:showPercent val="0"/>
          <c:showBubbleSize val="0"/>
        </c:dLbls>
        <c:axId val="161551583"/>
        <c:axId val="161551167"/>
      </c:scatterChart>
      <c:catAx>
        <c:axId val="616318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616327103"/>
        <c:crosses val="autoZero"/>
        <c:auto val="1"/>
        <c:lblAlgn val="ctr"/>
        <c:lblOffset val="100"/>
        <c:noMultiLvlLbl val="0"/>
      </c:catAx>
      <c:valAx>
        <c:axId val="6163271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TW" sz="1000" b="0" i="0" u="none" strike="noStrike" baseline="0">
                    <a:effectLst/>
                  </a:rPr>
                  <a:t>water volume(cubic meter</a:t>
                </a:r>
                <a:r>
                  <a:rPr lang="en-US" altLang="zh-TW"/>
                  <a:t>)</a:t>
                </a:r>
                <a:endParaRPr lang="zh-TW" alt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616318367"/>
        <c:crosses val="autoZero"/>
        <c:crossBetween val="between"/>
      </c:valAx>
      <c:valAx>
        <c:axId val="161551167"/>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TW" sz="1000" b="0" i="0" u="none" strike="noStrike" baseline="0">
                    <a:effectLst/>
                  </a:rPr>
                  <a:t>Profit(TWD</a:t>
                </a:r>
                <a:r>
                  <a:rPr lang="en-US" altLang="zh-TW"/>
                  <a:t>)</a:t>
                </a:r>
                <a:endParaRPr lang="zh-TW" alt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61551583"/>
        <c:crosses val="max"/>
        <c:crossBetween val="midCat"/>
      </c:valAx>
      <c:valAx>
        <c:axId val="161551583"/>
        <c:scaling>
          <c:orientation val="minMax"/>
        </c:scaling>
        <c:delete val="1"/>
        <c:axPos val="b"/>
        <c:numFmt formatCode="General" sourceLinked="1"/>
        <c:majorTickMark val="out"/>
        <c:minorTickMark val="none"/>
        <c:tickLblPos val="nextTo"/>
        <c:crossAx val="161551167"/>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solidFill>
      <a:srgbClr val="FFFCEC"/>
    </a:solidFill>
    <a:ln>
      <a:noFill/>
    </a:ln>
    <a:effectLst/>
  </c:spPr>
  <c:txPr>
    <a:bodyPr/>
    <a:lstStyle/>
    <a:p>
      <a:pPr>
        <a:defRPr/>
      </a:pPr>
      <a:endParaRPr lang="zh-TW"/>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7068883980149538"/>
          <c:y val="5.0925925925925923E-2"/>
          <c:w val="0.7924222832821507"/>
          <c:h val="0.70241469816272961"/>
        </c:manualLayout>
      </c:layout>
      <c:barChart>
        <c:barDir val="bar"/>
        <c:grouping val="clustered"/>
        <c:varyColors val="0"/>
        <c:ser>
          <c:idx val="1"/>
          <c:order val="0"/>
          <c:tx>
            <c:strRef>
              <c:f>EGU_WUE!$G$1</c:f>
              <c:strCache>
                <c:ptCount val="1"/>
                <c:pt idx="0">
                  <c:v>Wheat WUE</c:v>
                </c:pt>
              </c:strCache>
            </c:strRef>
          </c:tx>
          <c:spPr>
            <a:solidFill>
              <a:schemeClr val="accent2"/>
            </a:solidFill>
            <a:ln>
              <a:noFill/>
            </a:ln>
            <a:effectLst/>
          </c:spPr>
          <c:invertIfNegative val="0"/>
          <c:cat>
            <c:strRef>
              <c:f>EGU_WUE!$A$2:$A$16</c:f>
              <c:strCache>
                <c:ptCount val="15"/>
                <c:pt idx="0">
                  <c:v>Scenario585+Plan3</c:v>
                </c:pt>
                <c:pt idx="1">
                  <c:v>Scenario585+Plan2</c:v>
                </c:pt>
                <c:pt idx="2">
                  <c:v>Scenario585+Plan1</c:v>
                </c:pt>
                <c:pt idx="3">
                  <c:v>Scenario245+Plan3</c:v>
                </c:pt>
                <c:pt idx="4">
                  <c:v>Scenario245+Plan2</c:v>
                </c:pt>
                <c:pt idx="5">
                  <c:v>Scenario245+Plan1</c:v>
                </c:pt>
                <c:pt idx="6">
                  <c:v>Scenario3+Plan3</c:v>
                </c:pt>
                <c:pt idx="7">
                  <c:v>Scenario3+Plan2</c:v>
                </c:pt>
                <c:pt idx="8">
                  <c:v>Scenario3+Plan1</c:v>
                </c:pt>
                <c:pt idx="9">
                  <c:v>Scenario2+Plan3</c:v>
                </c:pt>
                <c:pt idx="10">
                  <c:v>Scenario2+Plan2</c:v>
                </c:pt>
                <c:pt idx="11">
                  <c:v>Scenario2+Plan1</c:v>
                </c:pt>
                <c:pt idx="12">
                  <c:v>Scenario1+Plan3</c:v>
                </c:pt>
                <c:pt idx="13">
                  <c:v>Scenario1+Plan2</c:v>
                </c:pt>
                <c:pt idx="14">
                  <c:v>Scenario1+Plan1</c:v>
                </c:pt>
              </c:strCache>
            </c:strRef>
          </c:cat>
          <c:val>
            <c:numRef>
              <c:f>EGU_WUE!$G$2:$G$16</c:f>
              <c:numCache>
                <c:formatCode>General</c:formatCode>
                <c:ptCount val="15"/>
                <c:pt idx="0">
                  <c:v>0.67418264000991013</c:v>
                </c:pt>
                <c:pt idx="1">
                  <c:v>0.71210428282688121</c:v>
                </c:pt>
                <c:pt idx="2">
                  <c:v>0.73237184014096801</c:v>
                </c:pt>
                <c:pt idx="3">
                  <c:v>0.77727800973863326</c:v>
                </c:pt>
                <c:pt idx="4">
                  <c:v>0.7750201568055729</c:v>
                </c:pt>
                <c:pt idx="5">
                  <c:v>0.79534841692744773</c:v>
                </c:pt>
                <c:pt idx="6">
                  <c:v>0.66104185042355856</c:v>
                </c:pt>
                <c:pt idx="7">
                  <c:v>0.68423998640380845</c:v>
                </c:pt>
                <c:pt idx="8">
                  <c:v>0.702259553424884</c:v>
                </c:pt>
                <c:pt idx="9">
                  <c:v>0.73172480814927054</c:v>
                </c:pt>
                <c:pt idx="10">
                  <c:v>0.78965230728530234</c:v>
                </c:pt>
                <c:pt idx="11">
                  <c:v>0.84195087505342825</c:v>
                </c:pt>
                <c:pt idx="12">
                  <c:v>0.90134738419165816</c:v>
                </c:pt>
                <c:pt idx="13">
                  <c:v>0.95394168412117297</c:v>
                </c:pt>
                <c:pt idx="14">
                  <c:v>0.9731733081396311</c:v>
                </c:pt>
              </c:numCache>
            </c:numRef>
          </c:val>
          <c:extLst>
            <c:ext xmlns:c16="http://schemas.microsoft.com/office/drawing/2014/chart" uri="{C3380CC4-5D6E-409C-BE32-E72D297353CC}">
              <c16:uniqueId val="{00000000-16F0-4FBD-BA1B-48851F345A7A}"/>
            </c:ext>
          </c:extLst>
        </c:ser>
        <c:ser>
          <c:idx val="0"/>
          <c:order val="1"/>
          <c:tx>
            <c:strRef>
              <c:f>EGU_WUE!$F$1</c:f>
              <c:strCache>
                <c:ptCount val="1"/>
                <c:pt idx="0">
                  <c:v>Sorghum WUE</c:v>
                </c:pt>
              </c:strCache>
            </c:strRef>
          </c:tx>
          <c:spPr>
            <a:solidFill>
              <a:schemeClr val="accent1"/>
            </a:solidFill>
            <a:ln w="19050">
              <a:noFill/>
            </a:ln>
            <a:effectLst/>
          </c:spPr>
          <c:invertIfNegative val="0"/>
          <c:cat>
            <c:strRef>
              <c:f>EGU_WUE!$A$2:$A$16</c:f>
              <c:strCache>
                <c:ptCount val="15"/>
                <c:pt idx="0">
                  <c:v>Scenario585+Plan3</c:v>
                </c:pt>
                <c:pt idx="1">
                  <c:v>Scenario585+Plan2</c:v>
                </c:pt>
                <c:pt idx="2">
                  <c:v>Scenario585+Plan1</c:v>
                </c:pt>
                <c:pt idx="3">
                  <c:v>Scenario245+Plan3</c:v>
                </c:pt>
                <c:pt idx="4">
                  <c:v>Scenario245+Plan2</c:v>
                </c:pt>
                <c:pt idx="5">
                  <c:v>Scenario245+Plan1</c:v>
                </c:pt>
                <c:pt idx="6">
                  <c:v>Scenario3+Plan3</c:v>
                </c:pt>
                <c:pt idx="7">
                  <c:v>Scenario3+Plan2</c:v>
                </c:pt>
                <c:pt idx="8">
                  <c:v>Scenario3+Plan1</c:v>
                </c:pt>
                <c:pt idx="9">
                  <c:v>Scenario2+Plan3</c:v>
                </c:pt>
                <c:pt idx="10">
                  <c:v>Scenario2+Plan2</c:v>
                </c:pt>
                <c:pt idx="11">
                  <c:v>Scenario2+Plan1</c:v>
                </c:pt>
                <c:pt idx="12">
                  <c:v>Scenario1+Plan3</c:v>
                </c:pt>
                <c:pt idx="13">
                  <c:v>Scenario1+Plan2</c:v>
                </c:pt>
                <c:pt idx="14">
                  <c:v>Scenario1+Plan1</c:v>
                </c:pt>
              </c:strCache>
            </c:strRef>
          </c:cat>
          <c:val>
            <c:numRef>
              <c:f>EGU_WUE!$F$2:$F$16</c:f>
              <c:numCache>
                <c:formatCode>General</c:formatCode>
                <c:ptCount val="15"/>
                <c:pt idx="0">
                  <c:v>0.39506190937738644</c:v>
                </c:pt>
                <c:pt idx="1">
                  <c:v>0.40384203245954969</c:v>
                </c:pt>
                <c:pt idx="2">
                  <c:v>0.41712646991455937</c:v>
                </c:pt>
                <c:pt idx="3">
                  <c:v>0.42112710017968202</c:v>
                </c:pt>
                <c:pt idx="4">
                  <c:v>0.44438188082818031</c:v>
                </c:pt>
                <c:pt idx="5">
                  <c:v>0.45513225478077679</c:v>
                </c:pt>
                <c:pt idx="6">
                  <c:v>0.41850719786290053</c:v>
                </c:pt>
                <c:pt idx="7">
                  <c:v>0.43415730204771413</c:v>
                </c:pt>
                <c:pt idx="8">
                  <c:v>0.44228569489545749</c:v>
                </c:pt>
                <c:pt idx="9">
                  <c:v>0.47707864576647985</c:v>
                </c:pt>
                <c:pt idx="10">
                  <c:v>0.49324710188107984</c:v>
                </c:pt>
                <c:pt idx="11">
                  <c:v>0.49985799988964846</c:v>
                </c:pt>
                <c:pt idx="12">
                  <c:v>0.46439397205588634</c:v>
                </c:pt>
                <c:pt idx="13">
                  <c:v>0.48505949514797797</c:v>
                </c:pt>
                <c:pt idx="14">
                  <c:v>0.48788998717175508</c:v>
                </c:pt>
              </c:numCache>
            </c:numRef>
          </c:val>
          <c:extLst>
            <c:ext xmlns:c16="http://schemas.microsoft.com/office/drawing/2014/chart" uri="{C3380CC4-5D6E-409C-BE32-E72D297353CC}">
              <c16:uniqueId val="{00000001-16F0-4FBD-BA1B-48851F345A7A}"/>
            </c:ext>
          </c:extLst>
        </c:ser>
        <c:dLbls>
          <c:showLegendKey val="0"/>
          <c:showVal val="0"/>
          <c:showCatName val="0"/>
          <c:showSerName val="0"/>
          <c:showPercent val="0"/>
          <c:showBubbleSize val="0"/>
        </c:dLbls>
        <c:gapWidth val="150"/>
        <c:axId val="161553247"/>
        <c:axId val="161553663"/>
      </c:barChart>
      <c:catAx>
        <c:axId val="1615532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61553663"/>
        <c:crosses val="autoZero"/>
        <c:auto val="1"/>
        <c:lblAlgn val="ctr"/>
        <c:lblOffset val="100"/>
        <c:tickMarkSkip val="1"/>
        <c:noMultiLvlLbl val="0"/>
      </c:catAx>
      <c:valAx>
        <c:axId val="161553663"/>
        <c:scaling>
          <c:orientation val="minMax"/>
          <c:max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TW"/>
                  <a:t>WUE</a:t>
                </a:r>
                <a:endParaRPr lang="zh-TW" altLang="en-US"/>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6155324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solidFill>
      <a:srgbClr val="FFFCEC"/>
    </a:solidFill>
    <a:ln>
      <a:noFill/>
    </a:ln>
    <a:effectLst/>
  </c:spPr>
  <c:txPr>
    <a:bodyPr/>
    <a:lstStyle/>
    <a:p>
      <a:pPr>
        <a:defRPr/>
      </a:pPr>
      <a:endParaRPr lang="zh-TW"/>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TW" sz="800" dirty="0" smtClean="0"/>
              <a:t>WUE</a:t>
            </a:r>
            <a:endParaRPr lang="zh-TW" altLang="en-US" sz="800" dirty="0"/>
          </a:p>
        </c:rich>
      </c:tx>
      <c:layout>
        <c:manualLayout>
          <c:xMode val="edge"/>
          <c:yMode val="edge"/>
          <c:x val="0.42742022438753102"/>
          <c:y val="1.055395814981634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manualLayout>
          <c:layoutTarget val="inner"/>
          <c:xMode val="edge"/>
          <c:yMode val="edge"/>
          <c:x val="0.33750516025938576"/>
          <c:y val="0.16494091445476755"/>
          <c:w val="0.61691814495341446"/>
          <c:h val="0.63007628766599633"/>
        </c:manualLayout>
      </c:layout>
      <c:barChart>
        <c:barDir val="bar"/>
        <c:grouping val="clustered"/>
        <c:varyColors val="0"/>
        <c:ser>
          <c:idx val="1"/>
          <c:order val="0"/>
          <c:tx>
            <c:v>小麥</c:v>
          </c:tx>
          <c:spPr>
            <a:solidFill>
              <a:schemeClr val="accent2"/>
            </a:solidFill>
            <a:ln>
              <a:noFill/>
            </a:ln>
            <a:effectLst/>
          </c:spPr>
          <c:invertIfNegative val="0"/>
          <c:cat>
            <c:strRef>
              <c:f>水利_WUE!$A$14:$A$22</c:f>
              <c:strCache>
                <c:ptCount val="9"/>
                <c:pt idx="0">
                  <c:v>Plan 1+Scenario 1</c:v>
                </c:pt>
                <c:pt idx="1">
                  <c:v>Plan 1+Scenario 2</c:v>
                </c:pt>
                <c:pt idx="2">
                  <c:v>Plan 1+Scenario 3</c:v>
                </c:pt>
                <c:pt idx="3">
                  <c:v>Plan 2+Scenario 1</c:v>
                </c:pt>
                <c:pt idx="4">
                  <c:v>Plan 2+Scenario 2</c:v>
                </c:pt>
                <c:pt idx="5">
                  <c:v>Plan 2+Scenario 3</c:v>
                </c:pt>
                <c:pt idx="6">
                  <c:v>Plan 3+Scenario 1</c:v>
                </c:pt>
                <c:pt idx="7">
                  <c:v>Plan 3+Scenario 2</c:v>
                </c:pt>
                <c:pt idx="8">
                  <c:v>Plan 3+Scenario 3</c:v>
                </c:pt>
              </c:strCache>
            </c:strRef>
          </c:cat>
          <c:val>
            <c:numRef>
              <c:f>水利_WUE!$G$14:$G$22</c:f>
              <c:numCache>
                <c:formatCode>General</c:formatCode>
                <c:ptCount val="9"/>
                <c:pt idx="0">
                  <c:v>0.9731733081396311</c:v>
                </c:pt>
                <c:pt idx="1">
                  <c:v>0.84195087505342825</c:v>
                </c:pt>
                <c:pt idx="2">
                  <c:v>0.702259553424884</c:v>
                </c:pt>
                <c:pt idx="3">
                  <c:v>0.95394168412117297</c:v>
                </c:pt>
                <c:pt idx="4">
                  <c:v>0.78965230728530234</c:v>
                </c:pt>
                <c:pt idx="5">
                  <c:v>0.68423998640380845</c:v>
                </c:pt>
                <c:pt idx="6">
                  <c:v>0.90134738419165816</c:v>
                </c:pt>
                <c:pt idx="7">
                  <c:v>0.73172480814927054</c:v>
                </c:pt>
                <c:pt idx="8">
                  <c:v>0.66104185042355856</c:v>
                </c:pt>
              </c:numCache>
            </c:numRef>
          </c:val>
          <c:extLst>
            <c:ext xmlns:c16="http://schemas.microsoft.com/office/drawing/2014/chart" uri="{C3380CC4-5D6E-409C-BE32-E72D297353CC}">
              <c16:uniqueId val="{00000000-FA47-48EA-8A3C-E5911E1402EE}"/>
            </c:ext>
          </c:extLst>
        </c:ser>
        <c:ser>
          <c:idx val="0"/>
          <c:order val="1"/>
          <c:tx>
            <c:v>高梁</c:v>
          </c:tx>
          <c:spPr>
            <a:solidFill>
              <a:schemeClr val="accent1"/>
            </a:solidFill>
            <a:ln>
              <a:noFill/>
            </a:ln>
            <a:effectLst/>
          </c:spPr>
          <c:invertIfNegative val="0"/>
          <c:cat>
            <c:strRef>
              <c:f>水利_WUE!$A$14:$A$22</c:f>
              <c:strCache>
                <c:ptCount val="9"/>
                <c:pt idx="0">
                  <c:v>Plan 1+Scenario 1</c:v>
                </c:pt>
                <c:pt idx="1">
                  <c:v>Plan 1+Scenario 2</c:v>
                </c:pt>
                <c:pt idx="2">
                  <c:v>Plan 1+Scenario 3</c:v>
                </c:pt>
                <c:pt idx="3">
                  <c:v>Plan 2+Scenario 1</c:v>
                </c:pt>
                <c:pt idx="4">
                  <c:v>Plan 2+Scenario 2</c:v>
                </c:pt>
                <c:pt idx="5">
                  <c:v>Plan 2+Scenario 3</c:v>
                </c:pt>
                <c:pt idx="6">
                  <c:v>Plan 3+Scenario 1</c:v>
                </c:pt>
                <c:pt idx="7">
                  <c:v>Plan 3+Scenario 2</c:v>
                </c:pt>
                <c:pt idx="8">
                  <c:v>Plan 3+Scenario 3</c:v>
                </c:pt>
              </c:strCache>
            </c:strRef>
          </c:cat>
          <c:val>
            <c:numRef>
              <c:f>水利_WUE!$F$14:$F$22</c:f>
              <c:numCache>
                <c:formatCode>General</c:formatCode>
                <c:ptCount val="9"/>
                <c:pt idx="0">
                  <c:v>0.48788998717175508</c:v>
                </c:pt>
                <c:pt idx="1">
                  <c:v>0.49985799988964846</c:v>
                </c:pt>
                <c:pt idx="2">
                  <c:v>0.44228569489545749</c:v>
                </c:pt>
                <c:pt idx="3">
                  <c:v>0.48505949514797797</c:v>
                </c:pt>
                <c:pt idx="4">
                  <c:v>0.49324710188107984</c:v>
                </c:pt>
                <c:pt idx="5">
                  <c:v>0.43415730204771413</c:v>
                </c:pt>
                <c:pt idx="6">
                  <c:v>0.46439397205588634</c:v>
                </c:pt>
                <c:pt idx="7">
                  <c:v>0.47707864576647985</c:v>
                </c:pt>
                <c:pt idx="8">
                  <c:v>0.41850719786290053</c:v>
                </c:pt>
              </c:numCache>
            </c:numRef>
          </c:val>
          <c:extLst>
            <c:ext xmlns:c16="http://schemas.microsoft.com/office/drawing/2014/chart" uri="{C3380CC4-5D6E-409C-BE32-E72D297353CC}">
              <c16:uniqueId val="{00000001-FA47-48EA-8A3C-E5911E1402EE}"/>
            </c:ext>
          </c:extLst>
        </c:ser>
        <c:dLbls>
          <c:showLegendKey val="0"/>
          <c:showVal val="0"/>
          <c:showCatName val="0"/>
          <c:showSerName val="0"/>
          <c:showPercent val="0"/>
          <c:showBubbleSize val="0"/>
        </c:dLbls>
        <c:gapWidth val="150"/>
        <c:axId val="161553247"/>
        <c:axId val="161553663"/>
      </c:barChart>
      <c:catAx>
        <c:axId val="1615532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zh-TW"/>
          </a:p>
        </c:txPr>
        <c:crossAx val="161553663"/>
        <c:crosses val="autoZero"/>
        <c:auto val="1"/>
        <c:lblAlgn val="ctr"/>
        <c:lblOffset val="100"/>
        <c:tickMarkSkip val="1"/>
        <c:noMultiLvlLbl val="0"/>
      </c:catAx>
      <c:valAx>
        <c:axId val="161553663"/>
        <c:scaling>
          <c:orientation val="minMax"/>
          <c:max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r>
                  <a:rPr lang="en-US" altLang="zh-TW" sz="500"/>
                  <a:t>WUE</a:t>
                </a:r>
                <a:endParaRPr lang="zh-TW" altLang="en-US" sz="500"/>
              </a:p>
            </c:rich>
          </c:tx>
          <c:layout/>
          <c:overlay val="0"/>
          <c:spPr>
            <a:noFill/>
            <a:ln>
              <a:noFill/>
            </a:ln>
            <a:effectLst/>
          </c:spPr>
          <c:txPr>
            <a:bodyPr rot="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zh-TW"/>
          </a:p>
        </c:txPr>
        <c:crossAx val="161553247"/>
        <c:crosses val="autoZero"/>
        <c:crossBetween val="between"/>
      </c:valAx>
      <c:spPr>
        <a:noFill/>
        <a:ln>
          <a:noFill/>
        </a:ln>
        <a:effectLst/>
      </c:spPr>
    </c:plotArea>
    <c:plotVisOnly val="1"/>
    <c:dispBlanksAs val="gap"/>
    <c:showDLblsOverMax val="0"/>
  </c:chart>
  <c:spPr>
    <a:solidFill>
      <a:schemeClr val="bg1"/>
    </a:solidFill>
    <a:ln w="6350">
      <a:solidFill>
        <a:schemeClr val="tx1"/>
      </a:solidFill>
    </a:ln>
    <a:effectLst/>
  </c:spPr>
  <c:txPr>
    <a:bodyPr/>
    <a:lstStyle/>
    <a:p>
      <a:pPr>
        <a:defRPr/>
      </a:pPr>
      <a:endParaRPr lang="zh-TW"/>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TW" sz="800" dirty="0" smtClean="0"/>
              <a:t>WUE</a:t>
            </a:r>
            <a:endParaRPr lang="zh-TW" altLang="en-US" sz="800" dirty="0"/>
          </a:p>
        </c:rich>
      </c:tx>
      <c:layout>
        <c:manualLayout>
          <c:xMode val="edge"/>
          <c:yMode val="edge"/>
          <c:x val="0.42742022438753102"/>
          <c:y val="1.055395814981634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manualLayout>
          <c:layoutTarget val="inner"/>
          <c:xMode val="edge"/>
          <c:yMode val="edge"/>
          <c:x val="0.33750516025938576"/>
          <c:y val="0.16494091445476755"/>
          <c:w val="0.61691814495341446"/>
          <c:h val="0.63007628766599633"/>
        </c:manualLayout>
      </c:layout>
      <c:barChart>
        <c:barDir val="bar"/>
        <c:grouping val="clustered"/>
        <c:varyColors val="0"/>
        <c:ser>
          <c:idx val="1"/>
          <c:order val="0"/>
          <c:tx>
            <c:v>小麥</c:v>
          </c:tx>
          <c:spPr>
            <a:solidFill>
              <a:schemeClr val="accent2"/>
            </a:solidFill>
            <a:ln>
              <a:noFill/>
            </a:ln>
            <a:effectLst/>
          </c:spPr>
          <c:invertIfNegative val="0"/>
          <c:cat>
            <c:strRef>
              <c:f>水利_WUE!$A$14:$A$22</c:f>
              <c:strCache>
                <c:ptCount val="9"/>
                <c:pt idx="0">
                  <c:v>Plan 1+Scenario 1</c:v>
                </c:pt>
                <c:pt idx="1">
                  <c:v>Plan 1+Scenario 2</c:v>
                </c:pt>
                <c:pt idx="2">
                  <c:v>Plan 1+Scenario 3</c:v>
                </c:pt>
                <c:pt idx="3">
                  <c:v>Plan 2+Scenario 1</c:v>
                </c:pt>
                <c:pt idx="4">
                  <c:v>Plan 2+Scenario 2</c:v>
                </c:pt>
                <c:pt idx="5">
                  <c:v>Plan 2+Scenario 3</c:v>
                </c:pt>
                <c:pt idx="6">
                  <c:v>Plan 3+Scenario 1</c:v>
                </c:pt>
                <c:pt idx="7">
                  <c:v>Plan 3+Scenario 2</c:v>
                </c:pt>
                <c:pt idx="8">
                  <c:v>Plan 3+Scenario 3</c:v>
                </c:pt>
              </c:strCache>
            </c:strRef>
          </c:cat>
          <c:val>
            <c:numRef>
              <c:f>水利_WUE!$G$14:$G$22</c:f>
              <c:numCache>
                <c:formatCode>General</c:formatCode>
                <c:ptCount val="9"/>
                <c:pt idx="0">
                  <c:v>0.9731733081396311</c:v>
                </c:pt>
                <c:pt idx="1">
                  <c:v>0.84195087505342825</c:v>
                </c:pt>
                <c:pt idx="2">
                  <c:v>0.702259553424884</c:v>
                </c:pt>
                <c:pt idx="3">
                  <c:v>0.95394168412117297</c:v>
                </c:pt>
                <c:pt idx="4">
                  <c:v>0.78965230728530234</c:v>
                </c:pt>
                <c:pt idx="5">
                  <c:v>0.68423998640380845</c:v>
                </c:pt>
                <c:pt idx="6">
                  <c:v>0.90134738419165816</c:v>
                </c:pt>
                <c:pt idx="7">
                  <c:v>0.73172480814927054</c:v>
                </c:pt>
                <c:pt idx="8">
                  <c:v>0.66104185042355856</c:v>
                </c:pt>
              </c:numCache>
            </c:numRef>
          </c:val>
          <c:extLst>
            <c:ext xmlns:c16="http://schemas.microsoft.com/office/drawing/2014/chart" uri="{C3380CC4-5D6E-409C-BE32-E72D297353CC}">
              <c16:uniqueId val="{00000000-9D1C-468B-935E-866A7DA6BBE3}"/>
            </c:ext>
          </c:extLst>
        </c:ser>
        <c:ser>
          <c:idx val="0"/>
          <c:order val="1"/>
          <c:tx>
            <c:v>高梁</c:v>
          </c:tx>
          <c:spPr>
            <a:solidFill>
              <a:schemeClr val="accent1"/>
            </a:solidFill>
            <a:ln>
              <a:noFill/>
            </a:ln>
            <a:effectLst/>
          </c:spPr>
          <c:invertIfNegative val="0"/>
          <c:cat>
            <c:strRef>
              <c:f>水利_WUE!$A$14:$A$22</c:f>
              <c:strCache>
                <c:ptCount val="9"/>
                <c:pt idx="0">
                  <c:v>Plan 1+Scenario 1</c:v>
                </c:pt>
                <c:pt idx="1">
                  <c:v>Plan 1+Scenario 2</c:v>
                </c:pt>
                <c:pt idx="2">
                  <c:v>Plan 1+Scenario 3</c:v>
                </c:pt>
                <c:pt idx="3">
                  <c:v>Plan 2+Scenario 1</c:v>
                </c:pt>
                <c:pt idx="4">
                  <c:v>Plan 2+Scenario 2</c:v>
                </c:pt>
                <c:pt idx="5">
                  <c:v>Plan 2+Scenario 3</c:v>
                </c:pt>
                <c:pt idx="6">
                  <c:v>Plan 3+Scenario 1</c:v>
                </c:pt>
                <c:pt idx="7">
                  <c:v>Plan 3+Scenario 2</c:v>
                </c:pt>
                <c:pt idx="8">
                  <c:v>Plan 3+Scenario 3</c:v>
                </c:pt>
              </c:strCache>
            </c:strRef>
          </c:cat>
          <c:val>
            <c:numRef>
              <c:f>水利_WUE!$F$14:$F$22</c:f>
              <c:numCache>
                <c:formatCode>General</c:formatCode>
                <c:ptCount val="9"/>
                <c:pt idx="0">
                  <c:v>0.48788998717175508</c:v>
                </c:pt>
                <c:pt idx="1">
                  <c:v>0.49985799988964846</c:v>
                </c:pt>
                <c:pt idx="2">
                  <c:v>0.44228569489545749</c:v>
                </c:pt>
                <c:pt idx="3">
                  <c:v>0.48505949514797797</c:v>
                </c:pt>
                <c:pt idx="4">
                  <c:v>0.49324710188107984</c:v>
                </c:pt>
                <c:pt idx="5">
                  <c:v>0.43415730204771413</c:v>
                </c:pt>
                <c:pt idx="6">
                  <c:v>0.46439397205588634</c:v>
                </c:pt>
                <c:pt idx="7">
                  <c:v>0.47707864576647985</c:v>
                </c:pt>
                <c:pt idx="8">
                  <c:v>0.41850719786290053</c:v>
                </c:pt>
              </c:numCache>
            </c:numRef>
          </c:val>
          <c:extLst>
            <c:ext xmlns:c16="http://schemas.microsoft.com/office/drawing/2014/chart" uri="{C3380CC4-5D6E-409C-BE32-E72D297353CC}">
              <c16:uniqueId val="{00000001-9D1C-468B-935E-866A7DA6BBE3}"/>
            </c:ext>
          </c:extLst>
        </c:ser>
        <c:dLbls>
          <c:showLegendKey val="0"/>
          <c:showVal val="0"/>
          <c:showCatName val="0"/>
          <c:showSerName val="0"/>
          <c:showPercent val="0"/>
          <c:showBubbleSize val="0"/>
        </c:dLbls>
        <c:gapWidth val="150"/>
        <c:axId val="161553247"/>
        <c:axId val="161553663"/>
      </c:barChart>
      <c:catAx>
        <c:axId val="1615532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zh-TW"/>
          </a:p>
        </c:txPr>
        <c:crossAx val="161553663"/>
        <c:crosses val="autoZero"/>
        <c:auto val="1"/>
        <c:lblAlgn val="ctr"/>
        <c:lblOffset val="100"/>
        <c:tickMarkSkip val="1"/>
        <c:noMultiLvlLbl val="0"/>
      </c:catAx>
      <c:valAx>
        <c:axId val="161553663"/>
        <c:scaling>
          <c:orientation val="minMax"/>
          <c:max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r>
                  <a:rPr lang="en-US" altLang="zh-TW" sz="500"/>
                  <a:t>WUE</a:t>
                </a:r>
                <a:endParaRPr lang="zh-TW" altLang="en-US" sz="500"/>
              </a:p>
            </c:rich>
          </c:tx>
          <c:layout/>
          <c:overlay val="0"/>
          <c:spPr>
            <a:noFill/>
            <a:ln>
              <a:noFill/>
            </a:ln>
            <a:effectLst/>
          </c:spPr>
          <c:txPr>
            <a:bodyPr rot="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zh-TW"/>
          </a:p>
        </c:txPr>
        <c:crossAx val="161553247"/>
        <c:crosses val="autoZero"/>
        <c:crossBetween val="between"/>
      </c:valAx>
      <c:spPr>
        <a:noFill/>
        <a:ln>
          <a:noFill/>
        </a:ln>
        <a:effectLst/>
      </c:spPr>
    </c:plotArea>
    <c:plotVisOnly val="1"/>
    <c:dispBlanksAs val="gap"/>
    <c:showDLblsOverMax val="0"/>
  </c:chart>
  <c:spPr>
    <a:solidFill>
      <a:schemeClr val="bg1"/>
    </a:solidFill>
    <a:ln w="6350">
      <a:solidFill>
        <a:schemeClr val="tx1"/>
      </a:solidFill>
    </a:ln>
    <a:effectLst/>
  </c:spPr>
  <c:txPr>
    <a:bodyPr/>
    <a:lstStyle/>
    <a:p>
      <a:pPr>
        <a:defRPr/>
      </a:pPr>
      <a:endParaRPr lang="zh-TW"/>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TW" sz="800" b="0" i="0" u="none" strike="noStrike" baseline="0" dirty="0" smtClean="0">
                <a:effectLst/>
              </a:rPr>
              <a:t>Sorghum Economic Benefits</a:t>
            </a:r>
            <a:endParaRPr lang="zh-TW" altLang="en-US" sz="200" dirty="0"/>
          </a:p>
        </c:rich>
      </c:tx>
      <c:layout>
        <c:manualLayout>
          <c:xMode val="edge"/>
          <c:yMode val="edge"/>
          <c:x val="0.1592169206216619"/>
          <c:y val="1.01318092539318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manualLayout>
          <c:layoutTarget val="inner"/>
          <c:xMode val="edge"/>
          <c:yMode val="edge"/>
          <c:x val="0.23221932418191824"/>
          <c:y val="0.16626298985702181"/>
          <c:w val="0.66384066248648166"/>
          <c:h val="0.65254675391191552"/>
        </c:manualLayout>
      </c:layout>
      <c:scatterChart>
        <c:scatterStyle val="lineMarker"/>
        <c:varyColors val="0"/>
        <c:ser>
          <c:idx val="0"/>
          <c:order val="0"/>
          <c:tx>
            <c:strRef>
              <c:f>產量_經濟效益!$A$1</c:f>
              <c:strCache>
                <c:ptCount val="1"/>
                <c:pt idx="0">
                  <c:v>模擬情境一</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產量_經濟效益!$E$7:$E$9</c:f>
              <c:numCache>
                <c:formatCode>General</c:formatCode>
                <c:ptCount val="3"/>
                <c:pt idx="0">
                  <c:v>308571.42857142858</c:v>
                </c:pt>
                <c:pt idx="1">
                  <c:v>262857.1428571429</c:v>
                </c:pt>
                <c:pt idx="2">
                  <c:v>209142.85714285716</c:v>
                </c:pt>
              </c:numCache>
            </c:numRef>
          </c:xVal>
          <c:yVal>
            <c:numRef>
              <c:f>產量_經濟效益!$C$7:$C$9</c:f>
              <c:numCache>
                <c:formatCode>General</c:formatCode>
                <c:ptCount val="3"/>
                <c:pt idx="0">
                  <c:v>153114</c:v>
                </c:pt>
                <c:pt idx="1">
                  <c:v>157508</c:v>
                </c:pt>
                <c:pt idx="2">
                  <c:v>134758</c:v>
                </c:pt>
              </c:numCache>
            </c:numRef>
          </c:yVal>
          <c:smooth val="0"/>
          <c:extLst>
            <c:ext xmlns:c16="http://schemas.microsoft.com/office/drawing/2014/chart" uri="{C3380CC4-5D6E-409C-BE32-E72D297353CC}">
              <c16:uniqueId val="{00000000-616A-44D1-AFDF-72067A6586B8}"/>
            </c:ext>
          </c:extLst>
        </c:ser>
        <c:ser>
          <c:idx val="1"/>
          <c:order val="1"/>
          <c:tx>
            <c:strRef>
              <c:f>產量_經濟效益!$L$1</c:f>
              <c:strCache>
                <c:ptCount val="1"/>
                <c:pt idx="0">
                  <c:v>模擬情境二</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產量_經濟效益!$P$7:$P$9</c:f>
              <c:numCache>
                <c:formatCode>General</c:formatCode>
                <c:ptCount val="3"/>
                <c:pt idx="0">
                  <c:v>308571.42857142858</c:v>
                </c:pt>
                <c:pt idx="1">
                  <c:v>262857.1428571429</c:v>
                </c:pt>
                <c:pt idx="2">
                  <c:v>209142.85714285716</c:v>
                </c:pt>
              </c:numCache>
            </c:numRef>
          </c:xVal>
          <c:yVal>
            <c:numRef>
              <c:f>產量_經濟效益!$N$7:$N$9</c:f>
              <c:numCache>
                <c:formatCode>General</c:formatCode>
                <c:ptCount val="3"/>
                <c:pt idx="0">
                  <c:v>315146</c:v>
                </c:pt>
                <c:pt idx="1">
                  <c:v>299676</c:v>
                </c:pt>
                <c:pt idx="2">
                  <c:v>221312</c:v>
                </c:pt>
              </c:numCache>
            </c:numRef>
          </c:yVal>
          <c:smooth val="0"/>
          <c:extLst>
            <c:ext xmlns:c16="http://schemas.microsoft.com/office/drawing/2014/chart" uri="{C3380CC4-5D6E-409C-BE32-E72D297353CC}">
              <c16:uniqueId val="{00000001-616A-44D1-AFDF-72067A6586B8}"/>
            </c:ext>
          </c:extLst>
        </c:ser>
        <c:ser>
          <c:idx val="2"/>
          <c:order val="2"/>
          <c:tx>
            <c:strRef>
              <c:f>產量_經濟效益!$X$1</c:f>
              <c:strCache>
                <c:ptCount val="1"/>
                <c:pt idx="0">
                  <c:v>模擬情境三</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產量_經濟效益!$AB$7:$AB$9</c:f>
              <c:numCache>
                <c:formatCode>General</c:formatCode>
                <c:ptCount val="3"/>
                <c:pt idx="0">
                  <c:v>308571.42857142858</c:v>
                </c:pt>
                <c:pt idx="1">
                  <c:v>262857.1428571429</c:v>
                </c:pt>
                <c:pt idx="2">
                  <c:v>209142.85714285716</c:v>
                </c:pt>
              </c:numCache>
            </c:numRef>
          </c:xVal>
          <c:yVal>
            <c:numRef>
              <c:f>產量_經濟效益!$Z$7:$Z$9</c:f>
              <c:numCache>
                <c:formatCode>General</c:formatCode>
                <c:ptCount val="3"/>
                <c:pt idx="0">
                  <c:v>368082</c:v>
                </c:pt>
                <c:pt idx="1">
                  <c:v>338858.00000000006</c:v>
                </c:pt>
                <c:pt idx="2">
                  <c:v>286598</c:v>
                </c:pt>
              </c:numCache>
            </c:numRef>
          </c:yVal>
          <c:smooth val="0"/>
          <c:extLst>
            <c:ext xmlns:c16="http://schemas.microsoft.com/office/drawing/2014/chart" uri="{C3380CC4-5D6E-409C-BE32-E72D297353CC}">
              <c16:uniqueId val="{00000002-616A-44D1-AFDF-72067A6586B8}"/>
            </c:ext>
          </c:extLst>
        </c:ser>
        <c:dLbls>
          <c:showLegendKey val="0"/>
          <c:showVal val="0"/>
          <c:showCatName val="0"/>
          <c:showSerName val="0"/>
          <c:showPercent val="0"/>
          <c:showBubbleSize val="0"/>
        </c:dLbls>
        <c:axId val="1156670095"/>
        <c:axId val="1156670927"/>
      </c:scatterChart>
      <c:valAx>
        <c:axId val="1156670095"/>
        <c:scaling>
          <c:orientation val="minMax"/>
          <c:min val="20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TW" sz="500" dirty="0" smtClean="0"/>
                  <a:t>Cost(TWD)</a:t>
                </a:r>
                <a:endParaRPr lang="zh-TW" altLang="en-US" sz="500" dirty="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0_);[Red]\(#,##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zh-TW"/>
          </a:p>
        </c:txPr>
        <c:crossAx val="1156670927"/>
        <c:crosses val="autoZero"/>
        <c:crossBetween val="midCat"/>
        <c:majorUnit val="50000"/>
      </c:valAx>
      <c:valAx>
        <c:axId val="1156670927"/>
        <c:scaling>
          <c:orientation val="minMax"/>
          <c:min val="13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TW" sz="600" b="0" i="0" u="none" strike="noStrike" baseline="0" dirty="0" smtClean="0">
                    <a:effectLst/>
                  </a:rPr>
                  <a:t>Acquisition price(TWD)</a:t>
                </a:r>
                <a:endParaRPr lang="zh-TW" altLang="en-US" sz="600"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0_);[Red]\(#,##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zh-TW"/>
          </a:p>
        </c:txPr>
        <c:crossAx val="1156670095"/>
        <c:crosses val="autoZero"/>
        <c:crossBetween val="midCat"/>
      </c:valAx>
      <c:spPr>
        <a:noFill/>
        <a:ln>
          <a:noFill/>
        </a:ln>
        <a:effectLst/>
      </c:spPr>
    </c:plotArea>
    <c:plotVisOnly val="1"/>
    <c:dispBlanksAs val="gap"/>
    <c:showDLblsOverMax val="0"/>
  </c:chart>
  <c:spPr>
    <a:solidFill>
      <a:schemeClr val="bg1"/>
    </a:solidFill>
    <a:ln w="6350">
      <a:solidFill>
        <a:schemeClr val="tx1"/>
      </a:solidFill>
    </a:ln>
    <a:effectLst/>
  </c:spPr>
  <c:txPr>
    <a:bodyPr/>
    <a:lstStyle/>
    <a:p>
      <a:pPr>
        <a:defRPr/>
      </a:pPr>
      <a:endParaRPr lang="zh-TW"/>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TW" sz="800" b="0" i="0" u="none" strike="noStrike" baseline="0" dirty="0" smtClean="0">
                <a:effectLst/>
              </a:rPr>
              <a:t>Changes in Ponds Water Volume</a:t>
            </a:r>
            <a:endParaRPr lang="zh-TW" altLang="en-US" sz="800" dirty="0"/>
          </a:p>
        </c:rich>
      </c:tx>
      <c:layout>
        <c:manualLayout>
          <c:xMode val="edge"/>
          <c:yMode val="edge"/>
          <c:x val="0.10437544107268878"/>
          <c:y val="3.509634915064071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manualLayout>
          <c:layoutTarget val="inner"/>
          <c:xMode val="edge"/>
          <c:yMode val="edge"/>
          <c:x val="0.16696747592507183"/>
          <c:y val="0.21952812451926754"/>
          <c:w val="0.75540373084980472"/>
          <c:h val="0.57416429697222593"/>
        </c:manualLayout>
      </c:layout>
      <c:lineChart>
        <c:grouping val="standard"/>
        <c:varyColors val="0"/>
        <c:ser>
          <c:idx val="0"/>
          <c:order val="0"/>
          <c:tx>
            <c:strRef>
              <c:f>水利_農塘!$A$3</c:f>
              <c:strCache>
                <c:ptCount val="1"/>
                <c:pt idx="0">
                  <c:v>農塘1</c:v>
                </c:pt>
              </c:strCache>
            </c:strRef>
          </c:tx>
          <c:spPr>
            <a:ln w="12700" cap="rnd">
              <a:solidFill>
                <a:schemeClr val="accent1"/>
              </a:solidFill>
              <a:round/>
            </a:ln>
            <a:effectLst/>
          </c:spPr>
          <c:marker>
            <c:symbol val="none"/>
          </c:marker>
          <c:cat>
            <c:numRef>
              <c:f>水利_農塘!$B$2:$NC$2</c:f>
              <c:numCache>
                <c:formatCode>m/d;@</c:formatCode>
                <c:ptCount val="366"/>
                <c:pt idx="0">
                  <c:v>42331</c:v>
                </c:pt>
                <c:pt idx="1">
                  <c:v>42332</c:v>
                </c:pt>
                <c:pt idx="2">
                  <c:v>42333</c:v>
                </c:pt>
                <c:pt idx="3">
                  <c:v>42334</c:v>
                </c:pt>
                <c:pt idx="4">
                  <c:v>42335</c:v>
                </c:pt>
                <c:pt idx="5">
                  <c:v>42336</c:v>
                </c:pt>
                <c:pt idx="6">
                  <c:v>42337</c:v>
                </c:pt>
                <c:pt idx="7">
                  <c:v>42338</c:v>
                </c:pt>
                <c:pt idx="8">
                  <c:v>42339</c:v>
                </c:pt>
                <c:pt idx="9">
                  <c:v>42340</c:v>
                </c:pt>
                <c:pt idx="10">
                  <c:v>42341</c:v>
                </c:pt>
                <c:pt idx="11">
                  <c:v>42342</c:v>
                </c:pt>
                <c:pt idx="12">
                  <c:v>42343</c:v>
                </c:pt>
                <c:pt idx="13">
                  <c:v>42344</c:v>
                </c:pt>
                <c:pt idx="14">
                  <c:v>42345</c:v>
                </c:pt>
                <c:pt idx="15">
                  <c:v>42346</c:v>
                </c:pt>
                <c:pt idx="16">
                  <c:v>42347</c:v>
                </c:pt>
                <c:pt idx="17">
                  <c:v>42348</c:v>
                </c:pt>
                <c:pt idx="18">
                  <c:v>42349</c:v>
                </c:pt>
                <c:pt idx="19">
                  <c:v>42350</c:v>
                </c:pt>
                <c:pt idx="20">
                  <c:v>42351</c:v>
                </c:pt>
                <c:pt idx="21">
                  <c:v>42352</c:v>
                </c:pt>
                <c:pt idx="22">
                  <c:v>42353</c:v>
                </c:pt>
                <c:pt idx="23">
                  <c:v>42354</c:v>
                </c:pt>
                <c:pt idx="24">
                  <c:v>42355</c:v>
                </c:pt>
                <c:pt idx="25">
                  <c:v>42356</c:v>
                </c:pt>
                <c:pt idx="26">
                  <c:v>42357</c:v>
                </c:pt>
                <c:pt idx="27">
                  <c:v>42358</c:v>
                </c:pt>
                <c:pt idx="28">
                  <c:v>42359</c:v>
                </c:pt>
                <c:pt idx="29">
                  <c:v>42360</c:v>
                </c:pt>
                <c:pt idx="30">
                  <c:v>42361</c:v>
                </c:pt>
                <c:pt idx="31">
                  <c:v>42362</c:v>
                </c:pt>
                <c:pt idx="32">
                  <c:v>42363</c:v>
                </c:pt>
                <c:pt idx="33">
                  <c:v>42364</c:v>
                </c:pt>
                <c:pt idx="34">
                  <c:v>42365</c:v>
                </c:pt>
                <c:pt idx="35">
                  <c:v>42366</c:v>
                </c:pt>
                <c:pt idx="36">
                  <c:v>42367</c:v>
                </c:pt>
                <c:pt idx="37">
                  <c:v>42368</c:v>
                </c:pt>
                <c:pt idx="38">
                  <c:v>42369</c:v>
                </c:pt>
                <c:pt idx="39">
                  <c:v>42370</c:v>
                </c:pt>
                <c:pt idx="40">
                  <c:v>42371</c:v>
                </c:pt>
                <c:pt idx="41">
                  <c:v>42372</c:v>
                </c:pt>
                <c:pt idx="42">
                  <c:v>42373</c:v>
                </c:pt>
                <c:pt idx="43">
                  <c:v>42374</c:v>
                </c:pt>
                <c:pt idx="44">
                  <c:v>42375</c:v>
                </c:pt>
                <c:pt idx="45">
                  <c:v>42376</c:v>
                </c:pt>
                <c:pt idx="46">
                  <c:v>42377</c:v>
                </c:pt>
                <c:pt idx="47">
                  <c:v>42378</c:v>
                </c:pt>
                <c:pt idx="48">
                  <c:v>42379</c:v>
                </c:pt>
                <c:pt idx="49">
                  <c:v>42380</c:v>
                </c:pt>
                <c:pt idx="50">
                  <c:v>42381</c:v>
                </c:pt>
                <c:pt idx="51">
                  <c:v>42382</c:v>
                </c:pt>
                <c:pt idx="52">
                  <c:v>42383</c:v>
                </c:pt>
                <c:pt idx="53">
                  <c:v>42384</c:v>
                </c:pt>
                <c:pt idx="54">
                  <c:v>42385</c:v>
                </c:pt>
                <c:pt idx="55">
                  <c:v>42386</c:v>
                </c:pt>
                <c:pt idx="56">
                  <c:v>42387</c:v>
                </c:pt>
                <c:pt idx="57">
                  <c:v>42388</c:v>
                </c:pt>
                <c:pt idx="58">
                  <c:v>42389</c:v>
                </c:pt>
                <c:pt idx="59">
                  <c:v>42390</c:v>
                </c:pt>
                <c:pt idx="60">
                  <c:v>42391</c:v>
                </c:pt>
                <c:pt idx="61">
                  <c:v>42392</c:v>
                </c:pt>
                <c:pt idx="62">
                  <c:v>42393</c:v>
                </c:pt>
                <c:pt idx="63">
                  <c:v>42394</c:v>
                </c:pt>
                <c:pt idx="64">
                  <c:v>42395</c:v>
                </c:pt>
                <c:pt idx="65">
                  <c:v>42396</c:v>
                </c:pt>
                <c:pt idx="66">
                  <c:v>42397</c:v>
                </c:pt>
                <c:pt idx="67">
                  <c:v>42398</c:v>
                </c:pt>
                <c:pt idx="68">
                  <c:v>42399</c:v>
                </c:pt>
                <c:pt idx="69">
                  <c:v>42400</c:v>
                </c:pt>
                <c:pt idx="70">
                  <c:v>42401</c:v>
                </c:pt>
                <c:pt idx="71">
                  <c:v>42402</c:v>
                </c:pt>
                <c:pt idx="72">
                  <c:v>42403</c:v>
                </c:pt>
                <c:pt idx="73">
                  <c:v>42404</c:v>
                </c:pt>
                <c:pt idx="74">
                  <c:v>42405</c:v>
                </c:pt>
                <c:pt idx="75">
                  <c:v>42406</c:v>
                </c:pt>
                <c:pt idx="76">
                  <c:v>42407</c:v>
                </c:pt>
                <c:pt idx="77">
                  <c:v>42408</c:v>
                </c:pt>
                <c:pt idx="78">
                  <c:v>42409</c:v>
                </c:pt>
                <c:pt idx="79">
                  <c:v>42410</c:v>
                </c:pt>
                <c:pt idx="80">
                  <c:v>42411</c:v>
                </c:pt>
                <c:pt idx="81">
                  <c:v>42412</c:v>
                </c:pt>
                <c:pt idx="82">
                  <c:v>42413</c:v>
                </c:pt>
                <c:pt idx="83">
                  <c:v>42414</c:v>
                </c:pt>
                <c:pt idx="84">
                  <c:v>42415</c:v>
                </c:pt>
                <c:pt idx="85">
                  <c:v>42416</c:v>
                </c:pt>
                <c:pt idx="86">
                  <c:v>42417</c:v>
                </c:pt>
                <c:pt idx="87">
                  <c:v>42418</c:v>
                </c:pt>
                <c:pt idx="88">
                  <c:v>42419</c:v>
                </c:pt>
                <c:pt idx="89">
                  <c:v>42420</c:v>
                </c:pt>
                <c:pt idx="90">
                  <c:v>42421</c:v>
                </c:pt>
                <c:pt idx="91">
                  <c:v>42422</c:v>
                </c:pt>
                <c:pt idx="92">
                  <c:v>42423</c:v>
                </c:pt>
                <c:pt idx="93">
                  <c:v>42424</c:v>
                </c:pt>
                <c:pt idx="94">
                  <c:v>42425</c:v>
                </c:pt>
                <c:pt idx="95">
                  <c:v>42426</c:v>
                </c:pt>
                <c:pt idx="96">
                  <c:v>42427</c:v>
                </c:pt>
                <c:pt idx="97">
                  <c:v>42428</c:v>
                </c:pt>
                <c:pt idx="98">
                  <c:v>42429</c:v>
                </c:pt>
                <c:pt idx="99">
                  <c:v>42430</c:v>
                </c:pt>
                <c:pt idx="100">
                  <c:v>42431</c:v>
                </c:pt>
                <c:pt idx="101">
                  <c:v>42432</c:v>
                </c:pt>
                <c:pt idx="102">
                  <c:v>42433</c:v>
                </c:pt>
                <c:pt idx="103">
                  <c:v>42434</c:v>
                </c:pt>
                <c:pt idx="104">
                  <c:v>42435</c:v>
                </c:pt>
                <c:pt idx="105">
                  <c:v>42436</c:v>
                </c:pt>
                <c:pt idx="106">
                  <c:v>42437</c:v>
                </c:pt>
                <c:pt idx="107">
                  <c:v>42438</c:v>
                </c:pt>
                <c:pt idx="108">
                  <c:v>42439</c:v>
                </c:pt>
                <c:pt idx="109">
                  <c:v>42440</c:v>
                </c:pt>
                <c:pt idx="110">
                  <c:v>42441</c:v>
                </c:pt>
                <c:pt idx="111">
                  <c:v>42442</c:v>
                </c:pt>
                <c:pt idx="112">
                  <c:v>42443</c:v>
                </c:pt>
                <c:pt idx="113">
                  <c:v>42444</c:v>
                </c:pt>
                <c:pt idx="114">
                  <c:v>42445</c:v>
                </c:pt>
                <c:pt idx="115">
                  <c:v>42446</c:v>
                </c:pt>
                <c:pt idx="116">
                  <c:v>42447</c:v>
                </c:pt>
                <c:pt idx="117">
                  <c:v>42448</c:v>
                </c:pt>
                <c:pt idx="118">
                  <c:v>42449</c:v>
                </c:pt>
                <c:pt idx="119">
                  <c:v>42450</c:v>
                </c:pt>
                <c:pt idx="120">
                  <c:v>42451</c:v>
                </c:pt>
                <c:pt idx="121">
                  <c:v>42452</c:v>
                </c:pt>
                <c:pt idx="122">
                  <c:v>42453</c:v>
                </c:pt>
                <c:pt idx="123">
                  <c:v>42454</c:v>
                </c:pt>
                <c:pt idx="124">
                  <c:v>42455</c:v>
                </c:pt>
                <c:pt idx="125">
                  <c:v>42456</c:v>
                </c:pt>
                <c:pt idx="126">
                  <c:v>42457</c:v>
                </c:pt>
                <c:pt idx="127">
                  <c:v>42458</c:v>
                </c:pt>
                <c:pt idx="128">
                  <c:v>42459</c:v>
                </c:pt>
                <c:pt idx="129">
                  <c:v>42460</c:v>
                </c:pt>
                <c:pt idx="130">
                  <c:v>42461</c:v>
                </c:pt>
                <c:pt idx="131">
                  <c:v>42462</c:v>
                </c:pt>
                <c:pt idx="132">
                  <c:v>42463</c:v>
                </c:pt>
                <c:pt idx="133">
                  <c:v>42464</c:v>
                </c:pt>
                <c:pt idx="134">
                  <c:v>42465</c:v>
                </c:pt>
                <c:pt idx="135">
                  <c:v>42466</c:v>
                </c:pt>
                <c:pt idx="136">
                  <c:v>42467</c:v>
                </c:pt>
                <c:pt idx="137">
                  <c:v>42468</c:v>
                </c:pt>
                <c:pt idx="138">
                  <c:v>42469</c:v>
                </c:pt>
                <c:pt idx="139">
                  <c:v>42470</c:v>
                </c:pt>
                <c:pt idx="140">
                  <c:v>42471</c:v>
                </c:pt>
                <c:pt idx="141">
                  <c:v>42472</c:v>
                </c:pt>
                <c:pt idx="142">
                  <c:v>42473</c:v>
                </c:pt>
                <c:pt idx="143">
                  <c:v>42474</c:v>
                </c:pt>
                <c:pt idx="144">
                  <c:v>42475</c:v>
                </c:pt>
                <c:pt idx="145">
                  <c:v>42476</c:v>
                </c:pt>
                <c:pt idx="146">
                  <c:v>42477</c:v>
                </c:pt>
                <c:pt idx="147">
                  <c:v>42478</c:v>
                </c:pt>
                <c:pt idx="148">
                  <c:v>42479</c:v>
                </c:pt>
                <c:pt idx="149">
                  <c:v>42480</c:v>
                </c:pt>
                <c:pt idx="150">
                  <c:v>42481</c:v>
                </c:pt>
                <c:pt idx="151">
                  <c:v>42482</c:v>
                </c:pt>
                <c:pt idx="152">
                  <c:v>42483</c:v>
                </c:pt>
                <c:pt idx="153">
                  <c:v>42484</c:v>
                </c:pt>
                <c:pt idx="154">
                  <c:v>42485</c:v>
                </c:pt>
                <c:pt idx="155">
                  <c:v>42486</c:v>
                </c:pt>
                <c:pt idx="156">
                  <c:v>42487</c:v>
                </c:pt>
                <c:pt idx="157">
                  <c:v>42488</c:v>
                </c:pt>
                <c:pt idx="158">
                  <c:v>42489</c:v>
                </c:pt>
                <c:pt idx="159">
                  <c:v>42490</c:v>
                </c:pt>
                <c:pt idx="160">
                  <c:v>42491</c:v>
                </c:pt>
                <c:pt idx="161">
                  <c:v>42492</c:v>
                </c:pt>
                <c:pt idx="162">
                  <c:v>42493</c:v>
                </c:pt>
                <c:pt idx="163">
                  <c:v>42494</c:v>
                </c:pt>
                <c:pt idx="164">
                  <c:v>42495</c:v>
                </c:pt>
                <c:pt idx="165">
                  <c:v>42496</c:v>
                </c:pt>
                <c:pt idx="166">
                  <c:v>42497</c:v>
                </c:pt>
                <c:pt idx="167">
                  <c:v>42498</c:v>
                </c:pt>
                <c:pt idx="168">
                  <c:v>42499</c:v>
                </c:pt>
                <c:pt idx="169">
                  <c:v>42500</c:v>
                </c:pt>
                <c:pt idx="170">
                  <c:v>42501</c:v>
                </c:pt>
                <c:pt idx="171">
                  <c:v>42502</c:v>
                </c:pt>
                <c:pt idx="172">
                  <c:v>42503</c:v>
                </c:pt>
                <c:pt idx="173">
                  <c:v>42504</c:v>
                </c:pt>
                <c:pt idx="174">
                  <c:v>42505</c:v>
                </c:pt>
                <c:pt idx="175">
                  <c:v>42506</c:v>
                </c:pt>
                <c:pt idx="176">
                  <c:v>42507</c:v>
                </c:pt>
                <c:pt idx="177">
                  <c:v>42508</c:v>
                </c:pt>
                <c:pt idx="178">
                  <c:v>42509</c:v>
                </c:pt>
                <c:pt idx="179">
                  <c:v>42510</c:v>
                </c:pt>
                <c:pt idx="180">
                  <c:v>42511</c:v>
                </c:pt>
                <c:pt idx="181">
                  <c:v>42512</c:v>
                </c:pt>
                <c:pt idx="182">
                  <c:v>42513</c:v>
                </c:pt>
                <c:pt idx="183">
                  <c:v>42514</c:v>
                </c:pt>
                <c:pt idx="184">
                  <c:v>42515</c:v>
                </c:pt>
                <c:pt idx="185">
                  <c:v>42516</c:v>
                </c:pt>
                <c:pt idx="186">
                  <c:v>42517</c:v>
                </c:pt>
                <c:pt idx="187">
                  <c:v>42518</c:v>
                </c:pt>
                <c:pt idx="188">
                  <c:v>42519</c:v>
                </c:pt>
                <c:pt idx="189">
                  <c:v>42520</c:v>
                </c:pt>
                <c:pt idx="190">
                  <c:v>42521</c:v>
                </c:pt>
                <c:pt idx="191">
                  <c:v>42522</c:v>
                </c:pt>
                <c:pt idx="192">
                  <c:v>42523</c:v>
                </c:pt>
                <c:pt idx="193">
                  <c:v>42524</c:v>
                </c:pt>
                <c:pt idx="194">
                  <c:v>42525</c:v>
                </c:pt>
                <c:pt idx="195">
                  <c:v>42526</c:v>
                </c:pt>
                <c:pt idx="196">
                  <c:v>42527</c:v>
                </c:pt>
                <c:pt idx="197">
                  <c:v>42528</c:v>
                </c:pt>
                <c:pt idx="198">
                  <c:v>42529</c:v>
                </c:pt>
                <c:pt idx="199">
                  <c:v>42530</c:v>
                </c:pt>
                <c:pt idx="200">
                  <c:v>42531</c:v>
                </c:pt>
                <c:pt idx="201">
                  <c:v>42532</c:v>
                </c:pt>
                <c:pt idx="202">
                  <c:v>42533</c:v>
                </c:pt>
                <c:pt idx="203">
                  <c:v>42534</c:v>
                </c:pt>
                <c:pt idx="204">
                  <c:v>42535</c:v>
                </c:pt>
                <c:pt idx="205">
                  <c:v>42536</c:v>
                </c:pt>
                <c:pt idx="206">
                  <c:v>42537</c:v>
                </c:pt>
                <c:pt idx="207">
                  <c:v>42538</c:v>
                </c:pt>
                <c:pt idx="208">
                  <c:v>42539</c:v>
                </c:pt>
                <c:pt idx="209">
                  <c:v>42540</c:v>
                </c:pt>
                <c:pt idx="210">
                  <c:v>42541</c:v>
                </c:pt>
                <c:pt idx="211">
                  <c:v>42542</c:v>
                </c:pt>
                <c:pt idx="212">
                  <c:v>42543</c:v>
                </c:pt>
                <c:pt idx="213">
                  <c:v>42544</c:v>
                </c:pt>
                <c:pt idx="214">
                  <c:v>42545</c:v>
                </c:pt>
                <c:pt idx="215">
                  <c:v>42546</c:v>
                </c:pt>
                <c:pt idx="216">
                  <c:v>42547</c:v>
                </c:pt>
                <c:pt idx="217">
                  <c:v>42548</c:v>
                </c:pt>
                <c:pt idx="218">
                  <c:v>42549</c:v>
                </c:pt>
                <c:pt idx="219">
                  <c:v>42550</c:v>
                </c:pt>
                <c:pt idx="220">
                  <c:v>42551</c:v>
                </c:pt>
                <c:pt idx="221">
                  <c:v>42552</c:v>
                </c:pt>
                <c:pt idx="222">
                  <c:v>42553</c:v>
                </c:pt>
                <c:pt idx="223">
                  <c:v>42554</c:v>
                </c:pt>
                <c:pt idx="224">
                  <c:v>42555</c:v>
                </c:pt>
                <c:pt idx="225">
                  <c:v>42556</c:v>
                </c:pt>
                <c:pt idx="226">
                  <c:v>42557</c:v>
                </c:pt>
                <c:pt idx="227">
                  <c:v>42558</c:v>
                </c:pt>
                <c:pt idx="228">
                  <c:v>42559</c:v>
                </c:pt>
                <c:pt idx="229">
                  <c:v>42560</c:v>
                </c:pt>
                <c:pt idx="230">
                  <c:v>42561</c:v>
                </c:pt>
                <c:pt idx="231">
                  <c:v>42562</c:v>
                </c:pt>
                <c:pt idx="232">
                  <c:v>42563</c:v>
                </c:pt>
                <c:pt idx="233">
                  <c:v>42564</c:v>
                </c:pt>
                <c:pt idx="234">
                  <c:v>42565</c:v>
                </c:pt>
                <c:pt idx="235">
                  <c:v>42566</c:v>
                </c:pt>
                <c:pt idx="236">
                  <c:v>42567</c:v>
                </c:pt>
                <c:pt idx="237">
                  <c:v>42568</c:v>
                </c:pt>
                <c:pt idx="238">
                  <c:v>42569</c:v>
                </c:pt>
                <c:pt idx="239">
                  <c:v>42570</c:v>
                </c:pt>
                <c:pt idx="240">
                  <c:v>42571</c:v>
                </c:pt>
                <c:pt idx="241">
                  <c:v>42572</c:v>
                </c:pt>
                <c:pt idx="242">
                  <c:v>42573</c:v>
                </c:pt>
                <c:pt idx="243">
                  <c:v>42574</c:v>
                </c:pt>
                <c:pt idx="244">
                  <c:v>42575</c:v>
                </c:pt>
                <c:pt idx="245">
                  <c:v>42576</c:v>
                </c:pt>
                <c:pt idx="246">
                  <c:v>42577</c:v>
                </c:pt>
                <c:pt idx="247">
                  <c:v>42578</c:v>
                </c:pt>
                <c:pt idx="248">
                  <c:v>42579</c:v>
                </c:pt>
                <c:pt idx="249">
                  <c:v>42580</c:v>
                </c:pt>
                <c:pt idx="250">
                  <c:v>42581</c:v>
                </c:pt>
                <c:pt idx="251">
                  <c:v>42582</c:v>
                </c:pt>
                <c:pt idx="252">
                  <c:v>42583</c:v>
                </c:pt>
                <c:pt idx="253">
                  <c:v>42584</c:v>
                </c:pt>
                <c:pt idx="254">
                  <c:v>42585</c:v>
                </c:pt>
                <c:pt idx="255">
                  <c:v>42586</c:v>
                </c:pt>
                <c:pt idx="256">
                  <c:v>42587</c:v>
                </c:pt>
                <c:pt idx="257">
                  <c:v>42588</c:v>
                </c:pt>
                <c:pt idx="258">
                  <c:v>42589</c:v>
                </c:pt>
                <c:pt idx="259">
                  <c:v>42590</c:v>
                </c:pt>
                <c:pt idx="260">
                  <c:v>42591</c:v>
                </c:pt>
                <c:pt idx="261">
                  <c:v>42592</c:v>
                </c:pt>
                <c:pt idx="262">
                  <c:v>42593</c:v>
                </c:pt>
                <c:pt idx="263">
                  <c:v>42594</c:v>
                </c:pt>
                <c:pt idx="264">
                  <c:v>42595</c:v>
                </c:pt>
                <c:pt idx="265">
                  <c:v>42596</c:v>
                </c:pt>
                <c:pt idx="266">
                  <c:v>42597</c:v>
                </c:pt>
                <c:pt idx="267">
                  <c:v>42598</c:v>
                </c:pt>
                <c:pt idx="268">
                  <c:v>42599</c:v>
                </c:pt>
                <c:pt idx="269">
                  <c:v>42600</c:v>
                </c:pt>
                <c:pt idx="270">
                  <c:v>42601</c:v>
                </c:pt>
                <c:pt idx="271">
                  <c:v>42602</c:v>
                </c:pt>
                <c:pt idx="272">
                  <c:v>42603</c:v>
                </c:pt>
                <c:pt idx="273">
                  <c:v>42604</c:v>
                </c:pt>
                <c:pt idx="274">
                  <c:v>42605</c:v>
                </c:pt>
                <c:pt idx="275">
                  <c:v>42606</c:v>
                </c:pt>
                <c:pt idx="276">
                  <c:v>42607</c:v>
                </c:pt>
                <c:pt idx="277">
                  <c:v>42608</c:v>
                </c:pt>
                <c:pt idx="278">
                  <c:v>42609</c:v>
                </c:pt>
                <c:pt idx="279">
                  <c:v>42610</c:v>
                </c:pt>
                <c:pt idx="280">
                  <c:v>42611</c:v>
                </c:pt>
                <c:pt idx="281">
                  <c:v>42612</c:v>
                </c:pt>
                <c:pt idx="282">
                  <c:v>42613</c:v>
                </c:pt>
                <c:pt idx="283">
                  <c:v>42614</c:v>
                </c:pt>
                <c:pt idx="284">
                  <c:v>42615</c:v>
                </c:pt>
                <c:pt idx="285">
                  <c:v>42616</c:v>
                </c:pt>
                <c:pt idx="286">
                  <c:v>42617</c:v>
                </c:pt>
                <c:pt idx="287">
                  <c:v>42618</c:v>
                </c:pt>
                <c:pt idx="288">
                  <c:v>42619</c:v>
                </c:pt>
                <c:pt idx="289">
                  <c:v>42620</c:v>
                </c:pt>
                <c:pt idx="290">
                  <c:v>42621</c:v>
                </c:pt>
                <c:pt idx="291">
                  <c:v>42622</c:v>
                </c:pt>
                <c:pt idx="292">
                  <c:v>42623</c:v>
                </c:pt>
                <c:pt idx="293">
                  <c:v>42624</c:v>
                </c:pt>
                <c:pt idx="294">
                  <c:v>42625</c:v>
                </c:pt>
                <c:pt idx="295">
                  <c:v>42626</c:v>
                </c:pt>
                <c:pt idx="296">
                  <c:v>42627</c:v>
                </c:pt>
                <c:pt idx="297">
                  <c:v>42628</c:v>
                </c:pt>
                <c:pt idx="298">
                  <c:v>42629</c:v>
                </c:pt>
                <c:pt idx="299">
                  <c:v>42630</c:v>
                </c:pt>
                <c:pt idx="300">
                  <c:v>42631</c:v>
                </c:pt>
                <c:pt idx="301">
                  <c:v>42632</c:v>
                </c:pt>
                <c:pt idx="302">
                  <c:v>42633</c:v>
                </c:pt>
                <c:pt idx="303">
                  <c:v>42634</c:v>
                </c:pt>
                <c:pt idx="304">
                  <c:v>42635</c:v>
                </c:pt>
                <c:pt idx="305">
                  <c:v>42636</c:v>
                </c:pt>
                <c:pt idx="306">
                  <c:v>42637</c:v>
                </c:pt>
                <c:pt idx="307">
                  <c:v>42638</c:v>
                </c:pt>
                <c:pt idx="308">
                  <c:v>42639</c:v>
                </c:pt>
                <c:pt idx="309">
                  <c:v>42640</c:v>
                </c:pt>
                <c:pt idx="310">
                  <c:v>42641</c:v>
                </c:pt>
                <c:pt idx="311">
                  <c:v>42642</c:v>
                </c:pt>
                <c:pt idx="312">
                  <c:v>42643</c:v>
                </c:pt>
                <c:pt idx="313">
                  <c:v>42644</c:v>
                </c:pt>
                <c:pt idx="314">
                  <c:v>42645</c:v>
                </c:pt>
                <c:pt idx="315">
                  <c:v>42646</c:v>
                </c:pt>
                <c:pt idx="316">
                  <c:v>42647</c:v>
                </c:pt>
                <c:pt idx="317">
                  <c:v>42648</c:v>
                </c:pt>
                <c:pt idx="318">
                  <c:v>42649</c:v>
                </c:pt>
                <c:pt idx="319">
                  <c:v>42650</c:v>
                </c:pt>
                <c:pt idx="320">
                  <c:v>42651</c:v>
                </c:pt>
                <c:pt idx="321">
                  <c:v>42652</c:v>
                </c:pt>
                <c:pt idx="322">
                  <c:v>42653</c:v>
                </c:pt>
                <c:pt idx="323">
                  <c:v>42654</c:v>
                </c:pt>
                <c:pt idx="324">
                  <c:v>42655</c:v>
                </c:pt>
                <c:pt idx="325">
                  <c:v>42656</c:v>
                </c:pt>
                <c:pt idx="326">
                  <c:v>42657</c:v>
                </c:pt>
                <c:pt idx="327">
                  <c:v>42658</c:v>
                </c:pt>
                <c:pt idx="328">
                  <c:v>42659</c:v>
                </c:pt>
                <c:pt idx="329">
                  <c:v>42660</c:v>
                </c:pt>
                <c:pt idx="330">
                  <c:v>42661</c:v>
                </c:pt>
                <c:pt idx="331">
                  <c:v>42662</c:v>
                </c:pt>
                <c:pt idx="332">
                  <c:v>42663</c:v>
                </c:pt>
                <c:pt idx="333">
                  <c:v>42664</c:v>
                </c:pt>
                <c:pt idx="334">
                  <c:v>42665</c:v>
                </c:pt>
                <c:pt idx="335">
                  <c:v>42666</c:v>
                </c:pt>
                <c:pt idx="336">
                  <c:v>42667</c:v>
                </c:pt>
                <c:pt idx="337">
                  <c:v>42668</c:v>
                </c:pt>
                <c:pt idx="338">
                  <c:v>42669</c:v>
                </c:pt>
                <c:pt idx="339">
                  <c:v>42670</c:v>
                </c:pt>
                <c:pt idx="340">
                  <c:v>42671</c:v>
                </c:pt>
                <c:pt idx="341">
                  <c:v>42672</c:v>
                </c:pt>
                <c:pt idx="342">
                  <c:v>42673</c:v>
                </c:pt>
                <c:pt idx="343">
                  <c:v>42674</c:v>
                </c:pt>
                <c:pt idx="344">
                  <c:v>42675</c:v>
                </c:pt>
                <c:pt idx="345">
                  <c:v>42676</c:v>
                </c:pt>
                <c:pt idx="346">
                  <c:v>42677</c:v>
                </c:pt>
                <c:pt idx="347">
                  <c:v>42678</c:v>
                </c:pt>
                <c:pt idx="348">
                  <c:v>42679</c:v>
                </c:pt>
                <c:pt idx="349">
                  <c:v>42680</c:v>
                </c:pt>
                <c:pt idx="350">
                  <c:v>42681</c:v>
                </c:pt>
                <c:pt idx="351">
                  <c:v>42682</c:v>
                </c:pt>
                <c:pt idx="352">
                  <c:v>42683</c:v>
                </c:pt>
                <c:pt idx="353">
                  <c:v>42684</c:v>
                </c:pt>
                <c:pt idx="354">
                  <c:v>42685</c:v>
                </c:pt>
                <c:pt idx="355">
                  <c:v>42686</c:v>
                </c:pt>
                <c:pt idx="356">
                  <c:v>42687</c:v>
                </c:pt>
                <c:pt idx="357">
                  <c:v>42688</c:v>
                </c:pt>
                <c:pt idx="358">
                  <c:v>42689</c:v>
                </c:pt>
                <c:pt idx="359">
                  <c:v>42690</c:v>
                </c:pt>
                <c:pt idx="360">
                  <c:v>42691</c:v>
                </c:pt>
                <c:pt idx="361">
                  <c:v>42692</c:v>
                </c:pt>
                <c:pt idx="362">
                  <c:v>42693</c:v>
                </c:pt>
                <c:pt idx="363">
                  <c:v>42694</c:v>
                </c:pt>
                <c:pt idx="364">
                  <c:v>42695</c:v>
                </c:pt>
                <c:pt idx="365">
                  <c:v>42696</c:v>
                </c:pt>
              </c:numCache>
            </c:numRef>
          </c:cat>
          <c:val>
            <c:numRef>
              <c:f>水利_農塘!$B$3:$NC$3</c:f>
              <c:numCache>
                <c:formatCode>General</c:formatCode>
                <c:ptCount val="366"/>
                <c:pt idx="0">
                  <c:v>1497.85</c:v>
                </c:pt>
                <c:pt idx="1">
                  <c:v>1495.51</c:v>
                </c:pt>
                <c:pt idx="2">
                  <c:v>1493.67</c:v>
                </c:pt>
                <c:pt idx="3">
                  <c:v>1299.18</c:v>
                </c:pt>
                <c:pt idx="4">
                  <c:v>1298.0999999999999</c:v>
                </c:pt>
                <c:pt idx="5">
                  <c:v>1369.24</c:v>
                </c:pt>
                <c:pt idx="6">
                  <c:v>1422.19</c:v>
                </c:pt>
                <c:pt idx="7">
                  <c:v>1421.11</c:v>
                </c:pt>
                <c:pt idx="8">
                  <c:v>1420.08</c:v>
                </c:pt>
                <c:pt idx="9">
                  <c:v>1419.2</c:v>
                </c:pt>
                <c:pt idx="10">
                  <c:v>1223.58</c:v>
                </c:pt>
                <c:pt idx="11">
                  <c:v>1222.23</c:v>
                </c:pt>
                <c:pt idx="12">
                  <c:v>1296.58</c:v>
                </c:pt>
                <c:pt idx="13">
                  <c:v>1358.18</c:v>
                </c:pt>
                <c:pt idx="14">
                  <c:v>1357.68</c:v>
                </c:pt>
                <c:pt idx="15">
                  <c:v>1356.11</c:v>
                </c:pt>
                <c:pt idx="16">
                  <c:v>1447.01</c:v>
                </c:pt>
                <c:pt idx="17">
                  <c:v>1250.71</c:v>
                </c:pt>
                <c:pt idx="18">
                  <c:v>1251.53</c:v>
                </c:pt>
                <c:pt idx="19">
                  <c:v>1320.38</c:v>
                </c:pt>
                <c:pt idx="20">
                  <c:v>1379.47</c:v>
                </c:pt>
                <c:pt idx="21">
                  <c:v>1378.86</c:v>
                </c:pt>
                <c:pt idx="22">
                  <c:v>1377.62</c:v>
                </c:pt>
                <c:pt idx="23">
                  <c:v>1376.39</c:v>
                </c:pt>
                <c:pt idx="24">
                  <c:v>1180.79</c:v>
                </c:pt>
                <c:pt idx="25">
                  <c:v>1179.97</c:v>
                </c:pt>
                <c:pt idx="26">
                  <c:v>1250.0899999999999</c:v>
                </c:pt>
                <c:pt idx="27">
                  <c:v>1302.69</c:v>
                </c:pt>
                <c:pt idx="28">
                  <c:v>1302.69</c:v>
                </c:pt>
                <c:pt idx="29">
                  <c:v>1302.29</c:v>
                </c:pt>
                <c:pt idx="30">
                  <c:v>1302.29</c:v>
                </c:pt>
                <c:pt idx="31">
                  <c:v>1108.96</c:v>
                </c:pt>
                <c:pt idx="32">
                  <c:v>1114.6400000000001</c:v>
                </c:pt>
                <c:pt idx="33">
                  <c:v>1184.83</c:v>
                </c:pt>
                <c:pt idx="34">
                  <c:v>1241.58</c:v>
                </c:pt>
                <c:pt idx="35">
                  <c:v>1239.9000000000001</c:v>
                </c:pt>
                <c:pt idx="36">
                  <c:v>1238.71</c:v>
                </c:pt>
                <c:pt idx="37">
                  <c:v>1238.06</c:v>
                </c:pt>
                <c:pt idx="38">
                  <c:v>1042.28</c:v>
                </c:pt>
                <c:pt idx="39">
                  <c:v>1041.2</c:v>
                </c:pt>
                <c:pt idx="40">
                  <c:v>1113.02</c:v>
                </c:pt>
                <c:pt idx="41">
                  <c:v>1169.8699999999999</c:v>
                </c:pt>
                <c:pt idx="42">
                  <c:v>1169.75</c:v>
                </c:pt>
                <c:pt idx="43">
                  <c:v>1170.27</c:v>
                </c:pt>
                <c:pt idx="44">
                  <c:v>1194.4000000000001</c:v>
                </c:pt>
                <c:pt idx="45">
                  <c:v>997.59</c:v>
                </c:pt>
                <c:pt idx="46">
                  <c:v>997.59</c:v>
                </c:pt>
                <c:pt idx="47">
                  <c:v>1068.43</c:v>
                </c:pt>
                <c:pt idx="48">
                  <c:v>1122.22</c:v>
                </c:pt>
                <c:pt idx="49">
                  <c:v>1132.95</c:v>
                </c:pt>
                <c:pt idx="50">
                  <c:v>1132.1300000000001</c:v>
                </c:pt>
                <c:pt idx="51">
                  <c:v>1131.31</c:v>
                </c:pt>
                <c:pt idx="52">
                  <c:v>936.03</c:v>
                </c:pt>
                <c:pt idx="53">
                  <c:v>940.62</c:v>
                </c:pt>
                <c:pt idx="54">
                  <c:v>1011.79</c:v>
                </c:pt>
                <c:pt idx="55">
                  <c:v>1070.06</c:v>
                </c:pt>
                <c:pt idx="56">
                  <c:v>1069.0999999999999</c:v>
                </c:pt>
                <c:pt idx="57">
                  <c:v>1068.17</c:v>
                </c:pt>
                <c:pt idx="58">
                  <c:v>1070.18</c:v>
                </c:pt>
                <c:pt idx="59">
                  <c:v>880.68</c:v>
                </c:pt>
                <c:pt idx="60">
                  <c:v>887.83500000000004</c:v>
                </c:pt>
                <c:pt idx="61">
                  <c:v>961.14</c:v>
                </c:pt>
                <c:pt idx="62">
                  <c:v>1015.6</c:v>
                </c:pt>
                <c:pt idx="63">
                  <c:v>1014.82</c:v>
                </c:pt>
                <c:pt idx="64">
                  <c:v>1014.05</c:v>
                </c:pt>
                <c:pt idx="65">
                  <c:v>1015.9</c:v>
                </c:pt>
                <c:pt idx="66">
                  <c:v>857.19</c:v>
                </c:pt>
                <c:pt idx="67">
                  <c:v>883.65</c:v>
                </c:pt>
                <c:pt idx="68">
                  <c:v>948.85500000000002</c:v>
                </c:pt>
                <c:pt idx="69">
                  <c:v>1005.75</c:v>
                </c:pt>
                <c:pt idx="70">
                  <c:v>1011.15</c:v>
                </c:pt>
                <c:pt idx="71">
                  <c:v>1010.55</c:v>
                </c:pt>
                <c:pt idx="72">
                  <c:v>1010.11</c:v>
                </c:pt>
                <c:pt idx="73">
                  <c:v>815.88</c:v>
                </c:pt>
                <c:pt idx="74">
                  <c:v>816.01499999999999</c:v>
                </c:pt>
                <c:pt idx="75">
                  <c:v>886.69899999999996</c:v>
                </c:pt>
                <c:pt idx="76">
                  <c:v>939.93100000000004</c:v>
                </c:pt>
                <c:pt idx="77">
                  <c:v>939.71500000000003</c:v>
                </c:pt>
                <c:pt idx="78">
                  <c:v>939.11400000000003</c:v>
                </c:pt>
                <c:pt idx="79">
                  <c:v>938.75699999999995</c:v>
                </c:pt>
                <c:pt idx="80">
                  <c:v>749.59500000000003</c:v>
                </c:pt>
                <c:pt idx="81">
                  <c:v>762.01499999999999</c:v>
                </c:pt>
                <c:pt idx="82">
                  <c:v>831.40499999999997</c:v>
                </c:pt>
                <c:pt idx="83">
                  <c:v>889.101</c:v>
                </c:pt>
                <c:pt idx="84">
                  <c:v>888.53</c:v>
                </c:pt>
                <c:pt idx="85">
                  <c:v>887.77300000000002</c:v>
                </c:pt>
                <c:pt idx="86">
                  <c:v>887.197</c:v>
                </c:pt>
                <c:pt idx="87">
                  <c:v>692.89499999999998</c:v>
                </c:pt>
                <c:pt idx="88">
                  <c:v>694.11</c:v>
                </c:pt>
                <c:pt idx="89">
                  <c:v>766.28899999999999</c:v>
                </c:pt>
                <c:pt idx="90">
                  <c:v>818.67200000000003</c:v>
                </c:pt>
                <c:pt idx="91">
                  <c:v>818.34</c:v>
                </c:pt>
                <c:pt idx="92">
                  <c:v>817.58399999999995</c:v>
                </c:pt>
                <c:pt idx="93">
                  <c:v>816.80899999999997</c:v>
                </c:pt>
                <c:pt idx="94">
                  <c:v>622.42499999999995</c:v>
                </c:pt>
                <c:pt idx="95">
                  <c:v>622.02</c:v>
                </c:pt>
                <c:pt idx="96">
                  <c:v>692.93700000000001</c:v>
                </c:pt>
                <c:pt idx="97">
                  <c:v>746.61699999999996</c:v>
                </c:pt>
                <c:pt idx="98">
                  <c:v>745.25199999999995</c:v>
                </c:pt>
                <c:pt idx="99">
                  <c:v>744.06399999999996</c:v>
                </c:pt>
                <c:pt idx="100">
                  <c:v>743.37</c:v>
                </c:pt>
                <c:pt idx="101">
                  <c:v>549.255</c:v>
                </c:pt>
                <c:pt idx="102">
                  <c:v>548.85</c:v>
                </c:pt>
                <c:pt idx="103">
                  <c:v>620.48800000000006</c:v>
                </c:pt>
                <c:pt idx="104">
                  <c:v>673.62699999999995</c:v>
                </c:pt>
                <c:pt idx="105">
                  <c:v>673.01499999999999</c:v>
                </c:pt>
                <c:pt idx="106">
                  <c:v>674.56200000000001</c:v>
                </c:pt>
                <c:pt idx="107">
                  <c:v>678.04399999999998</c:v>
                </c:pt>
                <c:pt idx="108">
                  <c:v>494.04</c:v>
                </c:pt>
                <c:pt idx="109">
                  <c:v>496.47</c:v>
                </c:pt>
                <c:pt idx="110">
                  <c:v>578.95500000000004</c:v>
                </c:pt>
                <c:pt idx="111">
                  <c:v>656.26199999999994</c:v>
                </c:pt>
                <c:pt idx="112">
                  <c:v>655.72900000000004</c:v>
                </c:pt>
                <c:pt idx="113">
                  <c:v>655.29300000000001</c:v>
                </c:pt>
                <c:pt idx="114">
                  <c:v>656.53300000000002</c:v>
                </c:pt>
                <c:pt idx="115">
                  <c:v>464.745</c:v>
                </c:pt>
                <c:pt idx="116">
                  <c:v>485.94</c:v>
                </c:pt>
                <c:pt idx="117">
                  <c:v>560.59500000000003</c:v>
                </c:pt>
                <c:pt idx="118">
                  <c:v>630.49699999999996</c:v>
                </c:pt>
                <c:pt idx="119">
                  <c:v>647.35599999999999</c:v>
                </c:pt>
                <c:pt idx="120">
                  <c:v>651.61900000000003</c:v>
                </c:pt>
                <c:pt idx="121">
                  <c:v>687.9</c:v>
                </c:pt>
                <c:pt idx="122">
                  <c:v>490.8</c:v>
                </c:pt>
                <c:pt idx="123">
                  <c:v>492.55500000000001</c:v>
                </c:pt>
                <c:pt idx="124">
                  <c:v>562.21500000000003</c:v>
                </c:pt>
                <c:pt idx="125">
                  <c:v>617.27800000000002</c:v>
                </c:pt>
                <c:pt idx="126">
                  <c:v>616.202</c:v>
                </c:pt>
                <c:pt idx="127">
                  <c:v>615.68499999999995</c:v>
                </c:pt>
                <c:pt idx="128">
                  <c:v>614.86</c:v>
                </c:pt>
                <c:pt idx="129">
                  <c:v>421.14</c:v>
                </c:pt>
                <c:pt idx="130">
                  <c:v>421.14</c:v>
                </c:pt>
                <c:pt idx="131">
                  <c:v>492.35</c:v>
                </c:pt>
                <c:pt idx="132">
                  <c:v>545.95799999999997</c:v>
                </c:pt>
                <c:pt idx="133">
                  <c:v>545.57600000000002</c:v>
                </c:pt>
                <c:pt idx="134">
                  <c:v>545.31700000000001</c:v>
                </c:pt>
                <c:pt idx="135">
                  <c:v>545.17700000000002</c:v>
                </c:pt>
                <c:pt idx="136">
                  <c:v>352.15499999999997</c:v>
                </c:pt>
                <c:pt idx="137">
                  <c:v>351.88499999999999</c:v>
                </c:pt>
                <c:pt idx="138">
                  <c:v>424.24299999999999</c:v>
                </c:pt>
                <c:pt idx="139">
                  <c:v>495.71300000000002</c:v>
                </c:pt>
                <c:pt idx="140">
                  <c:v>553.64</c:v>
                </c:pt>
                <c:pt idx="141">
                  <c:v>616.60900000000004</c:v>
                </c:pt>
                <c:pt idx="142">
                  <c:v>713.33</c:v>
                </c:pt>
                <c:pt idx="143">
                  <c:v>770.19100000000003</c:v>
                </c:pt>
                <c:pt idx="144">
                  <c:v>833.03399999999999</c:v>
                </c:pt>
                <c:pt idx="145">
                  <c:v>886.50300000000004</c:v>
                </c:pt>
                <c:pt idx="146">
                  <c:v>943.97500000000002</c:v>
                </c:pt>
                <c:pt idx="147">
                  <c:v>1005.94</c:v>
                </c:pt>
                <c:pt idx="148">
                  <c:v>1059.1400000000001</c:v>
                </c:pt>
                <c:pt idx="149">
                  <c:v>1112.3599999999999</c:v>
                </c:pt>
                <c:pt idx="150">
                  <c:v>1166</c:v>
                </c:pt>
                <c:pt idx="151">
                  <c:v>1219.6099999999999</c:v>
                </c:pt>
                <c:pt idx="152">
                  <c:v>1311.38</c:v>
                </c:pt>
                <c:pt idx="153">
                  <c:v>1365.76</c:v>
                </c:pt>
                <c:pt idx="154">
                  <c:v>1425</c:v>
                </c:pt>
                <c:pt idx="155">
                  <c:v>1425</c:v>
                </c:pt>
                <c:pt idx="156">
                  <c:v>1427.17</c:v>
                </c:pt>
                <c:pt idx="157">
                  <c:v>1426.08</c:v>
                </c:pt>
                <c:pt idx="158">
                  <c:v>1425</c:v>
                </c:pt>
                <c:pt idx="159">
                  <c:v>1440.54</c:v>
                </c:pt>
                <c:pt idx="160">
                  <c:v>1461.94</c:v>
                </c:pt>
                <c:pt idx="161">
                  <c:v>1467.02</c:v>
                </c:pt>
                <c:pt idx="162">
                  <c:v>1466.46</c:v>
                </c:pt>
                <c:pt idx="163">
                  <c:v>1465.7</c:v>
                </c:pt>
                <c:pt idx="164">
                  <c:v>1465.27</c:v>
                </c:pt>
                <c:pt idx="165">
                  <c:v>1464.73</c:v>
                </c:pt>
                <c:pt idx="166">
                  <c:v>1464.13</c:v>
                </c:pt>
                <c:pt idx="167">
                  <c:v>1463.62</c:v>
                </c:pt>
                <c:pt idx="168">
                  <c:v>1463.05</c:v>
                </c:pt>
                <c:pt idx="169">
                  <c:v>1486.8</c:v>
                </c:pt>
                <c:pt idx="170">
                  <c:v>1485.43</c:v>
                </c:pt>
                <c:pt idx="171">
                  <c:v>1484.27</c:v>
                </c:pt>
                <c:pt idx="172">
                  <c:v>1483.18</c:v>
                </c:pt>
                <c:pt idx="173">
                  <c:v>1481.69</c:v>
                </c:pt>
                <c:pt idx="174">
                  <c:v>1481.04</c:v>
                </c:pt>
                <c:pt idx="175">
                  <c:v>1485.25</c:v>
                </c:pt>
                <c:pt idx="176">
                  <c:v>1483.26</c:v>
                </c:pt>
                <c:pt idx="177">
                  <c:v>1481.68</c:v>
                </c:pt>
                <c:pt idx="178">
                  <c:v>1480.7</c:v>
                </c:pt>
                <c:pt idx="179">
                  <c:v>1479.86</c:v>
                </c:pt>
                <c:pt idx="180">
                  <c:v>1500</c:v>
                </c:pt>
                <c:pt idx="181">
                  <c:v>1500</c:v>
                </c:pt>
                <c:pt idx="182">
                  <c:v>1500</c:v>
                </c:pt>
                <c:pt idx="183">
                  <c:v>1500</c:v>
                </c:pt>
                <c:pt idx="184">
                  <c:v>1500</c:v>
                </c:pt>
                <c:pt idx="185">
                  <c:v>1500</c:v>
                </c:pt>
                <c:pt idx="186">
                  <c:v>1500</c:v>
                </c:pt>
                <c:pt idx="187">
                  <c:v>1500</c:v>
                </c:pt>
                <c:pt idx="188">
                  <c:v>1500</c:v>
                </c:pt>
                <c:pt idx="189">
                  <c:v>1500</c:v>
                </c:pt>
                <c:pt idx="190">
                  <c:v>1500</c:v>
                </c:pt>
                <c:pt idx="191">
                  <c:v>1500</c:v>
                </c:pt>
                <c:pt idx="192">
                  <c:v>1500</c:v>
                </c:pt>
                <c:pt idx="193">
                  <c:v>1500</c:v>
                </c:pt>
                <c:pt idx="194">
                  <c:v>1500</c:v>
                </c:pt>
                <c:pt idx="195">
                  <c:v>1500</c:v>
                </c:pt>
                <c:pt idx="196">
                  <c:v>1500</c:v>
                </c:pt>
                <c:pt idx="197">
                  <c:v>1500</c:v>
                </c:pt>
                <c:pt idx="198">
                  <c:v>1500</c:v>
                </c:pt>
                <c:pt idx="199">
                  <c:v>1500</c:v>
                </c:pt>
                <c:pt idx="200">
                  <c:v>1500</c:v>
                </c:pt>
                <c:pt idx="201">
                  <c:v>1500</c:v>
                </c:pt>
                <c:pt idx="202">
                  <c:v>1500</c:v>
                </c:pt>
                <c:pt idx="203">
                  <c:v>1500</c:v>
                </c:pt>
                <c:pt idx="204">
                  <c:v>1500</c:v>
                </c:pt>
                <c:pt idx="205">
                  <c:v>1500</c:v>
                </c:pt>
                <c:pt idx="206">
                  <c:v>1500</c:v>
                </c:pt>
                <c:pt idx="207">
                  <c:v>1500</c:v>
                </c:pt>
                <c:pt idx="208">
                  <c:v>1500</c:v>
                </c:pt>
                <c:pt idx="209">
                  <c:v>1500</c:v>
                </c:pt>
                <c:pt idx="210">
                  <c:v>1500</c:v>
                </c:pt>
                <c:pt idx="211">
                  <c:v>1500</c:v>
                </c:pt>
                <c:pt idx="212">
                  <c:v>1500</c:v>
                </c:pt>
                <c:pt idx="213">
                  <c:v>1500</c:v>
                </c:pt>
                <c:pt idx="214">
                  <c:v>1500</c:v>
                </c:pt>
                <c:pt idx="215">
                  <c:v>1500</c:v>
                </c:pt>
                <c:pt idx="216">
                  <c:v>1500</c:v>
                </c:pt>
                <c:pt idx="217">
                  <c:v>1500</c:v>
                </c:pt>
                <c:pt idx="218">
                  <c:v>1500</c:v>
                </c:pt>
                <c:pt idx="219">
                  <c:v>1500</c:v>
                </c:pt>
                <c:pt idx="220">
                  <c:v>1500</c:v>
                </c:pt>
                <c:pt idx="221">
                  <c:v>1500</c:v>
                </c:pt>
                <c:pt idx="222">
                  <c:v>1500</c:v>
                </c:pt>
                <c:pt idx="223">
                  <c:v>1500</c:v>
                </c:pt>
                <c:pt idx="224">
                  <c:v>1500</c:v>
                </c:pt>
                <c:pt idx="225">
                  <c:v>1500</c:v>
                </c:pt>
                <c:pt idx="226">
                  <c:v>1497.26</c:v>
                </c:pt>
                <c:pt idx="227">
                  <c:v>1493.78</c:v>
                </c:pt>
                <c:pt idx="228">
                  <c:v>1491.84</c:v>
                </c:pt>
                <c:pt idx="229">
                  <c:v>1372.48</c:v>
                </c:pt>
                <c:pt idx="230">
                  <c:v>1378.12</c:v>
                </c:pt>
                <c:pt idx="231">
                  <c:v>1425</c:v>
                </c:pt>
                <c:pt idx="232">
                  <c:v>1425</c:v>
                </c:pt>
                <c:pt idx="233">
                  <c:v>1424.75</c:v>
                </c:pt>
                <c:pt idx="234">
                  <c:v>1424.79</c:v>
                </c:pt>
                <c:pt idx="235">
                  <c:v>1424.22</c:v>
                </c:pt>
                <c:pt idx="236">
                  <c:v>1276.3699999999999</c:v>
                </c:pt>
                <c:pt idx="237">
                  <c:v>1276.23</c:v>
                </c:pt>
                <c:pt idx="238">
                  <c:v>1351.29</c:v>
                </c:pt>
                <c:pt idx="239">
                  <c:v>1404.35</c:v>
                </c:pt>
                <c:pt idx="240">
                  <c:v>1403.54</c:v>
                </c:pt>
                <c:pt idx="241">
                  <c:v>1402.86</c:v>
                </c:pt>
                <c:pt idx="242">
                  <c:v>1402.86</c:v>
                </c:pt>
                <c:pt idx="243">
                  <c:v>1209.54</c:v>
                </c:pt>
                <c:pt idx="244">
                  <c:v>1210.8900000000001</c:v>
                </c:pt>
                <c:pt idx="245">
                  <c:v>1281.18</c:v>
                </c:pt>
                <c:pt idx="246">
                  <c:v>1334.4</c:v>
                </c:pt>
                <c:pt idx="247">
                  <c:v>1333.61</c:v>
                </c:pt>
                <c:pt idx="248">
                  <c:v>1332.78</c:v>
                </c:pt>
                <c:pt idx="249">
                  <c:v>1332.2</c:v>
                </c:pt>
                <c:pt idx="250">
                  <c:v>1137.04</c:v>
                </c:pt>
                <c:pt idx="251">
                  <c:v>1135.43</c:v>
                </c:pt>
                <c:pt idx="252">
                  <c:v>1203.5899999999999</c:v>
                </c:pt>
                <c:pt idx="253">
                  <c:v>1256.74</c:v>
                </c:pt>
                <c:pt idx="254">
                  <c:v>1256.18</c:v>
                </c:pt>
                <c:pt idx="255">
                  <c:v>1255.56</c:v>
                </c:pt>
                <c:pt idx="256">
                  <c:v>1255.05</c:v>
                </c:pt>
                <c:pt idx="257">
                  <c:v>1060.5</c:v>
                </c:pt>
                <c:pt idx="258">
                  <c:v>1060.0999999999999</c:v>
                </c:pt>
                <c:pt idx="259">
                  <c:v>1131.4100000000001</c:v>
                </c:pt>
                <c:pt idx="260">
                  <c:v>1190.08</c:v>
                </c:pt>
                <c:pt idx="261">
                  <c:v>1189.23</c:v>
                </c:pt>
                <c:pt idx="262">
                  <c:v>1203.05</c:v>
                </c:pt>
                <c:pt idx="263">
                  <c:v>1203.53</c:v>
                </c:pt>
                <c:pt idx="264">
                  <c:v>1022.16</c:v>
                </c:pt>
                <c:pt idx="265">
                  <c:v>1022.16</c:v>
                </c:pt>
                <c:pt idx="266">
                  <c:v>1091.82</c:v>
                </c:pt>
                <c:pt idx="267">
                  <c:v>1146.6400000000001</c:v>
                </c:pt>
                <c:pt idx="268">
                  <c:v>1150.6400000000001</c:v>
                </c:pt>
                <c:pt idx="269">
                  <c:v>1150.06</c:v>
                </c:pt>
                <c:pt idx="270">
                  <c:v>1152.27</c:v>
                </c:pt>
                <c:pt idx="271">
                  <c:v>957.22500000000002</c:v>
                </c:pt>
                <c:pt idx="272">
                  <c:v>956.95500000000004</c:v>
                </c:pt>
                <c:pt idx="273">
                  <c:v>1028.44</c:v>
                </c:pt>
                <c:pt idx="274">
                  <c:v>1081.1099999999999</c:v>
                </c:pt>
                <c:pt idx="275">
                  <c:v>1079.8900000000001</c:v>
                </c:pt>
                <c:pt idx="276">
                  <c:v>1079.25</c:v>
                </c:pt>
                <c:pt idx="277">
                  <c:v>1078.3399999999999</c:v>
                </c:pt>
                <c:pt idx="278">
                  <c:v>883.92</c:v>
                </c:pt>
                <c:pt idx="279">
                  <c:v>892.83</c:v>
                </c:pt>
                <c:pt idx="280">
                  <c:v>961.31100000000004</c:v>
                </c:pt>
                <c:pt idx="281">
                  <c:v>1014.19</c:v>
                </c:pt>
                <c:pt idx="282">
                  <c:v>1012.96</c:v>
                </c:pt>
                <c:pt idx="283">
                  <c:v>1012.05</c:v>
                </c:pt>
                <c:pt idx="284">
                  <c:v>1011.82</c:v>
                </c:pt>
                <c:pt idx="285">
                  <c:v>816.69</c:v>
                </c:pt>
                <c:pt idx="286">
                  <c:v>815.07</c:v>
                </c:pt>
                <c:pt idx="287">
                  <c:v>885.04600000000005</c:v>
                </c:pt>
                <c:pt idx="288">
                  <c:v>945.20600000000002</c:v>
                </c:pt>
                <c:pt idx="289">
                  <c:v>949.83900000000006</c:v>
                </c:pt>
                <c:pt idx="290">
                  <c:v>949.31600000000003</c:v>
                </c:pt>
                <c:pt idx="291">
                  <c:v>986.48400000000004</c:v>
                </c:pt>
                <c:pt idx="292">
                  <c:v>790.09500000000003</c:v>
                </c:pt>
                <c:pt idx="293">
                  <c:v>795.63</c:v>
                </c:pt>
                <c:pt idx="294">
                  <c:v>865.69500000000005</c:v>
                </c:pt>
                <c:pt idx="295">
                  <c:v>919.12199999999996</c:v>
                </c:pt>
                <c:pt idx="296">
                  <c:v>932.95899999999995</c:v>
                </c:pt>
                <c:pt idx="297">
                  <c:v>1010.49</c:v>
                </c:pt>
                <c:pt idx="298">
                  <c:v>1016.09</c:v>
                </c:pt>
                <c:pt idx="299">
                  <c:v>843.82500000000005</c:v>
                </c:pt>
                <c:pt idx="300">
                  <c:v>844.90499999999997</c:v>
                </c:pt>
                <c:pt idx="301">
                  <c:v>909.84</c:v>
                </c:pt>
                <c:pt idx="302">
                  <c:v>962.23699999999997</c:v>
                </c:pt>
                <c:pt idx="303">
                  <c:v>959.04300000000001</c:v>
                </c:pt>
                <c:pt idx="304">
                  <c:v>955.88199999999995</c:v>
                </c:pt>
                <c:pt idx="305">
                  <c:v>953.09</c:v>
                </c:pt>
                <c:pt idx="306">
                  <c:v>756.07500000000005</c:v>
                </c:pt>
                <c:pt idx="307">
                  <c:v>753.91499999999996</c:v>
                </c:pt>
                <c:pt idx="308">
                  <c:v>821.13099999999997</c:v>
                </c:pt>
                <c:pt idx="309">
                  <c:v>873.822</c:v>
                </c:pt>
                <c:pt idx="310">
                  <c:v>895.81</c:v>
                </c:pt>
                <c:pt idx="311">
                  <c:v>915.76900000000001</c:v>
                </c:pt>
                <c:pt idx="312">
                  <c:v>915.53399999999999</c:v>
                </c:pt>
                <c:pt idx="313">
                  <c:v>716.25</c:v>
                </c:pt>
                <c:pt idx="314">
                  <c:v>717.06</c:v>
                </c:pt>
                <c:pt idx="315">
                  <c:v>786.89700000000005</c:v>
                </c:pt>
                <c:pt idx="316">
                  <c:v>839.23500000000001</c:v>
                </c:pt>
                <c:pt idx="317">
                  <c:v>837.58799999999997</c:v>
                </c:pt>
                <c:pt idx="318">
                  <c:v>834.65099999999995</c:v>
                </c:pt>
                <c:pt idx="319">
                  <c:v>832.61599999999999</c:v>
                </c:pt>
                <c:pt idx="320">
                  <c:v>664.68</c:v>
                </c:pt>
                <c:pt idx="321">
                  <c:v>670.21500000000003</c:v>
                </c:pt>
                <c:pt idx="322">
                  <c:v>759.58500000000004</c:v>
                </c:pt>
                <c:pt idx="323">
                  <c:v>814.88599999999997</c:v>
                </c:pt>
                <c:pt idx="324">
                  <c:v>812.63900000000001</c:v>
                </c:pt>
                <c:pt idx="325">
                  <c:v>810.75599999999997</c:v>
                </c:pt>
                <c:pt idx="326">
                  <c:v>808.45</c:v>
                </c:pt>
                <c:pt idx="327">
                  <c:v>613.11</c:v>
                </c:pt>
                <c:pt idx="328">
                  <c:v>611.625</c:v>
                </c:pt>
                <c:pt idx="329">
                  <c:v>680.18700000000001</c:v>
                </c:pt>
                <c:pt idx="330">
                  <c:v>732.75599999999997</c:v>
                </c:pt>
                <c:pt idx="331">
                  <c:v>731.00300000000004</c:v>
                </c:pt>
                <c:pt idx="332">
                  <c:v>728.69</c:v>
                </c:pt>
                <c:pt idx="333">
                  <c:v>733.37300000000005</c:v>
                </c:pt>
                <c:pt idx="334">
                  <c:v>538.86</c:v>
                </c:pt>
                <c:pt idx="335">
                  <c:v>538.995</c:v>
                </c:pt>
                <c:pt idx="336">
                  <c:v>616.53499999999997</c:v>
                </c:pt>
                <c:pt idx="337">
                  <c:v>670.75099999999998</c:v>
                </c:pt>
                <c:pt idx="338">
                  <c:v>724.04399999999998</c:v>
                </c:pt>
                <c:pt idx="339">
                  <c:v>777.97699999999998</c:v>
                </c:pt>
                <c:pt idx="340">
                  <c:v>831.67200000000003</c:v>
                </c:pt>
                <c:pt idx="341">
                  <c:v>883.63099999999997</c:v>
                </c:pt>
                <c:pt idx="342">
                  <c:v>935.06399999999996</c:v>
                </c:pt>
                <c:pt idx="343">
                  <c:v>986.94299999999998</c:v>
                </c:pt>
                <c:pt idx="344">
                  <c:v>1037.06</c:v>
                </c:pt>
                <c:pt idx="345">
                  <c:v>1087.72</c:v>
                </c:pt>
                <c:pt idx="346">
                  <c:v>1139.1300000000001</c:v>
                </c:pt>
                <c:pt idx="347">
                  <c:v>1191.48</c:v>
                </c:pt>
                <c:pt idx="348">
                  <c:v>1244.3399999999999</c:v>
                </c:pt>
                <c:pt idx="349">
                  <c:v>1297.29</c:v>
                </c:pt>
                <c:pt idx="350">
                  <c:v>1350.48</c:v>
                </c:pt>
                <c:pt idx="351">
                  <c:v>1403.7</c:v>
                </c:pt>
                <c:pt idx="352">
                  <c:v>1425</c:v>
                </c:pt>
                <c:pt idx="353">
                  <c:v>1425.64</c:v>
                </c:pt>
                <c:pt idx="354">
                  <c:v>1425</c:v>
                </c:pt>
                <c:pt idx="355">
                  <c:v>1425</c:v>
                </c:pt>
                <c:pt idx="356">
                  <c:v>1500</c:v>
                </c:pt>
                <c:pt idx="357">
                  <c:v>1499.58</c:v>
                </c:pt>
                <c:pt idx="358">
                  <c:v>1498.28</c:v>
                </c:pt>
                <c:pt idx="359">
                  <c:v>1496.76</c:v>
                </c:pt>
                <c:pt idx="360">
                  <c:v>1495.87</c:v>
                </c:pt>
                <c:pt idx="361">
                  <c:v>1495.34</c:v>
                </c:pt>
                <c:pt idx="362">
                  <c:v>1494.81</c:v>
                </c:pt>
                <c:pt idx="363">
                  <c:v>1496.18</c:v>
                </c:pt>
                <c:pt idx="364">
                  <c:v>1500</c:v>
                </c:pt>
                <c:pt idx="365">
                  <c:v>1500</c:v>
                </c:pt>
              </c:numCache>
            </c:numRef>
          </c:val>
          <c:smooth val="0"/>
          <c:extLst>
            <c:ext xmlns:c16="http://schemas.microsoft.com/office/drawing/2014/chart" uri="{C3380CC4-5D6E-409C-BE32-E72D297353CC}">
              <c16:uniqueId val="{00000000-97AA-4C13-85C9-2D6597738460}"/>
            </c:ext>
          </c:extLst>
        </c:ser>
        <c:ser>
          <c:idx val="1"/>
          <c:order val="1"/>
          <c:tx>
            <c:strRef>
              <c:f>水利_農塘!$A$4</c:f>
              <c:strCache>
                <c:ptCount val="1"/>
                <c:pt idx="0">
                  <c:v>農塘2</c:v>
                </c:pt>
              </c:strCache>
            </c:strRef>
          </c:tx>
          <c:spPr>
            <a:ln w="12700" cap="rnd">
              <a:solidFill>
                <a:schemeClr val="accent2"/>
              </a:solidFill>
              <a:round/>
            </a:ln>
            <a:effectLst/>
          </c:spPr>
          <c:marker>
            <c:symbol val="none"/>
          </c:marker>
          <c:cat>
            <c:numRef>
              <c:f>水利_農塘!$B$2:$NC$2</c:f>
              <c:numCache>
                <c:formatCode>m/d;@</c:formatCode>
                <c:ptCount val="366"/>
                <c:pt idx="0">
                  <c:v>42331</c:v>
                </c:pt>
                <c:pt idx="1">
                  <c:v>42332</c:v>
                </c:pt>
                <c:pt idx="2">
                  <c:v>42333</c:v>
                </c:pt>
                <c:pt idx="3">
                  <c:v>42334</c:v>
                </c:pt>
                <c:pt idx="4">
                  <c:v>42335</c:v>
                </c:pt>
                <c:pt idx="5">
                  <c:v>42336</c:v>
                </c:pt>
                <c:pt idx="6">
                  <c:v>42337</c:v>
                </c:pt>
                <c:pt idx="7">
                  <c:v>42338</c:v>
                </c:pt>
                <c:pt idx="8">
                  <c:v>42339</c:v>
                </c:pt>
                <c:pt idx="9">
                  <c:v>42340</c:v>
                </c:pt>
                <c:pt idx="10">
                  <c:v>42341</c:v>
                </c:pt>
                <c:pt idx="11">
                  <c:v>42342</c:v>
                </c:pt>
                <c:pt idx="12">
                  <c:v>42343</c:v>
                </c:pt>
                <c:pt idx="13">
                  <c:v>42344</c:v>
                </c:pt>
                <c:pt idx="14">
                  <c:v>42345</c:v>
                </c:pt>
                <c:pt idx="15">
                  <c:v>42346</c:v>
                </c:pt>
                <c:pt idx="16">
                  <c:v>42347</c:v>
                </c:pt>
                <c:pt idx="17">
                  <c:v>42348</c:v>
                </c:pt>
                <c:pt idx="18">
                  <c:v>42349</c:v>
                </c:pt>
                <c:pt idx="19">
                  <c:v>42350</c:v>
                </c:pt>
                <c:pt idx="20">
                  <c:v>42351</c:v>
                </c:pt>
                <c:pt idx="21">
                  <c:v>42352</c:v>
                </c:pt>
                <c:pt idx="22">
                  <c:v>42353</c:v>
                </c:pt>
                <c:pt idx="23">
                  <c:v>42354</c:v>
                </c:pt>
                <c:pt idx="24">
                  <c:v>42355</c:v>
                </c:pt>
                <c:pt idx="25">
                  <c:v>42356</c:v>
                </c:pt>
                <c:pt idx="26">
                  <c:v>42357</c:v>
                </c:pt>
                <c:pt idx="27">
                  <c:v>42358</c:v>
                </c:pt>
                <c:pt idx="28">
                  <c:v>42359</c:v>
                </c:pt>
                <c:pt idx="29">
                  <c:v>42360</c:v>
                </c:pt>
                <c:pt idx="30">
                  <c:v>42361</c:v>
                </c:pt>
                <c:pt idx="31">
                  <c:v>42362</c:v>
                </c:pt>
                <c:pt idx="32">
                  <c:v>42363</c:v>
                </c:pt>
                <c:pt idx="33">
                  <c:v>42364</c:v>
                </c:pt>
                <c:pt idx="34">
                  <c:v>42365</c:v>
                </c:pt>
                <c:pt idx="35">
                  <c:v>42366</c:v>
                </c:pt>
                <c:pt idx="36">
                  <c:v>42367</c:v>
                </c:pt>
                <c:pt idx="37">
                  <c:v>42368</c:v>
                </c:pt>
                <c:pt idx="38">
                  <c:v>42369</c:v>
                </c:pt>
                <c:pt idx="39">
                  <c:v>42370</c:v>
                </c:pt>
                <c:pt idx="40">
                  <c:v>42371</c:v>
                </c:pt>
                <c:pt idx="41">
                  <c:v>42372</c:v>
                </c:pt>
                <c:pt idx="42">
                  <c:v>42373</c:v>
                </c:pt>
                <c:pt idx="43">
                  <c:v>42374</c:v>
                </c:pt>
                <c:pt idx="44">
                  <c:v>42375</c:v>
                </c:pt>
                <c:pt idx="45">
                  <c:v>42376</c:v>
                </c:pt>
                <c:pt idx="46">
                  <c:v>42377</c:v>
                </c:pt>
                <c:pt idx="47">
                  <c:v>42378</c:v>
                </c:pt>
                <c:pt idx="48">
                  <c:v>42379</c:v>
                </c:pt>
                <c:pt idx="49">
                  <c:v>42380</c:v>
                </c:pt>
                <c:pt idx="50">
                  <c:v>42381</c:v>
                </c:pt>
                <c:pt idx="51">
                  <c:v>42382</c:v>
                </c:pt>
                <c:pt idx="52">
                  <c:v>42383</c:v>
                </c:pt>
                <c:pt idx="53">
                  <c:v>42384</c:v>
                </c:pt>
                <c:pt idx="54">
                  <c:v>42385</c:v>
                </c:pt>
                <c:pt idx="55">
                  <c:v>42386</c:v>
                </c:pt>
                <c:pt idx="56">
                  <c:v>42387</c:v>
                </c:pt>
                <c:pt idx="57">
                  <c:v>42388</c:v>
                </c:pt>
                <c:pt idx="58">
                  <c:v>42389</c:v>
                </c:pt>
                <c:pt idx="59">
                  <c:v>42390</c:v>
                </c:pt>
                <c:pt idx="60">
                  <c:v>42391</c:v>
                </c:pt>
                <c:pt idx="61">
                  <c:v>42392</c:v>
                </c:pt>
                <c:pt idx="62">
                  <c:v>42393</c:v>
                </c:pt>
                <c:pt idx="63">
                  <c:v>42394</c:v>
                </c:pt>
                <c:pt idx="64">
                  <c:v>42395</c:v>
                </c:pt>
                <c:pt idx="65">
                  <c:v>42396</c:v>
                </c:pt>
                <c:pt idx="66">
                  <c:v>42397</c:v>
                </c:pt>
                <c:pt idx="67">
                  <c:v>42398</c:v>
                </c:pt>
                <c:pt idx="68">
                  <c:v>42399</c:v>
                </c:pt>
                <c:pt idx="69">
                  <c:v>42400</c:v>
                </c:pt>
                <c:pt idx="70">
                  <c:v>42401</c:v>
                </c:pt>
                <c:pt idx="71">
                  <c:v>42402</c:v>
                </c:pt>
                <c:pt idx="72">
                  <c:v>42403</c:v>
                </c:pt>
                <c:pt idx="73">
                  <c:v>42404</c:v>
                </c:pt>
                <c:pt idx="74">
                  <c:v>42405</c:v>
                </c:pt>
                <c:pt idx="75">
                  <c:v>42406</c:v>
                </c:pt>
                <c:pt idx="76">
                  <c:v>42407</c:v>
                </c:pt>
                <c:pt idx="77">
                  <c:v>42408</c:v>
                </c:pt>
                <c:pt idx="78">
                  <c:v>42409</c:v>
                </c:pt>
                <c:pt idx="79">
                  <c:v>42410</c:v>
                </c:pt>
                <c:pt idx="80">
                  <c:v>42411</c:v>
                </c:pt>
                <c:pt idx="81">
                  <c:v>42412</c:v>
                </c:pt>
                <c:pt idx="82">
                  <c:v>42413</c:v>
                </c:pt>
                <c:pt idx="83">
                  <c:v>42414</c:v>
                </c:pt>
                <c:pt idx="84">
                  <c:v>42415</c:v>
                </c:pt>
                <c:pt idx="85">
                  <c:v>42416</c:v>
                </c:pt>
                <c:pt idx="86">
                  <c:v>42417</c:v>
                </c:pt>
                <c:pt idx="87">
                  <c:v>42418</c:v>
                </c:pt>
                <c:pt idx="88">
                  <c:v>42419</c:v>
                </c:pt>
                <c:pt idx="89">
                  <c:v>42420</c:v>
                </c:pt>
                <c:pt idx="90">
                  <c:v>42421</c:v>
                </c:pt>
                <c:pt idx="91">
                  <c:v>42422</c:v>
                </c:pt>
                <c:pt idx="92">
                  <c:v>42423</c:v>
                </c:pt>
                <c:pt idx="93">
                  <c:v>42424</c:v>
                </c:pt>
                <c:pt idx="94">
                  <c:v>42425</c:v>
                </c:pt>
                <c:pt idx="95">
                  <c:v>42426</c:v>
                </c:pt>
                <c:pt idx="96">
                  <c:v>42427</c:v>
                </c:pt>
                <c:pt idx="97">
                  <c:v>42428</c:v>
                </c:pt>
                <c:pt idx="98">
                  <c:v>42429</c:v>
                </c:pt>
                <c:pt idx="99">
                  <c:v>42430</c:v>
                </c:pt>
                <c:pt idx="100">
                  <c:v>42431</c:v>
                </c:pt>
                <c:pt idx="101">
                  <c:v>42432</c:v>
                </c:pt>
                <c:pt idx="102">
                  <c:v>42433</c:v>
                </c:pt>
                <c:pt idx="103">
                  <c:v>42434</c:v>
                </c:pt>
                <c:pt idx="104">
                  <c:v>42435</c:v>
                </c:pt>
                <c:pt idx="105">
                  <c:v>42436</c:v>
                </c:pt>
                <c:pt idx="106">
                  <c:v>42437</c:v>
                </c:pt>
                <c:pt idx="107">
                  <c:v>42438</c:v>
                </c:pt>
                <c:pt idx="108">
                  <c:v>42439</c:v>
                </c:pt>
                <c:pt idx="109">
                  <c:v>42440</c:v>
                </c:pt>
                <c:pt idx="110">
                  <c:v>42441</c:v>
                </c:pt>
                <c:pt idx="111">
                  <c:v>42442</c:v>
                </c:pt>
                <c:pt idx="112">
                  <c:v>42443</c:v>
                </c:pt>
                <c:pt idx="113">
                  <c:v>42444</c:v>
                </c:pt>
                <c:pt idx="114">
                  <c:v>42445</c:v>
                </c:pt>
                <c:pt idx="115">
                  <c:v>42446</c:v>
                </c:pt>
                <c:pt idx="116">
                  <c:v>42447</c:v>
                </c:pt>
                <c:pt idx="117">
                  <c:v>42448</c:v>
                </c:pt>
                <c:pt idx="118">
                  <c:v>42449</c:v>
                </c:pt>
                <c:pt idx="119">
                  <c:v>42450</c:v>
                </c:pt>
                <c:pt idx="120">
                  <c:v>42451</c:v>
                </c:pt>
                <c:pt idx="121">
                  <c:v>42452</c:v>
                </c:pt>
                <c:pt idx="122">
                  <c:v>42453</c:v>
                </c:pt>
                <c:pt idx="123">
                  <c:v>42454</c:v>
                </c:pt>
                <c:pt idx="124">
                  <c:v>42455</c:v>
                </c:pt>
                <c:pt idx="125">
                  <c:v>42456</c:v>
                </c:pt>
                <c:pt idx="126">
                  <c:v>42457</c:v>
                </c:pt>
                <c:pt idx="127">
                  <c:v>42458</c:v>
                </c:pt>
                <c:pt idx="128">
                  <c:v>42459</c:v>
                </c:pt>
                <c:pt idx="129">
                  <c:v>42460</c:v>
                </c:pt>
                <c:pt idx="130">
                  <c:v>42461</c:v>
                </c:pt>
                <c:pt idx="131">
                  <c:v>42462</c:v>
                </c:pt>
                <c:pt idx="132">
                  <c:v>42463</c:v>
                </c:pt>
                <c:pt idx="133">
                  <c:v>42464</c:v>
                </c:pt>
                <c:pt idx="134">
                  <c:v>42465</c:v>
                </c:pt>
                <c:pt idx="135">
                  <c:v>42466</c:v>
                </c:pt>
                <c:pt idx="136">
                  <c:v>42467</c:v>
                </c:pt>
                <c:pt idx="137">
                  <c:v>42468</c:v>
                </c:pt>
                <c:pt idx="138">
                  <c:v>42469</c:v>
                </c:pt>
                <c:pt idx="139">
                  <c:v>42470</c:v>
                </c:pt>
                <c:pt idx="140">
                  <c:v>42471</c:v>
                </c:pt>
                <c:pt idx="141">
                  <c:v>42472</c:v>
                </c:pt>
                <c:pt idx="142">
                  <c:v>42473</c:v>
                </c:pt>
                <c:pt idx="143">
                  <c:v>42474</c:v>
                </c:pt>
                <c:pt idx="144">
                  <c:v>42475</c:v>
                </c:pt>
                <c:pt idx="145">
                  <c:v>42476</c:v>
                </c:pt>
                <c:pt idx="146">
                  <c:v>42477</c:v>
                </c:pt>
                <c:pt idx="147">
                  <c:v>42478</c:v>
                </c:pt>
                <c:pt idx="148">
                  <c:v>42479</c:v>
                </c:pt>
                <c:pt idx="149">
                  <c:v>42480</c:v>
                </c:pt>
                <c:pt idx="150">
                  <c:v>42481</c:v>
                </c:pt>
                <c:pt idx="151">
                  <c:v>42482</c:v>
                </c:pt>
                <c:pt idx="152">
                  <c:v>42483</c:v>
                </c:pt>
                <c:pt idx="153">
                  <c:v>42484</c:v>
                </c:pt>
                <c:pt idx="154">
                  <c:v>42485</c:v>
                </c:pt>
                <c:pt idx="155">
                  <c:v>42486</c:v>
                </c:pt>
                <c:pt idx="156">
                  <c:v>42487</c:v>
                </c:pt>
                <c:pt idx="157">
                  <c:v>42488</c:v>
                </c:pt>
                <c:pt idx="158">
                  <c:v>42489</c:v>
                </c:pt>
                <c:pt idx="159">
                  <c:v>42490</c:v>
                </c:pt>
                <c:pt idx="160">
                  <c:v>42491</c:v>
                </c:pt>
                <c:pt idx="161">
                  <c:v>42492</c:v>
                </c:pt>
                <c:pt idx="162">
                  <c:v>42493</c:v>
                </c:pt>
                <c:pt idx="163">
                  <c:v>42494</c:v>
                </c:pt>
                <c:pt idx="164">
                  <c:v>42495</c:v>
                </c:pt>
                <c:pt idx="165">
                  <c:v>42496</c:v>
                </c:pt>
                <c:pt idx="166">
                  <c:v>42497</c:v>
                </c:pt>
                <c:pt idx="167">
                  <c:v>42498</c:v>
                </c:pt>
                <c:pt idx="168">
                  <c:v>42499</c:v>
                </c:pt>
                <c:pt idx="169">
                  <c:v>42500</c:v>
                </c:pt>
                <c:pt idx="170">
                  <c:v>42501</c:v>
                </c:pt>
                <c:pt idx="171">
                  <c:v>42502</c:v>
                </c:pt>
                <c:pt idx="172">
                  <c:v>42503</c:v>
                </c:pt>
                <c:pt idx="173">
                  <c:v>42504</c:v>
                </c:pt>
                <c:pt idx="174">
                  <c:v>42505</c:v>
                </c:pt>
                <c:pt idx="175">
                  <c:v>42506</c:v>
                </c:pt>
                <c:pt idx="176">
                  <c:v>42507</c:v>
                </c:pt>
                <c:pt idx="177">
                  <c:v>42508</c:v>
                </c:pt>
                <c:pt idx="178">
                  <c:v>42509</c:v>
                </c:pt>
                <c:pt idx="179">
                  <c:v>42510</c:v>
                </c:pt>
                <c:pt idx="180">
                  <c:v>42511</c:v>
                </c:pt>
                <c:pt idx="181">
                  <c:v>42512</c:v>
                </c:pt>
                <c:pt idx="182">
                  <c:v>42513</c:v>
                </c:pt>
                <c:pt idx="183">
                  <c:v>42514</c:v>
                </c:pt>
                <c:pt idx="184">
                  <c:v>42515</c:v>
                </c:pt>
                <c:pt idx="185">
                  <c:v>42516</c:v>
                </c:pt>
                <c:pt idx="186">
                  <c:v>42517</c:v>
                </c:pt>
                <c:pt idx="187">
                  <c:v>42518</c:v>
                </c:pt>
                <c:pt idx="188">
                  <c:v>42519</c:v>
                </c:pt>
                <c:pt idx="189">
                  <c:v>42520</c:v>
                </c:pt>
                <c:pt idx="190">
                  <c:v>42521</c:v>
                </c:pt>
                <c:pt idx="191">
                  <c:v>42522</c:v>
                </c:pt>
                <c:pt idx="192">
                  <c:v>42523</c:v>
                </c:pt>
                <c:pt idx="193">
                  <c:v>42524</c:v>
                </c:pt>
                <c:pt idx="194">
                  <c:v>42525</c:v>
                </c:pt>
                <c:pt idx="195">
                  <c:v>42526</c:v>
                </c:pt>
                <c:pt idx="196">
                  <c:v>42527</c:v>
                </c:pt>
                <c:pt idx="197">
                  <c:v>42528</c:v>
                </c:pt>
                <c:pt idx="198">
                  <c:v>42529</c:v>
                </c:pt>
                <c:pt idx="199">
                  <c:v>42530</c:v>
                </c:pt>
                <c:pt idx="200">
                  <c:v>42531</c:v>
                </c:pt>
                <c:pt idx="201">
                  <c:v>42532</c:v>
                </c:pt>
                <c:pt idx="202">
                  <c:v>42533</c:v>
                </c:pt>
                <c:pt idx="203">
                  <c:v>42534</c:v>
                </c:pt>
                <c:pt idx="204">
                  <c:v>42535</c:v>
                </c:pt>
                <c:pt idx="205">
                  <c:v>42536</c:v>
                </c:pt>
                <c:pt idx="206">
                  <c:v>42537</c:v>
                </c:pt>
                <c:pt idx="207">
                  <c:v>42538</c:v>
                </c:pt>
                <c:pt idx="208">
                  <c:v>42539</c:v>
                </c:pt>
                <c:pt idx="209">
                  <c:v>42540</c:v>
                </c:pt>
                <c:pt idx="210">
                  <c:v>42541</c:v>
                </c:pt>
                <c:pt idx="211">
                  <c:v>42542</c:v>
                </c:pt>
                <c:pt idx="212">
                  <c:v>42543</c:v>
                </c:pt>
                <c:pt idx="213">
                  <c:v>42544</c:v>
                </c:pt>
                <c:pt idx="214">
                  <c:v>42545</c:v>
                </c:pt>
                <c:pt idx="215">
                  <c:v>42546</c:v>
                </c:pt>
                <c:pt idx="216">
                  <c:v>42547</c:v>
                </c:pt>
                <c:pt idx="217">
                  <c:v>42548</c:v>
                </c:pt>
                <c:pt idx="218">
                  <c:v>42549</c:v>
                </c:pt>
                <c:pt idx="219">
                  <c:v>42550</c:v>
                </c:pt>
                <c:pt idx="220">
                  <c:v>42551</c:v>
                </c:pt>
                <c:pt idx="221">
                  <c:v>42552</c:v>
                </c:pt>
                <c:pt idx="222">
                  <c:v>42553</c:v>
                </c:pt>
                <c:pt idx="223">
                  <c:v>42554</c:v>
                </c:pt>
                <c:pt idx="224">
                  <c:v>42555</c:v>
                </c:pt>
                <c:pt idx="225">
                  <c:v>42556</c:v>
                </c:pt>
                <c:pt idx="226">
                  <c:v>42557</c:v>
                </c:pt>
                <c:pt idx="227">
                  <c:v>42558</c:v>
                </c:pt>
                <c:pt idx="228">
                  <c:v>42559</c:v>
                </c:pt>
                <c:pt idx="229">
                  <c:v>42560</c:v>
                </c:pt>
                <c:pt idx="230">
                  <c:v>42561</c:v>
                </c:pt>
                <c:pt idx="231">
                  <c:v>42562</c:v>
                </c:pt>
                <c:pt idx="232">
                  <c:v>42563</c:v>
                </c:pt>
                <c:pt idx="233">
                  <c:v>42564</c:v>
                </c:pt>
                <c:pt idx="234">
                  <c:v>42565</c:v>
                </c:pt>
                <c:pt idx="235">
                  <c:v>42566</c:v>
                </c:pt>
                <c:pt idx="236">
                  <c:v>42567</c:v>
                </c:pt>
                <c:pt idx="237">
                  <c:v>42568</c:v>
                </c:pt>
                <c:pt idx="238">
                  <c:v>42569</c:v>
                </c:pt>
                <c:pt idx="239">
                  <c:v>42570</c:v>
                </c:pt>
                <c:pt idx="240">
                  <c:v>42571</c:v>
                </c:pt>
                <c:pt idx="241">
                  <c:v>42572</c:v>
                </c:pt>
                <c:pt idx="242">
                  <c:v>42573</c:v>
                </c:pt>
                <c:pt idx="243">
                  <c:v>42574</c:v>
                </c:pt>
                <c:pt idx="244">
                  <c:v>42575</c:v>
                </c:pt>
                <c:pt idx="245">
                  <c:v>42576</c:v>
                </c:pt>
                <c:pt idx="246">
                  <c:v>42577</c:v>
                </c:pt>
                <c:pt idx="247">
                  <c:v>42578</c:v>
                </c:pt>
                <c:pt idx="248">
                  <c:v>42579</c:v>
                </c:pt>
                <c:pt idx="249">
                  <c:v>42580</c:v>
                </c:pt>
                <c:pt idx="250">
                  <c:v>42581</c:v>
                </c:pt>
                <c:pt idx="251">
                  <c:v>42582</c:v>
                </c:pt>
                <c:pt idx="252">
                  <c:v>42583</c:v>
                </c:pt>
                <c:pt idx="253">
                  <c:v>42584</c:v>
                </c:pt>
                <c:pt idx="254">
                  <c:v>42585</c:v>
                </c:pt>
                <c:pt idx="255">
                  <c:v>42586</c:v>
                </c:pt>
                <c:pt idx="256">
                  <c:v>42587</c:v>
                </c:pt>
                <c:pt idx="257">
                  <c:v>42588</c:v>
                </c:pt>
                <c:pt idx="258">
                  <c:v>42589</c:v>
                </c:pt>
                <c:pt idx="259">
                  <c:v>42590</c:v>
                </c:pt>
                <c:pt idx="260">
                  <c:v>42591</c:v>
                </c:pt>
                <c:pt idx="261">
                  <c:v>42592</c:v>
                </c:pt>
                <c:pt idx="262">
                  <c:v>42593</c:v>
                </c:pt>
                <c:pt idx="263">
                  <c:v>42594</c:v>
                </c:pt>
                <c:pt idx="264">
                  <c:v>42595</c:v>
                </c:pt>
                <c:pt idx="265">
                  <c:v>42596</c:v>
                </c:pt>
                <c:pt idx="266">
                  <c:v>42597</c:v>
                </c:pt>
                <c:pt idx="267">
                  <c:v>42598</c:v>
                </c:pt>
                <c:pt idx="268">
                  <c:v>42599</c:v>
                </c:pt>
                <c:pt idx="269">
                  <c:v>42600</c:v>
                </c:pt>
                <c:pt idx="270">
                  <c:v>42601</c:v>
                </c:pt>
                <c:pt idx="271">
                  <c:v>42602</c:v>
                </c:pt>
                <c:pt idx="272">
                  <c:v>42603</c:v>
                </c:pt>
                <c:pt idx="273">
                  <c:v>42604</c:v>
                </c:pt>
                <c:pt idx="274">
                  <c:v>42605</c:v>
                </c:pt>
                <c:pt idx="275">
                  <c:v>42606</c:v>
                </c:pt>
                <c:pt idx="276">
                  <c:v>42607</c:v>
                </c:pt>
                <c:pt idx="277">
                  <c:v>42608</c:v>
                </c:pt>
                <c:pt idx="278">
                  <c:v>42609</c:v>
                </c:pt>
                <c:pt idx="279">
                  <c:v>42610</c:v>
                </c:pt>
                <c:pt idx="280">
                  <c:v>42611</c:v>
                </c:pt>
                <c:pt idx="281">
                  <c:v>42612</c:v>
                </c:pt>
                <c:pt idx="282">
                  <c:v>42613</c:v>
                </c:pt>
                <c:pt idx="283">
                  <c:v>42614</c:v>
                </c:pt>
                <c:pt idx="284">
                  <c:v>42615</c:v>
                </c:pt>
                <c:pt idx="285">
                  <c:v>42616</c:v>
                </c:pt>
                <c:pt idx="286">
                  <c:v>42617</c:v>
                </c:pt>
                <c:pt idx="287">
                  <c:v>42618</c:v>
                </c:pt>
                <c:pt idx="288">
                  <c:v>42619</c:v>
                </c:pt>
                <c:pt idx="289">
                  <c:v>42620</c:v>
                </c:pt>
                <c:pt idx="290">
                  <c:v>42621</c:v>
                </c:pt>
                <c:pt idx="291">
                  <c:v>42622</c:v>
                </c:pt>
                <c:pt idx="292">
                  <c:v>42623</c:v>
                </c:pt>
                <c:pt idx="293">
                  <c:v>42624</c:v>
                </c:pt>
                <c:pt idx="294">
                  <c:v>42625</c:v>
                </c:pt>
                <c:pt idx="295">
                  <c:v>42626</c:v>
                </c:pt>
                <c:pt idx="296">
                  <c:v>42627</c:v>
                </c:pt>
                <c:pt idx="297">
                  <c:v>42628</c:v>
                </c:pt>
                <c:pt idx="298">
                  <c:v>42629</c:v>
                </c:pt>
                <c:pt idx="299">
                  <c:v>42630</c:v>
                </c:pt>
                <c:pt idx="300">
                  <c:v>42631</c:v>
                </c:pt>
                <c:pt idx="301">
                  <c:v>42632</c:v>
                </c:pt>
                <c:pt idx="302">
                  <c:v>42633</c:v>
                </c:pt>
                <c:pt idx="303">
                  <c:v>42634</c:v>
                </c:pt>
                <c:pt idx="304">
                  <c:v>42635</c:v>
                </c:pt>
                <c:pt idx="305">
                  <c:v>42636</c:v>
                </c:pt>
                <c:pt idx="306">
                  <c:v>42637</c:v>
                </c:pt>
                <c:pt idx="307">
                  <c:v>42638</c:v>
                </c:pt>
                <c:pt idx="308">
                  <c:v>42639</c:v>
                </c:pt>
                <c:pt idx="309">
                  <c:v>42640</c:v>
                </c:pt>
                <c:pt idx="310">
                  <c:v>42641</c:v>
                </c:pt>
                <c:pt idx="311">
                  <c:v>42642</c:v>
                </c:pt>
                <c:pt idx="312">
                  <c:v>42643</c:v>
                </c:pt>
                <c:pt idx="313">
                  <c:v>42644</c:v>
                </c:pt>
                <c:pt idx="314">
                  <c:v>42645</c:v>
                </c:pt>
                <c:pt idx="315">
                  <c:v>42646</c:v>
                </c:pt>
                <c:pt idx="316">
                  <c:v>42647</c:v>
                </c:pt>
                <c:pt idx="317">
                  <c:v>42648</c:v>
                </c:pt>
                <c:pt idx="318">
                  <c:v>42649</c:v>
                </c:pt>
                <c:pt idx="319">
                  <c:v>42650</c:v>
                </c:pt>
                <c:pt idx="320">
                  <c:v>42651</c:v>
                </c:pt>
                <c:pt idx="321">
                  <c:v>42652</c:v>
                </c:pt>
                <c:pt idx="322">
                  <c:v>42653</c:v>
                </c:pt>
                <c:pt idx="323">
                  <c:v>42654</c:v>
                </c:pt>
                <c:pt idx="324">
                  <c:v>42655</c:v>
                </c:pt>
                <c:pt idx="325">
                  <c:v>42656</c:v>
                </c:pt>
                <c:pt idx="326">
                  <c:v>42657</c:v>
                </c:pt>
                <c:pt idx="327">
                  <c:v>42658</c:v>
                </c:pt>
                <c:pt idx="328">
                  <c:v>42659</c:v>
                </c:pt>
                <c:pt idx="329">
                  <c:v>42660</c:v>
                </c:pt>
                <c:pt idx="330">
                  <c:v>42661</c:v>
                </c:pt>
                <c:pt idx="331">
                  <c:v>42662</c:v>
                </c:pt>
                <c:pt idx="332">
                  <c:v>42663</c:v>
                </c:pt>
                <c:pt idx="333">
                  <c:v>42664</c:v>
                </c:pt>
                <c:pt idx="334">
                  <c:v>42665</c:v>
                </c:pt>
                <c:pt idx="335">
                  <c:v>42666</c:v>
                </c:pt>
                <c:pt idx="336">
                  <c:v>42667</c:v>
                </c:pt>
                <c:pt idx="337">
                  <c:v>42668</c:v>
                </c:pt>
                <c:pt idx="338">
                  <c:v>42669</c:v>
                </c:pt>
                <c:pt idx="339">
                  <c:v>42670</c:v>
                </c:pt>
                <c:pt idx="340">
                  <c:v>42671</c:v>
                </c:pt>
                <c:pt idx="341">
                  <c:v>42672</c:v>
                </c:pt>
                <c:pt idx="342">
                  <c:v>42673</c:v>
                </c:pt>
                <c:pt idx="343">
                  <c:v>42674</c:v>
                </c:pt>
                <c:pt idx="344">
                  <c:v>42675</c:v>
                </c:pt>
                <c:pt idx="345">
                  <c:v>42676</c:v>
                </c:pt>
                <c:pt idx="346">
                  <c:v>42677</c:v>
                </c:pt>
                <c:pt idx="347">
                  <c:v>42678</c:v>
                </c:pt>
                <c:pt idx="348">
                  <c:v>42679</c:v>
                </c:pt>
                <c:pt idx="349">
                  <c:v>42680</c:v>
                </c:pt>
                <c:pt idx="350">
                  <c:v>42681</c:v>
                </c:pt>
                <c:pt idx="351">
                  <c:v>42682</c:v>
                </c:pt>
                <c:pt idx="352">
                  <c:v>42683</c:v>
                </c:pt>
                <c:pt idx="353">
                  <c:v>42684</c:v>
                </c:pt>
                <c:pt idx="354">
                  <c:v>42685</c:v>
                </c:pt>
                <c:pt idx="355">
                  <c:v>42686</c:v>
                </c:pt>
                <c:pt idx="356">
                  <c:v>42687</c:v>
                </c:pt>
                <c:pt idx="357">
                  <c:v>42688</c:v>
                </c:pt>
                <c:pt idx="358">
                  <c:v>42689</c:v>
                </c:pt>
                <c:pt idx="359">
                  <c:v>42690</c:v>
                </c:pt>
                <c:pt idx="360">
                  <c:v>42691</c:v>
                </c:pt>
                <c:pt idx="361">
                  <c:v>42692</c:v>
                </c:pt>
                <c:pt idx="362">
                  <c:v>42693</c:v>
                </c:pt>
                <c:pt idx="363">
                  <c:v>42694</c:v>
                </c:pt>
                <c:pt idx="364">
                  <c:v>42695</c:v>
                </c:pt>
                <c:pt idx="365">
                  <c:v>42696</c:v>
                </c:pt>
              </c:numCache>
            </c:numRef>
          </c:cat>
          <c:val>
            <c:numRef>
              <c:f>水利_農塘!$B$4:$NC$4</c:f>
              <c:numCache>
                <c:formatCode>General</c:formatCode>
                <c:ptCount val="366"/>
                <c:pt idx="0">
                  <c:v>6890.12</c:v>
                </c:pt>
                <c:pt idx="1">
                  <c:v>6258.16</c:v>
                </c:pt>
                <c:pt idx="2">
                  <c:v>6295.42</c:v>
                </c:pt>
                <c:pt idx="3">
                  <c:v>5976.23</c:v>
                </c:pt>
                <c:pt idx="4">
                  <c:v>5759.5</c:v>
                </c:pt>
                <c:pt idx="5">
                  <c:v>6287.35</c:v>
                </c:pt>
                <c:pt idx="6">
                  <c:v>6531.4</c:v>
                </c:pt>
                <c:pt idx="7">
                  <c:v>6525.46</c:v>
                </c:pt>
                <c:pt idx="8">
                  <c:v>5902.33</c:v>
                </c:pt>
                <c:pt idx="9">
                  <c:v>5942.69</c:v>
                </c:pt>
                <c:pt idx="10">
                  <c:v>5628.47</c:v>
                </c:pt>
                <c:pt idx="11">
                  <c:v>5413.6</c:v>
                </c:pt>
                <c:pt idx="12">
                  <c:v>5958.22</c:v>
                </c:pt>
                <c:pt idx="13">
                  <c:v>6242.64</c:v>
                </c:pt>
                <c:pt idx="14">
                  <c:v>6236.7</c:v>
                </c:pt>
                <c:pt idx="15">
                  <c:v>5609.22</c:v>
                </c:pt>
                <c:pt idx="16">
                  <c:v>5992.99</c:v>
                </c:pt>
                <c:pt idx="17">
                  <c:v>5753.29</c:v>
                </c:pt>
                <c:pt idx="18">
                  <c:v>5554.57</c:v>
                </c:pt>
                <c:pt idx="19">
                  <c:v>6071.24</c:v>
                </c:pt>
                <c:pt idx="20">
                  <c:v>6336.41</c:v>
                </c:pt>
                <c:pt idx="21">
                  <c:v>6332.14</c:v>
                </c:pt>
                <c:pt idx="22">
                  <c:v>5707.96</c:v>
                </c:pt>
                <c:pt idx="23">
                  <c:v>5746.46</c:v>
                </c:pt>
                <c:pt idx="24">
                  <c:v>5431.61</c:v>
                </c:pt>
                <c:pt idx="25">
                  <c:v>5217.99</c:v>
                </c:pt>
                <c:pt idx="26">
                  <c:v>5744.6</c:v>
                </c:pt>
                <c:pt idx="27">
                  <c:v>5991.13</c:v>
                </c:pt>
                <c:pt idx="28">
                  <c:v>5987.93</c:v>
                </c:pt>
                <c:pt idx="29">
                  <c:v>5367.03</c:v>
                </c:pt>
                <c:pt idx="30">
                  <c:v>5410.5</c:v>
                </c:pt>
                <c:pt idx="31">
                  <c:v>5101.24</c:v>
                </c:pt>
                <c:pt idx="32">
                  <c:v>4909.97</c:v>
                </c:pt>
                <c:pt idx="33">
                  <c:v>5441.55</c:v>
                </c:pt>
                <c:pt idx="34">
                  <c:v>5702.99</c:v>
                </c:pt>
                <c:pt idx="35">
                  <c:v>5694.37</c:v>
                </c:pt>
                <c:pt idx="36">
                  <c:v>5068.33</c:v>
                </c:pt>
                <c:pt idx="37">
                  <c:v>5109.93</c:v>
                </c:pt>
                <c:pt idx="38">
                  <c:v>4794.47</c:v>
                </c:pt>
                <c:pt idx="39">
                  <c:v>4579.6000000000004</c:v>
                </c:pt>
                <c:pt idx="40">
                  <c:v>5113.04</c:v>
                </c:pt>
                <c:pt idx="41">
                  <c:v>5375.1</c:v>
                </c:pt>
                <c:pt idx="42">
                  <c:v>5373.7</c:v>
                </c:pt>
                <c:pt idx="43">
                  <c:v>4757.83</c:v>
                </c:pt>
                <c:pt idx="44">
                  <c:v>4898.79</c:v>
                </c:pt>
                <c:pt idx="45">
                  <c:v>4588.91</c:v>
                </c:pt>
                <c:pt idx="46">
                  <c:v>4379.6400000000003</c:v>
                </c:pt>
                <c:pt idx="47">
                  <c:v>4907.49</c:v>
                </c:pt>
                <c:pt idx="48">
                  <c:v>5153.3999999999996</c:v>
                </c:pt>
                <c:pt idx="49">
                  <c:v>5195.07</c:v>
                </c:pt>
                <c:pt idx="50">
                  <c:v>4579.6000000000004</c:v>
                </c:pt>
                <c:pt idx="51">
                  <c:v>4614.38</c:v>
                </c:pt>
                <c:pt idx="52">
                  <c:v>4305.74</c:v>
                </c:pt>
                <c:pt idx="53">
                  <c:v>4116.33</c:v>
                </c:pt>
                <c:pt idx="54">
                  <c:v>4649.7700000000004</c:v>
                </c:pt>
                <c:pt idx="55">
                  <c:v>4914.32</c:v>
                </c:pt>
                <c:pt idx="56">
                  <c:v>4909.32</c:v>
                </c:pt>
                <c:pt idx="57">
                  <c:v>4285.87</c:v>
                </c:pt>
                <c:pt idx="58">
                  <c:v>4338.03</c:v>
                </c:pt>
                <c:pt idx="59">
                  <c:v>4051.13</c:v>
                </c:pt>
                <c:pt idx="60">
                  <c:v>3872.28</c:v>
                </c:pt>
                <c:pt idx="61">
                  <c:v>4420</c:v>
                </c:pt>
                <c:pt idx="62">
                  <c:v>4665.3</c:v>
                </c:pt>
                <c:pt idx="63">
                  <c:v>4660.63</c:v>
                </c:pt>
                <c:pt idx="64">
                  <c:v>4038.71</c:v>
                </c:pt>
                <c:pt idx="65">
                  <c:v>4091.49</c:v>
                </c:pt>
                <c:pt idx="66">
                  <c:v>3943.07</c:v>
                </c:pt>
                <c:pt idx="67">
                  <c:v>3847.44</c:v>
                </c:pt>
                <c:pt idx="68">
                  <c:v>4357.8999999999996</c:v>
                </c:pt>
                <c:pt idx="69">
                  <c:v>4620.58</c:v>
                </c:pt>
                <c:pt idx="70">
                  <c:v>4640.68</c:v>
                </c:pt>
                <c:pt idx="71">
                  <c:v>4024.42</c:v>
                </c:pt>
                <c:pt idx="72">
                  <c:v>4062.93</c:v>
                </c:pt>
                <c:pt idx="73">
                  <c:v>3753.05</c:v>
                </c:pt>
                <c:pt idx="74">
                  <c:v>3543.15</c:v>
                </c:pt>
                <c:pt idx="75">
                  <c:v>4072.86</c:v>
                </c:pt>
                <c:pt idx="76">
                  <c:v>4318.16</c:v>
                </c:pt>
                <c:pt idx="77">
                  <c:v>4315.6499999999996</c:v>
                </c:pt>
                <c:pt idx="78">
                  <c:v>3694.05</c:v>
                </c:pt>
                <c:pt idx="79">
                  <c:v>3737.52</c:v>
                </c:pt>
                <c:pt idx="80">
                  <c:v>3448.14</c:v>
                </c:pt>
                <c:pt idx="81">
                  <c:v>3288.54</c:v>
                </c:pt>
                <c:pt idx="82">
                  <c:v>3822.6</c:v>
                </c:pt>
                <c:pt idx="83">
                  <c:v>4082.8</c:v>
                </c:pt>
                <c:pt idx="84">
                  <c:v>4079.23</c:v>
                </c:pt>
                <c:pt idx="85">
                  <c:v>3457.45</c:v>
                </c:pt>
                <c:pt idx="86">
                  <c:v>3499.06</c:v>
                </c:pt>
                <c:pt idx="87">
                  <c:v>3187.32</c:v>
                </c:pt>
                <c:pt idx="88">
                  <c:v>2980.52</c:v>
                </c:pt>
                <c:pt idx="89">
                  <c:v>3518.31</c:v>
                </c:pt>
                <c:pt idx="90">
                  <c:v>3759.88</c:v>
                </c:pt>
                <c:pt idx="91">
                  <c:v>3757.66</c:v>
                </c:pt>
                <c:pt idx="92">
                  <c:v>3135.77</c:v>
                </c:pt>
                <c:pt idx="93">
                  <c:v>3176.76</c:v>
                </c:pt>
                <c:pt idx="94">
                  <c:v>2863.16</c:v>
                </c:pt>
                <c:pt idx="95">
                  <c:v>2650.15</c:v>
                </c:pt>
                <c:pt idx="96">
                  <c:v>3181.11</c:v>
                </c:pt>
                <c:pt idx="97">
                  <c:v>3427.02</c:v>
                </c:pt>
                <c:pt idx="98">
                  <c:v>3420.27</c:v>
                </c:pt>
                <c:pt idx="99">
                  <c:v>2794.84</c:v>
                </c:pt>
                <c:pt idx="100">
                  <c:v>2836.45</c:v>
                </c:pt>
                <c:pt idx="101">
                  <c:v>2526.5700000000002</c:v>
                </c:pt>
                <c:pt idx="102">
                  <c:v>2316.0500000000002</c:v>
                </c:pt>
                <c:pt idx="103">
                  <c:v>2847.63</c:v>
                </c:pt>
                <c:pt idx="104">
                  <c:v>3092.3</c:v>
                </c:pt>
                <c:pt idx="105">
                  <c:v>3089.2</c:v>
                </c:pt>
                <c:pt idx="106">
                  <c:v>2477.5100000000002</c:v>
                </c:pt>
                <c:pt idx="107">
                  <c:v>2535.27</c:v>
                </c:pt>
                <c:pt idx="108">
                  <c:v>2272.58</c:v>
                </c:pt>
                <c:pt idx="109">
                  <c:v>2069.52</c:v>
                </c:pt>
                <c:pt idx="110">
                  <c:v>2658.22</c:v>
                </c:pt>
                <c:pt idx="111">
                  <c:v>3012.82</c:v>
                </c:pt>
                <c:pt idx="112">
                  <c:v>3008.95</c:v>
                </c:pt>
                <c:pt idx="113">
                  <c:v>2388.71</c:v>
                </c:pt>
                <c:pt idx="114">
                  <c:v>2438.39</c:v>
                </c:pt>
                <c:pt idx="115">
                  <c:v>2137.83</c:v>
                </c:pt>
                <c:pt idx="116">
                  <c:v>2016.11</c:v>
                </c:pt>
                <c:pt idx="117">
                  <c:v>2573.15</c:v>
                </c:pt>
                <c:pt idx="118">
                  <c:v>2895.45</c:v>
                </c:pt>
                <c:pt idx="119">
                  <c:v>2961.3</c:v>
                </c:pt>
                <c:pt idx="120">
                  <c:v>2373.19</c:v>
                </c:pt>
                <c:pt idx="121">
                  <c:v>2545.1999999999998</c:v>
                </c:pt>
                <c:pt idx="122">
                  <c:v>2257.6799999999998</c:v>
                </c:pt>
                <c:pt idx="123">
                  <c:v>2057.1</c:v>
                </c:pt>
                <c:pt idx="124">
                  <c:v>2584.33</c:v>
                </c:pt>
                <c:pt idx="125">
                  <c:v>2831.48</c:v>
                </c:pt>
                <c:pt idx="126">
                  <c:v>2825.67</c:v>
                </c:pt>
                <c:pt idx="127">
                  <c:v>2203.65</c:v>
                </c:pt>
                <c:pt idx="128">
                  <c:v>2245.88</c:v>
                </c:pt>
                <c:pt idx="129">
                  <c:v>1937.24</c:v>
                </c:pt>
                <c:pt idx="130">
                  <c:v>1726.73</c:v>
                </c:pt>
                <c:pt idx="131">
                  <c:v>2260.16</c:v>
                </c:pt>
                <c:pt idx="132">
                  <c:v>2506.6999999999998</c:v>
                </c:pt>
                <c:pt idx="133">
                  <c:v>2504.9499999999998</c:v>
                </c:pt>
                <c:pt idx="134">
                  <c:v>1886.32</c:v>
                </c:pt>
                <c:pt idx="135">
                  <c:v>1929.79</c:v>
                </c:pt>
                <c:pt idx="136">
                  <c:v>1619.91</c:v>
                </c:pt>
                <c:pt idx="137">
                  <c:v>1410.01</c:v>
                </c:pt>
                <c:pt idx="138">
                  <c:v>1947.18</c:v>
                </c:pt>
                <c:pt idx="139">
                  <c:v>2275.0700000000002</c:v>
                </c:pt>
                <c:pt idx="140">
                  <c:v>2540.2399999999998</c:v>
                </c:pt>
                <c:pt idx="141">
                  <c:v>2826.52</c:v>
                </c:pt>
                <c:pt idx="142">
                  <c:v>3273.64</c:v>
                </c:pt>
                <c:pt idx="143">
                  <c:v>3537.56</c:v>
                </c:pt>
                <c:pt idx="144">
                  <c:v>3825.7</c:v>
                </c:pt>
                <c:pt idx="145">
                  <c:v>4073.48</c:v>
                </c:pt>
                <c:pt idx="146">
                  <c:v>4334.3</c:v>
                </c:pt>
                <c:pt idx="147">
                  <c:v>4620.58</c:v>
                </c:pt>
                <c:pt idx="148">
                  <c:v>4863.3999999999996</c:v>
                </c:pt>
                <c:pt idx="149">
                  <c:v>5109.3100000000004</c:v>
                </c:pt>
                <c:pt idx="150">
                  <c:v>5357.71</c:v>
                </c:pt>
                <c:pt idx="151">
                  <c:v>5603.01</c:v>
                </c:pt>
                <c:pt idx="152">
                  <c:v>6026.53</c:v>
                </c:pt>
                <c:pt idx="153">
                  <c:v>6274.31</c:v>
                </c:pt>
                <c:pt idx="154">
                  <c:v>6555</c:v>
                </c:pt>
                <c:pt idx="155">
                  <c:v>6555</c:v>
                </c:pt>
                <c:pt idx="156">
                  <c:v>6563.26</c:v>
                </c:pt>
                <c:pt idx="157">
                  <c:v>6558.28</c:v>
                </c:pt>
                <c:pt idx="158">
                  <c:v>6900</c:v>
                </c:pt>
                <c:pt idx="159">
                  <c:v>6900</c:v>
                </c:pt>
                <c:pt idx="160">
                  <c:v>6900</c:v>
                </c:pt>
                <c:pt idx="161">
                  <c:v>6900</c:v>
                </c:pt>
                <c:pt idx="162">
                  <c:v>6900</c:v>
                </c:pt>
                <c:pt idx="163">
                  <c:v>6900</c:v>
                </c:pt>
                <c:pt idx="164">
                  <c:v>6900</c:v>
                </c:pt>
                <c:pt idx="165">
                  <c:v>6900</c:v>
                </c:pt>
                <c:pt idx="166">
                  <c:v>6900</c:v>
                </c:pt>
                <c:pt idx="167">
                  <c:v>6900</c:v>
                </c:pt>
                <c:pt idx="168">
                  <c:v>6900</c:v>
                </c:pt>
                <c:pt idx="169">
                  <c:v>6900</c:v>
                </c:pt>
                <c:pt idx="170">
                  <c:v>6900</c:v>
                </c:pt>
                <c:pt idx="171">
                  <c:v>6900</c:v>
                </c:pt>
                <c:pt idx="172">
                  <c:v>6900</c:v>
                </c:pt>
                <c:pt idx="173">
                  <c:v>6900</c:v>
                </c:pt>
                <c:pt idx="174">
                  <c:v>6900</c:v>
                </c:pt>
                <c:pt idx="175">
                  <c:v>6900</c:v>
                </c:pt>
                <c:pt idx="176">
                  <c:v>6900</c:v>
                </c:pt>
                <c:pt idx="177">
                  <c:v>6900</c:v>
                </c:pt>
                <c:pt idx="178">
                  <c:v>6900</c:v>
                </c:pt>
                <c:pt idx="179">
                  <c:v>6900</c:v>
                </c:pt>
                <c:pt idx="180">
                  <c:v>6900</c:v>
                </c:pt>
                <c:pt idx="181">
                  <c:v>6900</c:v>
                </c:pt>
                <c:pt idx="182">
                  <c:v>6900</c:v>
                </c:pt>
                <c:pt idx="183">
                  <c:v>6900</c:v>
                </c:pt>
                <c:pt idx="184">
                  <c:v>6900</c:v>
                </c:pt>
                <c:pt idx="185">
                  <c:v>6900</c:v>
                </c:pt>
                <c:pt idx="186">
                  <c:v>6900</c:v>
                </c:pt>
                <c:pt idx="187">
                  <c:v>6900</c:v>
                </c:pt>
                <c:pt idx="188">
                  <c:v>6900</c:v>
                </c:pt>
                <c:pt idx="189">
                  <c:v>6900</c:v>
                </c:pt>
                <c:pt idx="190">
                  <c:v>6900</c:v>
                </c:pt>
                <c:pt idx="191">
                  <c:v>6900</c:v>
                </c:pt>
                <c:pt idx="192">
                  <c:v>6900</c:v>
                </c:pt>
                <c:pt idx="193">
                  <c:v>6900</c:v>
                </c:pt>
                <c:pt idx="194">
                  <c:v>6900</c:v>
                </c:pt>
                <c:pt idx="195">
                  <c:v>6900</c:v>
                </c:pt>
                <c:pt idx="196">
                  <c:v>6900</c:v>
                </c:pt>
                <c:pt idx="197">
                  <c:v>6900</c:v>
                </c:pt>
                <c:pt idx="198">
                  <c:v>6900</c:v>
                </c:pt>
                <c:pt idx="199">
                  <c:v>6900</c:v>
                </c:pt>
                <c:pt idx="200">
                  <c:v>6900</c:v>
                </c:pt>
                <c:pt idx="201">
                  <c:v>6900</c:v>
                </c:pt>
                <c:pt idx="202">
                  <c:v>6900</c:v>
                </c:pt>
                <c:pt idx="203">
                  <c:v>6900</c:v>
                </c:pt>
                <c:pt idx="204">
                  <c:v>6900</c:v>
                </c:pt>
                <c:pt idx="205">
                  <c:v>6900</c:v>
                </c:pt>
                <c:pt idx="206">
                  <c:v>6900</c:v>
                </c:pt>
                <c:pt idx="207">
                  <c:v>6900</c:v>
                </c:pt>
                <c:pt idx="208">
                  <c:v>6900</c:v>
                </c:pt>
                <c:pt idx="209">
                  <c:v>6900</c:v>
                </c:pt>
                <c:pt idx="210">
                  <c:v>6900</c:v>
                </c:pt>
                <c:pt idx="211">
                  <c:v>6900</c:v>
                </c:pt>
                <c:pt idx="212">
                  <c:v>6900</c:v>
                </c:pt>
                <c:pt idx="213">
                  <c:v>6900</c:v>
                </c:pt>
                <c:pt idx="214">
                  <c:v>6900</c:v>
                </c:pt>
                <c:pt idx="215">
                  <c:v>6900</c:v>
                </c:pt>
                <c:pt idx="216">
                  <c:v>6900</c:v>
                </c:pt>
                <c:pt idx="217">
                  <c:v>6900</c:v>
                </c:pt>
                <c:pt idx="218">
                  <c:v>6900</c:v>
                </c:pt>
                <c:pt idx="219">
                  <c:v>6900</c:v>
                </c:pt>
                <c:pt idx="220">
                  <c:v>6900</c:v>
                </c:pt>
                <c:pt idx="221">
                  <c:v>6900</c:v>
                </c:pt>
                <c:pt idx="222">
                  <c:v>6900</c:v>
                </c:pt>
                <c:pt idx="223">
                  <c:v>6900</c:v>
                </c:pt>
                <c:pt idx="224">
                  <c:v>6900</c:v>
                </c:pt>
                <c:pt idx="225">
                  <c:v>6900</c:v>
                </c:pt>
                <c:pt idx="226">
                  <c:v>6887.42</c:v>
                </c:pt>
                <c:pt idx="227">
                  <c:v>6248.23</c:v>
                </c:pt>
                <c:pt idx="228">
                  <c:v>6283.62</c:v>
                </c:pt>
                <c:pt idx="229">
                  <c:v>6313.43</c:v>
                </c:pt>
                <c:pt idx="230">
                  <c:v>6072.48</c:v>
                </c:pt>
                <c:pt idx="231">
                  <c:v>6555</c:v>
                </c:pt>
                <c:pt idx="232">
                  <c:v>6900</c:v>
                </c:pt>
                <c:pt idx="233">
                  <c:v>6896.36</c:v>
                </c:pt>
                <c:pt idx="234">
                  <c:v>6232.7</c:v>
                </c:pt>
                <c:pt idx="235">
                  <c:v>6228.99</c:v>
                </c:pt>
                <c:pt idx="236">
                  <c:v>5871.28</c:v>
                </c:pt>
                <c:pt idx="237">
                  <c:v>5682.5</c:v>
                </c:pt>
                <c:pt idx="238">
                  <c:v>6210.34</c:v>
                </c:pt>
                <c:pt idx="239">
                  <c:v>6458.12</c:v>
                </c:pt>
                <c:pt idx="240">
                  <c:v>6454.16</c:v>
                </c:pt>
                <c:pt idx="241">
                  <c:v>5832.78</c:v>
                </c:pt>
                <c:pt idx="242">
                  <c:v>5874.38</c:v>
                </c:pt>
                <c:pt idx="243">
                  <c:v>5563.88</c:v>
                </c:pt>
                <c:pt idx="244">
                  <c:v>5353.36</c:v>
                </c:pt>
                <c:pt idx="245">
                  <c:v>5884.94</c:v>
                </c:pt>
                <c:pt idx="246">
                  <c:v>6130.24</c:v>
                </c:pt>
                <c:pt idx="247">
                  <c:v>6126.59</c:v>
                </c:pt>
                <c:pt idx="248">
                  <c:v>5504.27</c:v>
                </c:pt>
                <c:pt idx="249">
                  <c:v>5544.63</c:v>
                </c:pt>
                <c:pt idx="250">
                  <c:v>5230.41</c:v>
                </c:pt>
                <c:pt idx="251">
                  <c:v>5009.33</c:v>
                </c:pt>
                <c:pt idx="252">
                  <c:v>5528.49</c:v>
                </c:pt>
                <c:pt idx="253">
                  <c:v>5771.3</c:v>
                </c:pt>
                <c:pt idx="254">
                  <c:v>5767.75</c:v>
                </c:pt>
                <c:pt idx="255">
                  <c:v>5145.95</c:v>
                </c:pt>
                <c:pt idx="256">
                  <c:v>5188.8</c:v>
                </c:pt>
                <c:pt idx="257">
                  <c:v>4878.3</c:v>
                </c:pt>
                <c:pt idx="258">
                  <c:v>4667.16</c:v>
                </c:pt>
                <c:pt idx="259">
                  <c:v>5196.87</c:v>
                </c:pt>
                <c:pt idx="260">
                  <c:v>5465.14</c:v>
                </c:pt>
                <c:pt idx="261">
                  <c:v>5460.4</c:v>
                </c:pt>
                <c:pt idx="262">
                  <c:v>4903.76</c:v>
                </c:pt>
                <c:pt idx="263">
                  <c:v>4944.13</c:v>
                </c:pt>
                <c:pt idx="264">
                  <c:v>4701.9399999999996</c:v>
                </c:pt>
                <c:pt idx="265">
                  <c:v>4493.8999999999996</c:v>
                </c:pt>
                <c:pt idx="266">
                  <c:v>5021.13</c:v>
                </c:pt>
                <c:pt idx="267">
                  <c:v>5265.18</c:v>
                </c:pt>
                <c:pt idx="268">
                  <c:v>5279.8</c:v>
                </c:pt>
                <c:pt idx="269">
                  <c:v>4661.57</c:v>
                </c:pt>
                <c:pt idx="270">
                  <c:v>4712.49</c:v>
                </c:pt>
                <c:pt idx="271">
                  <c:v>4403.2299999999996</c:v>
                </c:pt>
                <c:pt idx="272">
                  <c:v>4193.34</c:v>
                </c:pt>
                <c:pt idx="273">
                  <c:v>4722.43</c:v>
                </c:pt>
                <c:pt idx="274">
                  <c:v>4964.62</c:v>
                </c:pt>
                <c:pt idx="275">
                  <c:v>4958.4399999999996</c:v>
                </c:pt>
                <c:pt idx="276">
                  <c:v>4337.41</c:v>
                </c:pt>
                <c:pt idx="277">
                  <c:v>4377.7700000000004</c:v>
                </c:pt>
                <c:pt idx="278">
                  <c:v>4066.03</c:v>
                </c:pt>
                <c:pt idx="279">
                  <c:v>3891.53</c:v>
                </c:pt>
                <c:pt idx="280">
                  <c:v>4415.03</c:v>
                </c:pt>
                <c:pt idx="281">
                  <c:v>4657.84</c:v>
                </c:pt>
                <c:pt idx="282">
                  <c:v>4651.57</c:v>
                </c:pt>
                <c:pt idx="283">
                  <c:v>4026.29</c:v>
                </c:pt>
                <c:pt idx="284">
                  <c:v>4070.38</c:v>
                </c:pt>
                <c:pt idx="285">
                  <c:v>3756.77</c:v>
                </c:pt>
                <c:pt idx="286">
                  <c:v>3540.67</c:v>
                </c:pt>
                <c:pt idx="287">
                  <c:v>4062.93</c:v>
                </c:pt>
                <c:pt idx="288">
                  <c:v>4338.6499999999996</c:v>
                </c:pt>
                <c:pt idx="289">
                  <c:v>4356.37</c:v>
                </c:pt>
                <c:pt idx="290">
                  <c:v>3738.14</c:v>
                </c:pt>
                <c:pt idx="291">
                  <c:v>3924.44</c:v>
                </c:pt>
                <c:pt idx="292">
                  <c:v>3634.44</c:v>
                </c:pt>
                <c:pt idx="293">
                  <c:v>3453.1</c:v>
                </c:pt>
                <c:pt idx="294">
                  <c:v>3979.71</c:v>
                </c:pt>
                <c:pt idx="295">
                  <c:v>4222.5200000000004</c:v>
                </c:pt>
                <c:pt idx="296">
                  <c:v>4273.46</c:v>
                </c:pt>
                <c:pt idx="297">
                  <c:v>4014.49</c:v>
                </c:pt>
                <c:pt idx="298">
                  <c:v>4036.09</c:v>
                </c:pt>
                <c:pt idx="299">
                  <c:v>3881.6</c:v>
                </c:pt>
                <c:pt idx="300">
                  <c:v>3683.5</c:v>
                </c:pt>
                <c:pt idx="301">
                  <c:v>4181.54</c:v>
                </c:pt>
                <c:pt idx="302">
                  <c:v>4419.38</c:v>
                </c:pt>
                <c:pt idx="303">
                  <c:v>4404.4799999999996</c:v>
                </c:pt>
                <c:pt idx="304">
                  <c:v>3766.71</c:v>
                </c:pt>
                <c:pt idx="305">
                  <c:v>3797.76</c:v>
                </c:pt>
                <c:pt idx="306">
                  <c:v>3477.94</c:v>
                </c:pt>
                <c:pt idx="307">
                  <c:v>3257.49</c:v>
                </c:pt>
                <c:pt idx="308">
                  <c:v>3771.06</c:v>
                </c:pt>
                <c:pt idx="309">
                  <c:v>4012</c:v>
                </c:pt>
                <c:pt idx="310">
                  <c:v>4097.9799999999996</c:v>
                </c:pt>
                <c:pt idx="311">
                  <c:v>3584.14</c:v>
                </c:pt>
                <c:pt idx="312">
                  <c:v>3604.01</c:v>
                </c:pt>
                <c:pt idx="313">
                  <c:v>3294.75</c:v>
                </c:pt>
                <c:pt idx="314">
                  <c:v>3089.82</c:v>
                </c:pt>
                <c:pt idx="315">
                  <c:v>3612.7</c:v>
                </c:pt>
                <c:pt idx="316">
                  <c:v>3856.75</c:v>
                </c:pt>
                <c:pt idx="317">
                  <c:v>3846.44</c:v>
                </c:pt>
                <c:pt idx="318">
                  <c:v>3211.54</c:v>
                </c:pt>
                <c:pt idx="319">
                  <c:v>3246.31</c:v>
                </c:pt>
                <c:pt idx="320">
                  <c:v>3057.53</c:v>
                </c:pt>
                <c:pt idx="321">
                  <c:v>2872.47</c:v>
                </c:pt>
                <c:pt idx="322">
                  <c:v>3487.26</c:v>
                </c:pt>
                <c:pt idx="323">
                  <c:v>3743.73</c:v>
                </c:pt>
                <c:pt idx="324">
                  <c:v>3733.4</c:v>
                </c:pt>
                <c:pt idx="325">
                  <c:v>3104.72</c:v>
                </c:pt>
                <c:pt idx="326">
                  <c:v>3136.39</c:v>
                </c:pt>
                <c:pt idx="327">
                  <c:v>2820.31</c:v>
                </c:pt>
                <c:pt idx="328">
                  <c:v>2602.96</c:v>
                </c:pt>
                <c:pt idx="329">
                  <c:v>3123.35</c:v>
                </c:pt>
                <c:pt idx="330">
                  <c:v>3364.3</c:v>
                </c:pt>
                <c:pt idx="331">
                  <c:v>3355.62</c:v>
                </c:pt>
                <c:pt idx="332">
                  <c:v>2724.05</c:v>
                </c:pt>
                <c:pt idx="333">
                  <c:v>2788.64</c:v>
                </c:pt>
                <c:pt idx="334">
                  <c:v>2478.7600000000002</c:v>
                </c:pt>
                <c:pt idx="335">
                  <c:v>2268.86</c:v>
                </c:pt>
                <c:pt idx="336">
                  <c:v>2833.35</c:v>
                </c:pt>
                <c:pt idx="337">
                  <c:v>3079.88</c:v>
                </c:pt>
                <c:pt idx="338">
                  <c:v>3325.8</c:v>
                </c:pt>
                <c:pt idx="339">
                  <c:v>3572.96</c:v>
                </c:pt>
                <c:pt idx="340">
                  <c:v>3819.5</c:v>
                </c:pt>
                <c:pt idx="341">
                  <c:v>4057.34</c:v>
                </c:pt>
                <c:pt idx="342">
                  <c:v>4293.9399999999996</c:v>
                </c:pt>
                <c:pt idx="343">
                  <c:v>4531.16</c:v>
                </c:pt>
                <c:pt idx="344">
                  <c:v>4762.79</c:v>
                </c:pt>
                <c:pt idx="345">
                  <c:v>4995.67</c:v>
                </c:pt>
                <c:pt idx="346">
                  <c:v>5232.2700000000004</c:v>
                </c:pt>
                <c:pt idx="347">
                  <c:v>5471.98</c:v>
                </c:pt>
                <c:pt idx="348">
                  <c:v>5716.03</c:v>
                </c:pt>
                <c:pt idx="349">
                  <c:v>5960.08</c:v>
                </c:pt>
                <c:pt idx="350">
                  <c:v>6204.14</c:v>
                </c:pt>
                <c:pt idx="351">
                  <c:v>6447.57</c:v>
                </c:pt>
                <c:pt idx="352">
                  <c:v>6900</c:v>
                </c:pt>
                <c:pt idx="353">
                  <c:v>6900</c:v>
                </c:pt>
                <c:pt idx="354">
                  <c:v>6900</c:v>
                </c:pt>
                <c:pt idx="355">
                  <c:v>6900</c:v>
                </c:pt>
                <c:pt idx="356">
                  <c:v>6900</c:v>
                </c:pt>
                <c:pt idx="357">
                  <c:v>6900</c:v>
                </c:pt>
                <c:pt idx="358">
                  <c:v>6900</c:v>
                </c:pt>
                <c:pt idx="359">
                  <c:v>6900</c:v>
                </c:pt>
                <c:pt idx="360">
                  <c:v>6900</c:v>
                </c:pt>
                <c:pt idx="361">
                  <c:v>6900</c:v>
                </c:pt>
                <c:pt idx="362">
                  <c:v>6900</c:v>
                </c:pt>
                <c:pt idx="363">
                  <c:v>6900</c:v>
                </c:pt>
                <c:pt idx="364">
                  <c:v>6900</c:v>
                </c:pt>
                <c:pt idx="365">
                  <c:v>6900</c:v>
                </c:pt>
              </c:numCache>
            </c:numRef>
          </c:val>
          <c:smooth val="0"/>
          <c:extLst>
            <c:ext xmlns:c16="http://schemas.microsoft.com/office/drawing/2014/chart" uri="{C3380CC4-5D6E-409C-BE32-E72D297353CC}">
              <c16:uniqueId val="{00000001-97AA-4C13-85C9-2D6597738460}"/>
            </c:ext>
          </c:extLst>
        </c:ser>
        <c:ser>
          <c:idx val="2"/>
          <c:order val="2"/>
          <c:tx>
            <c:strRef>
              <c:f>水利_農塘!$A$5</c:f>
              <c:strCache>
                <c:ptCount val="1"/>
                <c:pt idx="0">
                  <c:v>農塘3</c:v>
                </c:pt>
              </c:strCache>
            </c:strRef>
          </c:tx>
          <c:spPr>
            <a:ln w="12700" cap="rnd">
              <a:solidFill>
                <a:schemeClr val="accent3"/>
              </a:solidFill>
              <a:round/>
            </a:ln>
            <a:effectLst/>
          </c:spPr>
          <c:marker>
            <c:symbol val="none"/>
          </c:marker>
          <c:cat>
            <c:numRef>
              <c:f>水利_農塘!$B$2:$NC$2</c:f>
              <c:numCache>
                <c:formatCode>m/d;@</c:formatCode>
                <c:ptCount val="366"/>
                <c:pt idx="0">
                  <c:v>42331</c:v>
                </c:pt>
                <c:pt idx="1">
                  <c:v>42332</c:v>
                </c:pt>
                <c:pt idx="2">
                  <c:v>42333</c:v>
                </c:pt>
                <c:pt idx="3">
                  <c:v>42334</c:v>
                </c:pt>
                <c:pt idx="4">
                  <c:v>42335</c:v>
                </c:pt>
                <c:pt idx="5">
                  <c:v>42336</c:v>
                </c:pt>
                <c:pt idx="6">
                  <c:v>42337</c:v>
                </c:pt>
                <c:pt idx="7">
                  <c:v>42338</c:v>
                </c:pt>
                <c:pt idx="8">
                  <c:v>42339</c:v>
                </c:pt>
                <c:pt idx="9">
                  <c:v>42340</c:v>
                </c:pt>
                <c:pt idx="10">
                  <c:v>42341</c:v>
                </c:pt>
                <c:pt idx="11">
                  <c:v>42342</c:v>
                </c:pt>
                <c:pt idx="12">
                  <c:v>42343</c:v>
                </c:pt>
                <c:pt idx="13">
                  <c:v>42344</c:v>
                </c:pt>
                <c:pt idx="14">
                  <c:v>42345</c:v>
                </c:pt>
                <c:pt idx="15">
                  <c:v>42346</c:v>
                </c:pt>
                <c:pt idx="16">
                  <c:v>42347</c:v>
                </c:pt>
                <c:pt idx="17">
                  <c:v>42348</c:v>
                </c:pt>
                <c:pt idx="18">
                  <c:v>42349</c:v>
                </c:pt>
                <c:pt idx="19">
                  <c:v>42350</c:v>
                </c:pt>
                <c:pt idx="20">
                  <c:v>42351</c:v>
                </c:pt>
                <c:pt idx="21">
                  <c:v>42352</c:v>
                </c:pt>
                <c:pt idx="22">
                  <c:v>42353</c:v>
                </c:pt>
                <c:pt idx="23">
                  <c:v>42354</c:v>
                </c:pt>
                <c:pt idx="24">
                  <c:v>42355</c:v>
                </c:pt>
                <c:pt idx="25">
                  <c:v>42356</c:v>
                </c:pt>
                <c:pt idx="26">
                  <c:v>42357</c:v>
                </c:pt>
                <c:pt idx="27">
                  <c:v>42358</c:v>
                </c:pt>
                <c:pt idx="28">
                  <c:v>42359</c:v>
                </c:pt>
                <c:pt idx="29">
                  <c:v>42360</c:v>
                </c:pt>
                <c:pt idx="30">
                  <c:v>42361</c:v>
                </c:pt>
                <c:pt idx="31">
                  <c:v>42362</c:v>
                </c:pt>
                <c:pt idx="32">
                  <c:v>42363</c:v>
                </c:pt>
                <c:pt idx="33">
                  <c:v>42364</c:v>
                </c:pt>
                <c:pt idx="34">
                  <c:v>42365</c:v>
                </c:pt>
                <c:pt idx="35">
                  <c:v>42366</c:v>
                </c:pt>
                <c:pt idx="36">
                  <c:v>42367</c:v>
                </c:pt>
                <c:pt idx="37">
                  <c:v>42368</c:v>
                </c:pt>
                <c:pt idx="38">
                  <c:v>42369</c:v>
                </c:pt>
                <c:pt idx="39">
                  <c:v>42370</c:v>
                </c:pt>
                <c:pt idx="40">
                  <c:v>42371</c:v>
                </c:pt>
                <c:pt idx="41">
                  <c:v>42372</c:v>
                </c:pt>
                <c:pt idx="42">
                  <c:v>42373</c:v>
                </c:pt>
                <c:pt idx="43">
                  <c:v>42374</c:v>
                </c:pt>
                <c:pt idx="44">
                  <c:v>42375</c:v>
                </c:pt>
                <c:pt idx="45">
                  <c:v>42376</c:v>
                </c:pt>
                <c:pt idx="46">
                  <c:v>42377</c:v>
                </c:pt>
                <c:pt idx="47">
                  <c:v>42378</c:v>
                </c:pt>
                <c:pt idx="48">
                  <c:v>42379</c:v>
                </c:pt>
                <c:pt idx="49">
                  <c:v>42380</c:v>
                </c:pt>
                <c:pt idx="50">
                  <c:v>42381</c:v>
                </c:pt>
                <c:pt idx="51">
                  <c:v>42382</c:v>
                </c:pt>
                <c:pt idx="52">
                  <c:v>42383</c:v>
                </c:pt>
                <c:pt idx="53">
                  <c:v>42384</c:v>
                </c:pt>
                <c:pt idx="54">
                  <c:v>42385</c:v>
                </c:pt>
                <c:pt idx="55">
                  <c:v>42386</c:v>
                </c:pt>
                <c:pt idx="56">
                  <c:v>42387</c:v>
                </c:pt>
                <c:pt idx="57">
                  <c:v>42388</c:v>
                </c:pt>
                <c:pt idx="58">
                  <c:v>42389</c:v>
                </c:pt>
                <c:pt idx="59">
                  <c:v>42390</c:v>
                </c:pt>
                <c:pt idx="60">
                  <c:v>42391</c:v>
                </c:pt>
                <c:pt idx="61">
                  <c:v>42392</c:v>
                </c:pt>
                <c:pt idx="62">
                  <c:v>42393</c:v>
                </c:pt>
                <c:pt idx="63">
                  <c:v>42394</c:v>
                </c:pt>
                <c:pt idx="64">
                  <c:v>42395</c:v>
                </c:pt>
                <c:pt idx="65">
                  <c:v>42396</c:v>
                </c:pt>
                <c:pt idx="66">
                  <c:v>42397</c:v>
                </c:pt>
                <c:pt idx="67">
                  <c:v>42398</c:v>
                </c:pt>
                <c:pt idx="68">
                  <c:v>42399</c:v>
                </c:pt>
                <c:pt idx="69">
                  <c:v>42400</c:v>
                </c:pt>
                <c:pt idx="70">
                  <c:v>42401</c:v>
                </c:pt>
                <c:pt idx="71">
                  <c:v>42402</c:v>
                </c:pt>
                <c:pt idx="72">
                  <c:v>42403</c:v>
                </c:pt>
                <c:pt idx="73">
                  <c:v>42404</c:v>
                </c:pt>
                <c:pt idx="74">
                  <c:v>42405</c:v>
                </c:pt>
                <c:pt idx="75">
                  <c:v>42406</c:v>
                </c:pt>
                <c:pt idx="76">
                  <c:v>42407</c:v>
                </c:pt>
                <c:pt idx="77">
                  <c:v>42408</c:v>
                </c:pt>
                <c:pt idx="78">
                  <c:v>42409</c:v>
                </c:pt>
                <c:pt idx="79">
                  <c:v>42410</c:v>
                </c:pt>
                <c:pt idx="80">
                  <c:v>42411</c:v>
                </c:pt>
                <c:pt idx="81">
                  <c:v>42412</c:v>
                </c:pt>
                <c:pt idx="82">
                  <c:v>42413</c:v>
                </c:pt>
                <c:pt idx="83">
                  <c:v>42414</c:v>
                </c:pt>
                <c:pt idx="84">
                  <c:v>42415</c:v>
                </c:pt>
                <c:pt idx="85">
                  <c:v>42416</c:v>
                </c:pt>
                <c:pt idx="86">
                  <c:v>42417</c:v>
                </c:pt>
                <c:pt idx="87">
                  <c:v>42418</c:v>
                </c:pt>
                <c:pt idx="88">
                  <c:v>42419</c:v>
                </c:pt>
                <c:pt idx="89">
                  <c:v>42420</c:v>
                </c:pt>
                <c:pt idx="90">
                  <c:v>42421</c:v>
                </c:pt>
                <c:pt idx="91">
                  <c:v>42422</c:v>
                </c:pt>
                <c:pt idx="92">
                  <c:v>42423</c:v>
                </c:pt>
                <c:pt idx="93">
                  <c:v>42424</c:v>
                </c:pt>
                <c:pt idx="94">
                  <c:v>42425</c:v>
                </c:pt>
                <c:pt idx="95">
                  <c:v>42426</c:v>
                </c:pt>
                <c:pt idx="96">
                  <c:v>42427</c:v>
                </c:pt>
                <c:pt idx="97">
                  <c:v>42428</c:v>
                </c:pt>
                <c:pt idx="98">
                  <c:v>42429</c:v>
                </c:pt>
                <c:pt idx="99">
                  <c:v>42430</c:v>
                </c:pt>
                <c:pt idx="100">
                  <c:v>42431</c:v>
                </c:pt>
                <c:pt idx="101">
                  <c:v>42432</c:v>
                </c:pt>
                <c:pt idx="102">
                  <c:v>42433</c:v>
                </c:pt>
                <c:pt idx="103">
                  <c:v>42434</c:v>
                </c:pt>
                <c:pt idx="104">
                  <c:v>42435</c:v>
                </c:pt>
                <c:pt idx="105">
                  <c:v>42436</c:v>
                </c:pt>
                <c:pt idx="106">
                  <c:v>42437</c:v>
                </c:pt>
                <c:pt idx="107">
                  <c:v>42438</c:v>
                </c:pt>
                <c:pt idx="108">
                  <c:v>42439</c:v>
                </c:pt>
                <c:pt idx="109">
                  <c:v>42440</c:v>
                </c:pt>
                <c:pt idx="110">
                  <c:v>42441</c:v>
                </c:pt>
                <c:pt idx="111">
                  <c:v>42442</c:v>
                </c:pt>
                <c:pt idx="112">
                  <c:v>42443</c:v>
                </c:pt>
                <c:pt idx="113">
                  <c:v>42444</c:v>
                </c:pt>
                <c:pt idx="114">
                  <c:v>42445</c:v>
                </c:pt>
                <c:pt idx="115">
                  <c:v>42446</c:v>
                </c:pt>
                <c:pt idx="116">
                  <c:v>42447</c:v>
                </c:pt>
                <c:pt idx="117">
                  <c:v>42448</c:v>
                </c:pt>
                <c:pt idx="118">
                  <c:v>42449</c:v>
                </c:pt>
                <c:pt idx="119">
                  <c:v>42450</c:v>
                </c:pt>
                <c:pt idx="120">
                  <c:v>42451</c:v>
                </c:pt>
                <c:pt idx="121">
                  <c:v>42452</c:v>
                </c:pt>
                <c:pt idx="122">
                  <c:v>42453</c:v>
                </c:pt>
                <c:pt idx="123">
                  <c:v>42454</c:v>
                </c:pt>
                <c:pt idx="124">
                  <c:v>42455</c:v>
                </c:pt>
                <c:pt idx="125">
                  <c:v>42456</c:v>
                </c:pt>
                <c:pt idx="126">
                  <c:v>42457</c:v>
                </c:pt>
                <c:pt idx="127">
                  <c:v>42458</c:v>
                </c:pt>
                <c:pt idx="128">
                  <c:v>42459</c:v>
                </c:pt>
                <c:pt idx="129">
                  <c:v>42460</c:v>
                </c:pt>
                <c:pt idx="130">
                  <c:v>42461</c:v>
                </c:pt>
                <c:pt idx="131">
                  <c:v>42462</c:v>
                </c:pt>
                <c:pt idx="132">
                  <c:v>42463</c:v>
                </c:pt>
                <c:pt idx="133">
                  <c:v>42464</c:v>
                </c:pt>
                <c:pt idx="134">
                  <c:v>42465</c:v>
                </c:pt>
                <c:pt idx="135">
                  <c:v>42466</c:v>
                </c:pt>
                <c:pt idx="136">
                  <c:v>42467</c:v>
                </c:pt>
                <c:pt idx="137">
                  <c:v>42468</c:v>
                </c:pt>
                <c:pt idx="138">
                  <c:v>42469</c:v>
                </c:pt>
                <c:pt idx="139">
                  <c:v>42470</c:v>
                </c:pt>
                <c:pt idx="140">
                  <c:v>42471</c:v>
                </c:pt>
                <c:pt idx="141">
                  <c:v>42472</c:v>
                </c:pt>
                <c:pt idx="142">
                  <c:v>42473</c:v>
                </c:pt>
                <c:pt idx="143">
                  <c:v>42474</c:v>
                </c:pt>
                <c:pt idx="144">
                  <c:v>42475</c:v>
                </c:pt>
                <c:pt idx="145">
                  <c:v>42476</c:v>
                </c:pt>
                <c:pt idx="146">
                  <c:v>42477</c:v>
                </c:pt>
                <c:pt idx="147">
                  <c:v>42478</c:v>
                </c:pt>
                <c:pt idx="148">
                  <c:v>42479</c:v>
                </c:pt>
                <c:pt idx="149">
                  <c:v>42480</c:v>
                </c:pt>
                <c:pt idx="150">
                  <c:v>42481</c:v>
                </c:pt>
                <c:pt idx="151">
                  <c:v>42482</c:v>
                </c:pt>
                <c:pt idx="152">
                  <c:v>42483</c:v>
                </c:pt>
                <c:pt idx="153">
                  <c:v>42484</c:v>
                </c:pt>
                <c:pt idx="154">
                  <c:v>42485</c:v>
                </c:pt>
                <c:pt idx="155">
                  <c:v>42486</c:v>
                </c:pt>
                <c:pt idx="156">
                  <c:v>42487</c:v>
                </c:pt>
                <c:pt idx="157">
                  <c:v>42488</c:v>
                </c:pt>
                <c:pt idx="158">
                  <c:v>42489</c:v>
                </c:pt>
                <c:pt idx="159">
                  <c:v>42490</c:v>
                </c:pt>
                <c:pt idx="160">
                  <c:v>42491</c:v>
                </c:pt>
                <c:pt idx="161">
                  <c:v>42492</c:v>
                </c:pt>
                <c:pt idx="162">
                  <c:v>42493</c:v>
                </c:pt>
                <c:pt idx="163">
                  <c:v>42494</c:v>
                </c:pt>
                <c:pt idx="164">
                  <c:v>42495</c:v>
                </c:pt>
                <c:pt idx="165">
                  <c:v>42496</c:v>
                </c:pt>
                <c:pt idx="166">
                  <c:v>42497</c:v>
                </c:pt>
                <c:pt idx="167">
                  <c:v>42498</c:v>
                </c:pt>
                <c:pt idx="168">
                  <c:v>42499</c:v>
                </c:pt>
                <c:pt idx="169">
                  <c:v>42500</c:v>
                </c:pt>
                <c:pt idx="170">
                  <c:v>42501</c:v>
                </c:pt>
                <c:pt idx="171">
                  <c:v>42502</c:v>
                </c:pt>
                <c:pt idx="172">
                  <c:v>42503</c:v>
                </c:pt>
                <c:pt idx="173">
                  <c:v>42504</c:v>
                </c:pt>
                <c:pt idx="174">
                  <c:v>42505</c:v>
                </c:pt>
                <c:pt idx="175">
                  <c:v>42506</c:v>
                </c:pt>
                <c:pt idx="176">
                  <c:v>42507</c:v>
                </c:pt>
                <c:pt idx="177">
                  <c:v>42508</c:v>
                </c:pt>
                <c:pt idx="178">
                  <c:v>42509</c:v>
                </c:pt>
                <c:pt idx="179">
                  <c:v>42510</c:v>
                </c:pt>
                <c:pt idx="180">
                  <c:v>42511</c:v>
                </c:pt>
                <c:pt idx="181">
                  <c:v>42512</c:v>
                </c:pt>
                <c:pt idx="182">
                  <c:v>42513</c:v>
                </c:pt>
                <c:pt idx="183">
                  <c:v>42514</c:v>
                </c:pt>
                <c:pt idx="184">
                  <c:v>42515</c:v>
                </c:pt>
                <c:pt idx="185">
                  <c:v>42516</c:v>
                </c:pt>
                <c:pt idx="186">
                  <c:v>42517</c:v>
                </c:pt>
                <c:pt idx="187">
                  <c:v>42518</c:v>
                </c:pt>
                <c:pt idx="188">
                  <c:v>42519</c:v>
                </c:pt>
                <c:pt idx="189">
                  <c:v>42520</c:v>
                </c:pt>
                <c:pt idx="190">
                  <c:v>42521</c:v>
                </c:pt>
                <c:pt idx="191">
                  <c:v>42522</c:v>
                </c:pt>
                <c:pt idx="192">
                  <c:v>42523</c:v>
                </c:pt>
                <c:pt idx="193">
                  <c:v>42524</c:v>
                </c:pt>
                <c:pt idx="194">
                  <c:v>42525</c:v>
                </c:pt>
                <c:pt idx="195">
                  <c:v>42526</c:v>
                </c:pt>
                <c:pt idx="196">
                  <c:v>42527</c:v>
                </c:pt>
                <c:pt idx="197">
                  <c:v>42528</c:v>
                </c:pt>
                <c:pt idx="198">
                  <c:v>42529</c:v>
                </c:pt>
                <c:pt idx="199">
                  <c:v>42530</c:v>
                </c:pt>
                <c:pt idx="200">
                  <c:v>42531</c:v>
                </c:pt>
                <c:pt idx="201">
                  <c:v>42532</c:v>
                </c:pt>
                <c:pt idx="202">
                  <c:v>42533</c:v>
                </c:pt>
                <c:pt idx="203">
                  <c:v>42534</c:v>
                </c:pt>
                <c:pt idx="204">
                  <c:v>42535</c:v>
                </c:pt>
                <c:pt idx="205">
                  <c:v>42536</c:v>
                </c:pt>
                <c:pt idx="206">
                  <c:v>42537</c:v>
                </c:pt>
                <c:pt idx="207">
                  <c:v>42538</c:v>
                </c:pt>
                <c:pt idx="208">
                  <c:v>42539</c:v>
                </c:pt>
                <c:pt idx="209">
                  <c:v>42540</c:v>
                </c:pt>
                <c:pt idx="210">
                  <c:v>42541</c:v>
                </c:pt>
                <c:pt idx="211">
                  <c:v>42542</c:v>
                </c:pt>
                <c:pt idx="212">
                  <c:v>42543</c:v>
                </c:pt>
                <c:pt idx="213">
                  <c:v>42544</c:v>
                </c:pt>
                <c:pt idx="214">
                  <c:v>42545</c:v>
                </c:pt>
                <c:pt idx="215">
                  <c:v>42546</c:v>
                </c:pt>
                <c:pt idx="216">
                  <c:v>42547</c:v>
                </c:pt>
                <c:pt idx="217">
                  <c:v>42548</c:v>
                </c:pt>
                <c:pt idx="218">
                  <c:v>42549</c:v>
                </c:pt>
                <c:pt idx="219">
                  <c:v>42550</c:v>
                </c:pt>
                <c:pt idx="220">
                  <c:v>42551</c:v>
                </c:pt>
                <c:pt idx="221">
                  <c:v>42552</c:v>
                </c:pt>
                <c:pt idx="222">
                  <c:v>42553</c:v>
                </c:pt>
                <c:pt idx="223">
                  <c:v>42554</c:v>
                </c:pt>
                <c:pt idx="224">
                  <c:v>42555</c:v>
                </c:pt>
                <c:pt idx="225">
                  <c:v>42556</c:v>
                </c:pt>
                <c:pt idx="226">
                  <c:v>42557</c:v>
                </c:pt>
                <c:pt idx="227">
                  <c:v>42558</c:v>
                </c:pt>
                <c:pt idx="228">
                  <c:v>42559</c:v>
                </c:pt>
                <c:pt idx="229">
                  <c:v>42560</c:v>
                </c:pt>
                <c:pt idx="230">
                  <c:v>42561</c:v>
                </c:pt>
                <c:pt idx="231">
                  <c:v>42562</c:v>
                </c:pt>
                <c:pt idx="232">
                  <c:v>42563</c:v>
                </c:pt>
                <c:pt idx="233">
                  <c:v>42564</c:v>
                </c:pt>
                <c:pt idx="234">
                  <c:v>42565</c:v>
                </c:pt>
                <c:pt idx="235">
                  <c:v>42566</c:v>
                </c:pt>
                <c:pt idx="236">
                  <c:v>42567</c:v>
                </c:pt>
                <c:pt idx="237">
                  <c:v>42568</c:v>
                </c:pt>
                <c:pt idx="238">
                  <c:v>42569</c:v>
                </c:pt>
                <c:pt idx="239">
                  <c:v>42570</c:v>
                </c:pt>
                <c:pt idx="240">
                  <c:v>42571</c:v>
                </c:pt>
                <c:pt idx="241">
                  <c:v>42572</c:v>
                </c:pt>
                <c:pt idx="242">
                  <c:v>42573</c:v>
                </c:pt>
                <c:pt idx="243">
                  <c:v>42574</c:v>
                </c:pt>
                <c:pt idx="244">
                  <c:v>42575</c:v>
                </c:pt>
                <c:pt idx="245">
                  <c:v>42576</c:v>
                </c:pt>
                <c:pt idx="246">
                  <c:v>42577</c:v>
                </c:pt>
                <c:pt idx="247">
                  <c:v>42578</c:v>
                </c:pt>
                <c:pt idx="248">
                  <c:v>42579</c:v>
                </c:pt>
                <c:pt idx="249">
                  <c:v>42580</c:v>
                </c:pt>
                <c:pt idx="250">
                  <c:v>42581</c:v>
                </c:pt>
                <c:pt idx="251">
                  <c:v>42582</c:v>
                </c:pt>
                <c:pt idx="252">
                  <c:v>42583</c:v>
                </c:pt>
                <c:pt idx="253">
                  <c:v>42584</c:v>
                </c:pt>
                <c:pt idx="254">
                  <c:v>42585</c:v>
                </c:pt>
                <c:pt idx="255">
                  <c:v>42586</c:v>
                </c:pt>
                <c:pt idx="256">
                  <c:v>42587</c:v>
                </c:pt>
                <c:pt idx="257">
                  <c:v>42588</c:v>
                </c:pt>
                <c:pt idx="258">
                  <c:v>42589</c:v>
                </c:pt>
                <c:pt idx="259">
                  <c:v>42590</c:v>
                </c:pt>
                <c:pt idx="260">
                  <c:v>42591</c:v>
                </c:pt>
                <c:pt idx="261">
                  <c:v>42592</c:v>
                </c:pt>
                <c:pt idx="262">
                  <c:v>42593</c:v>
                </c:pt>
                <c:pt idx="263">
                  <c:v>42594</c:v>
                </c:pt>
                <c:pt idx="264">
                  <c:v>42595</c:v>
                </c:pt>
                <c:pt idx="265">
                  <c:v>42596</c:v>
                </c:pt>
                <c:pt idx="266">
                  <c:v>42597</c:v>
                </c:pt>
                <c:pt idx="267">
                  <c:v>42598</c:v>
                </c:pt>
                <c:pt idx="268">
                  <c:v>42599</c:v>
                </c:pt>
                <c:pt idx="269">
                  <c:v>42600</c:v>
                </c:pt>
                <c:pt idx="270">
                  <c:v>42601</c:v>
                </c:pt>
                <c:pt idx="271">
                  <c:v>42602</c:v>
                </c:pt>
                <c:pt idx="272">
                  <c:v>42603</c:v>
                </c:pt>
                <c:pt idx="273">
                  <c:v>42604</c:v>
                </c:pt>
                <c:pt idx="274">
                  <c:v>42605</c:v>
                </c:pt>
                <c:pt idx="275">
                  <c:v>42606</c:v>
                </c:pt>
                <c:pt idx="276">
                  <c:v>42607</c:v>
                </c:pt>
                <c:pt idx="277">
                  <c:v>42608</c:v>
                </c:pt>
                <c:pt idx="278">
                  <c:v>42609</c:v>
                </c:pt>
                <c:pt idx="279">
                  <c:v>42610</c:v>
                </c:pt>
                <c:pt idx="280">
                  <c:v>42611</c:v>
                </c:pt>
                <c:pt idx="281">
                  <c:v>42612</c:v>
                </c:pt>
                <c:pt idx="282">
                  <c:v>42613</c:v>
                </c:pt>
                <c:pt idx="283">
                  <c:v>42614</c:v>
                </c:pt>
                <c:pt idx="284">
                  <c:v>42615</c:v>
                </c:pt>
                <c:pt idx="285">
                  <c:v>42616</c:v>
                </c:pt>
                <c:pt idx="286">
                  <c:v>42617</c:v>
                </c:pt>
                <c:pt idx="287">
                  <c:v>42618</c:v>
                </c:pt>
                <c:pt idx="288">
                  <c:v>42619</c:v>
                </c:pt>
                <c:pt idx="289">
                  <c:v>42620</c:v>
                </c:pt>
                <c:pt idx="290">
                  <c:v>42621</c:v>
                </c:pt>
                <c:pt idx="291">
                  <c:v>42622</c:v>
                </c:pt>
                <c:pt idx="292">
                  <c:v>42623</c:v>
                </c:pt>
                <c:pt idx="293">
                  <c:v>42624</c:v>
                </c:pt>
                <c:pt idx="294">
                  <c:v>42625</c:v>
                </c:pt>
                <c:pt idx="295">
                  <c:v>42626</c:v>
                </c:pt>
                <c:pt idx="296">
                  <c:v>42627</c:v>
                </c:pt>
                <c:pt idx="297">
                  <c:v>42628</c:v>
                </c:pt>
                <c:pt idx="298">
                  <c:v>42629</c:v>
                </c:pt>
                <c:pt idx="299">
                  <c:v>42630</c:v>
                </c:pt>
                <c:pt idx="300">
                  <c:v>42631</c:v>
                </c:pt>
                <c:pt idx="301">
                  <c:v>42632</c:v>
                </c:pt>
                <c:pt idx="302">
                  <c:v>42633</c:v>
                </c:pt>
                <c:pt idx="303">
                  <c:v>42634</c:v>
                </c:pt>
                <c:pt idx="304">
                  <c:v>42635</c:v>
                </c:pt>
                <c:pt idx="305">
                  <c:v>42636</c:v>
                </c:pt>
                <c:pt idx="306">
                  <c:v>42637</c:v>
                </c:pt>
                <c:pt idx="307">
                  <c:v>42638</c:v>
                </c:pt>
                <c:pt idx="308">
                  <c:v>42639</c:v>
                </c:pt>
                <c:pt idx="309">
                  <c:v>42640</c:v>
                </c:pt>
                <c:pt idx="310">
                  <c:v>42641</c:v>
                </c:pt>
                <c:pt idx="311">
                  <c:v>42642</c:v>
                </c:pt>
                <c:pt idx="312">
                  <c:v>42643</c:v>
                </c:pt>
                <c:pt idx="313">
                  <c:v>42644</c:v>
                </c:pt>
                <c:pt idx="314">
                  <c:v>42645</c:v>
                </c:pt>
                <c:pt idx="315">
                  <c:v>42646</c:v>
                </c:pt>
                <c:pt idx="316">
                  <c:v>42647</c:v>
                </c:pt>
                <c:pt idx="317">
                  <c:v>42648</c:v>
                </c:pt>
                <c:pt idx="318">
                  <c:v>42649</c:v>
                </c:pt>
                <c:pt idx="319">
                  <c:v>42650</c:v>
                </c:pt>
                <c:pt idx="320">
                  <c:v>42651</c:v>
                </c:pt>
                <c:pt idx="321">
                  <c:v>42652</c:v>
                </c:pt>
                <c:pt idx="322">
                  <c:v>42653</c:v>
                </c:pt>
                <c:pt idx="323">
                  <c:v>42654</c:v>
                </c:pt>
                <c:pt idx="324">
                  <c:v>42655</c:v>
                </c:pt>
                <c:pt idx="325">
                  <c:v>42656</c:v>
                </c:pt>
                <c:pt idx="326">
                  <c:v>42657</c:v>
                </c:pt>
                <c:pt idx="327">
                  <c:v>42658</c:v>
                </c:pt>
                <c:pt idx="328">
                  <c:v>42659</c:v>
                </c:pt>
                <c:pt idx="329">
                  <c:v>42660</c:v>
                </c:pt>
                <c:pt idx="330">
                  <c:v>42661</c:v>
                </c:pt>
                <c:pt idx="331">
                  <c:v>42662</c:v>
                </c:pt>
                <c:pt idx="332">
                  <c:v>42663</c:v>
                </c:pt>
                <c:pt idx="333">
                  <c:v>42664</c:v>
                </c:pt>
                <c:pt idx="334">
                  <c:v>42665</c:v>
                </c:pt>
                <c:pt idx="335">
                  <c:v>42666</c:v>
                </c:pt>
                <c:pt idx="336">
                  <c:v>42667</c:v>
                </c:pt>
                <c:pt idx="337">
                  <c:v>42668</c:v>
                </c:pt>
                <c:pt idx="338">
                  <c:v>42669</c:v>
                </c:pt>
                <c:pt idx="339">
                  <c:v>42670</c:v>
                </c:pt>
                <c:pt idx="340">
                  <c:v>42671</c:v>
                </c:pt>
                <c:pt idx="341">
                  <c:v>42672</c:v>
                </c:pt>
                <c:pt idx="342">
                  <c:v>42673</c:v>
                </c:pt>
                <c:pt idx="343">
                  <c:v>42674</c:v>
                </c:pt>
                <c:pt idx="344">
                  <c:v>42675</c:v>
                </c:pt>
                <c:pt idx="345">
                  <c:v>42676</c:v>
                </c:pt>
                <c:pt idx="346">
                  <c:v>42677</c:v>
                </c:pt>
                <c:pt idx="347">
                  <c:v>42678</c:v>
                </c:pt>
                <c:pt idx="348">
                  <c:v>42679</c:v>
                </c:pt>
                <c:pt idx="349">
                  <c:v>42680</c:v>
                </c:pt>
                <c:pt idx="350">
                  <c:v>42681</c:v>
                </c:pt>
                <c:pt idx="351">
                  <c:v>42682</c:v>
                </c:pt>
                <c:pt idx="352">
                  <c:v>42683</c:v>
                </c:pt>
                <c:pt idx="353">
                  <c:v>42684</c:v>
                </c:pt>
                <c:pt idx="354">
                  <c:v>42685</c:v>
                </c:pt>
                <c:pt idx="355">
                  <c:v>42686</c:v>
                </c:pt>
                <c:pt idx="356">
                  <c:v>42687</c:v>
                </c:pt>
                <c:pt idx="357">
                  <c:v>42688</c:v>
                </c:pt>
                <c:pt idx="358">
                  <c:v>42689</c:v>
                </c:pt>
                <c:pt idx="359">
                  <c:v>42690</c:v>
                </c:pt>
                <c:pt idx="360">
                  <c:v>42691</c:v>
                </c:pt>
                <c:pt idx="361">
                  <c:v>42692</c:v>
                </c:pt>
                <c:pt idx="362">
                  <c:v>42693</c:v>
                </c:pt>
                <c:pt idx="363">
                  <c:v>42694</c:v>
                </c:pt>
                <c:pt idx="364">
                  <c:v>42695</c:v>
                </c:pt>
                <c:pt idx="365">
                  <c:v>42696</c:v>
                </c:pt>
              </c:numCache>
            </c:numRef>
          </c:cat>
          <c:val>
            <c:numRef>
              <c:f>水利_農塘!$B$5:$NC$5</c:f>
              <c:numCache>
                <c:formatCode>General</c:formatCode>
                <c:ptCount val="366"/>
                <c:pt idx="0">
                  <c:v>1259.79</c:v>
                </c:pt>
                <c:pt idx="1">
                  <c:v>1317.11</c:v>
                </c:pt>
                <c:pt idx="2">
                  <c:v>1323.6</c:v>
                </c:pt>
                <c:pt idx="3">
                  <c:v>1322.04</c:v>
                </c:pt>
                <c:pt idx="4">
                  <c:v>1320.51</c:v>
                </c:pt>
                <c:pt idx="5">
                  <c:v>1322.17</c:v>
                </c:pt>
                <c:pt idx="6">
                  <c:v>1373.58</c:v>
                </c:pt>
                <c:pt idx="7">
                  <c:v>1184.49</c:v>
                </c:pt>
                <c:pt idx="8">
                  <c:v>1241.26</c:v>
                </c:pt>
                <c:pt idx="9">
                  <c:v>1250.1300000000001</c:v>
                </c:pt>
                <c:pt idx="10">
                  <c:v>1248.83</c:v>
                </c:pt>
                <c:pt idx="11">
                  <c:v>1247.42</c:v>
                </c:pt>
                <c:pt idx="12">
                  <c:v>1252.48</c:v>
                </c:pt>
                <c:pt idx="13">
                  <c:v>1312.9</c:v>
                </c:pt>
                <c:pt idx="14">
                  <c:v>1123.81</c:v>
                </c:pt>
                <c:pt idx="15">
                  <c:v>1181.3599999999999</c:v>
                </c:pt>
                <c:pt idx="16">
                  <c:v>1266.44</c:v>
                </c:pt>
                <c:pt idx="17">
                  <c:v>1278.8399999999999</c:v>
                </c:pt>
                <c:pt idx="18">
                  <c:v>1277.8</c:v>
                </c:pt>
                <c:pt idx="19">
                  <c:v>1276.57</c:v>
                </c:pt>
                <c:pt idx="20">
                  <c:v>1332.48</c:v>
                </c:pt>
                <c:pt idx="21">
                  <c:v>1144.04</c:v>
                </c:pt>
                <c:pt idx="22">
                  <c:v>1200.67</c:v>
                </c:pt>
                <c:pt idx="23">
                  <c:v>1208.1099999999999</c:v>
                </c:pt>
                <c:pt idx="24">
                  <c:v>1207.07</c:v>
                </c:pt>
                <c:pt idx="25">
                  <c:v>1205.97</c:v>
                </c:pt>
                <c:pt idx="26">
                  <c:v>1207.5899999999999</c:v>
                </c:pt>
                <c:pt idx="27">
                  <c:v>1259.27</c:v>
                </c:pt>
                <c:pt idx="28">
                  <c:v>1070.96</c:v>
                </c:pt>
                <c:pt idx="29">
                  <c:v>1129.94</c:v>
                </c:pt>
                <c:pt idx="30">
                  <c:v>1138.42</c:v>
                </c:pt>
                <c:pt idx="31">
                  <c:v>1137.99</c:v>
                </c:pt>
                <c:pt idx="32">
                  <c:v>1141.56</c:v>
                </c:pt>
                <c:pt idx="33">
                  <c:v>1144.56</c:v>
                </c:pt>
                <c:pt idx="34">
                  <c:v>1198.58</c:v>
                </c:pt>
                <c:pt idx="35">
                  <c:v>1008.84</c:v>
                </c:pt>
                <c:pt idx="36">
                  <c:v>1066.6500000000001</c:v>
                </c:pt>
                <c:pt idx="37">
                  <c:v>1074.8699999999999</c:v>
                </c:pt>
                <c:pt idx="38">
                  <c:v>1073.44</c:v>
                </c:pt>
                <c:pt idx="39">
                  <c:v>1072.26</c:v>
                </c:pt>
                <c:pt idx="40">
                  <c:v>1074.8699999999999</c:v>
                </c:pt>
                <c:pt idx="41">
                  <c:v>1129.81</c:v>
                </c:pt>
                <c:pt idx="42">
                  <c:v>942.15200000000004</c:v>
                </c:pt>
                <c:pt idx="43">
                  <c:v>1000.75</c:v>
                </c:pt>
                <c:pt idx="44">
                  <c:v>1030.3699999999999</c:v>
                </c:pt>
                <c:pt idx="45">
                  <c:v>1029.72</c:v>
                </c:pt>
                <c:pt idx="46">
                  <c:v>1029</c:v>
                </c:pt>
                <c:pt idx="47">
                  <c:v>1031.4100000000001</c:v>
                </c:pt>
                <c:pt idx="48">
                  <c:v>1083.8800000000001</c:v>
                </c:pt>
                <c:pt idx="49">
                  <c:v>909.005</c:v>
                </c:pt>
                <c:pt idx="50">
                  <c:v>963.81500000000005</c:v>
                </c:pt>
                <c:pt idx="51">
                  <c:v>970.99199999999996</c:v>
                </c:pt>
                <c:pt idx="52">
                  <c:v>970.601</c:v>
                </c:pt>
                <c:pt idx="53">
                  <c:v>974.51599999999996</c:v>
                </c:pt>
                <c:pt idx="54">
                  <c:v>977.38699999999994</c:v>
                </c:pt>
                <c:pt idx="55">
                  <c:v>1033.1099999999999</c:v>
                </c:pt>
                <c:pt idx="56">
                  <c:v>844.40800000000002</c:v>
                </c:pt>
                <c:pt idx="57">
                  <c:v>901.17499999999995</c:v>
                </c:pt>
                <c:pt idx="58">
                  <c:v>912.52800000000002</c:v>
                </c:pt>
                <c:pt idx="59">
                  <c:v>918.00900000000001</c:v>
                </c:pt>
                <c:pt idx="60">
                  <c:v>924.274</c:v>
                </c:pt>
                <c:pt idx="61">
                  <c:v>929.10199999999998</c:v>
                </c:pt>
                <c:pt idx="62">
                  <c:v>981.17100000000005</c:v>
                </c:pt>
                <c:pt idx="63">
                  <c:v>792.46799999999996</c:v>
                </c:pt>
                <c:pt idx="64">
                  <c:v>850.80200000000002</c:v>
                </c:pt>
                <c:pt idx="65">
                  <c:v>860.45899999999995</c:v>
                </c:pt>
                <c:pt idx="66">
                  <c:v>895.95500000000004</c:v>
                </c:pt>
                <c:pt idx="67">
                  <c:v>919.57600000000002</c:v>
                </c:pt>
                <c:pt idx="68">
                  <c:v>919.18399999999997</c:v>
                </c:pt>
                <c:pt idx="69">
                  <c:v>971.77599999999995</c:v>
                </c:pt>
                <c:pt idx="70">
                  <c:v>790.51099999999997</c:v>
                </c:pt>
                <c:pt idx="71">
                  <c:v>846.36500000000001</c:v>
                </c:pt>
                <c:pt idx="72">
                  <c:v>854.58600000000001</c:v>
                </c:pt>
                <c:pt idx="73">
                  <c:v>853.86099999999999</c:v>
                </c:pt>
                <c:pt idx="74">
                  <c:v>853.46</c:v>
                </c:pt>
                <c:pt idx="75">
                  <c:v>856.28300000000002</c:v>
                </c:pt>
                <c:pt idx="76">
                  <c:v>907.83</c:v>
                </c:pt>
                <c:pt idx="77">
                  <c:v>719.78</c:v>
                </c:pt>
                <c:pt idx="78">
                  <c:v>777.72199999999998</c:v>
                </c:pt>
                <c:pt idx="79">
                  <c:v>786.07399999999996</c:v>
                </c:pt>
                <c:pt idx="80">
                  <c:v>790.12</c:v>
                </c:pt>
                <c:pt idx="81">
                  <c:v>800.64200000000005</c:v>
                </c:pt>
                <c:pt idx="82">
                  <c:v>803.69200000000001</c:v>
                </c:pt>
                <c:pt idx="83">
                  <c:v>858.89300000000003</c:v>
                </c:pt>
                <c:pt idx="84">
                  <c:v>670.71199999999999</c:v>
                </c:pt>
                <c:pt idx="85">
                  <c:v>728.654</c:v>
                </c:pt>
                <c:pt idx="86">
                  <c:v>736.09199999999998</c:v>
                </c:pt>
                <c:pt idx="87">
                  <c:v>736.745</c:v>
                </c:pt>
                <c:pt idx="88">
                  <c:v>737.24599999999998</c:v>
                </c:pt>
                <c:pt idx="89">
                  <c:v>739.48500000000001</c:v>
                </c:pt>
                <c:pt idx="90">
                  <c:v>790.64200000000005</c:v>
                </c:pt>
                <c:pt idx="91">
                  <c:v>602.72199999999998</c:v>
                </c:pt>
                <c:pt idx="92">
                  <c:v>660.27200000000005</c:v>
                </c:pt>
                <c:pt idx="93">
                  <c:v>668.23199999999997</c:v>
                </c:pt>
                <c:pt idx="94">
                  <c:v>666.928</c:v>
                </c:pt>
                <c:pt idx="95">
                  <c:v>666.01599999999996</c:v>
                </c:pt>
                <c:pt idx="96">
                  <c:v>669.40700000000004</c:v>
                </c:pt>
                <c:pt idx="97">
                  <c:v>720.43200000000002</c:v>
                </c:pt>
                <c:pt idx="98">
                  <c:v>531.20799999999997</c:v>
                </c:pt>
                <c:pt idx="99">
                  <c:v>588.62699999999995</c:v>
                </c:pt>
                <c:pt idx="100">
                  <c:v>597.24</c:v>
                </c:pt>
                <c:pt idx="101">
                  <c:v>596.71799999999996</c:v>
                </c:pt>
                <c:pt idx="102">
                  <c:v>596.17399999999998</c:v>
                </c:pt>
                <c:pt idx="103">
                  <c:v>598.67600000000004</c:v>
                </c:pt>
                <c:pt idx="104">
                  <c:v>649.96199999999999</c:v>
                </c:pt>
                <c:pt idx="105">
                  <c:v>461.78199999999998</c:v>
                </c:pt>
                <c:pt idx="106">
                  <c:v>521.41999999999996</c:v>
                </c:pt>
                <c:pt idx="107">
                  <c:v>533.42600000000004</c:v>
                </c:pt>
                <c:pt idx="108">
                  <c:v>543.73500000000001</c:v>
                </c:pt>
                <c:pt idx="109">
                  <c:v>544.56100000000004</c:v>
                </c:pt>
                <c:pt idx="110">
                  <c:v>559.65599999999995</c:v>
                </c:pt>
                <c:pt idx="111">
                  <c:v>633.52</c:v>
                </c:pt>
                <c:pt idx="112">
                  <c:v>445.20800000000003</c:v>
                </c:pt>
                <c:pt idx="113">
                  <c:v>503.02</c:v>
                </c:pt>
                <c:pt idx="114">
                  <c:v>512.93799999999999</c:v>
                </c:pt>
                <c:pt idx="115">
                  <c:v>514.50400000000002</c:v>
                </c:pt>
                <c:pt idx="116">
                  <c:v>533.55600000000004</c:v>
                </c:pt>
                <c:pt idx="117">
                  <c:v>541.90800000000002</c:v>
                </c:pt>
                <c:pt idx="118">
                  <c:v>608.85500000000002</c:v>
                </c:pt>
                <c:pt idx="119">
                  <c:v>441.16199999999998</c:v>
                </c:pt>
                <c:pt idx="120">
                  <c:v>500.279</c:v>
                </c:pt>
                <c:pt idx="121">
                  <c:v>537.47199999999998</c:v>
                </c:pt>
                <c:pt idx="122">
                  <c:v>541.25599999999997</c:v>
                </c:pt>
                <c:pt idx="123">
                  <c:v>541.50900000000001</c:v>
                </c:pt>
                <c:pt idx="124">
                  <c:v>543.47400000000005</c:v>
                </c:pt>
                <c:pt idx="125">
                  <c:v>595.41300000000001</c:v>
                </c:pt>
                <c:pt idx="126">
                  <c:v>406.58</c:v>
                </c:pt>
                <c:pt idx="127">
                  <c:v>465.17399999999998</c:v>
                </c:pt>
                <c:pt idx="128">
                  <c:v>472.48200000000003</c:v>
                </c:pt>
                <c:pt idx="129">
                  <c:v>471.96800000000002</c:v>
                </c:pt>
                <c:pt idx="130">
                  <c:v>471.505</c:v>
                </c:pt>
                <c:pt idx="131">
                  <c:v>475.09199999999998</c:v>
                </c:pt>
                <c:pt idx="132">
                  <c:v>527.29200000000003</c:v>
                </c:pt>
                <c:pt idx="133">
                  <c:v>339.63299999999998</c:v>
                </c:pt>
                <c:pt idx="134">
                  <c:v>396.66199999999998</c:v>
                </c:pt>
                <c:pt idx="135">
                  <c:v>405.928</c:v>
                </c:pt>
                <c:pt idx="136">
                  <c:v>406.18799999999999</c:v>
                </c:pt>
                <c:pt idx="137">
                  <c:v>405.74299999999999</c:v>
                </c:pt>
                <c:pt idx="138">
                  <c:v>409.32</c:v>
                </c:pt>
                <c:pt idx="139">
                  <c:v>478.61599999999999</c:v>
                </c:pt>
                <c:pt idx="140">
                  <c:v>534.20899999999995</c:v>
                </c:pt>
                <c:pt idx="141">
                  <c:v>594.76099999999997</c:v>
                </c:pt>
                <c:pt idx="142">
                  <c:v>688.19899999999996</c:v>
                </c:pt>
                <c:pt idx="143">
                  <c:v>744.053</c:v>
                </c:pt>
                <c:pt idx="144">
                  <c:v>804.60500000000002</c:v>
                </c:pt>
                <c:pt idx="145">
                  <c:v>856.41300000000001</c:v>
                </c:pt>
                <c:pt idx="146">
                  <c:v>911.61500000000001</c:v>
                </c:pt>
                <c:pt idx="147">
                  <c:v>971.12300000000005</c:v>
                </c:pt>
                <c:pt idx="148">
                  <c:v>1022.28</c:v>
                </c:pt>
                <c:pt idx="149">
                  <c:v>1074.6099999999999</c:v>
                </c:pt>
                <c:pt idx="150">
                  <c:v>1126.1600000000001</c:v>
                </c:pt>
                <c:pt idx="151">
                  <c:v>1177.7</c:v>
                </c:pt>
                <c:pt idx="152">
                  <c:v>1266.97</c:v>
                </c:pt>
                <c:pt idx="153">
                  <c:v>1319.56</c:v>
                </c:pt>
                <c:pt idx="154">
                  <c:v>1377.5</c:v>
                </c:pt>
                <c:pt idx="155">
                  <c:v>1450</c:v>
                </c:pt>
                <c:pt idx="156">
                  <c:v>1450</c:v>
                </c:pt>
                <c:pt idx="157">
                  <c:v>1450</c:v>
                </c:pt>
                <c:pt idx="158">
                  <c:v>1450</c:v>
                </c:pt>
                <c:pt idx="159">
                  <c:v>1450</c:v>
                </c:pt>
                <c:pt idx="160">
                  <c:v>1450</c:v>
                </c:pt>
                <c:pt idx="161">
                  <c:v>1450</c:v>
                </c:pt>
                <c:pt idx="162">
                  <c:v>1450</c:v>
                </c:pt>
                <c:pt idx="163">
                  <c:v>1450</c:v>
                </c:pt>
                <c:pt idx="164">
                  <c:v>1450</c:v>
                </c:pt>
                <c:pt idx="165">
                  <c:v>1450</c:v>
                </c:pt>
                <c:pt idx="166">
                  <c:v>1450</c:v>
                </c:pt>
                <c:pt idx="167">
                  <c:v>1450</c:v>
                </c:pt>
                <c:pt idx="168">
                  <c:v>1450</c:v>
                </c:pt>
                <c:pt idx="169">
                  <c:v>1450</c:v>
                </c:pt>
                <c:pt idx="170">
                  <c:v>1450</c:v>
                </c:pt>
                <c:pt idx="171">
                  <c:v>1450</c:v>
                </c:pt>
                <c:pt idx="172">
                  <c:v>1450</c:v>
                </c:pt>
                <c:pt idx="173">
                  <c:v>1450</c:v>
                </c:pt>
                <c:pt idx="174">
                  <c:v>1450</c:v>
                </c:pt>
                <c:pt idx="175">
                  <c:v>1450</c:v>
                </c:pt>
                <c:pt idx="176">
                  <c:v>1450</c:v>
                </c:pt>
                <c:pt idx="177">
                  <c:v>1450</c:v>
                </c:pt>
                <c:pt idx="178">
                  <c:v>1450</c:v>
                </c:pt>
                <c:pt idx="179">
                  <c:v>1450</c:v>
                </c:pt>
                <c:pt idx="180">
                  <c:v>1450</c:v>
                </c:pt>
                <c:pt idx="181">
                  <c:v>1450</c:v>
                </c:pt>
                <c:pt idx="182">
                  <c:v>1450</c:v>
                </c:pt>
                <c:pt idx="183">
                  <c:v>1450</c:v>
                </c:pt>
                <c:pt idx="184">
                  <c:v>1450</c:v>
                </c:pt>
                <c:pt idx="185">
                  <c:v>1450</c:v>
                </c:pt>
                <c:pt idx="186">
                  <c:v>1450</c:v>
                </c:pt>
                <c:pt idx="187">
                  <c:v>1450</c:v>
                </c:pt>
                <c:pt idx="188">
                  <c:v>1450</c:v>
                </c:pt>
                <c:pt idx="189">
                  <c:v>1450</c:v>
                </c:pt>
                <c:pt idx="190">
                  <c:v>1450</c:v>
                </c:pt>
                <c:pt idx="191">
                  <c:v>1450</c:v>
                </c:pt>
                <c:pt idx="192">
                  <c:v>1450</c:v>
                </c:pt>
                <c:pt idx="193">
                  <c:v>1450</c:v>
                </c:pt>
                <c:pt idx="194">
                  <c:v>1450</c:v>
                </c:pt>
                <c:pt idx="195">
                  <c:v>1450</c:v>
                </c:pt>
                <c:pt idx="196">
                  <c:v>1450</c:v>
                </c:pt>
                <c:pt idx="197">
                  <c:v>1450</c:v>
                </c:pt>
                <c:pt idx="198">
                  <c:v>1450</c:v>
                </c:pt>
                <c:pt idx="199">
                  <c:v>1450</c:v>
                </c:pt>
                <c:pt idx="200">
                  <c:v>1450</c:v>
                </c:pt>
                <c:pt idx="201">
                  <c:v>1450</c:v>
                </c:pt>
                <c:pt idx="202">
                  <c:v>1450</c:v>
                </c:pt>
                <c:pt idx="203">
                  <c:v>1450</c:v>
                </c:pt>
                <c:pt idx="204">
                  <c:v>1450</c:v>
                </c:pt>
                <c:pt idx="205">
                  <c:v>1450</c:v>
                </c:pt>
                <c:pt idx="206">
                  <c:v>1450</c:v>
                </c:pt>
                <c:pt idx="207">
                  <c:v>1450</c:v>
                </c:pt>
                <c:pt idx="208">
                  <c:v>1450</c:v>
                </c:pt>
                <c:pt idx="209">
                  <c:v>1450</c:v>
                </c:pt>
                <c:pt idx="210">
                  <c:v>1450</c:v>
                </c:pt>
                <c:pt idx="211">
                  <c:v>1450</c:v>
                </c:pt>
                <c:pt idx="212">
                  <c:v>1450</c:v>
                </c:pt>
                <c:pt idx="213">
                  <c:v>1450</c:v>
                </c:pt>
                <c:pt idx="214">
                  <c:v>1450</c:v>
                </c:pt>
                <c:pt idx="215">
                  <c:v>1450</c:v>
                </c:pt>
                <c:pt idx="216">
                  <c:v>1450</c:v>
                </c:pt>
                <c:pt idx="217">
                  <c:v>1450</c:v>
                </c:pt>
                <c:pt idx="218">
                  <c:v>1450</c:v>
                </c:pt>
                <c:pt idx="219">
                  <c:v>1450</c:v>
                </c:pt>
                <c:pt idx="220">
                  <c:v>1450</c:v>
                </c:pt>
                <c:pt idx="221">
                  <c:v>1450</c:v>
                </c:pt>
                <c:pt idx="222">
                  <c:v>1450</c:v>
                </c:pt>
                <c:pt idx="223">
                  <c:v>1450</c:v>
                </c:pt>
                <c:pt idx="224">
                  <c:v>1450</c:v>
                </c:pt>
                <c:pt idx="225">
                  <c:v>1450</c:v>
                </c:pt>
                <c:pt idx="226">
                  <c:v>1259.01</c:v>
                </c:pt>
                <c:pt idx="227">
                  <c:v>1315.94</c:v>
                </c:pt>
                <c:pt idx="228">
                  <c:v>1320.99</c:v>
                </c:pt>
                <c:pt idx="229">
                  <c:v>1395.26</c:v>
                </c:pt>
                <c:pt idx="230">
                  <c:v>1399.18</c:v>
                </c:pt>
                <c:pt idx="231">
                  <c:v>1401.23</c:v>
                </c:pt>
                <c:pt idx="232">
                  <c:v>1400.83</c:v>
                </c:pt>
                <c:pt idx="233">
                  <c:v>1236.56</c:v>
                </c:pt>
                <c:pt idx="234">
                  <c:v>1310.55</c:v>
                </c:pt>
                <c:pt idx="235">
                  <c:v>1310.03</c:v>
                </c:pt>
                <c:pt idx="236">
                  <c:v>1309.6199999999999</c:v>
                </c:pt>
                <c:pt idx="237">
                  <c:v>1309.1199999999999</c:v>
                </c:pt>
                <c:pt idx="238">
                  <c:v>1309.53</c:v>
                </c:pt>
                <c:pt idx="239">
                  <c:v>1357.53</c:v>
                </c:pt>
                <c:pt idx="240">
                  <c:v>1169.22</c:v>
                </c:pt>
                <c:pt idx="241">
                  <c:v>1226.51</c:v>
                </c:pt>
                <c:pt idx="242">
                  <c:v>1235.52</c:v>
                </c:pt>
                <c:pt idx="243">
                  <c:v>1234.82</c:v>
                </c:pt>
                <c:pt idx="244">
                  <c:v>1234.3800000000001</c:v>
                </c:pt>
                <c:pt idx="245">
                  <c:v>1237.73</c:v>
                </c:pt>
                <c:pt idx="246">
                  <c:v>1289.28</c:v>
                </c:pt>
                <c:pt idx="247">
                  <c:v>1100.97</c:v>
                </c:pt>
                <c:pt idx="248">
                  <c:v>1158.78</c:v>
                </c:pt>
                <c:pt idx="249">
                  <c:v>1165.83</c:v>
                </c:pt>
                <c:pt idx="250">
                  <c:v>1165.05</c:v>
                </c:pt>
                <c:pt idx="251">
                  <c:v>1162.6099999999999</c:v>
                </c:pt>
                <c:pt idx="252">
                  <c:v>1162.83</c:v>
                </c:pt>
                <c:pt idx="253">
                  <c:v>1213.2</c:v>
                </c:pt>
                <c:pt idx="254">
                  <c:v>1024.8900000000001</c:v>
                </c:pt>
                <c:pt idx="255">
                  <c:v>1082.7</c:v>
                </c:pt>
                <c:pt idx="256">
                  <c:v>1090.92</c:v>
                </c:pt>
                <c:pt idx="257">
                  <c:v>1091.44</c:v>
                </c:pt>
                <c:pt idx="258">
                  <c:v>1090.75</c:v>
                </c:pt>
                <c:pt idx="259">
                  <c:v>1093.01</c:v>
                </c:pt>
                <c:pt idx="260">
                  <c:v>1148.99</c:v>
                </c:pt>
                <c:pt idx="261">
                  <c:v>960.42200000000003</c:v>
                </c:pt>
                <c:pt idx="262">
                  <c:v>1032.72</c:v>
                </c:pt>
                <c:pt idx="263">
                  <c:v>1039.6400000000001</c:v>
                </c:pt>
                <c:pt idx="264">
                  <c:v>1053.73</c:v>
                </c:pt>
                <c:pt idx="265">
                  <c:v>1053.03</c:v>
                </c:pt>
                <c:pt idx="266">
                  <c:v>1055.43</c:v>
                </c:pt>
                <c:pt idx="267">
                  <c:v>1107.3599999999999</c:v>
                </c:pt>
                <c:pt idx="268">
                  <c:v>924.53399999999999</c:v>
                </c:pt>
                <c:pt idx="269">
                  <c:v>981.17200000000003</c:v>
                </c:pt>
                <c:pt idx="270">
                  <c:v>990.82799999999997</c:v>
                </c:pt>
                <c:pt idx="271">
                  <c:v>991.61199999999997</c:v>
                </c:pt>
                <c:pt idx="272">
                  <c:v>991.29899999999998</c:v>
                </c:pt>
                <c:pt idx="273">
                  <c:v>993.30799999999999</c:v>
                </c:pt>
                <c:pt idx="274">
                  <c:v>1044.2</c:v>
                </c:pt>
                <c:pt idx="275">
                  <c:v>855.10799999999995</c:v>
                </c:pt>
                <c:pt idx="276">
                  <c:v>912.52800000000002</c:v>
                </c:pt>
                <c:pt idx="277">
                  <c:v>921.27200000000005</c:v>
                </c:pt>
                <c:pt idx="278">
                  <c:v>920.48900000000003</c:v>
                </c:pt>
                <c:pt idx="279">
                  <c:v>927.71199999999999</c:v>
                </c:pt>
                <c:pt idx="280">
                  <c:v>928.71</c:v>
                </c:pt>
                <c:pt idx="281">
                  <c:v>978.95299999999997</c:v>
                </c:pt>
                <c:pt idx="282">
                  <c:v>789.72799999999995</c:v>
                </c:pt>
                <c:pt idx="283">
                  <c:v>848.58399999999995</c:v>
                </c:pt>
                <c:pt idx="284">
                  <c:v>856.67399999999998</c:v>
                </c:pt>
                <c:pt idx="285">
                  <c:v>856.54399999999998</c:v>
                </c:pt>
                <c:pt idx="286">
                  <c:v>854.8</c:v>
                </c:pt>
                <c:pt idx="287">
                  <c:v>854.06399999999996</c:v>
                </c:pt>
                <c:pt idx="288">
                  <c:v>912.13699999999994</c:v>
                </c:pt>
                <c:pt idx="289">
                  <c:v>730.22</c:v>
                </c:pt>
                <c:pt idx="290">
                  <c:v>787.77099999999996</c:v>
                </c:pt>
                <c:pt idx="291">
                  <c:v>825.61500000000001</c:v>
                </c:pt>
                <c:pt idx="292">
                  <c:v>828.61699999999996</c:v>
                </c:pt>
                <c:pt idx="293">
                  <c:v>833.31500000000005</c:v>
                </c:pt>
                <c:pt idx="294">
                  <c:v>836.83900000000006</c:v>
                </c:pt>
                <c:pt idx="295">
                  <c:v>887.60299999999995</c:v>
                </c:pt>
                <c:pt idx="296">
                  <c:v>715.08199999999999</c:v>
                </c:pt>
                <c:pt idx="297">
                  <c:v>845.32100000000003</c:v>
                </c:pt>
                <c:pt idx="298">
                  <c:v>850.54100000000005</c:v>
                </c:pt>
                <c:pt idx="299">
                  <c:v>882.51300000000003</c:v>
                </c:pt>
                <c:pt idx="300">
                  <c:v>881.85699999999997</c:v>
                </c:pt>
                <c:pt idx="301">
                  <c:v>879.59400000000005</c:v>
                </c:pt>
                <c:pt idx="302">
                  <c:v>928.97199999999998</c:v>
                </c:pt>
                <c:pt idx="303">
                  <c:v>737.00599999999997</c:v>
                </c:pt>
                <c:pt idx="304">
                  <c:v>792.077</c:v>
                </c:pt>
                <c:pt idx="305">
                  <c:v>798.60199999999998</c:v>
                </c:pt>
                <c:pt idx="306">
                  <c:v>795.99199999999996</c:v>
                </c:pt>
                <c:pt idx="307">
                  <c:v>793.38599999999997</c:v>
                </c:pt>
                <c:pt idx="308">
                  <c:v>793.25199999999995</c:v>
                </c:pt>
                <c:pt idx="309">
                  <c:v>843.36300000000006</c:v>
                </c:pt>
                <c:pt idx="310">
                  <c:v>681.54399999999998</c:v>
                </c:pt>
                <c:pt idx="311">
                  <c:v>753.84</c:v>
                </c:pt>
                <c:pt idx="312">
                  <c:v>757.88599999999997</c:v>
                </c:pt>
                <c:pt idx="313">
                  <c:v>756.84199999999998</c:v>
                </c:pt>
                <c:pt idx="314">
                  <c:v>756.85</c:v>
                </c:pt>
                <c:pt idx="315">
                  <c:v>760.10400000000004</c:v>
                </c:pt>
                <c:pt idx="316">
                  <c:v>811.64200000000005</c:v>
                </c:pt>
                <c:pt idx="317">
                  <c:v>620.99199999999996</c:v>
                </c:pt>
                <c:pt idx="318">
                  <c:v>676.32399999999996</c:v>
                </c:pt>
                <c:pt idx="319">
                  <c:v>682.71799999999996</c:v>
                </c:pt>
                <c:pt idx="320">
                  <c:v>708.81799999999998</c:v>
                </c:pt>
                <c:pt idx="321">
                  <c:v>713.16300000000001</c:v>
                </c:pt>
                <c:pt idx="322">
                  <c:v>735.17899999999997</c:v>
                </c:pt>
                <c:pt idx="323">
                  <c:v>787.37900000000002</c:v>
                </c:pt>
                <c:pt idx="324">
                  <c:v>597.11</c:v>
                </c:pt>
                <c:pt idx="325">
                  <c:v>653.74699999999996</c:v>
                </c:pt>
                <c:pt idx="326">
                  <c:v>660.53300000000002</c:v>
                </c:pt>
                <c:pt idx="327">
                  <c:v>658.83600000000001</c:v>
                </c:pt>
                <c:pt idx="328">
                  <c:v>656.94200000000001</c:v>
                </c:pt>
                <c:pt idx="329">
                  <c:v>656.61800000000005</c:v>
                </c:pt>
                <c:pt idx="330">
                  <c:v>707.51300000000003</c:v>
                </c:pt>
                <c:pt idx="331">
                  <c:v>517.76599999999996</c:v>
                </c:pt>
                <c:pt idx="332">
                  <c:v>574.27200000000005</c:v>
                </c:pt>
                <c:pt idx="333">
                  <c:v>586.27800000000002</c:v>
                </c:pt>
                <c:pt idx="334">
                  <c:v>585.49599999999998</c:v>
                </c:pt>
                <c:pt idx="335">
                  <c:v>584.98599999999999</c:v>
                </c:pt>
                <c:pt idx="336">
                  <c:v>595.67399999999998</c:v>
                </c:pt>
                <c:pt idx="337">
                  <c:v>647.35199999999998</c:v>
                </c:pt>
                <c:pt idx="338">
                  <c:v>699.29100000000005</c:v>
                </c:pt>
                <c:pt idx="339">
                  <c:v>751.23</c:v>
                </c:pt>
                <c:pt idx="340">
                  <c:v>803.43100000000004</c:v>
                </c:pt>
                <c:pt idx="341">
                  <c:v>853.28099999999995</c:v>
                </c:pt>
                <c:pt idx="342">
                  <c:v>902.74099999999999</c:v>
                </c:pt>
                <c:pt idx="343">
                  <c:v>952.46199999999999</c:v>
                </c:pt>
                <c:pt idx="344">
                  <c:v>1001.14</c:v>
                </c:pt>
                <c:pt idx="345">
                  <c:v>1050.08</c:v>
                </c:pt>
                <c:pt idx="346">
                  <c:v>1099.8</c:v>
                </c:pt>
                <c:pt idx="347">
                  <c:v>1150.3</c:v>
                </c:pt>
                <c:pt idx="348">
                  <c:v>1201.8499999999999</c:v>
                </c:pt>
                <c:pt idx="349">
                  <c:v>1253.1300000000001</c:v>
                </c:pt>
                <c:pt idx="350">
                  <c:v>1304.42</c:v>
                </c:pt>
                <c:pt idx="351">
                  <c:v>1355.31</c:v>
                </c:pt>
                <c:pt idx="352">
                  <c:v>1377.5</c:v>
                </c:pt>
                <c:pt idx="353">
                  <c:v>1450</c:v>
                </c:pt>
                <c:pt idx="354">
                  <c:v>1448.52</c:v>
                </c:pt>
                <c:pt idx="355">
                  <c:v>1447.68</c:v>
                </c:pt>
                <c:pt idx="356">
                  <c:v>1447.16</c:v>
                </c:pt>
                <c:pt idx="357">
                  <c:v>1446.76</c:v>
                </c:pt>
                <c:pt idx="358">
                  <c:v>1445.5</c:v>
                </c:pt>
                <c:pt idx="359">
                  <c:v>1444.03</c:v>
                </c:pt>
                <c:pt idx="360">
                  <c:v>1443.18</c:v>
                </c:pt>
                <c:pt idx="361">
                  <c:v>1442.66</c:v>
                </c:pt>
                <c:pt idx="362">
                  <c:v>1442.15</c:v>
                </c:pt>
                <c:pt idx="363">
                  <c:v>1443.33</c:v>
                </c:pt>
                <c:pt idx="364">
                  <c:v>1450</c:v>
                </c:pt>
                <c:pt idx="365">
                  <c:v>1450</c:v>
                </c:pt>
              </c:numCache>
            </c:numRef>
          </c:val>
          <c:smooth val="0"/>
          <c:extLst>
            <c:ext xmlns:c16="http://schemas.microsoft.com/office/drawing/2014/chart" uri="{C3380CC4-5D6E-409C-BE32-E72D297353CC}">
              <c16:uniqueId val="{00000002-97AA-4C13-85C9-2D6597738460}"/>
            </c:ext>
          </c:extLst>
        </c:ser>
        <c:ser>
          <c:idx val="3"/>
          <c:order val="3"/>
          <c:tx>
            <c:strRef>
              <c:f>水利_農塘!$A$6</c:f>
              <c:strCache>
                <c:ptCount val="1"/>
                <c:pt idx="0">
                  <c:v>農塘4</c:v>
                </c:pt>
              </c:strCache>
            </c:strRef>
          </c:tx>
          <c:spPr>
            <a:ln w="12700" cap="rnd">
              <a:solidFill>
                <a:schemeClr val="accent4"/>
              </a:solidFill>
              <a:round/>
            </a:ln>
            <a:effectLst/>
          </c:spPr>
          <c:marker>
            <c:symbol val="none"/>
          </c:marker>
          <c:cat>
            <c:numRef>
              <c:f>水利_農塘!$B$2:$NC$2</c:f>
              <c:numCache>
                <c:formatCode>m/d;@</c:formatCode>
                <c:ptCount val="366"/>
                <c:pt idx="0">
                  <c:v>42331</c:v>
                </c:pt>
                <c:pt idx="1">
                  <c:v>42332</c:v>
                </c:pt>
                <c:pt idx="2">
                  <c:v>42333</c:v>
                </c:pt>
                <c:pt idx="3">
                  <c:v>42334</c:v>
                </c:pt>
                <c:pt idx="4">
                  <c:v>42335</c:v>
                </c:pt>
                <c:pt idx="5">
                  <c:v>42336</c:v>
                </c:pt>
                <c:pt idx="6">
                  <c:v>42337</c:v>
                </c:pt>
                <c:pt idx="7">
                  <c:v>42338</c:v>
                </c:pt>
                <c:pt idx="8">
                  <c:v>42339</c:v>
                </c:pt>
                <c:pt idx="9">
                  <c:v>42340</c:v>
                </c:pt>
                <c:pt idx="10">
                  <c:v>42341</c:v>
                </c:pt>
                <c:pt idx="11">
                  <c:v>42342</c:v>
                </c:pt>
                <c:pt idx="12">
                  <c:v>42343</c:v>
                </c:pt>
                <c:pt idx="13">
                  <c:v>42344</c:v>
                </c:pt>
                <c:pt idx="14">
                  <c:v>42345</c:v>
                </c:pt>
                <c:pt idx="15">
                  <c:v>42346</c:v>
                </c:pt>
                <c:pt idx="16">
                  <c:v>42347</c:v>
                </c:pt>
                <c:pt idx="17">
                  <c:v>42348</c:v>
                </c:pt>
                <c:pt idx="18">
                  <c:v>42349</c:v>
                </c:pt>
                <c:pt idx="19">
                  <c:v>42350</c:v>
                </c:pt>
                <c:pt idx="20">
                  <c:v>42351</c:v>
                </c:pt>
                <c:pt idx="21">
                  <c:v>42352</c:v>
                </c:pt>
                <c:pt idx="22">
                  <c:v>42353</c:v>
                </c:pt>
                <c:pt idx="23">
                  <c:v>42354</c:v>
                </c:pt>
                <c:pt idx="24">
                  <c:v>42355</c:v>
                </c:pt>
                <c:pt idx="25">
                  <c:v>42356</c:v>
                </c:pt>
                <c:pt idx="26">
                  <c:v>42357</c:v>
                </c:pt>
                <c:pt idx="27">
                  <c:v>42358</c:v>
                </c:pt>
                <c:pt idx="28">
                  <c:v>42359</c:v>
                </c:pt>
                <c:pt idx="29">
                  <c:v>42360</c:v>
                </c:pt>
                <c:pt idx="30">
                  <c:v>42361</c:v>
                </c:pt>
                <c:pt idx="31">
                  <c:v>42362</c:v>
                </c:pt>
                <c:pt idx="32">
                  <c:v>42363</c:v>
                </c:pt>
                <c:pt idx="33">
                  <c:v>42364</c:v>
                </c:pt>
                <c:pt idx="34">
                  <c:v>42365</c:v>
                </c:pt>
                <c:pt idx="35">
                  <c:v>42366</c:v>
                </c:pt>
                <c:pt idx="36">
                  <c:v>42367</c:v>
                </c:pt>
                <c:pt idx="37">
                  <c:v>42368</c:v>
                </c:pt>
                <c:pt idx="38">
                  <c:v>42369</c:v>
                </c:pt>
                <c:pt idx="39">
                  <c:v>42370</c:v>
                </c:pt>
                <c:pt idx="40">
                  <c:v>42371</c:v>
                </c:pt>
                <c:pt idx="41">
                  <c:v>42372</c:v>
                </c:pt>
                <c:pt idx="42">
                  <c:v>42373</c:v>
                </c:pt>
                <c:pt idx="43">
                  <c:v>42374</c:v>
                </c:pt>
                <c:pt idx="44">
                  <c:v>42375</c:v>
                </c:pt>
                <c:pt idx="45">
                  <c:v>42376</c:v>
                </c:pt>
                <c:pt idx="46">
                  <c:v>42377</c:v>
                </c:pt>
                <c:pt idx="47">
                  <c:v>42378</c:v>
                </c:pt>
                <c:pt idx="48">
                  <c:v>42379</c:v>
                </c:pt>
                <c:pt idx="49">
                  <c:v>42380</c:v>
                </c:pt>
                <c:pt idx="50">
                  <c:v>42381</c:v>
                </c:pt>
                <c:pt idx="51">
                  <c:v>42382</c:v>
                </c:pt>
                <c:pt idx="52">
                  <c:v>42383</c:v>
                </c:pt>
                <c:pt idx="53">
                  <c:v>42384</c:v>
                </c:pt>
                <c:pt idx="54">
                  <c:v>42385</c:v>
                </c:pt>
                <c:pt idx="55">
                  <c:v>42386</c:v>
                </c:pt>
                <c:pt idx="56">
                  <c:v>42387</c:v>
                </c:pt>
                <c:pt idx="57">
                  <c:v>42388</c:v>
                </c:pt>
                <c:pt idx="58">
                  <c:v>42389</c:v>
                </c:pt>
                <c:pt idx="59">
                  <c:v>42390</c:v>
                </c:pt>
                <c:pt idx="60">
                  <c:v>42391</c:v>
                </c:pt>
                <c:pt idx="61">
                  <c:v>42392</c:v>
                </c:pt>
                <c:pt idx="62">
                  <c:v>42393</c:v>
                </c:pt>
                <c:pt idx="63">
                  <c:v>42394</c:v>
                </c:pt>
                <c:pt idx="64">
                  <c:v>42395</c:v>
                </c:pt>
                <c:pt idx="65">
                  <c:v>42396</c:v>
                </c:pt>
                <c:pt idx="66">
                  <c:v>42397</c:v>
                </c:pt>
                <c:pt idx="67">
                  <c:v>42398</c:v>
                </c:pt>
                <c:pt idx="68">
                  <c:v>42399</c:v>
                </c:pt>
                <c:pt idx="69">
                  <c:v>42400</c:v>
                </c:pt>
                <c:pt idx="70">
                  <c:v>42401</c:v>
                </c:pt>
                <c:pt idx="71">
                  <c:v>42402</c:v>
                </c:pt>
                <c:pt idx="72">
                  <c:v>42403</c:v>
                </c:pt>
                <c:pt idx="73">
                  <c:v>42404</c:v>
                </c:pt>
                <c:pt idx="74">
                  <c:v>42405</c:v>
                </c:pt>
                <c:pt idx="75">
                  <c:v>42406</c:v>
                </c:pt>
                <c:pt idx="76">
                  <c:v>42407</c:v>
                </c:pt>
                <c:pt idx="77">
                  <c:v>42408</c:v>
                </c:pt>
                <c:pt idx="78">
                  <c:v>42409</c:v>
                </c:pt>
                <c:pt idx="79">
                  <c:v>42410</c:v>
                </c:pt>
                <c:pt idx="80">
                  <c:v>42411</c:v>
                </c:pt>
                <c:pt idx="81">
                  <c:v>42412</c:v>
                </c:pt>
                <c:pt idx="82">
                  <c:v>42413</c:v>
                </c:pt>
                <c:pt idx="83">
                  <c:v>42414</c:v>
                </c:pt>
                <c:pt idx="84">
                  <c:v>42415</c:v>
                </c:pt>
                <c:pt idx="85">
                  <c:v>42416</c:v>
                </c:pt>
                <c:pt idx="86">
                  <c:v>42417</c:v>
                </c:pt>
                <c:pt idx="87">
                  <c:v>42418</c:v>
                </c:pt>
                <c:pt idx="88">
                  <c:v>42419</c:v>
                </c:pt>
                <c:pt idx="89">
                  <c:v>42420</c:v>
                </c:pt>
                <c:pt idx="90">
                  <c:v>42421</c:v>
                </c:pt>
                <c:pt idx="91">
                  <c:v>42422</c:v>
                </c:pt>
                <c:pt idx="92">
                  <c:v>42423</c:v>
                </c:pt>
                <c:pt idx="93">
                  <c:v>42424</c:v>
                </c:pt>
                <c:pt idx="94">
                  <c:v>42425</c:v>
                </c:pt>
                <c:pt idx="95">
                  <c:v>42426</c:v>
                </c:pt>
                <c:pt idx="96">
                  <c:v>42427</c:v>
                </c:pt>
                <c:pt idx="97">
                  <c:v>42428</c:v>
                </c:pt>
                <c:pt idx="98">
                  <c:v>42429</c:v>
                </c:pt>
                <c:pt idx="99">
                  <c:v>42430</c:v>
                </c:pt>
                <c:pt idx="100">
                  <c:v>42431</c:v>
                </c:pt>
                <c:pt idx="101">
                  <c:v>42432</c:v>
                </c:pt>
                <c:pt idx="102">
                  <c:v>42433</c:v>
                </c:pt>
                <c:pt idx="103">
                  <c:v>42434</c:v>
                </c:pt>
                <c:pt idx="104">
                  <c:v>42435</c:v>
                </c:pt>
                <c:pt idx="105">
                  <c:v>42436</c:v>
                </c:pt>
                <c:pt idx="106">
                  <c:v>42437</c:v>
                </c:pt>
                <c:pt idx="107">
                  <c:v>42438</c:v>
                </c:pt>
                <c:pt idx="108">
                  <c:v>42439</c:v>
                </c:pt>
                <c:pt idx="109">
                  <c:v>42440</c:v>
                </c:pt>
                <c:pt idx="110">
                  <c:v>42441</c:v>
                </c:pt>
                <c:pt idx="111">
                  <c:v>42442</c:v>
                </c:pt>
                <c:pt idx="112">
                  <c:v>42443</c:v>
                </c:pt>
                <c:pt idx="113">
                  <c:v>42444</c:v>
                </c:pt>
                <c:pt idx="114">
                  <c:v>42445</c:v>
                </c:pt>
                <c:pt idx="115">
                  <c:v>42446</c:v>
                </c:pt>
                <c:pt idx="116">
                  <c:v>42447</c:v>
                </c:pt>
                <c:pt idx="117">
                  <c:v>42448</c:v>
                </c:pt>
                <c:pt idx="118">
                  <c:v>42449</c:v>
                </c:pt>
                <c:pt idx="119">
                  <c:v>42450</c:v>
                </c:pt>
                <c:pt idx="120">
                  <c:v>42451</c:v>
                </c:pt>
                <c:pt idx="121">
                  <c:v>42452</c:v>
                </c:pt>
                <c:pt idx="122">
                  <c:v>42453</c:v>
                </c:pt>
                <c:pt idx="123">
                  <c:v>42454</c:v>
                </c:pt>
                <c:pt idx="124">
                  <c:v>42455</c:v>
                </c:pt>
                <c:pt idx="125">
                  <c:v>42456</c:v>
                </c:pt>
                <c:pt idx="126">
                  <c:v>42457</c:v>
                </c:pt>
                <c:pt idx="127">
                  <c:v>42458</c:v>
                </c:pt>
                <c:pt idx="128">
                  <c:v>42459</c:v>
                </c:pt>
                <c:pt idx="129">
                  <c:v>42460</c:v>
                </c:pt>
                <c:pt idx="130">
                  <c:v>42461</c:v>
                </c:pt>
                <c:pt idx="131">
                  <c:v>42462</c:v>
                </c:pt>
                <c:pt idx="132">
                  <c:v>42463</c:v>
                </c:pt>
                <c:pt idx="133">
                  <c:v>42464</c:v>
                </c:pt>
                <c:pt idx="134">
                  <c:v>42465</c:v>
                </c:pt>
                <c:pt idx="135">
                  <c:v>42466</c:v>
                </c:pt>
                <c:pt idx="136">
                  <c:v>42467</c:v>
                </c:pt>
                <c:pt idx="137">
                  <c:v>42468</c:v>
                </c:pt>
                <c:pt idx="138">
                  <c:v>42469</c:v>
                </c:pt>
                <c:pt idx="139">
                  <c:v>42470</c:v>
                </c:pt>
                <c:pt idx="140">
                  <c:v>42471</c:v>
                </c:pt>
                <c:pt idx="141">
                  <c:v>42472</c:v>
                </c:pt>
                <c:pt idx="142">
                  <c:v>42473</c:v>
                </c:pt>
                <c:pt idx="143">
                  <c:v>42474</c:v>
                </c:pt>
                <c:pt idx="144">
                  <c:v>42475</c:v>
                </c:pt>
                <c:pt idx="145">
                  <c:v>42476</c:v>
                </c:pt>
                <c:pt idx="146">
                  <c:v>42477</c:v>
                </c:pt>
                <c:pt idx="147">
                  <c:v>42478</c:v>
                </c:pt>
                <c:pt idx="148">
                  <c:v>42479</c:v>
                </c:pt>
                <c:pt idx="149">
                  <c:v>42480</c:v>
                </c:pt>
                <c:pt idx="150">
                  <c:v>42481</c:v>
                </c:pt>
                <c:pt idx="151">
                  <c:v>42482</c:v>
                </c:pt>
                <c:pt idx="152">
                  <c:v>42483</c:v>
                </c:pt>
                <c:pt idx="153">
                  <c:v>42484</c:v>
                </c:pt>
                <c:pt idx="154">
                  <c:v>42485</c:v>
                </c:pt>
                <c:pt idx="155">
                  <c:v>42486</c:v>
                </c:pt>
                <c:pt idx="156">
                  <c:v>42487</c:v>
                </c:pt>
                <c:pt idx="157">
                  <c:v>42488</c:v>
                </c:pt>
                <c:pt idx="158">
                  <c:v>42489</c:v>
                </c:pt>
                <c:pt idx="159">
                  <c:v>42490</c:v>
                </c:pt>
                <c:pt idx="160">
                  <c:v>42491</c:v>
                </c:pt>
                <c:pt idx="161">
                  <c:v>42492</c:v>
                </c:pt>
                <c:pt idx="162">
                  <c:v>42493</c:v>
                </c:pt>
                <c:pt idx="163">
                  <c:v>42494</c:v>
                </c:pt>
                <c:pt idx="164">
                  <c:v>42495</c:v>
                </c:pt>
                <c:pt idx="165">
                  <c:v>42496</c:v>
                </c:pt>
                <c:pt idx="166">
                  <c:v>42497</c:v>
                </c:pt>
                <c:pt idx="167">
                  <c:v>42498</c:v>
                </c:pt>
                <c:pt idx="168">
                  <c:v>42499</c:v>
                </c:pt>
                <c:pt idx="169">
                  <c:v>42500</c:v>
                </c:pt>
                <c:pt idx="170">
                  <c:v>42501</c:v>
                </c:pt>
                <c:pt idx="171">
                  <c:v>42502</c:v>
                </c:pt>
                <c:pt idx="172">
                  <c:v>42503</c:v>
                </c:pt>
                <c:pt idx="173">
                  <c:v>42504</c:v>
                </c:pt>
                <c:pt idx="174">
                  <c:v>42505</c:v>
                </c:pt>
                <c:pt idx="175">
                  <c:v>42506</c:v>
                </c:pt>
                <c:pt idx="176">
                  <c:v>42507</c:v>
                </c:pt>
                <c:pt idx="177">
                  <c:v>42508</c:v>
                </c:pt>
                <c:pt idx="178">
                  <c:v>42509</c:v>
                </c:pt>
                <c:pt idx="179">
                  <c:v>42510</c:v>
                </c:pt>
                <c:pt idx="180">
                  <c:v>42511</c:v>
                </c:pt>
                <c:pt idx="181">
                  <c:v>42512</c:v>
                </c:pt>
                <c:pt idx="182">
                  <c:v>42513</c:v>
                </c:pt>
                <c:pt idx="183">
                  <c:v>42514</c:v>
                </c:pt>
                <c:pt idx="184">
                  <c:v>42515</c:v>
                </c:pt>
                <c:pt idx="185">
                  <c:v>42516</c:v>
                </c:pt>
                <c:pt idx="186">
                  <c:v>42517</c:v>
                </c:pt>
                <c:pt idx="187">
                  <c:v>42518</c:v>
                </c:pt>
                <c:pt idx="188">
                  <c:v>42519</c:v>
                </c:pt>
                <c:pt idx="189">
                  <c:v>42520</c:v>
                </c:pt>
                <c:pt idx="190">
                  <c:v>42521</c:v>
                </c:pt>
                <c:pt idx="191">
                  <c:v>42522</c:v>
                </c:pt>
                <c:pt idx="192">
                  <c:v>42523</c:v>
                </c:pt>
                <c:pt idx="193">
                  <c:v>42524</c:v>
                </c:pt>
                <c:pt idx="194">
                  <c:v>42525</c:v>
                </c:pt>
                <c:pt idx="195">
                  <c:v>42526</c:v>
                </c:pt>
                <c:pt idx="196">
                  <c:v>42527</c:v>
                </c:pt>
                <c:pt idx="197">
                  <c:v>42528</c:v>
                </c:pt>
                <c:pt idx="198">
                  <c:v>42529</c:v>
                </c:pt>
                <c:pt idx="199">
                  <c:v>42530</c:v>
                </c:pt>
                <c:pt idx="200">
                  <c:v>42531</c:v>
                </c:pt>
                <c:pt idx="201">
                  <c:v>42532</c:v>
                </c:pt>
                <c:pt idx="202">
                  <c:v>42533</c:v>
                </c:pt>
                <c:pt idx="203">
                  <c:v>42534</c:v>
                </c:pt>
                <c:pt idx="204">
                  <c:v>42535</c:v>
                </c:pt>
                <c:pt idx="205">
                  <c:v>42536</c:v>
                </c:pt>
                <c:pt idx="206">
                  <c:v>42537</c:v>
                </c:pt>
                <c:pt idx="207">
                  <c:v>42538</c:v>
                </c:pt>
                <c:pt idx="208">
                  <c:v>42539</c:v>
                </c:pt>
                <c:pt idx="209">
                  <c:v>42540</c:v>
                </c:pt>
                <c:pt idx="210">
                  <c:v>42541</c:v>
                </c:pt>
                <c:pt idx="211">
                  <c:v>42542</c:v>
                </c:pt>
                <c:pt idx="212">
                  <c:v>42543</c:v>
                </c:pt>
                <c:pt idx="213">
                  <c:v>42544</c:v>
                </c:pt>
                <c:pt idx="214">
                  <c:v>42545</c:v>
                </c:pt>
                <c:pt idx="215">
                  <c:v>42546</c:v>
                </c:pt>
                <c:pt idx="216">
                  <c:v>42547</c:v>
                </c:pt>
                <c:pt idx="217">
                  <c:v>42548</c:v>
                </c:pt>
                <c:pt idx="218">
                  <c:v>42549</c:v>
                </c:pt>
                <c:pt idx="219">
                  <c:v>42550</c:v>
                </c:pt>
                <c:pt idx="220">
                  <c:v>42551</c:v>
                </c:pt>
                <c:pt idx="221">
                  <c:v>42552</c:v>
                </c:pt>
                <c:pt idx="222">
                  <c:v>42553</c:v>
                </c:pt>
                <c:pt idx="223">
                  <c:v>42554</c:v>
                </c:pt>
                <c:pt idx="224">
                  <c:v>42555</c:v>
                </c:pt>
                <c:pt idx="225">
                  <c:v>42556</c:v>
                </c:pt>
                <c:pt idx="226">
                  <c:v>42557</c:v>
                </c:pt>
                <c:pt idx="227">
                  <c:v>42558</c:v>
                </c:pt>
                <c:pt idx="228">
                  <c:v>42559</c:v>
                </c:pt>
                <c:pt idx="229">
                  <c:v>42560</c:v>
                </c:pt>
                <c:pt idx="230">
                  <c:v>42561</c:v>
                </c:pt>
                <c:pt idx="231">
                  <c:v>42562</c:v>
                </c:pt>
                <c:pt idx="232">
                  <c:v>42563</c:v>
                </c:pt>
                <c:pt idx="233">
                  <c:v>42564</c:v>
                </c:pt>
                <c:pt idx="234">
                  <c:v>42565</c:v>
                </c:pt>
                <c:pt idx="235">
                  <c:v>42566</c:v>
                </c:pt>
                <c:pt idx="236">
                  <c:v>42567</c:v>
                </c:pt>
                <c:pt idx="237">
                  <c:v>42568</c:v>
                </c:pt>
                <c:pt idx="238">
                  <c:v>42569</c:v>
                </c:pt>
                <c:pt idx="239">
                  <c:v>42570</c:v>
                </c:pt>
                <c:pt idx="240">
                  <c:v>42571</c:v>
                </c:pt>
                <c:pt idx="241">
                  <c:v>42572</c:v>
                </c:pt>
                <c:pt idx="242">
                  <c:v>42573</c:v>
                </c:pt>
                <c:pt idx="243">
                  <c:v>42574</c:v>
                </c:pt>
                <c:pt idx="244">
                  <c:v>42575</c:v>
                </c:pt>
                <c:pt idx="245">
                  <c:v>42576</c:v>
                </c:pt>
                <c:pt idx="246">
                  <c:v>42577</c:v>
                </c:pt>
                <c:pt idx="247">
                  <c:v>42578</c:v>
                </c:pt>
                <c:pt idx="248">
                  <c:v>42579</c:v>
                </c:pt>
                <c:pt idx="249">
                  <c:v>42580</c:v>
                </c:pt>
                <c:pt idx="250">
                  <c:v>42581</c:v>
                </c:pt>
                <c:pt idx="251">
                  <c:v>42582</c:v>
                </c:pt>
                <c:pt idx="252">
                  <c:v>42583</c:v>
                </c:pt>
                <c:pt idx="253">
                  <c:v>42584</c:v>
                </c:pt>
                <c:pt idx="254">
                  <c:v>42585</c:v>
                </c:pt>
                <c:pt idx="255">
                  <c:v>42586</c:v>
                </c:pt>
                <c:pt idx="256">
                  <c:v>42587</c:v>
                </c:pt>
                <c:pt idx="257">
                  <c:v>42588</c:v>
                </c:pt>
                <c:pt idx="258">
                  <c:v>42589</c:v>
                </c:pt>
                <c:pt idx="259">
                  <c:v>42590</c:v>
                </c:pt>
                <c:pt idx="260">
                  <c:v>42591</c:v>
                </c:pt>
                <c:pt idx="261">
                  <c:v>42592</c:v>
                </c:pt>
                <c:pt idx="262">
                  <c:v>42593</c:v>
                </c:pt>
                <c:pt idx="263">
                  <c:v>42594</c:v>
                </c:pt>
                <c:pt idx="264">
                  <c:v>42595</c:v>
                </c:pt>
                <c:pt idx="265">
                  <c:v>42596</c:v>
                </c:pt>
                <c:pt idx="266">
                  <c:v>42597</c:v>
                </c:pt>
                <c:pt idx="267">
                  <c:v>42598</c:v>
                </c:pt>
                <c:pt idx="268">
                  <c:v>42599</c:v>
                </c:pt>
                <c:pt idx="269">
                  <c:v>42600</c:v>
                </c:pt>
                <c:pt idx="270">
                  <c:v>42601</c:v>
                </c:pt>
                <c:pt idx="271">
                  <c:v>42602</c:v>
                </c:pt>
                <c:pt idx="272">
                  <c:v>42603</c:v>
                </c:pt>
                <c:pt idx="273">
                  <c:v>42604</c:v>
                </c:pt>
                <c:pt idx="274">
                  <c:v>42605</c:v>
                </c:pt>
                <c:pt idx="275">
                  <c:v>42606</c:v>
                </c:pt>
                <c:pt idx="276">
                  <c:v>42607</c:v>
                </c:pt>
                <c:pt idx="277">
                  <c:v>42608</c:v>
                </c:pt>
                <c:pt idx="278">
                  <c:v>42609</c:v>
                </c:pt>
                <c:pt idx="279">
                  <c:v>42610</c:v>
                </c:pt>
                <c:pt idx="280">
                  <c:v>42611</c:v>
                </c:pt>
                <c:pt idx="281">
                  <c:v>42612</c:v>
                </c:pt>
                <c:pt idx="282">
                  <c:v>42613</c:v>
                </c:pt>
                <c:pt idx="283">
                  <c:v>42614</c:v>
                </c:pt>
                <c:pt idx="284">
                  <c:v>42615</c:v>
                </c:pt>
                <c:pt idx="285">
                  <c:v>42616</c:v>
                </c:pt>
                <c:pt idx="286">
                  <c:v>42617</c:v>
                </c:pt>
                <c:pt idx="287">
                  <c:v>42618</c:v>
                </c:pt>
                <c:pt idx="288">
                  <c:v>42619</c:v>
                </c:pt>
                <c:pt idx="289">
                  <c:v>42620</c:v>
                </c:pt>
                <c:pt idx="290">
                  <c:v>42621</c:v>
                </c:pt>
                <c:pt idx="291">
                  <c:v>42622</c:v>
                </c:pt>
                <c:pt idx="292">
                  <c:v>42623</c:v>
                </c:pt>
                <c:pt idx="293">
                  <c:v>42624</c:v>
                </c:pt>
                <c:pt idx="294">
                  <c:v>42625</c:v>
                </c:pt>
                <c:pt idx="295">
                  <c:v>42626</c:v>
                </c:pt>
                <c:pt idx="296">
                  <c:v>42627</c:v>
                </c:pt>
                <c:pt idx="297">
                  <c:v>42628</c:v>
                </c:pt>
                <c:pt idx="298">
                  <c:v>42629</c:v>
                </c:pt>
                <c:pt idx="299">
                  <c:v>42630</c:v>
                </c:pt>
                <c:pt idx="300">
                  <c:v>42631</c:v>
                </c:pt>
                <c:pt idx="301">
                  <c:v>42632</c:v>
                </c:pt>
                <c:pt idx="302">
                  <c:v>42633</c:v>
                </c:pt>
                <c:pt idx="303">
                  <c:v>42634</c:v>
                </c:pt>
                <c:pt idx="304">
                  <c:v>42635</c:v>
                </c:pt>
                <c:pt idx="305">
                  <c:v>42636</c:v>
                </c:pt>
                <c:pt idx="306">
                  <c:v>42637</c:v>
                </c:pt>
                <c:pt idx="307">
                  <c:v>42638</c:v>
                </c:pt>
                <c:pt idx="308">
                  <c:v>42639</c:v>
                </c:pt>
                <c:pt idx="309">
                  <c:v>42640</c:v>
                </c:pt>
                <c:pt idx="310">
                  <c:v>42641</c:v>
                </c:pt>
                <c:pt idx="311">
                  <c:v>42642</c:v>
                </c:pt>
                <c:pt idx="312">
                  <c:v>42643</c:v>
                </c:pt>
                <c:pt idx="313">
                  <c:v>42644</c:v>
                </c:pt>
                <c:pt idx="314">
                  <c:v>42645</c:v>
                </c:pt>
                <c:pt idx="315">
                  <c:v>42646</c:v>
                </c:pt>
                <c:pt idx="316">
                  <c:v>42647</c:v>
                </c:pt>
                <c:pt idx="317">
                  <c:v>42648</c:v>
                </c:pt>
                <c:pt idx="318">
                  <c:v>42649</c:v>
                </c:pt>
                <c:pt idx="319">
                  <c:v>42650</c:v>
                </c:pt>
                <c:pt idx="320">
                  <c:v>42651</c:v>
                </c:pt>
                <c:pt idx="321">
                  <c:v>42652</c:v>
                </c:pt>
                <c:pt idx="322">
                  <c:v>42653</c:v>
                </c:pt>
                <c:pt idx="323">
                  <c:v>42654</c:v>
                </c:pt>
                <c:pt idx="324">
                  <c:v>42655</c:v>
                </c:pt>
                <c:pt idx="325">
                  <c:v>42656</c:v>
                </c:pt>
                <c:pt idx="326">
                  <c:v>42657</c:v>
                </c:pt>
                <c:pt idx="327">
                  <c:v>42658</c:v>
                </c:pt>
                <c:pt idx="328">
                  <c:v>42659</c:v>
                </c:pt>
                <c:pt idx="329">
                  <c:v>42660</c:v>
                </c:pt>
                <c:pt idx="330">
                  <c:v>42661</c:v>
                </c:pt>
                <c:pt idx="331">
                  <c:v>42662</c:v>
                </c:pt>
                <c:pt idx="332">
                  <c:v>42663</c:v>
                </c:pt>
                <c:pt idx="333">
                  <c:v>42664</c:v>
                </c:pt>
                <c:pt idx="334">
                  <c:v>42665</c:v>
                </c:pt>
                <c:pt idx="335">
                  <c:v>42666</c:v>
                </c:pt>
                <c:pt idx="336">
                  <c:v>42667</c:v>
                </c:pt>
                <c:pt idx="337">
                  <c:v>42668</c:v>
                </c:pt>
                <c:pt idx="338">
                  <c:v>42669</c:v>
                </c:pt>
                <c:pt idx="339">
                  <c:v>42670</c:v>
                </c:pt>
                <c:pt idx="340">
                  <c:v>42671</c:v>
                </c:pt>
                <c:pt idx="341">
                  <c:v>42672</c:v>
                </c:pt>
                <c:pt idx="342">
                  <c:v>42673</c:v>
                </c:pt>
                <c:pt idx="343">
                  <c:v>42674</c:v>
                </c:pt>
                <c:pt idx="344">
                  <c:v>42675</c:v>
                </c:pt>
                <c:pt idx="345">
                  <c:v>42676</c:v>
                </c:pt>
                <c:pt idx="346">
                  <c:v>42677</c:v>
                </c:pt>
                <c:pt idx="347">
                  <c:v>42678</c:v>
                </c:pt>
                <c:pt idx="348">
                  <c:v>42679</c:v>
                </c:pt>
                <c:pt idx="349">
                  <c:v>42680</c:v>
                </c:pt>
                <c:pt idx="350">
                  <c:v>42681</c:v>
                </c:pt>
                <c:pt idx="351">
                  <c:v>42682</c:v>
                </c:pt>
                <c:pt idx="352">
                  <c:v>42683</c:v>
                </c:pt>
                <c:pt idx="353">
                  <c:v>42684</c:v>
                </c:pt>
                <c:pt idx="354">
                  <c:v>42685</c:v>
                </c:pt>
                <c:pt idx="355">
                  <c:v>42686</c:v>
                </c:pt>
                <c:pt idx="356">
                  <c:v>42687</c:v>
                </c:pt>
                <c:pt idx="357">
                  <c:v>42688</c:v>
                </c:pt>
                <c:pt idx="358">
                  <c:v>42689</c:v>
                </c:pt>
                <c:pt idx="359">
                  <c:v>42690</c:v>
                </c:pt>
                <c:pt idx="360">
                  <c:v>42691</c:v>
                </c:pt>
                <c:pt idx="361">
                  <c:v>42692</c:v>
                </c:pt>
                <c:pt idx="362">
                  <c:v>42693</c:v>
                </c:pt>
                <c:pt idx="363">
                  <c:v>42694</c:v>
                </c:pt>
                <c:pt idx="364">
                  <c:v>42695</c:v>
                </c:pt>
                <c:pt idx="365">
                  <c:v>42696</c:v>
                </c:pt>
              </c:numCache>
            </c:numRef>
          </c:cat>
          <c:val>
            <c:numRef>
              <c:f>水利_農塘!$B$6:$NC$6</c:f>
              <c:numCache>
                <c:formatCode>General</c:formatCode>
                <c:ptCount val="366"/>
                <c:pt idx="0">
                  <c:v>2172.5500000000002</c:v>
                </c:pt>
                <c:pt idx="1">
                  <c:v>2267.4499999999998</c:v>
                </c:pt>
                <c:pt idx="2">
                  <c:v>2282.91</c:v>
                </c:pt>
                <c:pt idx="3">
                  <c:v>2276.4499999999998</c:v>
                </c:pt>
                <c:pt idx="4">
                  <c:v>2271.12</c:v>
                </c:pt>
                <c:pt idx="5">
                  <c:v>2279.6</c:v>
                </c:pt>
                <c:pt idx="6">
                  <c:v>2368.25</c:v>
                </c:pt>
                <c:pt idx="7">
                  <c:v>2042.22</c:v>
                </c:pt>
                <c:pt idx="8">
                  <c:v>2138.52</c:v>
                </c:pt>
                <c:pt idx="9">
                  <c:v>2155.4</c:v>
                </c:pt>
                <c:pt idx="10">
                  <c:v>2150.1999999999998</c:v>
                </c:pt>
                <c:pt idx="11">
                  <c:v>2144.86</c:v>
                </c:pt>
                <c:pt idx="12">
                  <c:v>2159.4499999999998</c:v>
                </c:pt>
                <c:pt idx="13">
                  <c:v>2263.62</c:v>
                </c:pt>
                <c:pt idx="14">
                  <c:v>1937.6</c:v>
                </c:pt>
                <c:pt idx="15">
                  <c:v>2032.33</c:v>
                </c:pt>
                <c:pt idx="16">
                  <c:v>2240.84</c:v>
                </c:pt>
                <c:pt idx="17">
                  <c:v>2270.6799999999998</c:v>
                </c:pt>
                <c:pt idx="18">
                  <c:v>2267.66</c:v>
                </c:pt>
                <c:pt idx="19">
                  <c:v>2264.63</c:v>
                </c:pt>
                <c:pt idx="20">
                  <c:v>2297.38</c:v>
                </c:pt>
                <c:pt idx="21">
                  <c:v>1972.48</c:v>
                </c:pt>
                <c:pt idx="22">
                  <c:v>2068.1</c:v>
                </c:pt>
                <c:pt idx="23">
                  <c:v>2082.9499999999998</c:v>
                </c:pt>
                <c:pt idx="24">
                  <c:v>2078.2199999999998</c:v>
                </c:pt>
                <c:pt idx="25">
                  <c:v>2074.4</c:v>
                </c:pt>
                <c:pt idx="26">
                  <c:v>2082.0500000000002</c:v>
                </c:pt>
                <c:pt idx="27">
                  <c:v>2171.15</c:v>
                </c:pt>
                <c:pt idx="28">
                  <c:v>1846.48</c:v>
                </c:pt>
                <c:pt idx="29">
                  <c:v>1944.58</c:v>
                </c:pt>
                <c:pt idx="30">
                  <c:v>1962.8</c:v>
                </c:pt>
                <c:pt idx="31">
                  <c:v>1961.68</c:v>
                </c:pt>
                <c:pt idx="32">
                  <c:v>1970.49</c:v>
                </c:pt>
                <c:pt idx="33">
                  <c:v>1973.37</c:v>
                </c:pt>
                <c:pt idx="34">
                  <c:v>2066.52</c:v>
                </c:pt>
                <c:pt idx="35">
                  <c:v>1739.38</c:v>
                </c:pt>
                <c:pt idx="36">
                  <c:v>1836.35</c:v>
                </c:pt>
                <c:pt idx="37">
                  <c:v>1853.22</c:v>
                </c:pt>
                <c:pt idx="38">
                  <c:v>1847.6</c:v>
                </c:pt>
                <c:pt idx="39">
                  <c:v>1843.14</c:v>
                </c:pt>
                <c:pt idx="40">
                  <c:v>1853.22</c:v>
                </c:pt>
                <c:pt idx="41">
                  <c:v>1947.95</c:v>
                </c:pt>
                <c:pt idx="42">
                  <c:v>1624.4</c:v>
                </c:pt>
                <c:pt idx="43">
                  <c:v>1723.85</c:v>
                </c:pt>
                <c:pt idx="44">
                  <c:v>1778.79</c:v>
                </c:pt>
                <c:pt idx="45">
                  <c:v>1775.46</c:v>
                </c:pt>
                <c:pt idx="46">
                  <c:v>1772.82</c:v>
                </c:pt>
                <c:pt idx="47">
                  <c:v>1778.3</c:v>
                </c:pt>
                <c:pt idx="48">
                  <c:v>1868.75</c:v>
                </c:pt>
                <c:pt idx="49">
                  <c:v>1567.25</c:v>
                </c:pt>
                <c:pt idx="50">
                  <c:v>1659.28</c:v>
                </c:pt>
                <c:pt idx="51">
                  <c:v>1674.12</c:v>
                </c:pt>
                <c:pt idx="52">
                  <c:v>1671.88</c:v>
                </c:pt>
                <c:pt idx="53">
                  <c:v>1681.59</c:v>
                </c:pt>
                <c:pt idx="54">
                  <c:v>1685.15</c:v>
                </c:pt>
                <c:pt idx="55">
                  <c:v>1781.22</c:v>
                </c:pt>
                <c:pt idx="56">
                  <c:v>1455.88</c:v>
                </c:pt>
                <c:pt idx="57">
                  <c:v>1552.85</c:v>
                </c:pt>
                <c:pt idx="58">
                  <c:v>1573.32</c:v>
                </c:pt>
                <c:pt idx="59">
                  <c:v>1584.25</c:v>
                </c:pt>
                <c:pt idx="60">
                  <c:v>1599.93</c:v>
                </c:pt>
                <c:pt idx="61">
                  <c:v>1608.5</c:v>
                </c:pt>
                <c:pt idx="62">
                  <c:v>1691.68</c:v>
                </c:pt>
                <c:pt idx="63">
                  <c:v>1366.32</c:v>
                </c:pt>
                <c:pt idx="64">
                  <c:v>1463.3</c:v>
                </c:pt>
                <c:pt idx="65">
                  <c:v>1483.55</c:v>
                </c:pt>
                <c:pt idx="66">
                  <c:v>1572.33</c:v>
                </c:pt>
                <c:pt idx="67">
                  <c:v>1632.58</c:v>
                </c:pt>
                <c:pt idx="68">
                  <c:v>1630.66</c:v>
                </c:pt>
                <c:pt idx="69">
                  <c:v>1675.48</c:v>
                </c:pt>
                <c:pt idx="70">
                  <c:v>1362.95</c:v>
                </c:pt>
                <c:pt idx="71">
                  <c:v>1458.13</c:v>
                </c:pt>
                <c:pt idx="72">
                  <c:v>1473.43</c:v>
                </c:pt>
                <c:pt idx="73">
                  <c:v>1471.85</c:v>
                </c:pt>
                <c:pt idx="74">
                  <c:v>1470.12</c:v>
                </c:pt>
                <c:pt idx="75">
                  <c:v>1476.35</c:v>
                </c:pt>
                <c:pt idx="76">
                  <c:v>1565.22</c:v>
                </c:pt>
                <c:pt idx="77">
                  <c:v>1241</c:v>
                </c:pt>
                <c:pt idx="78">
                  <c:v>1338.42</c:v>
                </c:pt>
                <c:pt idx="79">
                  <c:v>1355.3</c:v>
                </c:pt>
                <c:pt idx="80">
                  <c:v>1364.86</c:v>
                </c:pt>
                <c:pt idx="81">
                  <c:v>1391.63</c:v>
                </c:pt>
                <c:pt idx="82">
                  <c:v>1392.2</c:v>
                </c:pt>
                <c:pt idx="83">
                  <c:v>1480.85</c:v>
                </c:pt>
                <c:pt idx="84">
                  <c:v>1156.4000000000001</c:v>
                </c:pt>
                <c:pt idx="85">
                  <c:v>1252.7</c:v>
                </c:pt>
                <c:pt idx="86">
                  <c:v>1269.1199999999999</c:v>
                </c:pt>
                <c:pt idx="87">
                  <c:v>1266.3499999999999</c:v>
                </c:pt>
                <c:pt idx="88">
                  <c:v>1267.0999999999999</c:v>
                </c:pt>
                <c:pt idx="89">
                  <c:v>1274.97</c:v>
                </c:pt>
                <c:pt idx="90">
                  <c:v>1363.18</c:v>
                </c:pt>
                <c:pt idx="91">
                  <c:v>1039.18</c:v>
                </c:pt>
                <c:pt idx="92">
                  <c:v>1136.1500000000001</c:v>
                </c:pt>
                <c:pt idx="93">
                  <c:v>1152.1199999999999</c:v>
                </c:pt>
                <c:pt idx="94">
                  <c:v>1147.8499999999999</c:v>
                </c:pt>
                <c:pt idx="95">
                  <c:v>1144.51</c:v>
                </c:pt>
                <c:pt idx="96">
                  <c:v>1154.1500000000001</c:v>
                </c:pt>
                <c:pt idx="97">
                  <c:v>1242.1199999999999</c:v>
                </c:pt>
                <c:pt idx="98">
                  <c:v>915.875</c:v>
                </c:pt>
                <c:pt idx="99">
                  <c:v>1012.63</c:v>
                </c:pt>
                <c:pt idx="100">
                  <c:v>1029.72</c:v>
                </c:pt>
                <c:pt idx="101">
                  <c:v>1028.82</c:v>
                </c:pt>
                <c:pt idx="102">
                  <c:v>1026.75</c:v>
                </c:pt>
                <c:pt idx="103">
                  <c:v>1032.2</c:v>
                </c:pt>
                <c:pt idx="104">
                  <c:v>1120.6199999999999</c:v>
                </c:pt>
                <c:pt idx="105">
                  <c:v>796.17499999999995</c:v>
                </c:pt>
                <c:pt idx="106">
                  <c:v>897.65</c:v>
                </c:pt>
                <c:pt idx="107">
                  <c:v>919.7</c:v>
                </c:pt>
                <c:pt idx="108">
                  <c:v>944.45</c:v>
                </c:pt>
                <c:pt idx="109">
                  <c:v>946.26499999999999</c:v>
                </c:pt>
                <c:pt idx="110">
                  <c:v>979.61</c:v>
                </c:pt>
                <c:pt idx="111">
                  <c:v>1092.28</c:v>
                </c:pt>
                <c:pt idx="112">
                  <c:v>767.6</c:v>
                </c:pt>
                <c:pt idx="113">
                  <c:v>865.47500000000002</c:v>
                </c:pt>
                <c:pt idx="114">
                  <c:v>884.375</c:v>
                </c:pt>
                <c:pt idx="115">
                  <c:v>887.49400000000003</c:v>
                </c:pt>
                <c:pt idx="116">
                  <c:v>935.649</c:v>
                </c:pt>
                <c:pt idx="117">
                  <c:v>951.79</c:v>
                </c:pt>
                <c:pt idx="118">
                  <c:v>1049.75</c:v>
                </c:pt>
                <c:pt idx="119">
                  <c:v>760.625</c:v>
                </c:pt>
                <c:pt idx="120">
                  <c:v>859.85</c:v>
                </c:pt>
                <c:pt idx="121">
                  <c:v>942.65</c:v>
                </c:pt>
                <c:pt idx="122">
                  <c:v>949.66</c:v>
                </c:pt>
                <c:pt idx="123">
                  <c:v>950.12199999999996</c:v>
                </c:pt>
                <c:pt idx="124">
                  <c:v>947.86400000000003</c:v>
                </c:pt>
                <c:pt idx="125">
                  <c:v>1026.58</c:v>
                </c:pt>
                <c:pt idx="126">
                  <c:v>701</c:v>
                </c:pt>
                <c:pt idx="127">
                  <c:v>798.42499999999995</c:v>
                </c:pt>
                <c:pt idx="128">
                  <c:v>814.625</c:v>
                </c:pt>
                <c:pt idx="129">
                  <c:v>813.27499999999998</c:v>
                </c:pt>
                <c:pt idx="130">
                  <c:v>811.63699999999994</c:v>
                </c:pt>
                <c:pt idx="131">
                  <c:v>819.125</c:v>
                </c:pt>
                <c:pt idx="132">
                  <c:v>909.125</c:v>
                </c:pt>
                <c:pt idx="133">
                  <c:v>585.57500000000005</c:v>
                </c:pt>
                <c:pt idx="134">
                  <c:v>683.45</c:v>
                </c:pt>
                <c:pt idx="135">
                  <c:v>699.875</c:v>
                </c:pt>
                <c:pt idx="136">
                  <c:v>698.38400000000001</c:v>
                </c:pt>
                <c:pt idx="137">
                  <c:v>696.84900000000005</c:v>
                </c:pt>
                <c:pt idx="138">
                  <c:v>705.72500000000002</c:v>
                </c:pt>
                <c:pt idx="139">
                  <c:v>825.2</c:v>
                </c:pt>
                <c:pt idx="140">
                  <c:v>921.05</c:v>
                </c:pt>
                <c:pt idx="141">
                  <c:v>1025.45</c:v>
                </c:pt>
                <c:pt idx="142">
                  <c:v>1186.55</c:v>
                </c:pt>
                <c:pt idx="143">
                  <c:v>1282.8499999999999</c:v>
                </c:pt>
                <c:pt idx="144">
                  <c:v>1387.25</c:v>
                </c:pt>
                <c:pt idx="145">
                  <c:v>1476.58</c:v>
                </c:pt>
                <c:pt idx="146">
                  <c:v>1571.75</c:v>
                </c:pt>
                <c:pt idx="147">
                  <c:v>1674.35</c:v>
                </c:pt>
                <c:pt idx="148">
                  <c:v>1762.55</c:v>
                </c:pt>
                <c:pt idx="149">
                  <c:v>1852.78</c:v>
                </c:pt>
                <c:pt idx="150">
                  <c:v>1941.65</c:v>
                </c:pt>
                <c:pt idx="151">
                  <c:v>2030.52</c:v>
                </c:pt>
                <c:pt idx="152">
                  <c:v>2184.4299999999998</c:v>
                </c:pt>
                <c:pt idx="153">
                  <c:v>2275.1</c:v>
                </c:pt>
                <c:pt idx="154">
                  <c:v>2465.5</c:v>
                </c:pt>
                <c:pt idx="155">
                  <c:v>2464.84</c:v>
                </c:pt>
                <c:pt idx="156">
                  <c:v>2469.4499999999998</c:v>
                </c:pt>
                <c:pt idx="157">
                  <c:v>2466.29</c:v>
                </c:pt>
                <c:pt idx="158">
                  <c:v>2460.02</c:v>
                </c:pt>
                <c:pt idx="159">
                  <c:v>2495.27</c:v>
                </c:pt>
                <c:pt idx="160">
                  <c:v>2500</c:v>
                </c:pt>
                <c:pt idx="161">
                  <c:v>2500</c:v>
                </c:pt>
                <c:pt idx="162">
                  <c:v>2500</c:v>
                </c:pt>
                <c:pt idx="163">
                  <c:v>2500</c:v>
                </c:pt>
                <c:pt idx="164">
                  <c:v>2500</c:v>
                </c:pt>
                <c:pt idx="165">
                  <c:v>2500</c:v>
                </c:pt>
                <c:pt idx="166">
                  <c:v>2500</c:v>
                </c:pt>
                <c:pt idx="167">
                  <c:v>2500</c:v>
                </c:pt>
                <c:pt idx="168">
                  <c:v>2500</c:v>
                </c:pt>
                <c:pt idx="169">
                  <c:v>2500</c:v>
                </c:pt>
                <c:pt idx="170">
                  <c:v>2500</c:v>
                </c:pt>
                <c:pt idx="171">
                  <c:v>2500</c:v>
                </c:pt>
                <c:pt idx="172">
                  <c:v>2500</c:v>
                </c:pt>
                <c:pt idx="173">
                  <c:v>2500</c:v>
                </c:pt>
                <c:pt idx="174">
                  <c:v>2500</c:v>
                </c:pt>
                <c:pt idx="175">
                  <c:v>2500</c:v>
                </c:pt>
                <c:pt idx="176">
                  <c:v>2500</c:v>
                </c:pt>
                <c:pt idx="177">
                  <c:v>2500</c:v>
                </c:pt>
                <c:pt idx="178">
                  <c:v>2500</c:v>
                </c:pt>
                <c:pt idx="179">
                  <c:v>2500</c:v>
                </c:pt>
                <c:pt idx="180">
                  <c:v>2500</c:v>
                </c:pt>
                <c:pt idx="181">
                  <c:v>2500</c:v>
                </c:pt>
                <c:pt idx="182">
                  <c:v>2500</c:v>
                </c:pt>
                <c:pt idx="183">
                  <c:v>2500</c:v>
                </c:pt>
                <c:pt idx="184">
                  <c:v>2500</c:v>
                </c:pt>
                <c:pt idx="185">
                  <c:v>2500</c:v>
                </c:pt>
                <c:pt idx="186">
                  <c:v>2500</c:v>
                </c:pt>
                <c:pt idx="187">
                  <c:v>2500</c:v>
                </c:pt>
                <c:pt idx="188">
                  <c:v>2500</c:v>
                </c:pt>
                <c:pt idx="189">
                  <c:v>2500</c:v>
                </c:pt>
                <c:pt idx="190">
                  <c:v>2500</c:v>
                </c:pt>
                <c:pt idx="191">
                  <c:v>2500</c:v>
                </c:pt>
                <c:pt idx="192">
                  <c:v>2500</c:v>
                </c:pt>
                <c:pt idx="193">
                  <c:v>2500</c:v>
                </c:pt>
                <c:pt idx="194">
                  <c:v>2500</c:v>
                </c:pt>
                <c:pt idx="195">
                  <c:v>2500</c:v>
                </c:pt>
                <c:pt idx="196">
                  <c:v>2500</c:v>
                </c:pt>
                <c:pt idx="197">
                  <c:v>2500</c:v>
                </c:pt>
                <c:pt idx="198">
                  <c:v>2500</c:v>
                </c:pt>
                <c:pt idx="199">
                  <c:v>2500</c:v>
                </c:pt>
                <c:pt idx="200">
                  <c:v>2500</c:v>
                </c:pt>
                <c:pt idx="201">
                  <c:v>2500</c:v>
                </c:pt>
                <c:pt idx="202">
                  <c:v>2500</c:v>
                </c:pt>
                <c:pt idx="203">
                  <c:v>2500</c:v>
                </c:pt>
                <c:pt idx="204">
                  <c:v>2500</c:v>
                </c:pt>
                <c:pt idx="205">
                  <c:v>2500</c:v>
                </c:pt>
                <c:pt idx="206">
                  <c:v>2500</c:v>
                </c:pt>
                <c:pt idx="207">
                  <c:v>2500</c:v>
                </c:pt>
                <c:pt idx="208">
                  <c:v>2500</c:v>
                </c:pt>
                <c:pt idx="209">
                  <c:v>2500</c:v>
                </c:pt>
                <c:pt idx="210">
                  <c:v>2500</c:v>
                </c:pt>
                <c:pt idx="211">
                  <c:v>2500</c:v>
                </c:pt>
                <c:pt idx="212">
                  <c:v>2500</c:v>
                </c:pt>
                <c:pt idx="213">
                  <c:v>2500</c:v>
                </c:pt>
                <c:pt idx="214">
                  <c:v>2500</c:v>
                </c:pt>
                <c:pt idx="215">
                  <c:v>2500</c:v>
                </c:pt>
                <c:pt idx="216">
                  <c:v>2500</c:v>
                </c:pt>
                <c:pt idx="217">
                  <c:v>2500</c:v>
                </c:pt>
                <c:pt idx="218">
                  <c:v>2500</c:v>
                </c:pt>
                <c:pt idx="219">
                  <c:v>2500</c:v>
                </c:pt>
                <c:pt idx="220">
                  <c:v>2500</c:v>
                </c:pt>
                <c:pt idx="221">
                  <c:v>2500</c:v>
                </c:pt>
                <c:pt idx="222">
                  <c:v>2500</c:v>
                </c:pt>
                <c:pt idx="223">
                  <c:v>2500</c:v>
                </c:pt>
                <c:pt idx="224">
                  <c:v>2500</c:v>
                </c:pt>
                <c:pt idx="225">
                  <c:v>2500</c:v>
                </c:pt>
                <c:pt idx="226">
                  <c:v>2171.06</c:v>
                </c:pt>
                <c:pt idx="227">
                  <c:v>2263.85</c:v>
                </c:pt>
                <c:pt idx="228">
                  <c:v>2278.5700000000002</c:v>
                </c:pt>
                <c:pt idx="229">
                  <c:v>2467.46</c:v>
                </c:pt>
                <c:pt idx="230">
                  <c:v>2477.1</c:v>
                </c:pt>
                <c:pt idx="231">
                  <c:v>2481.9899999999998</c:v>
                </c:pt>
                <c:pt idx="232">
                  <c:v>2480.65</c:v>
                </c:pt>
                <c:pt idx="233">
                  <c:v>2132</c:v>
                </c:pt>
                <c:pt idx="234">
                  <c:v>2258.23</c:v>
                </c:pt>
                <c:pt idx="235">
                  <c:v>2256.65</c:v>
                </c:pt>
                <c:pt idx="236">
                  <c:v>2254.62</c:v>
                </c:pt>
                <c:pt idx="237">
                  <c:v>2252.71</c:v>
                </c:pt>
                <c:pt idx="238">
                  <c:v>2252.15</c:v>
                </c:pt>
                <c:pt idx="239">
                  <c:v>2340.58</c:v>
                </c:pt>
                <c:pt idx="240">
                  <c:v>2015.9</c:v>
                </c:pt>
                <c:pt idx="241">
                  <c:v>2113.33</c:v>
                </c:pt>
                <c:pt idx="242">
                  <c:v>2130.1999999999998</c:v>
                </c:pt>
                <c:pt idx="243">
                  <c:v>2128.17</c:v>
                </c:pt>
                <c:pt idx="244">
                  <c:v>2126.48</c:v>
                </c:pt>
                <c:pt idx="245">
                  <c:v>2134.02</c:v>
                </c:pt>
                <c:pt idx="246">
                  <c:v>2222.9</c:v>
                </c:pt>
                <c:pt idx="247">
                  <c:v>1898.22</c:v>
                </c:pt>
                <c:pt idx="248">
                  <c:v>1994.3</c:v>
                </c:pt>
                <c:pt idx="249">
                  <c:v>2010.05</c:v>
                </c:pt>
                <c:pt idx="250">
                  <c:v>2005.32</c:v>
                </c:pt>
                <c:pt idx="251">
                  <c:v>1997.02</c:v>
                </c:pt>
                <c:pt idx="252">
                  <c:v>2004.88</c:v>
                </c:pt>
                <c:pt idx="253">
                  <c:v>2091.7199999999998</c:v>
                </c:pt>
                <c:pt idx="254">
                  <c:v>1767.05</c:v>
                </c:pt>
                <c:pt idx="255">
                  <c:v>1864.48</c:v>
                </c:pt>
                <c:pt idx="256">
                  <c:v>1880.9</c:v>
                </c:pt>
                <c:pt idx="257">
                  <c:v>1878.54</c:v>
                </c:pt>
                <c:pt idx="258">
                  <c:v>1876.06</c:v>
                </c:pt>
                <c:pt idx="259">
                  <c:v>1884.5</c:v>
                </c:pt>
                <c:pt idx="260">
                  <c:v>1981.02</c:v>
                </c:pt>
                <c:pt idx="261">
                  <c:v>1655.9</c:v>
                </c:pt>
                <c:pt idx="262">
                  <c:v>1776.72</c:v>
                </c:pt>
                <c:pt idx="263">
                  <c:v>1792.48</c:v>
                </c:pt>
                <c:pt idx="264">
                  <c:v>1827.47</c:v>
                </c:pt>
                <c:pt idx="265">
                  <c:v>1825.57</c:v>
                </c:pt>
                <c:pt idx="266">
                  <c:v>1824.41</c:v>
                </c:pt>
                <c:pt idx="267">
                  <c:v>1909.25</c:v>
                </c:pt>
                <c:pt idx="268">
                  <c:v>1594.02</c:v>
                </c:pt>
                <c:pt idx="269">
                  <c:v>1688.98</c:v>
                </c:pt>
                <c:pt idx="270">
                  <c:v>1708.32</c:v>
                </c:pt>
                <c:pt idx="271">
                  <c:v>1706.4</c:v>
                </c:pt>
                <c:pt idx="272">
                  <c:v>1704.46</c:v>
                </c:pt>
                <c:pt idx="273">
                  <c:v>1712.6</c:v>
                </c:pt>
                <c:pt idx="274">
                  <c:v>1800.35</c:v>
                </c:pt>
                <c:pt idx="275">
                  <c:v>1474.32</c:v>
                </c:pt>
                <c:pt idx="276">
                  <c:v>1571.52</c:v>
                </c:pt>
                <c:pt idx="277">
                  <c:v>1588.4</c:v>
                </c:pt>
                <c:pt idx="278">
                  <c:v>1585.48</c:v>
                </c:pt>
                <c:pt idx="279">
                  <c:v>1603.84</c:v>
                </c:pt>
                <c:pt idx="280">
                  <c:v>1601.22</c:v>
                </c:pt>
                <c:pt idx="281">
                  <c:v>1687.85</c:v>
                </c:pt>
                <c:pt idx="282">
                  <c:v>1361.6</c:v>
                </c:pt>
                <c:pt idx="283">
                  <c:v>1458.8</c:v>
                </c:pt>
                <c:pt idx="284">
                  <c:v>1477.02</c:v>
                </c:pt>
                <c:pt idx="285">
                  <c:v>1472.95</c:v>
                </c:pt>
                <c:pt idx="286">
                  <c:v>1467.14</c:v>
                </c:pt>
                <c:pt idx="287">
                  <c:v>1472.52</c:v>
                </c:pt>
                <c:pt idx="288">
                  <c:v>1572.65</c:v>
                </c:pt>
                <c:pt idx="289">
                  <c:v>1259</c:v>
                </c:pt>
                <c:pt idx="290">
                  <c:v>1354.4</c:v>
                </c:pt>
                <c:pt idx="291">
                  <c:v>1439.02</c:v>
                </c:pt>
                <c:pt idx="292">
                  <c:v>1444.92</c:v>
                </c:pt>
                <c:pt idx="293">
                  <c:v>1456.78</c:v>
                </c:pt>
                <c:pt idx="294">
                  <c:v>1455.43</c:v>
                </c:pt>
                <c:pt idx="295">
                  <c:v>1530.35</c:v>
                </c:pt>
                <c:pt idx="296">
                  <c:v>1232.9000000000001</c:v>
                </c:pt>
                <c:pt idx="297">
                  <c:v>1454.52</c:v>
                </c:pt>
                <c:pt idx="298">
                  <c:v>1466.81</c:v>
                </c:pt>
                <c:pt idx="299">
                  <c:v>1546.33</c:v>
                </c:pt>
                <c:pt idx="300">
                  <c:v>1544.36</c:v>
                </c:pt>
                <c:pt idx="301">
                  <c:v>1537.79</c:v>
                </c:pt>
                <c:pt idx="302">
                  <c:v>1601.68</c:v>
                </c:pt>
                <c:pt idx="303">
                  <c:v>1270.7</c:v>
                </c:pt>
                <c:pt idx="304">
                  <c:v>1364.75</c:v>
                </c:pt>
                <c:pt idx="305">
                  <c:v>1376.9</c:v>
                </c:pt>
                <c:pt idx="306">
                  <c:v>1367.9</c:v>
                </c:pt>
                <c:pt idx="307">
                  <c:v>1359.64</c:v>
                </c:pt>
                <c:pt idx="308">
                  <c:v>1367.68</c:v>
                </c:pt>
                <c:pt idx="309">
                  <c:v>1454.08</c:v>
                </c:pt>
                <c:pt idx="310">
                  <c:v>1175.08</c:v>
                </c:pt>
                <c:pt idx="311">
                  <c:v>1298.5999999999999</c:v>
                </c:pt>
                <c:pt idx="312">
                  <c:v>1306.7</c:v>
                </c:pt>
                <c:pt idx="313">
                  <c:v>1302.42</c:v>
                </c:pt>
                <c:pt idx="314">
                  <c:v>1301.42</c:v>
                </c:pt>
                <c:pt idx="315">
                  <c:v>1310.53</c:v>
                </c:pt>
                <c:pt idx="316">
                  <c:v>1398.72</c:v>
                </c:pt>
                <c:pt idx="317">
                  <c:v>1070.68</c:v>
                </c:pt>
                <c:pt idx="318">
                  <c:v>1163.5999999999999</c:v>
                </c:pt>
                <c:pt idx="319">
                  <c:v>1177.0999999999999</c:v>
                </c:pt>
                <c:pt idx="320">
                  <c:v>1242.74</c:v>
                </c:pt>
                <c:pt idx="321">
                  <c:v>1253.28</c:v>
                </c:pt>
                <c:pt idx="322">
                  <c:v>1308.52</c:v>
                </c:pt>
                <c:pt idx="323">
                  <c:v>1357.55</c:v>
                </c:pt>
                <c:pt idx="324">
                  <c:v>1029.5</c:v>
                </c:pt>
                <c:pt idx="325">
                  <c:v>1124.9000000000001</c:v>
                </c:pt>
                <c:pt idx="326">
                  <c:v>1138.8499999999999</c:v>
                </c:pt>
                <c:pt idx="327">
                  <c:v>1132.92</c:v>
                </c:pt>
                <c:pt idx="328">
                  <c:v>1126.6400000000001</c:v>
                </c:pt>
                <c:pt idx="329">
                  <c:v>1132.0999999999999</c:v>
                </c:pt>
                <c:pt idx="330">
                  <c:v>1219.8499999999999</c:v>
                </c:pt>
                <c:pt idx="331">
                  <c:v>892.7</c:v>
                </c:pt>
                <c:pt idx="332">
                  <c:v>986.97500000000002</c:v>
                </c:pt>
                <c:pt idx="333">
                  <c:v>1010.82</c:v>
                </c:pt>
                <c:pt idx="334">
                  <c:v>1008.35</c:v>
                </c:pt>
                <c:pt idx="335">
                  <c:v>1006.55</c:v>
                </c:pt>
                <c:pt idx="336">
                  <c:v>1027.02</c:v>
                </c:pt>
                <c:pt idx="337">
                  <c:v>1116.1199999999999</c:v>
                </c:pt>
                <c:pt idx="338">
                  <c:v>1205.68</c:v>
                </c:pt>
                <c:pt idx="339">
                  <c:v>1295.23</c:v>
                </c:pt>
                <c:pt idx="340">
                  <c:v>1385.22</c:v>
                </c:pt>
                <c:pt idx="341">
                  <c:v>1471.18</c:v>
                </c:pt>
                <c:pt idx="342">
                  <c:v>1556.45</c:v>
                </c:pt>
                <c:pt idx="343">
                  <c:v>1642.18</c:v>
                </c:pt>
                <c:pt idx="344">
                  <c:v>1726.1</c:v>
                </c:pt>
                <c:pt idx="345">
                  <c:v>1810.48</c:v>
                </c:pt>
                <c:pt idx="346">
                  <c:v>1896.2</c:v>
                </c:pt>
                <c:pt idx="347">
                  <c:v>1983.28</c:v>
                </c:pt>
                <c:pt idx="348">
                  <c:v>2072.15</c:v>
                </c:pt>
                <c:pt idx="349">
                  <c:v>2160.5700000000002</c:v>
                </c:pt>
                <c:pt idx="350">
                  <c:v>2249</c:v>
                </c:pt>
                <c:pt idx="351">
                  <c:v>2336.75</c:v>
                </c:pt>
                <c:pt idx="352">
                  <c:v>2375</c:v>
                </c:pt>
                <c:pt idx="353">
                  <c:v>2500</c:v>
                </c:pt>
                <c:pt idx="354">
                  <c:v>2500</c:v>
                </c:pt>
                <c:pt idx="355">
                  <c:v>2500</c:v>
                </c:pt>
                <c:pt idx="356">
                  <c:v>2500</c:v>
                </c:pt>
                <c:pt idx="357">
                  <c:v>2500</c:v>
                </c:pt>
                <c:pt idx="358">
                  <c:v>2500</c:v>
                </c:pt>
                <c:pt idx="359">
                  <c:v>2500</c:v>
                </c:pt>
                <c:pt idx="360">
                  <c:v>2500</c:v>
                </c:pt>
                <c:pt idx="361">
                  <c:v>2500</c:v>
                </c:pt>
                <c:pt idx="362">
                  <c:v>2500</c:v>
                </c:pt>
                <c:pt idx="363">
                  <c:v>2500</c:v>
                </c:pt>
                <c:pt idx="364">
                  <c:v>2500</c:v>
                </c:pt>
                <c:pt idx="365">
                  <c:v>2500</c:v>
                </c:pt>
              </c:numCache>
            </c:numRef>
          </c:val>
          <c:smooth val="0"/>
          <c:extLst>
            <c:ext xmlns:c16="http://schemas.microsoft.com/office/drawing/2014/chart" uri="{C3380CC4-5D6E-409C-BE32-E72D297353CC}">
              <c16:uniqueId val="{00000003-97AA-4C13-85C9-2D6597738460}"/>
            </c:ext>
          </c:extLst>
        </c:ser>
        <c:ser>
          <c:idx val="4"/>
          <c:order val="4"/>
          <c:tx>
            <c:strRef>
              <c:f>水利_農塘!$A$7</c:f>
              <c:strCache>
                <c:ptCount val="1"/>
                <c:pt idx="0">
                  <c:v>農塘5</c:v>
                </c:pt>
              </c:strCache>
            </c:strRef>
          </c:tx>
          <c:spPr>
            <a:ln w="12700" cap="rnd">
              <a:solidFill>
                <a:schemeClr val="accent5"/>
              </a:solidFill>
              <a:round/>
            </a:ln>
            <a:effectLst/>
          </c:spPr>
          <c:marker>
            <c:symbol val="none"/>
          </c:marker>
          <c:cat>
            <c:numRef>
              <c:f>水利_農塘!$B$2:$NC$2</c:f>
              <c:numCache>
                <c:formatCode>m/d;@</c:formatCode>
                <c:ptCount val="366"/>
                <c:pt idx="0">
                  <c:v>42331</c:v>
                </c:pt>
                <c:pt idx="1">
                  <c:v>42332</c:v>
                </c:pt>
                <c:pt idx="2">
                  <c:v>42333</c:v>
                </c:pt>
                <c:pt idx="3">
                  <c:v>42334</c:v>
                </c:pt>
                <c:pt idx="4">
                  <c:v>42335</c:v>
                </c:pt>
                <c:pt idx="5">
                  <c:v>42336</c:v>
                </c:pt>
                <c:pt idx="6">
                  <c:v>42337</c:v>
                </c:pt>
                <c:pt idx="7">
                  <c:v>42338</c:v>
                </c:pt>
                <c:pt idx="8">
                  <c:v>42339</c:v>
                </c:pt>
                <c:pt idx="9">
                  <c:v>42340</c:v>
                </c:pt>
                <c:pt idx="10">
                  <c:v>42341</c:v>
                </c:pt>
                <c:pt idx="11">
                  <c:v>42342</c:v>
                </c:pt>
                <c:pt idx="12">
                  <c:v>42343</c:v>
                </c:pt>
                <c:pt idx="13">
                  <c:v>42344</c:v>
                </c:pt>
                <c:pt idx="14">
                  <c:v>42345</c:v>
                </c:pt>
                <c:pt idx="15">
                  <c:v>42346</c:v>
                </c:pt>
                <c:pt idx="16">
                  <c:v>42347</c:v>
                </c:pt>
                <c:pt idx="17">
                  <c:v>42348</c:v>
                </c:pt>
                <c:pt idx="18">
                  <c:v>42349</c:v>
                </c:pt>
                <c:pt idx="19">
                  <c:v>42350</c:v>
                </c:pt>
                <c:pt idx="20">
                  <c:v>42351</c:v>
                </c:pt>
                <c:pt idx="21">
                  <c:v>42352</c:v>
                </c:pt>
                <c:pt idx="22">
                  <c:v>42353</c:v>
                </c:pt>
                <c:pt idx="23">
                  <c:v>42354</c:v>
                </c:pt>
                <c:pt idx="24">
                  <c:v>42355</c:v>
                </c:pt>
                <c:pt idx="25">
                  <c:v>42356</c:v>
                </c:pt>
                <c:pt idx="26">
                  <c:v>42357</c:v>
                </c:pt>
                <c:pt idx="27">
                  <c:v>42358</c:v>
                </c:pt>
                <c:pt idx="28">
                  <c:v>42359</c:v>
                </c:pt>
                <c:pt idx="29">
                  <c:v>42360</c:v>
                </c:pt>
                <c:pt idx="30">
                  <c:v>42361</c:v>
                </c:pt>
                <c:pt idx="31">
                  <c:v>42362</c:v>
                </c:pt>
                <c:pt idx="32">
                  <c:v>42363</c:v>
                </c:pt>
                <c:pt idx="33">
                  <c:v>42364</c:v>
                </c:pt>
                <c:pt idx="34">
                  <c:v>42365</c:v>
                </c:pt>
                <c:pt idx="35">
                  <c:v>42366</c:v>
                </c:pt>
                <c:pt idx="36">
                  <c:v>42367</c:v>
                </c:pt>
                <c:pt idx="37">
                  <c:v>42368</c:v>
                </c:pt>
                <c:pt idx="38">
                  <c:v>42369</c:v>
                </c:pt>
                <c:pt idx="39">
                  <c:v>42370</c:v>
                </c:pt>
                <c:pt idx="40">
                  <c:v>42371</c:v>
                </c:pt>
                <c:pt idx="41">
                  <c:v>42372</c:v>
                </c:pt>
                <c:pt idx="42">
                  <c:v>42373</c:v>
                </c:pt>
                <c:pt idx="43">
                  <c:v>42374</c:v>
                </c:pt>
                <c:pt idx="44">
                  <c:v>42375</c:v>
                </c:pt>
                <c:pt idx="45">
                  <c:v>42376</c:v>
                </c:pt>
                <c:pt idx="46">
                  <c:v>42377</c:v>
                </c:pt>
                <c:pt idx="47">
                  <c:v>42378</c:v>
                </c:pt>
                <c:pt idx="48">
                  <c:v>42379</c:v>
                </c:pt>
                <c:pt idx="49">
                  <c:v>42380</c:v>
                </c:pt>
                <c:pt idx="50">
                  <c:v>42381</c:v>
                </c:pt>
                <c:pt idx="51">
                  <c:v>42382</c:v>
                </c:pt>
                <c:pt idx="52">
                  <c:v>42383</c:v>
                </c:pt>
                <c:pt idx="53">
                  <c:v>42384</c:v>
                </c:pt>
                <c:pt idx="54">
                  <c:v>42385</c:v>
                </c:pt>
                <c:pt idx="55">
                  <c:v>42386</c:v>
                </c:pt>
                <c:pt idx="56">
                  <c:v>42387</c:v>
                </c:pt>
                <c:pt idx="57">
                  <c:v>42388</c:v>
                </c:pt>
                <c:pt idx="58">
                  <c:v>42389</c:v>
                </c:pt>
                <c:pt idx="59">
                  <c:v>42390</c:v>
                </c:pt>
                <c:pt idx="60">
                  <c:v>42391</c:v>
                </c:pt>
                <c:pt idx="61">
                  <c:v>42392</c:v>
                </c:pt>
                <c:pt idx="62">
                  <c:v>42393</c:v>
                </c:pt>
                <c:pt idx="63">
                  <c:v>42394</c:v>
                </c:pt>
                <c:pt idx="64">
                  <c:v>42395</c:v>
                </c:pt>
                <c:pt idx="65">
                  <c:v>42396</c:v>
                </c:pt>
                <c:pt idx="66">
                  <c:v>42397</c:v>
                </c:pt>
                <c:pt idx="67">
                  <c:v>42398</c:v>
                </c:pt>
                <c:pt idx="68">
                  <c:v>42399</c:v>
                </c:pt>
                <c:pt idx="69">
                  <c:v>42400</c:v>
                </c:pt>
                <c:pt idx="70">
                  <c:v>42401</c:v>
                </c:pt>
                <c:pt idx="71">
                  <c:v>42402</c:v>
                </c:pt>
                <c:pt idx="72">
                  <c:v>42403</c:v>
                </c:pt>
                <c:pt idx="73">
                  <c:v>42404</c:v>
                </c:pt>
                <c:pt idx="74">
                  <c:v>42405</c:v>
                </c:pt>
                <c:pt idx="75">
                  <c:v>42406</c:v>
                </c:pt>
                <c:pt idx="76">
                  <c:v>42407</c:v>
                </c:pt>
                <c:pt idx="77">
                  <c:v>42408</c:v>
                </c:pt>
                <c:pt idx="78">
                  <c:v>42409</c:v>
                </c:pt>
                <c:pt idx="79">
                  <c:v>42410</c:v>
                </c:pt>
                <c:pt idx="80">
                  <c:v>42411</c:v>
                </c:pt>
                <c:pt idx="81">
                  <c:v>42412</c:v>
                </c:pt>
                <c:pt idx="82">
                  <c:v>42413</c:v>
                </c:pt>
                <c:pt idx="83">
                  <c:v>42414</c:v>
                </c:pt>
                <c:pt idx="84">
                  <c:v>42415</c:v>
                </c:pt>
                <c:pt idx="85">
                  <c:v>42416</c:v>
                </c:pt>
                <c:pt idx="86">
                  <c:v>42417</c:v>
                </c:pt>
                <c:pt idx="87">
                  <c:v>42418</c:v>
                </c:pt>
                <c:pt idx="88">
                  <c:v>42419</c:v>
                </c:pt>
                <c:pt idx="89">
                  <c:v>42420</c:v>
                </c:pt>
                <c:pt idx="90">
                  <c:v>42421</c:v>
                </c:pt>
                <c:pt idx="91">
                  <c:v>42422</c:v>
                </c:pt>
                <c:pt idx="92">
                  <c:v>42423</c:v>
                </c:pt>
                <c:pt idx="93">
                  <c:v>42424</c:v>
                </c:pt>
                <c:pt idx="94">
                  <c:v>42425</c:v>
                </c:pt>
                <c:pt idx="95">
                  <c:v>42426</c:v>
                </c:pt>
                <c:pt idx="96">
                  <c:v>42427</c:v>
                </c:pt>
                <c:pt idx="97">
                  <c:v>42428</c:v>
                </c:pt>
                <c:pt idx="98">
                  <c:v>42429</c:v>
                </c:pt>
                <c:pt idx="99">
                  <c:v>42430</c:v>
                </c:pt>
                <c:pt idx="100">
                  <c:v>42431</c:v>
                </c:pt>
                <c:pt idx="101">
                  <c:v>42432</c:v>
                </c:pt>
                <c:pt idx="102">
                  <c:v>42433</c:v>
                </c:pt>
                <c:pt idx="103">
                  <c:v>42434</c:v>
                </c:pt>
                <c:pt idx="104">
                  <c:v>42435</c:v>
                </c:pt>
                <c:pt idx="105">
                  <c:v>42436</c:v>
                </c:pt>
                <c:pt idx="106">
                  <c:v>42437</c:v>
                </c:pt>
                <c:pt idx="107">
                  <c:v>42438</c:v>
                </c:pt>
                <c:pt idx="108">
                  <c:v>42439</c:v>
                </c:pt>
                <c:pt idx="109">
                  <c:v>42440</c:v>
                </c:pt>
                <c:pt idx="110">
                  <c:v>42441</c:v>
                </c:pt>
                <c:pt idx="111">
                  <c:v>42442</c:v>
                </c:pt>
                <c:pt idx="112">
                  <c:v>42443</c:v>
                </c:pt>
                <c:pt idx="113">
                  <c:v>42444</c:v>
                </c:pt>
                <c:pt idx="114">
                  <c:v>42445</c:v>
                </c:pt>
                <c:pt idx="115">
                  <c:v>42446</c:v>
                </c:pt>
                <c:pt idx="116">
                  <c:v>42447</c:v>
                </c:pt>
                <c:pt idx="117">
                  <c:v>42448</c:v>
                </c:pt>
                <c:pt idx="118">
                  <c:v>42449</c:v>
                </c:pt>
                <c:pt idx="119">
                  <c:v>42450</c:v>
                </c:pt>
                <c:pt idx="120">
                  <c:v>42451</c:v>
                </c:pt>
                <c:pt idx="121">
                  <c:v>42452</c:v>
                </c:pt>
                <c:pt idx="122">
                  <c:v>42453</c:v>
                </c:pt>
                <c:pt idx="123">
                  <c:v>42454</c:v>
                </c:pt>
                <c:pt idx="124">
                  <c:v>42455</c:v>
                </c:pt>
                <c:pt idx="125">
                  <c:v>42456</c:v>
                </c:pt>
                <c:pt idx="126">
                  <c:v>42457</c:v>
                </c:pt>
                <c:pt idx="127">
                  <c:v>42458</c:v>
                </c:pt>
                <c:pt idx="128">
                  <c:v>42459</c:v>
                </c:pt>
                <c:pt idx="129">
                  <c:v>42460</c:v>
                </c:pt>
                <c:pt idx="130">
                  <c:v>42461</c:v>
                </c:pt>
                <c:pt idx="131">
                  <c:v>42462</c:v>
                </c:pt>
                <c:pt idx="132">
                  <c:v>42463</c:v>
                </c:pt>
                <c:pt idx="133">
                  <c:v>42464</c:v>
                </c:pt>
                <c:pt idx="134">
                  <c:v>42465</c:v>
                </c:pt>
                <c:pt idx="135">
                  <c:v>42466</c:v>
                </c:pt>
                <c:pt idx="136">
                  <c:v>42467</c:v>
                </c:pt>
                <c:pt idx="137">
                  <c:v>42468</c:v>
                </c:pt>
                <c:pt idx="138">
                  <c:v>42469</c:v>
                </c:pt>
                <c:pt idx="139">
                  <c:v>42470</c:v>
                </c:pt>
                <c:pt idx="140">
                  <c:v>42471</c:v>
                </c:pt>
                <c:pt idx="141">
                  <c:v>42472</c:v>
                </c:pt>
                <c:pt idx="142">
                  <c:v>42473</c:v>
                </c:pt>
                <c:pt idx="143">
                  <c:v>42474</c:v>
                </c:pt>
                <c:pt idx="144">
                  <c:v>42475</c:v>
                </c:pt>
                <c:pt idx="145">
                  <c:v>42476</c:v>
                </c:pt>
                <c:pt idx="146">
                  <c:v>42477</c:v>
                </c:pt>
                <c:pt idx="147">
                  <c:v>42478</c:v>
                </c:pt>
                <c:pt idx="148">
                  <c:v>42479</c:v>
                </c:pt>
                <c:pt idx="149">
                  <c:v>42480</c:v>
                </c:pt>
                <c:pt idx="150">
                  <c:v>42481</c:v>
                </c:pt>
                <c:pt idx="151">
                  <c:v>42482</c:v>
                </c:pt>
                <c:pt idx="152">
                  <c:v>42483</c:v>
                </c:pt>
                <c:pt idx="153">
                  <c:v>42484</c:v>
                </c:pt>
                <c:pt idx="154">
                  <c:v>42485</c:v>
                </c:pt>
                <c:pt idx="155">
                  <c:v>42486</c:v>
                </c:pt>
                <c:pt idx="156">
                  <c:v>42487</c:v>
                </c:pt>
                <c:pt idx="157">
                  <c:v>42488</c:v>
                </c:pt>
                <c:pt idx="158">
                  <c:v>42489</c:v>
                </c:pt>
                <c:pt idx="159">
                  <c:v>42490</c:v>
                </c:pt>
                <c:pt idx="160">
                  <c:v>42491</c:v>
                </c:pt>
                <c:pt idx="161">
                  <c:v>42492</c:v>
                </c:pt>
                <c:pt idx="162">
                  <c:v>42493</c:v>
                </c:pt>
                <c:pt idx="163">
                  <c:v>42494</c:v>
                </c:pt>
                <c:pt idx="164">
                  <c:v>42495</c:v>
                </c:pt>
                <c:pt idx="165">
                  <c:v>42496</c:v>
                </c:pt>
                <c:pt idx="166">
                  <c:v>42497</c:v>
                </c:pt>
                <c:pt idx="167">
                  <c:v>42498</c:v>
                </c:pt>
                <c:pt idx="168">
                  <c:v>42499</c:v>
                </c:pt>
                <c:pt idx="169">
                  <c:v>42500</c:v>
                </c:pt>
                <c:pt idx="170">
                  <c:v>42501</c:v>
                </c:pt>
                <c:pt idx="171">
                  <c:v>42502</c:v>
                </c:pt>
                <c:pt idx="172">
                  <c:v>42503</c:v>
                </c:pt>
                <c:pt idx="173">
                  <c:v>42504</c:v>
                </c:pt>
                <c:pt idx="174">
                  <c:v>42505</c:v>
                </c:pt>
                <c:pt idx="175">
                  <c:v>42506</c:v>
                </c:pt>
                <c:pt idx="176">
                  <c:v>42507</c:v>
                </c:pt>
                <c:pt idx="177">
                  <c:v>42508</c:v>
                </c:pt>
                <c:pt idx="178">
                  <c:v>42509</c:v>
                </c:pt>
                <c:pt idx="179">
                  <c:v>42510</c:v>
                </c:pt>
                <c:pt idx="180">
                  <c:v>42511</c:v>
                </c:pt>
                <c:pt idx="181">
                  <c:v>42512</c:v>
                </c:pt>
                <c:pt idx="182">
                  <c:v>42513</c:v>
                </c:pt>
                <c:pt idx="183">
                  <c:v>42514</c:v>
                </c:pt>
                <c:pt idx="184">
                  <c:v>42515</c:v>
                </c:pt>
                <c:pt idx="185">
                  <c:v>42516</c:v>
                </c:pt>
                <c:pt idx="186">
                  <c:v>42517</c:v>
                </c:pt>
                <c:pt idx="187">
                  <c:v>42518</c:v>
                </c:pt>
                <c:pt idx="188">
                  <c:v>42519</c:v>
                </c:pt>
                <c:pt idx="189">
                  <c:v>42520</c:v>
                </c:pt>
                <c:pt idx="190">
                  <c:v>42521</c:v>
                </c:pt>
                <c:pt idx="191">
                  <c:v>42522</c:v>
                </c:pt>
                <c:pt idx="192">
                  <c:v>42523</c:v>
                </c:pt>
                <c:pt idx="193">
                  <c:v>42524</c:v>
                </c:pt>
                <c:pt idx="194">
                  <c:v>42525</c:v>
                </c:pt>
                <c:pt idx="195">
                  <c:v>42526</c:v>
                </c:pt>
                <c:pt idx="196">
                  <c:v>42527</c:v>
                </c:pt>
                <c:pt idx="197">
                  <c:v>42528</c:v>
                </c:pt>
                <c:pt idx="198">
                  <c:v>42529</c:v>
                </c:pt>
                <c:pt idx="199">
                  <c:v>42530</c:v>
                </c:pt>
                <c:pt idx="200">
                  <c:v>42531</c:v>
                </c:pt>
                <c:pt idx="201">
                  <c:v>42532</c:v>
                </c:pt>
                <c:pt idx="202">
                  <c:v>42533</c:v>
                </c:pt>
                <c:pt idx="203">
                  <c:v>42534</c:v>
                </c:pt>
                <c:pt idx="204">
                  <c:v>42535</c:v>
                </c:pt>
                <c:pt idx="205">
                  <c:v>42536</c:v>
                </c:pt>
                <c:pt idx="206">
                  <c:v>42537</c:v>
                </c:pt>
                <c:pt idx="207">
                  <c:v>42538</c:v>
                </c:pt>
                <c:pt idx="208">
                  <c:v>42539</c:v>
                </c:pt>
                <c:pt idx="209">
                  <c:v>42540</c:v>
                </c:pt>
                <c:pt idx="210">
                  <c:v>42541</c:v>
                </c:pt>
                <c:pt idx="211">
                  <c:v>42542</c:v>
                </c:pt>
                <c:pt idx="212">
                  <c:v>42543</c:v>
                </c:pt>
                <c:pt idx="213">
                  <c:v>42544</c:v>
                </c:pt>
                <c:pt idx="214">
                  <c:v>42545</c:v>
                </c:pt>
                <c:pt idx="215">
                  <c:v>42546</c:v>
                </c:pt>
                <c:pt idx="216">
                  <c:v>42547</c:v>
                </c:pt>
                <c:pt idx="217">
                  <c:v>42548</c:v>
                </c:pt>
                <c:pt idx="218">
                  <c:v>42549</c:v>
                </c:pt>
                <c:pt idx="219">
                  <c:v>42550</c:v>
                </c:pt>
                <c:pt idx="220">
                  <c:v>42551</c:v>
                </c:pt>
                <c:pt idx="221">
                  <c:v>42552</c:v>
                </c:pt>
                <c:pt idx="222">
                  <c:v>42553</c:v>
                </c:pt>
                <c:pt idx="223">
                  <c:v>42554</c:v>
                </c:pt>
                <c:pt idx="224">
                  <c:v>42555</c:v>
                </c:pt>
                <c:pt idx="225">
                  <c:v>42556</c:v>
                </c:pt>
                <c:pt idx="226">
                  <c:v>42557</c:v>
                </c:pt>
                <c:pt idx="227">
                  <c:v>42558</c:v>
                </c:pt>
                <c:pt idx="228">
                  <c:v>42559</c:v>
                </c:pt>
                <c:pt idx="229">
                  <c:v>42560</c:v>
                </c:pt>
                <c:pt idx="230">
                  <c:v>42561</c:v>
                </c:pt>
                <c:pt idx="231">
                  <c:v>42562</c:v>
                </c:pt>
                <c:pt idx="232">
                  <c:v>42563</c:v>
                </c:pt>
                <c:pt idx="233">
                  <c:v>42564</c:v>
                </c:pt>
                <c:pt idx="234">
                  <c:v>42565</c:v>
                </c:pt>
                <c:pt idx="235">
                  <c:v>42566</c:v>
                </c:pt>
                <c:pt idx="236">
                  <c:v>42567</c:v>
                </c:pt>
                <c:pt idx="237">
                  <c:v>42568</c:v>
                </c:pt>
                <c:pt idx="238">
                  <c:v>42569</c:v>
                </c:pt>
                <c:pt idx="239">
                  <c:v>42570</c:v>
                </c:pt>
                <c:pt idx="240">
                  <c:v>42571</c:v>
                </c:pt>
                <c:pt idx="241">
                  <c:v>42572</c:v>
                </c:pt>
                <c:pt idx="242">
                  <c:v>42573</c:v>
                </c:pt>
                <c:pt idx="243">
                  <c:v>42574</c:v>
                </c:pt>
                <c:pt idx="244">
                  <c:v>42575</c:v>
                </c:pt>
                <c:pt idx="245">
                  <c:v>42576</c:v>
                </c:pt>
                <c:pt idx="246">
                  <c:v>42577</c:v>
                </c:pt>
                <c:pt idx="247">
                  <c:v>42578</c:v>
                </c:pt>
                <c:pt idx="248">
                  <c:v>42579</c:v>
                </c:pt>
                <c:pt idx="249">
                  <c:v>42580</c:v>
                </c:pt>
                <c:pt idx="250">
                  <c:v>42581</c:v>
                </c:pt>
                <c:pt idx="251">
                  <c:v>42582</c:v>
                </c:pt>
                <c:pt idx="252">
                  <c:v>42583</c:v>
                </c:pt>
                <c:pt idx="253">
                  <c:v>42584</c:v>
                </c:pt>
                <c:pt idx="254">
                  <c:v>42585</c:v>
                </c:pt>
                <c:pt idx="255">
                  <c:v>42586</c:v>
                </c:pt>
                <c:pt idx="256">
                  <c:v>42587</c:v>
                </c:pt>
                <c:pt idx="257">
                  <c:v>42588</c:v>
                </c:pt>
                <c:pt idx="258">
                  <c:v>42589</c:v>
                </c:pt>
                <c:pt idx="259">
                  <c:v>42590</c:v>
                </c:pt>
                <c:pt idx="260">
                  <c:v>42591</c:v>
                </c:pt>
                <c:pt idx="261">
                  <c:v>42592</c:v>
                </c:pt>
                <c:pt idx="262">
                  <c:v>42593</c:v>
                </c:pt>
                <c:pt idx="263">
                  <c:v>42594</c:v>
                </c:pt>
                <c:pt idx="264">
                  <c:v>42595</c:v>
                </c:pt>
                <c:pt idx="265">
                  <c:v>42596</c:v>
                </c:pt>
                <c:pt idx="266">
                  <c:v>42597</c:v>
                </c:pt>
                <c:pt idx="267">
                  <c:v>42598</c:v>
                </c:pt>
                <c:pt idx="268">
                  <c:v>42599</c:v>
                </c:pt>
                <c:pt idx="269">
                  <c:v>42600</c:v>
                </c:pt>
                <c:pt idx="270">
                  <c:v>42601</c:v>
                </c:pt>
                <c:pt idx="271">
                  <c:v>42602</c:v>
                </c:pt>
                <c:pt idx="272">
                  <c:v>42603</c:v>
                </c:pt>
                <c:pt idx="273">
                  <c:v>42604</c:v>
                </c:pt>
                <c:pt idx="274">
                  <c:v>42605</c:v>
                </c:pt>
                <c:pt idx="275">
                  <c:v>42606</c:v>
                </c:pt>
                <c:pt idx="276">
                  <c:v>42607</c:v>
                </c:pt>
                <c:pt idx="277">
                  <c:v>42608</c:v>
                </c:pt>
                <c:pt idx="278">
                  <c:v>42609</c:v>
                </c:pt>
                <c:pt idx="279">
                  <c:v>42610</c:v>
                </c:pt>
                <c:pt idx="280">
                  <c:v>42611</c:v>
                </c:pt>
                <c:pt idx="281">
                  <c:v>42612</c:v>
                </c:pt>
                <c:pt idx="282">
                  <c:v>42613</c:v>
                </c:pt>
                <c:pt idx="283">
                  <c:v>42614</c:v>
                </c:pt>
                <c:pt idx="284">
                  <c:v>42615</c:v>
                </c:pt>
                <c:pt idx="285">
                  <c:v>42616</c:v>
                </c:pt>
                <c:pt idx="286">
                  <c:v>42617</c:v>
                </c:pt>
                <c:pt idx="287">
                  <c:v>42618</c:v>
                </c:pt>
                <c:pt idx="288">
                  <c:v>42619</c:v>
                </c:pt>
                <c:pt idx="289">
                  <c:v>42620</c:v>
                </c:pt>
                <c:pt idx="290">
                  <c:v>42621</c:v>
                </c:pt>
                <c:pt idx="291">
                  <c:v>42622</c:v>
                </c:pt>
                <c:pt idx="292">
                  <c:v>42623</c:v>
                </c:pt>
                <c:pt idx="293">
                  <c:v>42624</c:v>
                </c:pt>
                <c:pt idx="294">
                  <c:v>42625</c:v>
                </c:pt>
                <c:pt idx="295">
                  <c:v>42626</c:v>
                </c:pt>
                <c:pt idx="296">
                  <c:v>42627</c:v>
                </c:pt>
                <c:pt idx="297">
                  <c:v>42628</c:v>
                </c:pt>
                <c:pt idx="298">
                  <c:v>42629</c:v>
                </c:pt>
                <c:pt idx="299">
                  <c:v>42630</c:v>
                </c:pt>
                <c:pt idx="300">
                  <c:v>42631</c:v>
                </c:pt>
                <c:pt idx="301">
                  <c:v>42632</c:v>
                </c:pt>
                <c:pt idx="302">
                  <c:v>42633</c:v>
                </c:pt>
                <c:pt idx="303">
                  <c:v>42634</c:v>
                </c:pt>
                <c:pt idx="304">
                  <c:v>42635</c:v>
                </c:pt>
                <c:pt idx="305">
                  <c:v>42636</c:v>
                </c:pt>
                <c:pt idx="306">
                  <c:v>42637</c:v>
                </c:pt>
                <c:pt idx="307">
                  <c:v>42638</c:v>
                </c:pt>
                <c:pt idx="308">
                  <c:v>42639</c:v>
                </c:pt>
                <c:pt idx="309">
                  <c:v>42640</c:v>
                </c:pt>
                <c:pt idx="310">
                  <c:v>42641</c:v>
                </c:pt>
                <c:pt idx="311">
                  <c:v>42642</c:v>
                </c:pt>
                <c:pt idx="312">
                  <c:v>42643</c:v>
                </c:pt>
                <c:pt idx="313">
                  <c:v>42644</c:v>
                </c:pt>
                <c:pt idx="314">
                  <c:v>42645</c:v>
                </c:pt>
                <c:pt idx="315">
                  <c:v>42646</c:v>
                </c:pt>
                <c:pt idx="316">
                  <c:v>42647</c:v>
                </c:pt>
                <c:pt idx="317">
                  <c:v>42648</c:v>
                </c:pt>
                <c:pt idx="318">
                  <c:v>42649</c:v>
                </c:pt>
                <c:pt idx="319">
                  <c:v>42650</c:v>
                </c:pt>
                <c:pt idx="320">
                  <c:v>42651</c:v>
                </c:pt>
                <c:pt idx="321">
                  <c:v>42652</c:v>
                </c:pt>
                <c:pt idx="322">
                  <c:v>42653</c:v>
                </c:pt>
                <c:pt idx="323">
                  <c:v>42654</c:v>
                </c:pt>
                <c:pt idx="324">
                  <c:v>42655</c:v>
                </c:pt>
                <c:pt idx="325">
                  <c:v>42656</c:v>
                </c:pt>
                <c:pt idx="326">
                  <c:v>42657</c:v>
                </c:pt>
                <c:pt idx="327">
                  <c:v>42658</c:v>
                </c:pt>
                <c:pt idx="328">
                  <c:v>42659</c:v>
                </c:pt>
                <c:pt idx="329">
                  <c:v>42660</c:v>
                </c:pt>
                <c:pt idx="330">
                  <c:v>42661</c:v>
                </c:pt>
                <c:pt idx="331">
                  <c:v>42662</c:v>
                </c:pt>
                <c:pt idx="332">
                  <c:v>42663</c:v>
                </c:pt>
                <c:pt idx="333">
                  <c:v>42664</c:v>
                </c:pt>
                <c:pt idx="334">
                  <c:v>42665</c:v>
                </c:pt>
                <c:pt idx="335">
                  <c:v>42666</c:v>
                </c:pt>
                <c:pt idx="336">
                  <c:v>42667</c:v>
                </c:pt>
                <c:pt idx="337">
                  <c:v>42668</c:v>
                </c:pt>
                <c:pt idx="338">
                  <c:v>42669</c:v>
                </c:pt>
                <c:pt idx="339">
                  <c:v>42670</c:v>
                </c:pt>
                <c:pt idx="340">
                  <c:v>42671</c:v>
                </c:pt>
                <c:pt idx="341">
                  <c:v>42672</c:v>
                </c:pt>
                <c:pt idx="342">
                  <c:v>42673</c:v>
                </c:pt>
                <c:pt idx="343">
                  <c:v>42674</c:v>
                </c:pt>
                <c:pt idx="344">
                  <c:v>42675</c:v>
                </c:pt>
                <c:pt idx="345">
                  <c:v>42676</c:v>
                </c:pt>
                <c:pt idx="346">
                  <c:v>42677</c:v>
                </c:pt>
                <c:pt idx="347">
                  <c:v>42678</c:v>
                </c:pt>
                <c:pt idx="348">
                  <c:v>42679</c:v>
                </c:pt>
                <c:pt idx="349">
                  <c:v>42680</c:v>
                </c:pt>
                <c:pt idx="350">
                  <c:v>42681</c:v>
                </c:pt>
                <c:pt idx="351">
                  <c:v>42682</c:v>
                </c:pt>
                <c:pt idx="352">
                  <c:v>42683</c:v>
                </c:pt>
                <c:pt idx="353">
                  <c:v>42684</c:v>
                </c:pt>
                <c:pt idx="354">
                  <c:v>42685</c:v>
                </c:pt>
                <c:pt idx="355">
                  <c:v>42686</c:v>
                </c:pt>
                <c:pt idx="356">
                  <c:v>42687</c:v>
                </c:pt>
                <c:pt idx="357">
                  <c:v>42688</c:v>
                </c:pt>
                <c:pt idx="358">
                  <c:v>42689</c:v>
                </c:pt>
                <c:pt idx="359">
                  <c:v>42690</c:v>
                </c:pt>
                <c:pt idx="360">
                  <c:v>42691</c:v>
                </c:pt>
                <c:pt idx="361">
                  <c:v>42692</c:v>
                </c:pt>
                <c:pt idx="362">
                  <c:v>42693</c:v>
                </c:pt>
                <c:pt idx="363">
                  <c:v>42694</c:v>
                </c:pt>
                <c:pt idx="364">
                  <c:v>42695</c:v>
                </c:pt>
                <c:pt idx="365">
                  <c:v>42696</c:v>
                </c:pt>
              </c:numCache>
            </c:numRef>
          </c:cat>
          <c:val>
            <c:numRef>
              <c:f>水利_農塘!$B$7:$NC$7</c:f>
              <c:numCache>
                <c:formatCode>General</c:formatCode>
                <c:ptCount val="366"/>
                <c:pt idx="0">
                  <c:v>1397.99</c:v>
                </c:pt>
                <c:pt idx="1">
                  <c:v>1395.81</c:v>
                </c:pt>
                <c:pt idx="2">
                  <c:v>1394.09</c:v>
                </c:pt>
                <c:pt idx="3">
                  <c:v>1391.86</c:v>
                </c:pt>
                <c:pt idx="4">
                  <c:v>1168.5899999999999</c:v>
                </c:pt>
                <c:pt idx="5">
                  <c:v>1276.58</c:v>
                </c:pt>
                <c:pt idx="6">
                  <c:v>1326.22</c:v>
                </c:pt>
                <c:pt idx="7">
                  <c:v>1325.59</c:v>
                </c:pt>
                <c:pt idx="8">
                  <c:v>1324.58</c:v>
                </c:pt>
                <c:pt idx="9">
                  <c:v>1324.58</c:v>
                </c:pt>
                <c:pt idx="10">
                  <c:v>1323.29</c:v>
                </c:pt>
                <c:pt idx="11">
                  <c:v>1098.4100000000001</c:v>
                </c:pt>
                <c:pt idx="12">
                  <c:v>1209.29</c:v>
                </c:pt>
                <c:pt idx="13">
                  <c:v>1268.45</c:v>
                </c:pt>
                <c:pt idx="14">
                  <c:v>1267.24</c:v>
                </c:pt>
                <c:pt idx="15">
                  <c:v>1265.5899999999999</c:v>
                </c:pt>
                <c:pt idx="16">
                  <c:v>1352.71</c:v>
                </c:pt>
                <c:pt idx="17">
                  <c:v>1365.19</c:v>
                </c:pt>
                <c:pt idx="18">
                  <c:v>1127.01</c:v>
                </c:pt>
                <c:pt idx="19">
                  <c:v>1232.3499999999999</c:v>
                </c:pt>
                <c:pt idx="20">
                  <c:v>1286.53</c:v>
                </c:pt>
                <c:pt idx="21">
                  <c:v>1285.77</c:v>
                </c:pt>
                <c:pt idx="22">
                  <c:v>1284.47</c:v>
                </c:pt>
                <c:pt idx="23">
                  <c:v>1283.8800000000001</c:v>
                </c:pt>
                <c:pt idx="24">
                  <c:v>1282.3800000000001</c:v>
                </c:pt>
                <c:pt idx="25">
                  <c:v>1058.72</c:v>
                </c:pt>
                <c:pt idx="26">
                  <c:v>1165.95</c:v>
                </c:pt>
                <c:pt idx="27">
                  <c:v>1217.49</c:v>
                </c:pt>
                <c:pt idx="28">
                  <c:v>1217.1099999999999</c:v>
                </c:pt>
                <c:pt idx="29">
                  <c:v>1216.83</c:v>
                </c:pt>
                <c:pt idx="30">
                  <c:v>1216.5999999999999</c:v>
                </c:pt>
                <c:pt idx="31">
                  <c:v>1216.52</c:v>
                </c:pt>
                <c:pt idx="32">
                  <c:v>996.226</c:v>
                </c:pt>
                <c:pt idx="33">
                  <c:v>1105.0899999999999</c:v>
                </c:pt>
                <c:pt idx="34">
                  <c:v>1157.25</c:v>
                </c:pt>
                <c:pt idx="35">
                  <c:v>1155.6199999999999</c:v>
                </c:pt>
                <c:pt idx="36">
                  <c:v>1154.3800000000001</c:v>
                </c:pt>
                <c:pt idx="37">
                  <c:v>1154.0999999999999</c:v>
                </c:pt>
                <c:pt idx="38">
                  <c:v>1152.45</c:v>
                </c:pt>
                <c:pt idx="39">
                  <c:v>929.19399999999996</c:v>
                </c:pt>
                <c:pt idx="40">
                  <c:v>1037.81</c:v>
                </c:pt>
                <c:pt idx="41">
                  <c:v>1090.8499999999999</c:v>
                </c:pt>
                <c:pt idx="42">
                  <c:v>1091.0999999999999</c:v>
                </c:pt>
                <c:pt idx="43">
                  <c:v>1091.47</c:v>
                </c:pt>
                <c:pt idx="44">
                  <c:v>1114.93</c:v>
                </c:pt>
                <c:pt idx="45">
                  <c:v>1114.31</c:v>
                </c:pt>
                <c:pt idx="46">
                  <c:v>888.62199999999996</c:v>
                </c:pt>
                <c:pt idx="47">
                  <c:v>995.84799999999996</c:v>
                </c:pt>
                <c:pt idx="48">
                  <c:v>1046.5</c:v>
                </c:pt>
                <c:pt idx="49">
                  <c:v>1056.83</c:v>
                </c:pt>
                <c:pt idx="50">
                  <c:v>1055.8900000000001</c:v>
                </c:pt>
                <c:pt idx="51">
                  <c:v>1055.19</c:v>
                </c:pt>
                <c:pt idx="52">
                  <c:v>1054.6099999999999</c:v>
                </c:pt>
                <c:pt idx="53">
                  <c:v>835.19799999999998</c:v>
                </c:pt>
                <c:pt idx="54">
                  <c:v>943.68399999999997</c:v>
                </c:pt>
                <c:pt idx="55">
                  <c:v>997.48599999999999</c:v>
                </c:pt>
                <c:pt idx="56">
                  <c:v>996.85599999999999</c:v>
                </c:pt>
                <c:pt idx="57">
                  <c:v>995.84799999999996</c:v>
                </c:pt>
                <c:pt idx="58">
                  <c:v>997.73800000000006</c:v>
                </c:pt>
                <c:pt idx="59">
                  <c:v>1002.5</c:v>
                </c:pt>
                <c:pt idx="60">
                  <c:v>785.68</c:v>
                </c:pt>
                <c:pt idx="61">
                  <c:v>897.06399999999996</c:v>
                </c:pt>
                <c:pt idx="62">
                  <c:v>947.33799999999997</c:v>
                </c:pt>
                <c:pt idx="63">
                  <c:v>946.96</c:v>
                </c:pt>
                <c:pt idx="64">
                  <c:v>946.4</c:v>
                </c:pt>
                <c:pt idx="65">
                  <c:v>947.90800000000002</c:v>
                </c:pt>
                <c:pt idx="66">
                  <c:v>985.16600000000005</c:v>
                </c:pt>
                <c:pt idx="67">
                  <c:v>780.64</c:v>
                </c:pt>
                <c:pt idx="68">
                  <c:v>885.59799999999996</c:v>
                </c:pt>
                <c:pt idx="69">
                  <c:v>938.26599999999996</c:v>
                </c:pt>
                <c:pt idx="70">
                  <c:v>943.43200000000002</c:v>
                </c:pt>
                <c:pt idx="71">
                  <c:v>943.12199999999996</c:v>
                </c:pt>
                <c:pt idx="72">
                  <c:v>942.55</c:v>
                </c:pt>
                <c:pt idx="73">
                  <c:v>942.08600000000001</c:v>
                </c:pt>
                <c:pt idx="74">
                  <c:v>718.9</c:v>
                </c:pt>
                <c:pt idx="75">
                  <c:v>826.75599999999997</c:v>
                </c:pt>
                <c:pt idx="76">
                  <c:v>876.52599999999995</c:v>
                </c:pt>
                <c:pt idx="77">
                  <c:v>876.52599999999995</c:v>
                </c:pt>
                <c:pt idx="78">
                  <c:v>876.02200000000005</c:v>
                </c:pt>
                <c:pt idx="79">
                  <c:v>875.46799999999996</c:v>
                </c:pt>
                <c:pt idx="80">
                  <c:v>879.69600000000003</c:v>
                </c:pt>
                <c:pt idx="81">
                  <c:v>667.24</c:v>
                </c:pt>
                <c:pt idx="82">
                  <c:v>775.97799999999995</c:v>
                </c:pt>
                <c:pt idx="83">
                  <c:v>829.27599999999995</c:v>
                </c:pt>
                <c:pt idx="84">
                  <c:v>828.64599999999996</c:v>
                </c:pt>
                <c:pt idx="85">
                  <c:v>827.89</c:v>
                </c:pt>
                <c:pt idx="86">
                  <c:v>827.26</c:v>
                </c:pt>
                <c:pt idx="87">
                  <c:v>826.45699999999999</c:v>
                </c:pt>
                <c:pt idx="88">
                  <c:v>604.74400000000003</c:v>
                </c:pt>
                <c:pt idx="89">
                  <c:v>713.98599999999999</c:v>
                </c:pt>
                <c:pt idx="90">
                  <c:v>763.37800000000004</c:v>
                </c:pt>
                <c:pt idx="91">
                  <c:v>763.50400000000002</c:v>
                </c:pt>
                <c:pt idx="92">
                  <c:v>762.74800000000005</c:v>
                </c:pt>
                <c:pt idx="93">
                  <c:v>762.11800000000005</c:v>
                </c:pt>
                <c:pt idx="94">
                  <c:v>760.88699999999994</c:v>
                </c:pt>
                <c:pt idx="95">
                  <c:v>537.71199999999999</c:v>
                </c:pt>
                <c:pt idx="96">
                  <c:v>646.32399999999996</c:v>
                </c:pt>
                <c:pt idx="97">
                  <c:v>695.59</c:v>
                </c:pt>
                <c:pt idx="98">
                  <c:v>694.58199999999999</c:v>
                </c:pt>
                <c:pt idx="99">
                  <c:v>693.35</c:v>
                </c:pt>
                <c:pt idx="100">
                  <c:v>692.94399999999996</c:v>
                </c:pt>
                <c:pt idx="101">
                  <c:v>692.68899999999996</c:v>
                </c:pt>
                <c:pt idx="102">
                  <c:v>469.92399999999998</c:v>
                </c:pt>
                <c:pt idx="103">
                  <c:v>578.03200000000004</c:v>
                </c:pt>
                <c:pt idx="104">
                  <c:v>627.54999999999995</c:v>
                </c:pt>
                <c:pt idx="105">
                  <c:v>627.54999999999995</c:v>
                </c:pt>
                <c:pt idx="106">
                  <c:v>628.91</c:v>
                </c:pt>
                <c:pt idx="107">
                  <c:v>632.33799999999997</c:v>
                </c:pt>
                <c:pt idx="108">
                  <c:v>642.89</c:v>
                </c:pt>
                <c:pt idx="109">
                  <c:v>419.90199999999999</c:v>
                </c:pt>
                <c:pt idx="110">
                  <c:v>540.35799999999995</c:v>
                </c:pt>
                <c:pt idx="111">
                  <c:v>611.67399999999998</c:v>
                </c:pt>
                <c:pt idx="112">
                  <c:v>611.04399999999998</c:v>
                </c:pt>
                <c:pt idx="113">
                  <c:v>610.59900000000005</c:v>
                </c:pt>
                <c:pt idx="114">
                  <c:v>611.67399999999998</c:v>
                </c:pt>
                <c:pt idx="115">
                  <c:v>613.16399999999999</c:v>
                </c:pt>
                <c:pt idx="116">
                  <c:v>409.06599999999997</c:v>
                </c:pt>
                <c:pt idx="117">
                  <c:v>523.22199999999998</c:v>
                </c:pt>
                <c:pt idx="118">
                  <c:v>587.86</c:v>
                </c:pt>
                <c:pt idx="119">
                  <c:v>603.86199999999997</c:v>
                </c:pt>
                <c:pt idx="120">
                  <c:v>608.09</c:v>
                </c:pt>
                <c:pt idx="121">
                  <c:v>642.86400000000003</c:v>
                </c:pt>
                <c:pt idx="122">
                  <c:v>646.03499999999997</c:v>
                </c:pt>
                <c:pt idx="123">
                  <c:v>417.38200000000001</c:v>
                </c:pt>
                <c:pt idx="124">
                  <c:v>524.73400000000004</c:v>
                </c:pt>
                <c:pt idx="125">
                  <c:v>574.88199999999995</c:v>
                </c:pt>
                <c:pt idx="126">
                  <c:v>573.70299999999997</c:v>
                </c:pt>
                <c:pt idx="127">
                  <c:v>573.05399999999997</c:v>
                </c:pt>
                <c:pt idx="128">
                  <c:v>572.86599999999999</c:v>
                </c:pt>
                <c:pt idx="129">
                  <c:v>572.48699999999997</c:v>
                </c:pt>
                <c:pt idx="130">
                  <c:v>350.35</c:v>
                </c:pt>
                <c:pt idx="131">
                  <c:v>458.71</c:v>
                </c:pt>
                <c:pt idx="132">
                  <c:v>509.11</c:v>
                </c:pt>
                <c:pt idx="133">
                  <c:v>509.166</c:v>
                </c:pt>
                <c:pt idx="134">
                  <c:v>508.76799999999997</c:v>
                </c:pt>
                <c:pt idx="135">
                  <c:v>508.73200000000003</c:v>
                </c:pt>
                <c:pt idx="136">
                  <c:v>508.33100000000002</c:v>
                </c:pt>
                <c:pt idx="137">
                  <c:v>286.08999999999997</c:v>
                </c:pt>
                <c:pt idx="138">
                  <c:v>395.20600000000002</c:v>
                </c:pt>
                <c:pt idx="139">
                  <c:v>462.11200000000002</c:v>
                </c:pt>
                <c:pt idx="140">
                  <c:v>515.78800000000001</c:v>
                </c:pt>
                <c:pt idx="141">
                  <c:v>574.25199999999995</c:v>
                </c:pt>
                <c:pt idx="142">
                  <c:v>664.46799999999996</c:v>
                </c:pt>
                <c:pt idx="143">
                  <c:v>718.39599999999996</c:v>
                </c:pt>
                <c:pt idx="144">
                  <c:v>776.86</c:v>
                </c:pt>
                <c:pt idx="145">
                  <c:v>826.88199999999995</c:v>
                </c:pt>
                <c:pt idx="146">
                  <c:v>880.18</c:v>
                </c:pt>
                <c:pt idx="147">
                  <c:v>937.63599999999997</c:v>
                </c:pt>
                <c:pt idx="148">
                  <c:v>987.02800000000002</c:v>
                </c:pt>
                <c:pt idx="149">
                  <c:v>1037.55</c:v>
                </c:pt>
                <c:pt idx="150">
                  <c:v>1087.32</c:v>
                </c:pt>
                <c:pt idx="151">
                  <c:v>1137.0899999999999</c:v>
                </c:pt>
                <c:pt idx="152">
                  <c:v>1223.28</c:v>
                </c:pt>
                <c:pt idx="153">
                  <c:v>1274.06</c:v>
                </c:pt>
                <c:pt idx="154">
                  <c:v>1330</c:v>
                </c:pt>
                <c:pt idx="155">
                  <c:v>1330</c:v>
                </c:pt>
                <c:pt idx="156">
                  <c:v>1332.09</c:v>
                </c:pt>
                <c:pt idx="157">
                  <c:v>1331.08</c:v>
                </c:pt>
                <c:pt idx="158">
                  <c:v>1330</c:v>
                </c:pt>
                <c:pt idx="159">
                  <c:v>1344.91</c:v>
                </c:pt>
                <c:pt idx="160">
                  <c:v>1365.43</c:v>
                </c:pt>
                <c:pt idx="161">
                  <c:v>1370.31</c:v>
                </c:pt>
                <c:pt idx="162">
                  <c:v>1369.78</c:v>
                </c:pt>
                <c:pt idx="163">
                  <c:v>1369.07</c:v>
                </c:pt>
                <c:pt idx="164">
                  <c:v>1368.67</c:v>
                </c:pt>
                <c:pt idx="165">
                  <c:v>1368.16</c:v>
                </c:pt>
                <c:pt idx="166">
                  <c:v>1367.61</c:v>
                </c:pt>
                <c:pt idx="167">
                  <c:v>1367.13</c:v>
                </c:pt>
                <c:pt idx="168">
                  <c:v>1366.59</c:v>
                </c:pt>
                <c:pt idx="169">
                  <c:v>1389.37</c:v>
                </c:pt>
                <c:pt idx="170">
                  <c:v>1388.09</c:v>
                </c:pt>
                <c:pt idx="171">
                  <c:v>1387.01</c:v>
                </c:pt>
                <c:pt idx="172">
                  <c:v>1385.99</c:v>
                </c:pt>
                <c:pt idx="173">
                  <c:v>1384.6</c:v>
                </c:pt>
                <c:pt idx="174">
                  <c:v>1383.99</c:v>
                </c:pt>
                <c:pt idx="175">
                  <c:v>1388.05</c:v>
                </c:pt>
                <c:pt idx="176">
                  <c:v>1386.19</c:v>
                </c:pt>
                <c:pt idx="177">
                  <c:v>1384.72</c:v>
                </c:pt>
                <c:pt idx="178">
                  <c:v>1383.8</c:v>
                </c:pt>
                <c:pt idx="179">
                  <c:v>1383.02</c:v>
                </c:pt>
                <c:pt idx="180">
                  <c:v>1400</c:v>
                </c:pt>
                <c:pt idx="181">
                  <c:v>1400</c:v>
                </c:pt>
                <c:pt idx="182">
                  <c:v>1400</c:v>
                </c:pt>
                <c:pt idx="183">
                  <c:v>1400</c:v>
                </c:pt>
                <c:pt idx="184">
                  <c:v>1400</c:v>
                </c:pt>
                <c:pt idx="185">
                  <c:v>1400</c:v>
                </c:pt>
                <c:pt idx="186">
                  <c:v>1400</c:v>
                </c:pt>
                <c:pt idx="187">
                  <c:v>1400</c:v>
                </c:pt>
                <c:pt idx="188">
                  <c:v>1400</c:v>
                </c:pt>
                <c:pt idx="189">
                  <c:v>1400</c:v>
                </c:pt>
                <c:pt idx="190">
                  <c:v>1400</c:v>
                </c:pt>
                <c:pt idx="191">
                  <c:v>1400</c:v>
                </c:pt>
                <c:pt idx="192">
                  <c:v>1400</c:v>
                </c:pt>
                <c:pt idx="193">
                  <c:v>1400</c:v>
                </c:pt>
                <c:pt idx="194">
                  <c:v>1400</c:v>
                </c:pt>
                <c:pt idx="195">
                  <c:v>1400</c:v>
                </c:pt>
                <c:pt idx="196">
                  <c:v>1400</c:v>
                </c:pt>
                <c:pt idx="197">
                  <c:v>1400</c:v>
                </c:pt>
                <c:pt idx="198">
                  <c:v>1400</c:v>
                </c:pt>
                <c:pt idx="199">
                  <c:v>1400</c:v>
                </c:pt>
                <c:pt idx="200">
                  <c:v>1400</c:v>
                </c:pt>
                <c:pt idx="201">
                  <c:v>1400</c:v>
                </c:pt>
                <c:pt idx="202">
                  <c:v>1400</c:v>
                </c:pt>
                <c:pt idx="203">
                  <c:v>1400</c:v>
                </c:pt>
                <c:pt idx="204">
                  <c:v>1400</c:v>
                </c:pt>
                <c:pt idx="205">
                  <c:v>1400</c:v>
                </c:pt>
                <c:pt idx="206">
                  <c:v>1400</c:v>
                </c:pt>
                <c:pt idx="207">
                  <c:v>1400</c:v>
                </c:pt>
                <c:pt idx="208">
                  <c:v>1400</c:v>
                </c:pt>
                <c:pt idx="209">
                  <c:v>1400</c:v>
                </c:pt>
                <c:pt idx="210">
                  <c:v>1400</c:v>
                </c:pt>
                <c:pt idx="211">
                  <c:v>1400</c:v>
                </c:pt>
                <c:pt idx="212">
                  <c:v>1400</c:v>
                </c:pt>
                <c:pt idx="213">
                  <c:v>1400</c:v>
                </c:pt>
                <c:pt idx="214">
                  <c:v>1400</c:v>
                </c:pt>
                <c:pt idx="215">
                  <c:v>1400</c:v>
                </c:pt>
                <c:pt idx="216">
                  <c:v>1400</c:v>
                </c:pt>
                <c:pt idx="217">
                  <c:v>1400</c:v>
                </c:pt>
                <c:pt idx="218">
                  <c:v>1400</c:v>
                </c:pt>
                <c:pt idx="219">
                  <c:v>1400</c:v>
                </c:pt>
                <c:pt idx="220">
                  <c:v>1400</c:v>
                </c:pt>
                <c:pt idx="221">
                  <c:v>1400</c:v>
                </c:pt>
                <c:pt idx="222">
                  <c:v>1400</c:v>
                </c:pt>
                <c:pt idx="223">
                  <c:v>1400</c:v>
                </c:pt>
                <c:pt idx="224">
                  <c:v>1400</c:v>
                </c:pt>
                <c:pt idx="225">
                  <c:v>1400</c:v>
                </c:pt>
                <c:pt idx="226">
                  <c:v>1397.45</c:v>
                </c:pt>
                <c:pt idx="227">
                  <c:v>1394.2</c:v>
                </c:pt>
                <c:pt idx="228">
                  <c:v>1392.43</c:v>
                </c:pt>
                <c:pt idx="229">
                  <c:v>1400</c:v>
                </c:pt>
                <c:pt idx="230">
                  <c:v>1232.0999999999999</c:v>
                </c:pt>
                <c:pt idx="231">
                  <c:v>1330</c:v>
                </c:pt>
                <c:pt idx="232">
                  <c:v>1400</c:v>
                </c:pt>
                <c:pt idx="233">
                  <c:v>1399.26</c:v>
                </c:pt>
                <c:pt idx="234">
                  <c:v>1398.97</c:v>
                </c:pt>
                <c:pt idx="235">
                  <c:v>1398.22</c:v>
                </c:pt>
                <c:pt idx="236">
                  <c:v>1397.37</c:v>
                </c:pt>
                <c:pt idx="237">
                  <c:v>1152.97</c:v>
                </c:pt>
                <c:pt idx="238">
                  <c:v>1261.2</c:v>
                </c:pt>
                <c:pt idx="239">
                  <c:v>1311.43</c:v>
                </c:pt>
                <c:pt idx="240">
                  <c:v>1310.91</c:v>
                </c:pt>
                <c:pt idx="241">
                  <c:v>1310.42</c:v>
                </c:pt>
                <c:pt idx="242">
                  <c:v>1309.92</c:v>
                </c:pt>
                <c:pt idx="243">
                  <c:v>1309.8499999999999</c:v>
                </c:pt>
                <c:pt idx="244">
                  <c:v>1086.19</c:v>
                </c:pt>
                <c:pt idx="245">
                  <c:v>1195.05</c:v>
                </c:pt>
                <c:pt idx="246">
                  <c:v>1244.82</c:v>
                </c:pt>
                <c:pt idx="247">
                  <c:v>1244.68</c:v>
                </c:pt>
                <c:pt idx="248">
                  <c:v>1243.76</c:v>
                </c:pt>
                <c:pt idx="249">
                  <c:v>1242.93</c:v>
                </c:pt>
                <c:pt idx="250">
                  <c:v>1241.52</c:v>
                </c:pt>
                <c:pt idx="251">
                  <c:v>1016.39</c:v>
                </c:pt>
                <c:pt idx="252">
                  <c:v>1122.73</c:v>
                </c:pt>
                <c:pt idx="253">
                  <c:v>1171.3699999999999</c:v>
                </c:pt>
                <c:pt idx="254">
                  <c:v>1171.1099999999999</c:v>
                </c:pt>
                <c:pt idx="255">
                  <c:v>1170.4000000000001</c:v>
                </c:pt>
                <c:pt idx="256">
                  <c:v>1170.6099999999999</c:v>
                </c:pt>
                <c:pt idx="257">
                  <c:v>1170.01</c:v>
                </c:pt>
                <c:pt idx="258">
                  <c:v>946.96</c:v>
                </c:pt>
                <c:pt idx="259">
                  <c:v>1055.32</c:v>
                </c:pt>
                <c:pt idx="260">
                  <c:v>1109.3699999999999</c:v>
                </c:pt>
                <c:pt idx="261">
                  <c:v>1108.6199999999999</c:v>
                </c:pt>
                <c:pt idx="262">
                  <c:v>1121.5999999999999</c:v>
                </c:pt>
                <c:pt idx="263">
                  <c:v>1122.73</c:v>
                </c:pt>
                <c:pt idx="264">
                  <c:v>1137.6099999999999</c:v>
                </c:pt>
                <c:pt idx="265">
                  <c:v>911.80600000000004</c:v>
                </c:pt>
                <c:pt idx="266">
                  <c:v>1019.03</c:v>
                </c:pt>
                <c:pt idx="267">
                  <c:v>1069.18</c:v>
                </c:pt>
                <c:pt idx="268">
                  <c:v>1072.96</c:v>
                </c:pt>
                <c:pt idx="269">
                  <c:v>1072.24</c:v>
                </c:pt>
                <c:pt idx="270">
                  <c:v>1074.72</c:v>
                </c:pt>
                <c:pt idx="271">
                  <c:v>1074.25</c:v>
                </c:pt>
                <c:pt idx="272">
                  <c:v>850.822</c:v>
                </c:pt>
                <c:pt idx="273">
                  <c:v>959.05600000000004</c:v>
                </c:pt>
                <c:pt idx="274">
                  <c:v>1008.2</c:v>
                </c:pt>
                <c:pt idx="275">
                  <c:v>1007.31</c:v>
                </c:pt>
                <c:pt idx="276">
                  <c:v>1006.61</c:v>
                </c:pt>
                <c:pt idx="277">
                  <c:v>1006.44</c:v>
                </c:pt>
                <c:pt idx="278">
                  <c:v>1005.54</c:v>
                </c:pt>
                <c:pt idx="279">
                  <c:v>789.58600000000001</c:v>
                </c:pt>
                <c:pt idx="280">
                  <c:v>896.68600000000004</c:v>
                </c:pt>
                <c:pt idx="281">
                  <c:v>945.19600000000003</c:v>
                </c:pt>
                <c:pt idx="282">
                  <c:v>944.44</c:v>
                </c:pt>
                <c:pt idx="283">
                  <c:v>943.43600000000004</c:v>
                </c:pt>
                <c:pt idx="284">
                  <c:v>943.81</c:v>
                </c:pt>
                <c:pt idx="285">
                  <c:v>942.74900000000002</c:v>
                </c:pt>
                <c:pt idx="286">
                  <c:v>718.39599999999996</c:v>
                </c:pt>
                <c:pt idx="287">
                  <c:v>824.61400000000003</c:v>
                </c:pt>
                <c:pt idx="288">
                  <c:v>880.68399999999997</c:v>
                </c:pt>
                <c:pt idx="289">
                  <c:v>885.346</c:v>
                </c:pt>
                <c:pt idx="290">
                  <c:v>884.76800000000003</c:v>
                </c:pt>
                <c:pt idx="291">
                  <c:v>920.255</c:v>
                </c:pt>
                <c:pt idx="292">
                  <c:v>922.99300000000005</c:v>
                </c:pt>
                <c:pt idx="293">
                  <c:v>700.63</c:v>
                </c:pt>
                <c:pt idx="294">
                  <c:v>807.98199999999997</c:v>
                </c:pt>
                <c:pt idx="295">
                  <c:v>856.99599999999998</c:v>
                </c:pt>
                <c:pt idx="296">
                  <c:v>870.35199999999998</c:v>
                </c:pt>
                <c:pt idx="297">
                  <c:v>944.81299999999999</c:v>
                </c:pt>
                <c:pt idx="298">
                  <c:v>950.26700000000005</c:v>
                </c:pt>
                <c:pt idx="299">
                  <c:v>983.83299999999997</c:v>
                </c:pt>
                <c:pt idx="300">
                  <c:v>747.37599999999998</c:v>
                </c:pt>
                <c:pt idx="301">
                  <c:v>849.18399999999997</c:v>
                </c:pt>
                <c:pt idx="302">
                  <c:v>896.93799999999999</c:v>
                </c:pt>
                <c:pt idx="303">
                  <c:v>894.29200000000003</c:v>
                </c:pt>
                <c:pt idx="304">
                  <c:v>891.26800000000003</c:v>
                </c:pt>
                <c:pt idx="305">
                  <c:v>888.62199999999996</c:v>
                </c:pt>
                <c:pt idx="306">
                  <c:v>885.86599999999999</c:v>
                </c:pt>
                <c:pt idx="307">
                  <c:v>660.94</c:v>
                </c:pt>
                <c:pt idx="308">
                  <c:v>765.89800000000002</c:v>
                </c:pt>
                <c:pt idx="309">
                  <c:v>814.28200000000004</c:v>
                </c:pt>
                <c:pt idx="310">
                  <c:v>835.45</c:v>
                </c:pt>
                <c:pt idx="311">
                  <c:v>854.92</c:v>
                </c:pt>
                <c:pt idx="312">
                  <c:v>854.53</c:v>
                </c:pt>
                <c:pt idx="313">
                  <c:v>853.327</c:v>
                </c:pt>
                <c:pt idx="314">
                  <c:v>626.91999999999996</c:v>
                </c:pt>
                <c:pt idx="315">
                  <c:v>733.89400000000001</c:v>
                </c:pt>
                <c:pt idx="316">
                  <c:v>783.28599999999994</c:v>
                </c:pt>
                <c:pt idx="317">
                  <c:v>781.27</c:v>
                </c:pt>
                <c:pt idx="318">
                  <c:v>778.37199999999996</c:v>
                </c:pt>
                <c:pt idx="319">
                  <c:v>776.26599999999996</c:v>
                </c:pt>
                <c:pt idx="320">
                  <c:v>803.98800000000006</c:v>
                </c:pt>
                <c:pt idx="321">
                  <c:v>582.82000000000005</c:v>
                </c:pt>
                <c:pt idx="322">
                  <c:v>708.94600000000003</c:v>
                </c:pt>
                <c:pt idx="323">
                  <c:v>760.22799999999995</c:v>
                </c:pt>
                <c:pt idx="324">
                  <c:v>758.41099999999994</c:v>
                </c:pt>
                <c:pt idx="325">
                  <c:v>756.58100000000002</c:v>
                </c:pt>
                <c:pt idx="326">
                  <c:v>754.18</c:v>
                </c:pt>
                <c:pt idx="327">
                  <c:v>752.45299999999997</c:v>
                </c:pt>
                <c:pt idx="328">
                  <c:v>528.13599999999997</c:v>
                </c:pt>
                <c:pt idx="329">
                  <c:v>633.976</c:v>
                </c:pt>
                <c:pt idx="330">
                  <c:v>683.11599999999999</c:v>
                </c:pt>
                <c:pt idx="331">
                  <c:v>681.47799999999995</c:v>
                </c:pt>
                <c:pt idx="332">
                  <c:v>679.33600000000001</c:v>
                </c:pt>
                <c:pt idx="333">
                  <c:v>684.37599999999998</c:v>
                </c:pt>
                <c:pt idx="334">
                  <c:v>683.82399999999996</c:v>
                </c:pt>
                <c:pt idx="335">
                  <c:v>460.34800000000001</c:v>
                </c:pt>
                <c:pt idx="336">
                  <c:v>575.13400000000001</c:v>
                </c:pt>
                <c:pt idx="337">
                  <c:v>625.03</c:v>
                </c:pt>
                <c:pt idx="338">
                  <c:v>675.178</c:v>
                </c:pt>
                <c:pt idx="339">
                  <c:v>725.32600000000002</c:v>
                </c:pt>
                <c:pt idx="340">
                  <c:v>775.726</c:v>
                </c:pt>
                <c:pt idx="341">
                  <c:v>823.85799999999995</c:v>
                </c:pt>
                <c:pt idx="342">
                  <c:v>871.61199999999997</c:v>
                </c:pt>
                <c:pt idx="343">
                  <c:v>919.61800000000005</c:v>
                </c:pt>
                <c:pt idx="344">
                  <c:v>966.61599999999999</c:v>
                </c:pt>
                <c:pt idx="345">
                  <c:v>1013.87</c:v>
                </c:pt>
                <c:pt idx="346">
                  <c:v>1061.8699999999999</c:v>
                </c:pt>
                <c:pt idx="347">
                  <c:v>1110.6300000000001</c:v>
                </c:pt>
                <c:pt idx="348">
                  <c:v>1160.4000000000001</c:v>
                </c:pt>
                <c:pt idx="349">
                  <c:v>1209.92</c:v>
                </c:pt>
                <c:pt idx="350">
                  <c:v>1259.44</c:v>
                </c:pt>
                <c:pt idx="351">
                  <c:v>1308.58</c:v>
                </c:pt>
                <c:pt idx="352">
                  <c:v>1330</c:v>
                </c:pt>
                <c:pt idx="353">
                  <c:v>1330.63</c:v>
                </c:pt>
                <c:pt idx="354">
                  <c:v>1330</c:v>
                </c:pt>
                <c:pt idx="355">
                  <c:v>1330</c:v>
                </c:pt>
                <c:pt idx="356">
                  <c:v>1330</c:v>
                </c:pt>
                <c:pt idx="357">
                  <c:v>1330</c:v>
                </c:pt>
                <c:pt idx="358">
                  <c:v>1400</c:v>
                </c:pt>
                <c:pt idx="359">
                  <c:v>1398.58</c:v>
                </c:pt>
                <c:pt idx="360">
                  <c:v>1397.76</c:v>
                </c:pt>
                <c:pt idx="361">
                  <c:v>1397.26</c:v>
                </c:pt>
                <c:pt idx="362">
                  <c:v>1396.77</c:v>
                </c:pt>
                <c:pt idx="363">
                  <c:v>1398.1</c:v>
                </c:pt>
                <c:pt idx="364">
                  <c:v>1400</c:v>
                </c:pt>
                <c:pt idx="365">
                  <c:v>1400</c:v>
                </c:pt>
              </c:numCache>
            </c:numRef>
          </c:val>
          <c:smooth val="0"/>
          <c:extLst>
            <c:ext xmlns:c16="http://schemas.microsoft.com/office/drawing/2014/chart" uri="{C3380CC4-5D6E-409C-BE32-E72D297353CC}">
              <c16:uniqueId val="{00000004-97AA-4C13-85C9-2D6597738460}"/>
            </c:ext>
          </c:extLst>
        </c:ser>
        <c:ser>
          <c:idx val="5"/>
          <c:order val="5"/>
          <c:tx>
            <c:strRef>
              <c:f>水利_農塘!$A$8</c:f>
              <c:strCache>
                <c:ptCount val="1"/>
                <c:pt idx="0">
                  <c:v>蓄水農塘</c:v>
                </c:pt>
              </c:strCache>
            </c:strRef>
          </c:tx>
          <c:spPr>
            <a:ln w="12700" cap="rnd">
              <a:solidFill>
                <a:schemeClr val="accent6"/>
              </a:solidFill>
              <a:round/>
            </a:ln>
            <a:effectLst/>
          </c:spPr>
          <c:marker>
            <c:symbol val="none"/>
          </c:marker>
          <c:cat>
            <c:numRef>
              <c:f>水利_農塘!$B$2:$NC$2</c:f>
              <c:numCache>
                <c:formatCode>m/d;@</c:formatCode>
                <c:ptCount val="366"/>
                <c:pt idx="0">
                  <c:v>42331</c:v>
                </c:pt>
                <c:pt idx="1">
                  <c:v>42332</c:v>
                </c:pt>
                <c:pt idx="2">
                  <c:v>42333</c:v>
                </c:pt>
                <c:pt idx="3">
                  <c:v>42334</c:v>
                </c:pt>
                <c:pt idx="4">
                  <c:v>42335</c:v>
                </c:pt>
                <c:pt idx="5">
                  <c:v>42336</c:v>
                </c:pt>
                <c:pt idx="6">
                  <c:v>42337</c:v>
                </c:pt>
                <c:pt idx="7">
                  <c:v>42338</c:v>
                </c:pt>
                <c:pt idx="8">
                  <c:v>42339</c:v>
                </c:pt>
                <c:pt idx="9">
                  <c:v>42340</c:v>
                </c:pt>
                <c:pt idx="10">
                  <c:v>42341</c:v>
                </c:pt>
                <c:pt idx="11">
                  <c:v>42342</c:v>
                </c:pt>
                <c:pt idx="12">
                  <c:v>42343</c:v>
                </c:pt>
                <c:pt idx="13">
                  <c:v>42344</c:v>
                </c:pt>
                <c:pt idx="14">
                  <c:v>42345</c:v>
                </c:pt>
                <c:pt idx="15">
                  <c:v>42346</c:v>
                </c:pt>
                <c:pt idx="16">
                  <c:v>42347</c:v>
                </c:pt>
                <c:pt idx="17">
                  <c:v>42348</c:v>
                </c:pt>
                <c:pt idx="18">
                  <c:v>42349</c:v>
                </c:pt>
                <c:pt idx="19">
                  <c:v>42350</c:v>
                </c:pt>
                <c:pt idx="20">
                  <c:v>42351</c:v>
                </c:pt>
                <c:pt idx="21">
                  <c:v>42352</c:v>
                </c:pt>
                <c:pt idx="22">
                  <c:v>42353</c:v>
                </c:pt>
                <c:pt idx="23">
                  <c:v>42354</c:v>
                </c:pt>
                <c:pt idx="24">
                  <c:v>42355</c:v>
                </c:pt>
                <c:pt idx="25">
                  <c:v>42356</c:v>
                </c:pt>
                <c:pt idx="26">
                  <c:v>42357</c:v>
                </c:pt>
                <c:pt idx="27">
                  <c:v>42358</c:v>
                </c:pt>
                <c:pt idx="28">
                  <c:v>42359</c:v>
                </c:pt>
                <c:pt idx="29">
                  <c:v>42360</c:v>
                </c:pt>
                <c:pt idx="30">
                  <c:v>42361</c:v>
                </c:pt>
                <c:pt idx="31">
                  <c:v>42362</c:v>
                </c:pt>
                <c:pt idx="32">
                  <c:v>42363</c:v>
                </c:pt>
                <c:pt idx="33">
                  <c:v>42364</c:v>
                </c:pt>
                <c:pt idx="34">
                  <c:v>42365</c:v>
                </c:pt>
                <c:pt idx="35">
                  <c:v>42366</c:v>
                </c:pt>
                <c:pt idx="36">
                  <c:v>42367</c:v>
                </c:pt>
                <c:pt idx="37">
                  <c:v>42368</c:v>
                </c:pt>
                <c:pt idx="38">
                  <c:v>42369</c:v>
                </c:pt>
                <c:pt idx="39">
                  <c:v>42370</c:v>
                </c:pt>
                <c:pt idx="40">
                  <c:v>42371</c:v>
                </c:pt>
                <c:pt idx="41">
                  <c:v>42372</c:v>
                </c:pt>
                <c:pt idx="42">
                  <c:v>42373</c:v>
                </c:pt>
                <c:pt idx="43">
                  <c:v>42374</c:v>
                </c:pt>
                <c:pt idx="44">
                  <c:v>42375</c:v>
                </c:pt>
                <c:pt idx="45">
                  <c:v>42376</c:v>
                </c:pt>
                <c:pt idx="46">
                  <c:v>42377</c:v>
                </c:pt>
                <c:pt idx="47">
                  <c:v>42378</c:v>
                </c:pt>
                <c:pt idx="48">
                  <c:v>42379</c:v>
                </c:pt>
                <c:pt idx="49">
                  <c:v>42380</c:v>
                </c:pt>
                <c:pt idx="50">
                  <c:v>42381</c:v>
                </c:pt>
                <c:pt idx="51">
                  <c:v>42382</c:v>
                </c:pt>
                <c:pt idx="52">
                  <c:v>42383</c:v>
                </c:pt>
                <c:pt idx="53">
                  <c:v>42384</c:v>
                </c:pt>
                <c:pt idx="54">
                  <c:v>42385</c:v>
                </c:pt>
                <c:pt idx="55">
                  <c:v>42386</c:v>
                </c:pt>
                <c:pt idx="56">
                  <c:v>42387</c:v>
                </c:pt>
                <c:pt idx="57">
                  <c:v>42388</c:v>
                </c:pt>
                <c:pt idx="58">
                  <c:v>42389</c:v>
                </c:pt>
                <c:pt idx="59">
                  <c:v>42390</c:v>
                </c:pt>
                <c:pt idx="60">
                  <c:v>42391</c:v>
                </c:pt>
                <c:pt idx="61">
                  <c:v>42392</c:v>
                </c:pt>
                <c:pt idx="62">
                  <c:v>42393</c:v>
                </c:pt>
                <c:pt idx="63">
                  <c:v>42394</c:v>
                </c:pt>
                <c:pt idx="64">
                  <c:v>42395</c:v>
                </c:pt>
                <c:pt idx="65">
                  <c:v>42396</c:v>
                </c:pt>
                <c:pt idx="66">
                  <c:v>42397</c:v>
                </c:pt>
                <c:pt idx="67">
                  <c:v>42398</c:v>
                </c:pt>
                <c:pt idx="68">
                  <c:v>42399</c:v>
                </c:pt>
                <c:pt idx="69">
                  <c:v>42400</c:v>
                </c:pt>
                <c:pt idx="70">
                  <c:v>42401</c:v>
                </c:pt>
                <c:pt idx="71">
                  <c:v>42402</c:v>
                </c:pt>
                <c:pt idx="72">
                  <c:v>42403</c:v>
                </c:pt>
                <c:pt idx="73">
                  <c:v>42404</c:v>
                </c:pt>
                <c:pt idx="74">
                  <c:v>42405</c:v>
                </c:pt>
                <c:pt idx="75">
                  <c:v>42406</c:v>
                </c:pt>
                <c:pt idx="76">
                  <c:v>42407</c:v>
                </c:pt>
                <c:pt idx="77">
                  <c:v>42408</c:v>
                </c:pt>
                <c:pt idx="78">
                  <c:v>42409</c:v>
                </c:pt>
                <c:pt idx="79">
                  <c:v>42410</c:v>
                </c:pt>
                <c:pt idx="80">
                  <c:v>42411</c:v>
                </c:pt>
                <c:pt idx="81">
                  <c:v>42412</c:v>
                </c:pt>
                <c:pt idx="82">
                  <c:v>42413</c:v>
                </c:pt>
                <c:pt idx="83">
                  <c:v>42414</c:v>
                </c:pt>
                <c:pt idx="84">
                  <c:v>42415</c:v>
                </c:pt>
                <c:pt idx="85">
                  <c:v>42416</c:v>
                </c:pt>
                <c:pt idx="86">
                  <c:v>42417</c:v>
                </c:pt>
                <c:pt idx="87">
                  <c:v>42418</c:v>
                </c:pt>
                <c:pt idx="88">
                  <c:v>42419</c:v>
                </c:pt>
                <c:pt idx="89">
                  <c:v>42420</c:v>
                </c:pt>
                <c:pt idx="90">
                  <c:v>42421</c:v>
                </c:pt>
                <c:pt idx="91">
                  <c:v>42422</c:v>
                </c:pt>
                <c:pt idx="92">
                  <c:v>42423</c:v>
                </c:pt>
                <c:pt idx="93">
                  <c:v>42424</c:v>
                </c:pt>
                <c:pt idx="94">
                  <c:v>42425</c:v>
                </c:pt>
                <c:pt idx="95">
                  <c:v>42426</c:v>
                </c:pt>
                <c:pt idx="96">
                  <c:v>42427</c:v>
                </c:pt>
                <c:pt idx="97">
                  <c:v>42428</c:v>
                </c:pt>
                <c:pt idx="98">
                  <c:v>42429</c:v>
                </c:pt>
                <c:pt idx="99">
                  <c:v>42430</c:v>
                </c:pt>
                <c:pt idx="100">
                  <c:v>42431</c:v>
                </c:pt>
                <c:pt idx="101">
                  <c:v>42432</c:v>
                </c:pt>
                <c:pt idx="102">
                  <c:v>42433</c:v>
                </c:pt>
                <c:pt idx="103">
                  <c:v>42434</c:v>
                </c:pt>
                <c:pt idx="104">
                  <c:v>42435</c:v>
                </c:pt>
                <c:pt idx="105">
                  <c:v>42436</c:v>
                </c:pt>
                <c:pt idx="106">
                  <c:v>42437</c:v>
                </c:pt>
                <c:pt idx="107">
                  <c:v>42438</c:v>
                </c:pt>
                <c:pt idx="108">
                  <c:v>42439</c:v>
                </c:pt>
                <c:pt idx="109">
                  <c:v>42440</c:v>
                </c:pt>
                <c:pt idx="110">
                  <c:v>42441</c:v>
                </c:pt>
                <c:pt idx="111">
                  <c:v>42442</c:v>
                </c:pt>
                <c:pt idx="112">
                  <c:v>42443</c:v>
                </c:pt>
                <c:pt idx="113">
                  <c:v>42444</c:v>
                </c:pt>
                <c:pt idx="114">
                  <c:v>42445</c:v>
                </c:pt>
                <c:pt idx="115">
                  <c:v>42446</c:v>
                </c:pt>
                <c:pt idx="116">
                  <c:v>42447</c:v>
                </c:pt>
                <c:pt idx="117">
                  <c:v>42448</c:v>
                </c:pt>
                <c:pt idx="118">
                  <c:v>42449</c:v>
                </c:pt>
                <c:pt idx="119">
                  <c:v>42450</c:v>
                </c:pt>
                <c:pt idx="120">
                  <c:v>42451</c:v>
                </c:pt>
                <c:pt idx="121">
                  <c:v>42452</c:v>
                </c:pt>
                <c:pt idx="122">
                  <c:v>42453</c:v>
                </c:pt>
                <c:pt idx="123">
                  <c:v>42454</c:v>
                </c:pt>
                <c:pt idx="124">
                  <c:v>42455</c:v>
                </c:pt>
                <c:pt idx="125">
                  <c:v>42456</c:v>
                </c:pt>
                <c:pt idx="126">
                  <c:v>42457</c:v>
                </c:pt>
                <c:pt idx="127">
                  <c:v>42458</c:v>
                </c:pt>
                <c:pt idx="128">
                  <c:v>42459</c:v>
                </c:pt>
                <c:pt idx="129">
                  <c:v>42460</c:v>
                </c:pt>
                <c:pt idx="130">
                  <c:v>42461</c:v>
                </c:pt>
                <c:pt idx="131">
                  <c:v>42462</c:v>
                </c:pt>
                <c:pt idx="132">
                  <c:v>42463</c:v>
                </c:pt>
                <c:pt idx="133">
                  <c:v>42464</c:v>
                </c:pt>
                <c:pt idx="134">
                  <c:v>42465</c:v>
                </c:pt>
                <c:pt idx="135">
                  <c:v>42466</c:v>
                </c:pt>
                <c:pt idx="136">
                  <c:v>42467</c:v>
                </c:pt>
                <c:pt idx="137">
                  <c:v>42468</c:v>
                </c:pt>
                <c:pt idx="138">
                  <c:v>42469</c:v>
                </c:pt>
                <c:pt idx="139">
                  <c:v>42470</c:v>
                </c:pt>
                <c:pt idx="140">
                  <c:v>42471</c:v>
                </c:pt>
                <c:pt idx="141">
                  <c:v>42472</c:v>
                </c:pt>
                <c:pt idx="142">
                  <c:v>42473</c:v>
                </c:pt>
                <c:pt idx="143">
                  <c:v>42474</c:v>
                </c:pt>
                <c:pt idx="144">
                  <c:v>42475</c:v>
                </c:pt>
                <c:pt idx="145">
                  <c:v>42476</c:v>
                </c:pt>
                <c:pt idx="146">
                  <c:v>42477</c:v>
                </c:pt>
                <c:pt idx="147">
                  <c:v>42478</c:v>
                </c:pt>
                <c:pt idx="148">
                  <c:v>42479</c:v>
                </c:pt>
                <c:pt idx="149">
                  <c:v>42480</c:v>
                </c:pt>
                <c:pt idx="150">
                  <c:v>42481</c:v>
                </c:pt>
                <c:pt idx="151">
                  <c:v>42482</c:v>
                </c:pt>
                <c:pt idx="152">
                  <c:v>42483</c:v>
                </c:pt>
                <c:pt idx="153">
                  <c:v>42484</c:v>
                </c:pt>
                <c:pt idx="154">
                  <c:v>42485</c:v>
                </c:pt>
                <c:pt idx="155">
                  <c:v>42486</c:v>
                </c:pt>
                <c:pt idx="156">
                  <c:v>42487</c:v>
                </c:pt>
                <c:pt idx="157">
                  <c:v>42488</c:v>
                </c:pt>
                <c:pt idx="158">
                  <c:v>42489</c:v>
                </c:pt>
                <c:pt idx="159">
                  <c:v>42490</c:v>
                </c:pt>
                <c:pt idx="160">
                  <c:v>42491</c:v>
                </c:pt>
                <c:pt idx="161">
                  <c:v>42492</c:v>
                </c:pt>
                <c:pt idx="162">
                  <c:v>42493</c:v>
                </c:pt>
                <c:pt idx="163">
                  <c:v>42494</c:v>
                </c:pt>
                <c:pt idx="164">
                  <c:v>42495</c:v>
                </c:pt>
                <c:pt idx="165">
                  <c:v>42496</c:v>
                </c:pt>
                <c:pt idx="166">
                  <c:v>42497</c:v>
                </c:pt>
                <c:pt idx="167">
                  <c:v>42498</c:v>
                </c:pt>
                <c:pt idx="168">
                  <c:v>42499</c:v>
                </c:pt>
                <c:pt idx="169">
                  <c:v>42500</c:v>
                </c:pt>
                <c:pt idx="170">
                  <c:v>42501</c:v>
                </c:pt>
                <c:pt idx="171">
                  <c:v>42502</c:v>
                </c:pt>
                <c:pt idx="172">
                  <c:v>42503</c:v>
                </c:pt>
                <c:pt idx="173">
                  <c:v>42504</c:v>
                </c:pt>
                <c:pt idx="174">
                  <c:v>42505</c:v>
                </c:pt>
                <c:pt idx="175">
                  <c:v>42506</c:v>
                </c:pt>
                <c:pt idx="176">
                  <c:v>42507</c:v>
                </c:pt>
                <c:pt idx="177">
                  <c:v>42508</c:v>
                </c:pt>
                <c:pt idx="178">
                  <c:v>42509</c:v>
                </c:pt>
                <c:pt idx="179">
                  <c:v>42510</c:v>
                </c:pt>
                <c:pt idx="180">
                  <c:v>42511</c:v>
                </c:pt>
                <c:pt idx="181">
                  <c:v>42512</c:v>
                </c:pt>
                <c:pt idx="182">
                  <c:v>42513</c:v>
                </c:pt>
                <c:pt idx="183">
                  <c:v>42514</c:v>
                </c:pt>
                <c:pt idx="184">
                  <c:v>42515</c:v>
                </c:pt>
                <c:pt idx="185">
                  <c:v>42516</c:v>
                </c:pt>
                <c:pt idx="186">
                  <c:v>42517</c:v>
                </c:pt>
                <c:pt idx="187">
                  <c:v>42518</c:v>
                </c:pt>
                <c:pt idx="188">
                  <c:v>42519</c:v>
                </c:pt>
                <c:pt idx="189">
                  <c:v>42520</c:v>
                </c:pt>
                <c:pt idx="190">
                  <c:v>42521</c:v>
                </c:pt>
                <c:pt idx="191">
                  <c:v>42522</c:v>
                </c:pt>
                <c:pt idx="192">
                  <c:v>42523</c:v>
                </c:pt>
                <c:pt idx="193">
                  <c:v>42524</c:v>
                </c:pt>
                <c:pt idx="194">
                  <c:v>42525</c:v>
                </c:pt>
                <c:pt idx="195">
                  <c:v>42526</c:v>
                </c:pt>
                <c:pt idx="196">
                  <c:v>42527</c:v>
                </c:pt>
                <c:pt idx="197">
                  <c:v>42528</c:v>
                </c:pt>
                <c:pt idx="198">
                  <c:v>42529</c:v>
                </c:pt>
                <c:pt idx="199">
                  <c:v>42530</c:v>
                </c:pt>
                <c:pt idx="200">
                  <c:v>42531</c:v>
                </c:pt>
                <c:pt idx="201">
                  <c:v>42532</c:v>
                </c:pt>
                <c:pt idx="202">
                  <c:v>42533</c:v>
                </c:pt>
                <c:pt idx="203">
                  <c:v>42534</c:v>
                </c:pt>
                <c:pt idx="204">
                  <c:v>42535</c:v>
                </c:pt>
                <c:pt idx="205">
                  <c:v>42536</c:v>
                </c:pt>
                <c:pt idx="206">
                  <c:v>42537</c:v>
                </c:pt>
                <c:pt idx="207">
                  <c:v>42538</c:v>
                </c:pt>
                <c:pt idx="208">
                  <c:v>42539</c:v>
                </c:pt>
                <c:pt idx="209">
                  <c:v>42540</c:v>
                </c:pt>
                <c:pt idx="210">
                  <c:v>42541</c:v>
                </c:pt>
                <c:pt idx="211">
                  <c:v>42542</c:v>
                </c:pt>
                <c:pt idx="212">
                  <c:v>42543</c:v>
                </c:pt>
                <c:pt idx="213">
                  <c:v>42544</c:v>
                </c:pt>
                <c:pt idx="214">
                  <c:v>42545</c:v>
                </c:pt>
                <c:pt idx="215">
                  <c:v>42546</c:v>
                </c:pt>
                <c:pt idx="216">
                  <c:v>42547</c:v>
                </c:pt>
                <c:pt idx="217">
                  <c:v>42548</c:v>
                </c:pt>
                <c:pt idx="218">
                  <c:v>42549</c:v>
                </c:pt>
                <c:pt idx="219">
                  <c:v>42550</c:v>
                </c:pt>
                <c:pt idx="220">
                  <c:v>42551</c:v>
                </c:pt>
                <c:pt idx="221">
                  <c:v>42552</c:v>
                </c:pt>
                <c:pt idx="222">
                  <c:v>42553</c:v>
                </c:pt>
                <c:pt idx="223">
                  <c:v>42554</c:v>
                </c:pt>
                <c:pt idx="224">
                  <c:v>42555</c:v>
                </c:pt>
                <c:pt idx="225">
                  <c:v>42556</c:v>
                </c:pt>
                <c:pt idx="226">
                  <c:v>42557</c:v>
                </c:pt>
                <c:pt idx="227">
                  <c:v>42558</c:v>
                </c:pt>
                <c:pt idx="228">
                  <c:v>42559</c:v>
                </c:pt>
                <c:pt idx="229">
                  <c:v>42560</c:v>
                </c:pt>
                <c:pt idx="230">
                  <c:v>42561</c:v>
                </c:pt>
                <c:pt idx="231">
                  <c:v>42562</c:v>
                </c:pt>
                <c:pt idx="232">
                  <c:v>42563</c:v>
                </c:pt>
                <c:pt idx="233">
                  <c:v>42564</c:v>
                </c:pt>
                <c:pt idx="234">
                  <c:v>42565</c:v>
                </c:pt>
                <c:pt idx="235">
                  <c:v>42566</c:v>
                </c:pt>
                <c:pt idx="236">
                  <c:v>42567</c:v>
                </c:pt>
                <c:pt idx="237">
                  <c:v>42568</c:v>
                </c:pt>
                <c:pt idx="238">
                  <c:v>42569</c:v>
                </c:pt>
                <c:pt idx="239">
                  <c:v>42570</c:v>
                </c:pt>
                <c:pt idx="240">
                  <c:v>42571</c:v>
                </c:pt>
                <c:pt idx="241">
                  <c:v>42572</c:v>
                </c:pt>
                <c:pt idx="242">
                  <c:v>42573</c:v>
                </c:pt>
                <c:pt idx="243">
                  <c:v>42574</c:v>
                </c:pt>
                <c:pt idx="244">
                  <c:v>42575</c:v>
                </c:pt>
                <c:pt idx="245">
                  <c:v>42576</c:v>
                </c:pt>
                <c:pt idx="246">
                  <c:v>42577</c:v>
                </c:pt>
                <c:pt idx="247">
                  <c:v>42578</c:v>
                </c:pt>
                <c:pt idx="248">
                  <c:v>42579</c:v>
                </c:pt>
                <c:pt idx="249">
                  <c:v>42580</c:v>
                </c:pt>
                <c:pt idx="250">
                  <c:v>42581</c:v>
                </c:pt>
                <c:pt idx="251">
                  <c:v>42582</c:v>
                </c:pt>
                <c:pt idx="252">
                  <c:v>42583</c:v>
                </c:pt>
                <c:pt idx="253">
                  <c:v>42584</c:v>
                </c:pt>
                <c:pt idx="254">
                  <c:v>42585</c:v>
                </c:pt>
                <c:pt idx="255">
                  <c:v>42586</c:v>
                </c:pt>
                <c:pt idx="256">
                  <c:v>42587</c:v>
                </c:pt>
                <c:pt idx="257">
                  <c:v>42588</c:v>
                </c:pt>
                <c:pt idx="258">
                  <c:v>42589</c:v>
                </c:pt>
                <c:pt idx="259">
                  <c:v>42590</c:v>
                </c:pt>
                <c:pt idx="260">
                  <c:v>42591</c:v>
                </c:pt>
                <c:pt idx="261">
                  <c:v>42592</c:v>
                </c:pt>
                <c:pt idx="262">
                  <c:v>42593</c:v>
                </c:pt>
                <c:pt idx="263">
                  <c:v>42594</c:v>
                </c:pt>
                <c:pt idx="264">
                  <c:v>42595</c:v>
                </c:pt>
                <c:pt idx="265">
                  <c:v>42596</c:v>
                </c:pt>
                <c:pt idx="266">
                  <c:v>42597</c:v>
                </c:pt>
                <c:pt idx="267">
                  <c:v>42598</c:v>
                </c:pt>
                <c:pt idx="268">
                  <c:v>42599</c:v>
                </c:pt>
                <c:pt idx="269">
                  <c:v>42600</c:v>
                </c:pt>
                <c:pt idx="270">
                  <c:v>42601</c:v>
                </c:pt>
                <c:pt idx="271">
                  <c:v>42602</c:v>
                </c:pt>
                <c:pt idx="272">
                  <c:v>42603</c:v>
                </c:pt>
                <c:pt idx="273">
                  <c:v>42604</c:v>
                </c:pt>
                <c:pt idx="274">
                  <c:v>42605</c:v>
                </c:pt>
                <c:pt idx="275">
                  <c:v>42606</c:v>
                </c:pt>
                <c:pt idx="276">
                  <c:v>42607</c:v>
                </c:pt>
                <c:pt idx="277">
                  <c:v>42608</c:v>
                </c:pt>
                <c:pt idx="278">
                  <c:v>42609</c:v>
                </c:pt>
                <c:pt idx="279">
                  <c:v>42610</c:v>
                </c:pt>
                <c:pt idx="280">
                  <c:v>42611</c:v>
                </c:pt>
                <c:pt idx="281">
                  <c:v>42612</c:v>
                </c:pt>
                <c:pt idx="282">
                  <c:v>42613</c:v>
                </c:pt>
                <c:pt idx="283">
                  <c:v>42614</c:v>
                </c:pt>
                <c:pt idx="284">
                  <c:v>42615</c:v>
                </c:pt>
                <c:pt idx="285">
                  <c:v>42616</c:v>
                </c:pt>
                <c:pt idx="286">
                  <c:v>42617</c:v>
                </c:pt>
                <c:pt idx="287">
                  <c:v>42618</c:v>
                </c:pt>
                <c:pt idx="288">
                  <c:v>42619</c:v>
                </c:pt>
                <c:pt idx="289">
                  <c:v>42620</c:v>
                </c:pt>
                <c:pt idx="290">
                  <c:v>42621</c:v>
                </c:pt>
                <c:pt idx="291">
                  <c:v>42622</c:v>
                </c:pt>
                <c:pt idx="292">
                  <c:v>42623</c:v>
                </c:pt>
                <c:pt idx="293">
                  <c:v>42624</c:v>
                </c:pt>
                <c:pt idx="294">
                  <c:v>42625</c:v>
                </c:pt>
                <c:pt idx="295">
                  <c:v>42626</c:v>
                </c:pt>
                <c:pt idx="296">
                  <c:v>42627</c:v>
                </c:pt>
                <c:pt idx="297">
                  <c:v>42628</c:v>
                </c:pt>
                <c:pt idx="298">
                  <c:v>42629</c:v>
                </c:pt>
                <c:pt idx="299">
                  <c:v>42630</c:v>
                </c:pt>
                <c:pt idx="300">
                  <c:v>42631</c:v>
                </c:pt>
                <c:pt idx="301">
                  <c:v>42632</c:v>
                </c:pt>
                <c:pt idx="302">
                  <c:v>42633</c:v>
                </c:pt>
                <c:pt idx="303">
                  <c:v>42634</c:v>
                </c:pt>
                <c:pt idx="304">
                  <c:v>42635</c:v>
                </c:pt>
                <c:pt idx="305">
                  <c:v>42636</c:v>
                </c:pt>
                <c:pt idx="306">
                  <c:v>42637</c:v>
                </c:pt>
                <c:pt idx="307">
                  <c:v>42638</c:v>
                </c:pt>
                <c:pt idx="308">
                  <c:v>42639</c:v>
                </c:pt>
                <c:pt idx="309">
                  <c:v>42640</c:v>
                </c:pt>
                <c:pt idx="310">
                  <c:v>42641</c:v>
                </c:pt>
                <c:pt idx="311">
                  <c:v>42642</c:v>
                </c:pt>
                <c:pt idx="312">
                  <c:v>42643</c:v>
                </c:pt>
                <c:pt idx="313">
                  <c:v>42644</c:v>
                </c:pt>
                <c:pt idx="314">
                  <c:v>42645</c:v>
                </c:pt>
                <c:pt idx="315">
                  <c:v>42646</c:v>
                </c:pt>
                <c:pt idx="316">
                  <c:v>42647</c:v>
                </c:pt>
                <c:pt idx="317">
                  <c:v>42648</c:v>
                </c:pt>
                <c:pt idx="318">
                  <c:v>42649</c:v>
                </c:pt>
                <c:pt idx="319">
                  <c:v>42650</c:v>
                </c:pt>
                <c:pt idx="320">
                  <c:v>42651</c:v>
                </c:pt>
                <c:pt idx="321">
                  <c:v>42652</c:v>
                </c:pt>
                <c:pt idx="322">
                  <c:v>42653</c:v>
                </c:pt>
                <c:pt idx="323">
                  <c:v>42654</c:v>
                </c:pt>
                <c:pt idx="324">
                  <c:v>42655</c:v>
                </c:pt>
                <c:pt idx="325">
                  <c:v>42656</c:v>
                </c:pt>
                <c:pt idx="326">
                  <c:v>42657</c:v>
                </c:pt>
                <c:pt idx="327">
                  <c:v>42658</c:v>
                </c:pt>
                <c:pt idx="328">
                  <c:v>42659</c:v>
                </c:pt>
                <c:pt idx="329">
                  <c:v>42660</c:v>
                </c:pt>
                <c:pt idx="330">
                  <c:v>42661</c:v>
                </c:pt>
                <c:pt idx="331">
                  <c:v>42662</c:v>
                </c:pt>
                <c:pt idx="332">
                  <c:v>42663</c:v>
                </c:pt>
                <c:pt idx="333">
                  <c:v>42664</c:v>
                </c:pt>
                <c:pt idx="334">
                  <c:v>42665</c:v>
                </c:pt>
                <c:pt idx="335">
                  <c:v>42666</c:v>
                </c:pt>
                <c:pt idx="336">
                  <c:v>42667</c:v>
                </c:pt>
                <c:pt idx="337">
                  <c:v>42668</c:v>
                </c:pt>
                <c:pt idx="338">
                  <c:v>42669</c:v>
                </c:pt>
                <c:pt idx="339">
                  <c:v>42670</c:v>
                </c:pt>
                <c:pt idx="340">
                  <c:v>42671</c:v>
                </c:pt>
                <c:pt idx="341">
                  <c:v>42672</c:v>
                </c:pt>
                <c:pt idx="342">
                  <c:v>42673</c:v>
                </c:pt>
                <c:pt idx="343">
                  <c:v>42674</c:v>
                </c:pt>
                <c:pt idx="344">
                  <c:v>42675</c:v>
                </c:pt>
                <c:pt idx="345">
                  <c:v>42676</c:v>
                </c:pt>
                <c:pt idx="346">
                  <c:v>42677</c:v>
                </c:pt>
                <c:pt idx="347">
                  <c:v>42678</c:v>
                </c:pt>
                <c:pt idx="348">
                  <c:v>42679</c:v>
                </c:pt>
                <c:pt idx="349">
                  <c:v>42680</c:v>
                </c:pt>
                <c:pt idx="350">
                  <c:v>42681</c:v>
                </c:pt>
                <c:pt idx="351">
                  <c:v>42682</c:v>
                </c:pt>
                <c:pt idx="352">
                  <c:v>42683</c:v>
                </c:pt>
                <c:pt idx="353">
                  <c:v>42684</c:v>
                </c:pt>
                <c:pt idx="354">
                  <c:v>42685</c:v>
                </c:pt>
                <c:pt idx="355">
                  <c:v>42686</c:v>
                </c:pt>
                <c:pt idx="356">
                  <c:v>42687</c:v>
                </c:pt>
                <c:pt idx="357">
                  <c:v>42688</c:v>
                </c:pt>
                <c:pt idx="358">
                  <c:v>42689</c:v>
                </c:pt>
                <c:pt idx="359">
                  <c:v>42690</c:v>
                </c:pt>
                <c:pt idx="360">
                  <c:v>42691</c:v>
                </c:pt>
                <c:pt idx="361">
                  <c:v>42692</c:v>
                </c:pt>
                <c:pt idx="362">
                  <c:v>42693</c:v>
                </c:pt>
                <c:pt idx="363">
                  <c:v>42694</c:v>
                </c:pt>
                <c:pt idx="364">
                  <c:v>42695</c:v>
                </c:pt>
                <c:pt idx="365">
                  <c:v>42696</c:v>
                </c:pt>
              </c:numCache>
            </c:numRef>
          </c:cat>
          <c:val>
            <c:numRef>
              <c:f>水利_農塘!$B$8:$NC$8</c:f>
              <c:numCache>
                <c:formatCode>General</c:formatCode>
                <c:ptCount val="366"/>
                <c:pt idx="0">
                  <c:v>6988.77</c:v>
                </c:pt>
                <c:pt idx="1">
                  <c:v>6976.56</c:v>
                </c:pt>
                <c:pt idx="2">
                  <c:v>6386.66</c:v>
                </c:pt>
                <c:pt idx="3">
                  <c:v>6374.18</c:v>
                </c:pt>
                <c:pt idx="4">
                  <c:v>6364.63</c:v>
                </c:pt>
                <c:pt idx="5">
                  <c:v>6378.47</c:v>
                </c:pt>
                <c:pt idx="6">
                  <c:v>6626.06</c:v>
                </c:pt>
                <c:pt idx="7">
                  <c:v>6619.31</c:v>
                </c:pt>
                <c:pt idx="8">
                  <c:v>6613.2</c:v>
                </c:pt>
                <c:pt idx="9">
                  <c:v>6028.82</c:v>
                </c:pt>
                <c:pt idx="10">
                  <c:v>6019.49</c:v>
                </c:pt>
                <c:pt idx="11">
                  <c:v>6009.81</c:v>
                </c:pt>
                <c:pt idx="12">
                  <c:v>6044.57</c:v>
                </c:pt>
                <c:pt idx="13">
                  <c:v>6333.11</c:v>
                </c:pt>
                <c:pt idx="14">
                  <c:v>6326.36</c:v>
                </c:pt>
                <c:pt idx="15">
                  <c:v>6317.08</c:v>
                </c:pt>
                <c:pt idx="16">
                  <c:v>6079.85</c:v>
                </c:pt>
                <c:pt idx="17">
                  <c:v>6121.43</c:v>
                </c:pt>
                <c:pt idx="18">
                  <c:v>6115.79</c:v>
                </c:pt>
                <c:pt idx="19">
                  <c:v>6159.23</c:v>
                </c:pt>
                <c:pt idx="20">
                  <c:v>6428.24</c:v>
                </c:pt>
                <c:pt idx="21">
                  <c:v>6423.4</c:v>
                </c:pt>
                <c:pt idx="22">
                  <c:v>6416.1</c:v>
                </c:pt>
                <c:pt idx="23">
                  <c:v>5829.74</c:v>
                </c:pt>
                <c:pt idx="24">
                  <c:v>5820.38</c:v>
                </c:pt>
                <c:pt idx="25">
                  <c:v>5813.3</c:v>
                </c:pt>
                <c:pt idx="26">
                  <c:v>5827.85</c:v>
                </c:pt>
                <c:pt idx="27">
                  <c:v>6077.96</c:v>
                </c:pt>
                <c:pt idx="28">
                  <c:v>6074.32</c:v>
                </c:pt>
                <c:pt idx="29">
                  <c:v>6072.02</c:v>
                </c:pt>
                <c:pt idx="30">
                  <c:v>5488.91</c:v>
                </c:pt>
                <c:pt idx="31">
                  <c:v>5487.02</c:v>
                </c:pt>
                <c:pt idx="32">
                  <c:v>5498.42</c:v>
                </c:pt>
                <c:pt idx="33">
                  <c:v>5520.41</c:v>
                </c:pt>
                <c:pt idx="34">
                  <c:v>5785.64</c:v>
                </c:pt>
                <c:pt idx="35">
                  <c:v>5775.85</c:v>
                </c:pt>
                <c:pt idx="36">
                  <c:v>5768.94</c:v>
                </c:pt>
                <c:pt idx="37">
                  <c:v>5183.99</c:v>
                </c:pt>
                <c:pt idx="38">
                  <c:v>5173.5</c:v>
                </c:pt>
                <c:pt idx="39">
                  <c:v>5165.5</c:v>
                </c:pt>
                <c:pt idx="40">
                  <c:v>5187.1400000000003</c:v>
                </c:pt>
                <c:pt idx="41">
                  <c:v>5453</c:v>
                </c:pt>
                <c:pt idx="42">
                  <c:v>5451.41</c:v>
                </c:pt>
                <c:pt idx="43">
                  <c:v>5451.99</c:v>
                </c:pt>
                <c:pt idx="44">
                  <c:v>4969.79</c:v>
                </c:pt>
                <c:pt idx="45">
                  <c:v>4964.12</c:v>
                </c:pt>
                <c:pt idx="46">
                  <c:v>4959.3999999999996</c:v>
                </c:pt>
                <c:pt idx="47">
                  <c:v>4978.6099999999997</c:v>
                </c:pt>
                <c:pt idx="48">
                  <c:v>5228.09</c:v>
                </c:pt>
                <c:pt idx="49">
                  <c:v>5261.81</c:v>
                </c:pt>
                <c:pt idx="50">
                  <c:v>5256.56</c:v>
                </c:pt>
                <c:pt idx="51">
                  <c:v>4681.25</c:v>
                </c:pt>
                <c:pt idx="52">
                  <c:v>4677.1899999999996</c:v>
                </c:pt>
                <c:pt idx="53">
                  <c:v>4690.42</c:v>
                </c:pt>
                <c:pt idx="54">
                  <c:v>4717.16</c:v>
                </c:pt>
                <c:pt idx="55">
                  <c:v>4985.54</c:v>
                </c:pt>
                <c:pt idx="56">
                  <c:v>4979.8599999999997</c:v>
                </c:pt>
                <c:pt idx="57">
                  <c:v>4973.9799999999996</c:v>
                </c:pt>
                <c:pt idx="58">
                  <c:v>4400.8999999999996</c:v>
                </c:pt>
                <c:pt idx="59">
                  <c:v>4416.0200000000004</c:v>
                </c:pt>
                <c:pt idx="60">
                  <c:v>4437.62</c:v>
                </c:pt>
                <c:pt idx="61">
                  <c:v>4484.0600000000004</c:v>
                </c:pt>
                <c:pt idx="62">
                  <c:v>4732.91</c:v>
                </c:pt>
                <c:pt idx="63">
                  <c:v>4727.6099999999997</c:v>
                </c:pt>
                <c:pt idx="64">
                  <c:v>4723.59</c:v>
                </c:pt>
                <c:pt idx="65">
                  <c:v>4150.79</c:v>
                </c:pt>
                <c:pt idx="66">
                  <c:v>4276.0600000000004</c:v>
                </c:pt>
                <c:pt idx="67">
                  <c:v>4360.53</c:v>
                </c:pt>
                <c:pt idx="68">
                  <c:v>4421.0600000000004</c:v>
                </c:pt>
                <c:pt idx="69">
                  <c:v>4687.55</c:v>
                </c:pt>
                <c:pt idx="70">
                  <c:v>4703.3500000000004</c:v>
                </c:pt>
                <c:pt idx="71">
                  <c:v>4700.24</c:v>
                </c:pt>
                <c:pt idx="72">
                  <c:v>4121.8100000000004</c:v>
                </c:pt>
                <c:pt idx="73">
                  <c:v>4117.8900000000003</c:v>
                </c:pt>
                <c:pt idx="74">
                  <c:v>4114.79</c:v>
                </c:pt>
                <c:pt idx="75">
                  <c:v>4131.8900000000003</c:v>
                </c:pt>
                <c:pt idx="76">
                  <c:v>4380.74</c:v>
                </c:pt>
                <c:pt idx="77">
                  <c:v>4377.88</c:v>
                </c:pt>
                <c:pt idx="78">
                  <c:v>4374.17</c:v>
                </c:pt>
                <c:pt idx="79">
                  <c:v>3791.69</c:v>
                </c:pt>
                <c:pt idx="80">
                  <c:v>3804.94</c:v>
                </c:pt>
                <c:pt idx="81">
                  <c:v>3842.28</c:v>
                </c:pt>
                <c:pt idx="82">
                  <c:v>3878</c:v>
                </c:pt>
                <c:pt idx="83">
                  <c:v>4141.97</c:v>
                </c:pt>
                <c:pt idx="84">
                  <c:v>4137.91</c:v>
                </c:pt>
                <c:pt idx="85">
                  <c:v>4133.34</c:v>
                </c:pt>
                <c:pt idx="86">
                  <c:v>3549.77</c:v>
                </c:pt>
                <c:pt idx="87">
                  <c:v>3544.8</c:v>
                </c:pt>
                <c:pt idx="88">
                  <c:v>3545.31</c:v>
                </c:pt>
                <c:pt idx="89">
                  <c:v>3569.3</c:v>
                </c:pt>
                <c:pt idx="90">
                  <c:v>3814.37</c:v>
                </c:pt>
                <c:pt idx="91">
                  <c:v>3811.84</c:v>
                </c:pt>
                <c:pt idx="92">
                  <c:v>3807.17</c:v>
                </c:pt>
                <c:pt idx="93">
                  <c:v>3222.8</c:v>
                </c:pt>
                <c:pt idx="94">
                  <c:v>3214.9</c:v>
                </c:pt>
                <c:pt idx="95">
                  <c:v>3208.92</c:v>
                </c:pt>
                <c:pt idx="96">
                  <c:v>3227.21</c:v>
                </c:pt>
                <c:pt idx="97">
                  <c:v>3476.69</c:v>
                </c:pt>
                <c:pt idx="98">
                  <c:v>3469.02</c:v>
                </c:pt>
                <c:pt idx="99">
                  <c:v>3462.12</c:v>
                </c:pt>
                <c:pt idx="100">
                  <c:v>2877.56</c:v>
                </c:pt>
                <c:pt idx="101">
                  <c:v>2874.41</c:v>
                </c:pt>
                <c:pt idx="102">
                  <c:v>2870.7</c:v>
                </c:pt>
                <c:pt idx="103">
                  <c:v>2888.9</c:v>
                </c:pt>
                <c:pt idx="104">
                  <c:v>3137.12</c:v>
                </c:pt>
                <c:pt idx="105">
                  <c:v>3133.59</c:v>
                </c:pt>
                <c:pt idx="106">
                  <c:v>3137.26</c:v>
                </c:pt>
                <c:pt idx="107">
                  <c:v>2572.0100000000002</c:v>
                </c:pt>
                <c:pt idx="108">
                  <c:v>2607.29</c:v>
                </c:pt>
                <c:pt idx="109">
                  <c:v>2608.96</c:v>
                </c:pt>
                <c:pt idx="110">
                  <c:v>2696.75</c:v>
                </c:pt>
                <c:pt idx="111">
                  <c:v>3056.48</c:v>
                </c:pt>
                <c:pt idx="112">
                  <c:v>3051.56</c:v>
                </c:pt>
                <c:pt idx="113">
                  <c:v>3048.34</c:v>
                </c:pt>
                <c:pt idx="114">
                  <c:v>2473.73</c:v>
                </c:pt>
                <c:pt idx="115">
                  <c:v>2477.6999999999998</c:v>
                </c:pt>
                <c:pt idx="116">
                  <c:v>2545.21</c:v>
                </c:pt>
                <c:pt idx="117">
                  <c:v>2610.44</c:v>
                </c:pt>
                <c:pt idx="118">
                  <c:v>2937.41</c:v>
                </c:pt>
                <c:pt idx="119">
                  <c:v>2990.7</c:v>
                </c:pt>
                <c:pt idx="120">
                  <c:v>3004.1</c:v>
                </c:pt>
                <c:pt idx="121">
                  <c:v>2582.09</c:v>
                </c:pt>
                <c:pt idx="122">
                  <c:v>2591.54</c:v>
                </c:pt>
                <c:pt idx="123">
                  <c:v>2591.23</c:v>
                </c:pt>
                <c:pt idx="124">
                  <c:v>2621.78</c:v>
                </c:pt>
                <c:pt idx="125">
                  <c:v>2872.52</c:v>
                </c:pt>
                <c:pt idx="126">
                  <c:v>2865.92</c:v>
                </c:pt>
                <c:pt idx="127">
                  <c:v>2862.28</c:v>
                </c:pt>
                <c:pt idx="128">
                  <c:v>2278.4299999999998</c:v>
                </c:pt>
                <c:pt idx="129">
                  <c:v>2275.65</c:v>
                </c:pt>
                <c:pt idx="130">
                  <c:v>2272.71</c:v>
                </c:pt>
                <c:pt idx="131">
                  <c:v>2292.92</c:v>
                </c:pt>
                <c:pt idx="132">
                  <c:v>2543.0300000000002</c:v>
                </c:pt>
                <c:pt idx="133">
                  <c:v>2541.04</c:v>
                </c:pt>
                <c:pt idx="134">
                  <c:v>2538.8000000000002</c:v>
                </c:pt>
                <c:pt idx="135">
                  <c:v>1957.76</c:v>
                </c:pt>
                <c:pt idx="136">
                  <c:v>1955.24</c:v>
                </c:pt>
                <c:pt idx="137">
                  <c:v>1952.49</c:v>
                </c:pt>
                <c:pt idx="138">
                  <c:v>1975.4</c:v>
                </c:pt>
                <c:pt idx="139">
                  <c:v>2308.04</c:v>
                </c:pt>
                <c:pt idx="140">
                  <c:v>2577.0500000000002</c:v>
                </c:pt>
                <c:pt idx="141">
                  <c:v>2867.48</c:v>
                </c:pt>
                <c:pt idx="142">
                  <c:v>3321.08</c:v>
                </c:pt>
                <c:pt idx="143">
                  <c:v>3588.83</c:v>
                </c:pt>
                <c:pt idx="144">
                  <c:v>3881.15</c:v>
                </c:pt>
                <c:pt idx="145">
                  <c:v>4132.5200000000004</c:v>
                </c:pt>
                <c:pt idx="146">
                  <c:v>4397.12</c:v>
                </c:pt>
                <c:pt idx="147">
                  <c:v>4687.55</c:v>
                </c:pt>
                <c:pt idx="148">
                  <c:v>4933.88</c:v>
                </c:pt>
                <c:pt idx="149">
                  <c:v>5183.3599999999997</c:v>
                </c:pt>
                <c:pt idx="150">
                  <c:v>5435.36</c:v>
                </c:pt>
                <c:pt idx="151">
                  <c:v>5684.21</c:v>
                </c:pt>
                <c:pt idx="152">
                  <c:v>6113.87</c:v>
                </c:pt>
                <c:pt idx="153">
                  <c:v>6365.24</c:v>
                </c:pt>
                <c:pt idx="154">
                  <c:v>6650</c:v>
                </c:pt>
                <c:pt idx="155">
                  <c:v>6650</c:v>
                </c:pt>
                <c:pt idx="156">
                  <c:v>6655.87</c:v>
                </c:pt>
                <c:pt idx="157">
                  <c:v>6650.21</c:v>
                </c:pt>
                <c:pt idx="158">
                  <c:v>7000</c:v>
                </c:pt>
                <c:pt idx="159">
                  <c:v>7000</c:v>
                </c:pt>
                <c:pt idx="160">
                  <c:v>7000</c:v>
                </c:pt>
                <c:pt idx="161">
                  <c:v>7000</c:v>
                </c:pt>
                <c:pt idx="162">
                  <c:v>7000</c:v>
                </c:pt>
                <c:pt idx="163">
                  <c:v>7000</c:v>
                </c:pt>
                <c:pt idx="164">
                  <c:v>7000</c:v>
                </c:pt>
                <c:pt idx="165">
                  <c:v>7000</c:v>
                </c:pt>
                <c:pt idx="166">
                  <c:v>7000</c:v>
                </c:pt>
                <c:pt idx="167">
                  <c:v>7000</c:v>
                </c:pt>
                <c:pt idx="168">
                  <c:v>7000</c:v>
                </c:pt>
                <c:pt idx="169">
                  <c:v>7000</c:v>
                </c:pt>
                <c:pt idx="170">
                  <c:v>7000</c:v>
                </c:pt>
                <c:pt idx="171">
                  <c:v>7000</c:v>
                </c:pt>
                <c:pt idx="172">
                  <c:v>7000</c:v>
                </c:pt>
                <c:pt idx="173">
                  <c:v>7000</c:v>
                </c:pt>
                <c:pt idx="174">
                  <c:v>7000</c:v>
                </c:pt>
                <c:pt idx="175">
                  <c:v>7000</c:v>
                </c:pt>
                <c:pt idx="176">
                  <c:v>7000</c:v>
                </c:pt>
                <c:pt idx="177">
                  <c:v>7000</c:v>
                </c:pt>
                <c:pt idx="178">
                  <c:v>7000</c:v>
                </c:pt>
                <c:pt idx="179">
                  <c:v>7000</c:v>
                </c:pt>
                <c:pt idx="180">
                  <c:v>7000</c:v>
                </c:pt>
                <c:pt idx="181">
                  <c:v>7000</c:v>
                </c:pt>
                <c:pt idx="182">
                  <c:v>7000</c:v>
                </c:pt>
                <c:pt idx="183">
                  <c:v>7000</c:v>
                </c:pt>
                <c:pt idx="184">
                  <c:v>7000</c:v>
                </c:pt>
                <c:pt idx="185">
                  <c:v>7000</c:v>
                </c:pt>
                <c:pt idx="186">
                  <c:v>7000</c:v>
                </c:pt>
                <c:pt idx="187">
                  <c:v>7000</c:v>
                </c:pt>
                <c:pt idx="188">
                  <c:v>7000</c:v>
                </c:pt>
                <c:pt idx="189">
                  <c:v>7000</c:v>
                </c:pt>
                <c:pt idx="190">
                  <c:v>7000</c:v>
                </c:pt>
                <c:pt idx="191">
                  <c:v>7000</c:v>
                </c:pt>
                <c:pt idx="192">
                  <c:v>7000</c:v>
                </c:pt>
                <c:pt idx="193">
                  <c:v>7000</c:v>
                </c:pt>
                <c:pt idx="194">
                  <c:v>7000</c:v>
                </c:pt>
                <c:pt idx="195">
                  <c:v>7000</c:v>
                </c:pt>
                <c:pt idx="196">
                  <c:v>7000</c:v>
                </c:pt>
                <c:pt idx="197">
                  <c:v>7000</c:v>
                </c:pt>
                <c:pt idx="198">
                  <c:v>7000</c:v>
                </c:pt>
                <c:pt idx="199">
                  <c:v>7000</c:v>
                </c:pt>
                <c:pt idx="200">
                  <c:v>7000</c:v>
                </c:pt>
                <c:pt idx="201">
                  <c:v>7000</c:v>
                </c:pt>
                <c:pt idx="202">
                  <c:v>7000</c:v>
                </c:pt>
                <c:pt idx="203">
                  <c:v>7000</c:v>
                </c:pt>
                <c:pt idx="204">
                  <c:v>7000</c:v>
                </c:pt>
                <c:pt idx="205">
                  <c:v>7000</c:v>
                </c:pt>
                <c:pt idx="206">
                  <c:v>7000</c:v>
                </c:pt>
                <c:pt idx="207">
                  <c:v>7000</c:v>
                </c:pt>
                <c:pt idx="208">
                  <c:v>7000</c:v>
                </c:pt>
                <c:pt idx="209">
                  <c:v>7000</c:v>
                </c:pt>
                <c:pt idx="210">
                  <c:v>7000</c:v>
                </c:pt>
                <c:pt idx="211">
                  <c:v>7000</c:v>
                </c:pt>
                <c:pt idx="212">
                  <c:v>7000</c:v>
                </c:pt>
                <c:pt idx="213">
                  <c:v>7000</c:v>
                </c:pt>
                <c:pt idx="214">
                  <c:v>7000</c:v>
                </c:pt>
                <c:pt idx="215">
                  <c:v>7000</c:v>
                </c:pt>
                <c:pt idx="216">
                  <c:v>7000</c:v>
                </c:pt>
                <c:pt idx="217">
                  <c:v>7000</c:v>
                </c:pt>
                <c:pt idx="218">
                  <c:v>7000</c:v>
                </c:pt>
                <c:pt idx="219">
                  <c:v>7000</c:v>
                </c:pt>
                <c:pt idx="220">
                  <c:v>7000</c:v>
                </c:pt>
                <c:pt idx="221">
                  <c:v>7000</c:v>
                </c:pt>
                <c:pt idx="222">
                  <c:v>7000</c:v>
                </c:pt>
                <c:pt idx="223">
                  <c:v>7000</c:v>
                </c:pt>
                <c:pt idx="224">
                  <c:v>7000</c:v>
                </c:pt>
                <c:pt idx="225">
                  <c:v>7000</c:v>
                </c:pt>
                <c:pt idx="226">
                  <c:v>6985.7</c:v>
                </c:pt>
                <c:pt idx="227">
                  <c:v>6967.5</c:v>
                </c:pt>
                <c:pt idx="228">
                  <c:v>6374.69</c:v>
                </c:pt>
                <c:pt idx="229">
                  <c:v>6641.49</c:v>
                </c:pt>
                <c:pt idx="230">
                  <c:v>6654.27</c:v>
                </c:pt>
                <c:pt idx="231">
                  <c:v>6796.5</c:v>
                </c:pt>
                <c:pt idx="232">
                  <c:v>6793.79</c:v>
                </c:pt>
                <c:pt idx="233">
                  <c:v>6789.65</c:v>
                </c:pt>
                <c:pt idx="234">
                  <c:v>6787.31</c:v>
                </c:pt>
                <c:pt idx="235">
                  <c:v>6276.41</c:v>
                </c:pt>
                <c:pt idx="236">
                  <c:v>6272</c:v>
                </c:pt>
                <c:pt idx="237">
                  <c:v>6268.58</c:v>
                </c:pt>
                <c:pt idx="238">
                  <c:v>6300.35</c:v>
                </c:pt>
                <c:pt idx="239">
                  <c:v>6551.72</c:v>
                </c:pt>
                <c:pt idx="240">
                  <c:v>6547.22</c:v>
                </c:pt>
                <c:pt idx="241">
                  <c:v>6543.25</c:v>
                </c:pt>
                <c:pt idx="242">
                  <c:v>5959.52</c:v>
                </c:pt>
                <c:pt idx="243">
                  <c:v>5955.74</c:v>
                </c:pt>
                <c:pt idx="244">
                  <c:v>5952.71</c:v>
                </c:pt>
                <c:pt idx="245">
                  <c:v>5970.23</c:v>
                </c:pt>
                <c:pt idx="246">
                  <c:v>6219.08</c:v>
                </c:pt>
                <c:pt idx="247">
                  <c:v>6214.94</c:v>
                </c:pt>
                <c:pt idx="248">
                  <c:v>6209.79</c:v>
                </c:pt>
                <c:pt idx="249">
                  <c:v>5624.99</c:v>
                </c:pt>
                <c:pt idx="250">
                  <c:v>5616.34</c:v>
                </c:pt>
                <c:pt idx="251">
                  <c:v>5601.45</c:v>
                </c:pt>
                <c:pt idx="252">
                  <c:v>5608.61</c:v>
                </c:pt>
                <c:pt idx="253">
                  <c:v>5854.94</c:v>
                </c:pt>
                <c:pt idx="254">
                  <c:v>5850.91</c:v>
                </c:pt>
                <c:pt idx="255">
                  <c:v>5846.91</c:v>
                </c:pt>
                <c:pt idx="256">
                  <c:v>5264</c:v>
                </c:pt>
                <c:pt idx="257">
                  <c:v>5259.77</c:v>
                </c:pt>
                <c:pt idx="258">
                  <c:v>5255.32</c:v>
                </c:pt>
                <c:pt idx="259">
                  <c:v>5272.19</c:v>
                </c:pt>
                <c:pt idx="260">
                  <c:v>5544.35</c:v>
                </c:pt>
                <c:pt idx="261">
                  <c:v>5538.96</c:v>
                </c:pt>
                <c:pt idx="262">
                  <c:v>5582.35</c:v>
                </c:pt>
                <c:pt idx="263">
                  <c:v>5015.78</c:v>
                </c:pt>
                <c:pt idx="264">
                  <c:v>5065.0200000000004</c:v>
                </c:pt>
                <c:pt idx="265">
                  <c:v>5061.24</c:v>
                </c:pt>
                <c:pt idx="266">
                  <c:v>5093.8999999999996</c:v>
                </c:pt>
                <c:pt idx="267">
                  <c:v>5341.49</c:v>
                </c:pt>
                <c:pt idx="268">
                  <c:v>5352.38</c:v>
                </c:pt>
                <c:pt idx="269">
                  <c:v>5348.36</c:v>
                </c:pt>
                <c:pt idx="270">
                  <c:v>4780.79</c:v>
                </c:pt>
                <c:pt idx="271">
                  <c:v>4777.3500000000004</c:v>
                </c:pt>
                <c:pt idx="272">
                  <c:v>4773.8599999999997</c:v>
                </c:pt>
                <c:pt idx="273">
                  <c:v>4790.87</c:v>
                </c:pt>
                <c:pt idx="274">
                  <c:v>5036.57</c:v>
                </c:pt>
                <c:pt idx="275">
                  <c:v>5029.6400000000003</c:v>
                </c:pt>
                <c:pt idx="276">
                  <c:v>5025.72</c:v>
                </c:pt>
                <c:pt idx="277">
                  <c:v>4441.22</c:v>
                </c:pt>
                <c:pt idx="278">
                  <c:v>4436.18</c:v>
                </c:pt>
                <c:pt idx="279">
                  <c:v>4461.26</c:v>
                </c:pt>
                <c:pt idx="280">
                  <c:v>4479.0200000000004</c:v>
                </c:pt>
                <c:pt idx="281">
                  <c:v>4725.3500000000004</c:v>
                </c:pt>
                <c:pt idx="282">
                  <c:v>4718.42</c:v>
                </c:pt>
                <c:pt idx="283">
                  <c:v>4712.79</c:v>
                </c:pt>
                <c:pt idx="284">
                  <c:v>4129.37</c:v>
                </c:pt>
                <c:pt idx="285">
                  <c:v>4122.4399999999996</c:v>
                </c:pt>
                <c:pt idx="286">
                  <c:v>4112.04</c:v>
                </c:pt>
                <c:pt idx="287">
                  <c:v>4121.8100000000004</c:v>
                </c:pt>
                <c:pt idx="288">
                  <c:v>4401.53</c:v>
                </c:pt>
                <c:pt idx="289">
                  <c:v>4415.07</c:v>
                </c:pt>
                <c:pt idx="290">
                  <c:v>4411.83</c:v>
                </c:pt>
                <c:pt idx="291">
                  <c:v>3981.32</c:v>
                </c:pt>
                <c:pt idx="292">
                  <c:v>3988.91</c:v>
                </c:pt>
                <c:pt idx="293">
                  <c:v>4004.81</c:v>
                </c:pt>
                <c:pt idx="294">
                  <c:v>4037.39</c:v>
                </c:pt>
                <c:pt idx="295">
                  <c:v>4283.72</c:v>
                </c:pt>
                <c:pt idx="296">
                  <c:v>4319.62</c:v>
                </c:pt>
                <c:pt idx="297">
                  <c:v>4566.34</c:v>
                </c:pt>
                <c:pt idx="298">
                  <c:v>4077.08</c:v>
                </c:pt>
                <c:pt idx="299">
                  <c:v>4188.59</c:v>
                </c:pt>
                <c:pt idx="300">
                  <c:v>4184.7</c:v>
                </c:pt>
                <c:pt idx="301">
                  <c:v>4242.1400000000003</c:v>
                </c:pt>
                <c:pt idx="302">
                  <c:v>4483.43</c:v>
                </c:pt>
                <c:pt idx="303">
                  <c:v>4466.18</c:v>
                </c:pt>
                <c:pt idx="304">
                  <c:v>4448.67</c:v>
                </c:pt>
                <c:pt idx="305">
                  <c:v>3852.8</c:v>
                </c:pt>
                <c:pt idx="306">
                  <c:v>3836.67</c:v>
                </c:pt>
                <c:pt idx="307">
                  <c:v>3821.87</c:v>
                </c:pt>
                <c:pt idx="308">
                  <c:v>3825.71</c:v>
                </c:pt>
                <c:pt idx="309">
                  <c:v>4070.15</c:v>
                </c:pt>
                <c:pt idx="310">
                  <c:v>4137.51</c:v>
                </c:pt>
                <c:pt idx="311">
                  <c:v>4200.8500000000004</c:v>
                </c:pt>
                <c:pt idx="312">
                  <c:v>3656.24</c:v>
                </c:pt>
                <c:pt idx="313">
                  <c:v>3648.21</c:v>
                </c:pt>
                <c:pt idx="314">
                  <c:v>3645.51</c:v>
                </c:pt>
                <c:pt idx="315">
                  <c:v>3665.06</c:v>
                </c:pt>
                <c:pt idx="316">
                  <c:v>3912.65</c:v>
                </c:pt>
                <c:pt idx="317">
                  <c:v>3900.92</c:v>
                </c:pt>
                <c:pt idx="318">
                  <c:v>3884.59</c:v>
                </c:pt>
                <c:pt idx="319">
                  <c:v>3293.36</c:v>
                </c:pt>
                <c:pt idx="320">
                  <c:v>3385.54</c:v>
                </c:pt>
                <c:pt idx="321">
                  <c:v>3398.42</c:v>
                </c:pt>
                <c:pt idx="322">
                  <c:v>3537.8</c:v>
                </c:pt>
                <c:pt idx="323">
                  <c:v>3797.99</c:v>
                </c:pt>
                <c:pt idx="324">
                  <c:v>3786.25</c:v>
                </c:pt>
                <c:pt idx="325">
                  <c:v>3776</c:v>
                </c:pt>
                <c:pt idx="326">
                  <c:v>3181.85</c:v>
                </c:pt>
                <c:pt idx="327">
                  <c:v>3171.77</c:v>
                </c:pt>
                <c:pt idx="328">
                  <c:v>3160.52</c:v>
                </c:pt>
                <c:pt idx="329">
                  <c:v>3168.62</c:v>
                </c:pt>
                <c:pt idx="330">
                  <c:v>3413.06</c:v>
                </c:pt>
                <c:pt idx="331">
                  <c:v>3403.2</c:v>
                </c:pt>
                <c:pt idx="332">
                  <c:v>3390.5</c:v>
                </c:pt>
                <c:pt idx="333">
                  <c:v>2829.05</c:v>
                </c:pt>
                <c:pt idx="334">
                  <c:v>2824.46</c:v>
                </c:pt>
                <c:pt idx="335">
                  <c:v>2821.13</c:v>
                </c:pt>
                <c:pt idx="336">
                  <c:v>2874.41</c:v>
                </c:pt>
                <c:pt idx="337">
                  <c:v>3124.52</c:v>
                </c:pt>
                <c:pt idx="338">
                  <c:v>3374</c:v>
                </c:pt>
                <c:pt idx="339">
                  <c:v>3624.74</c:v>
                </c:pt>
                <c:pt idx="340">
                  <c:v>3874.85</c:v>
                </c:pt>
                <c:pt idx="341">
                  <c:v>4116.1400000000003</c:v>
                </c:pt>
                <c:pt idx="342">
                  <c:v>4356.17</c:v>
                </c:pt>
                <c:pt idx="343">
                  <c:v>4596.83</c:v>
                </c:pt>
                <c:pt idx="344">
                  <c:v>4831.82</c:v>
                </c:pt>
                <c:pt idx="345">
                  <c:v>5068.07</c:v>
                </c:pt>
                <c:pt idx="346">
                  <c:v>5308.1</c:v>
                </c:pt>
                <c:pt idx="347">
                  <c:v>5551.28</c:v>
                </c:pt>
                <c:pt idx="348">
                  <c:v>5798.87</c:v>
                </c:pt>
                <c:pt idx="349">
                  <c:v>6046.46</c:v>
                </c:pt>
                <c:pt idx="350">
                  <c:v>6294.05</c:v>
                </c:pt>
                <c:pt idx="351">
                  <c:v>6541.01</c:v>
                </c:pt>
                <c:pt idx="352">
                  <c:v>6650</c:v>
                </c:pt>
                <c:pt idx="353">
                  <c:v>6650.6</c:v>
                </c:pt>
                <c:pt idx="354">
                  <c:v>6650</c:v>
                </c:pt>
                <c:pt idx="355">
                  <c:v>6650</c:v>
                </c:pt>
                <c:pt idx="356">
                  <c:v>6650</c:v>
                </c:pt>
                <c:pt idx="357">
                  <c:v>6650</c:v>
                </c:pt>
                <c:pt idx="358">
                  <c:v>6650</c:v>
                </c:pt>
                <c:pt idx="359">
                  <c:v>6650</c:v>
                </c:pt>
                <c:pt idx="360">
                  <c:v>6650</c:v>
                </c:pt>
                <c:pt idx="361">
                  <c:v>6650</c:v>
                </c:pt>
                <c:pt idx="362">
                  <c:v>6650</c:v>
                </c:pt>
                <c:pt idx="363">
                  <c:v>6652.92</c:v>
                </c:pt>
                <c:pt idx="364">
                  <c:v>6738.34</c:v>
                </c:pt>
                <c:pt idx="365">
                  <c:v>6764.98</c:v>
                </c:pt>
              </c:numCache>
            </c:numRef>
          </c:val>
          <c:smooth val="0"/>
          <c:extLst>
            <c:ext xmlns:c16="http://schemas.microsoft.com/office/drawing/2014/chart" uri="{C3380CC4-5D6E-409C-BE32-E72D297353CC}">
              <c16:uniqueId val="{00000005-97AA-4C13-85C9-2D6597738460}"/>
            </c:ext>
          </c:extLst>
        </c:ser>
        <c:dLbls>
          <c:showLegendKey val="0"/>
          <c:showVal val="0"/>
          <c:showCatName val="0"/>
          <c:showSerName val="0"/>
          <c:showPercent val="0"/>
          <c:showBubbleSize val="0"/>
        </c:dLbls>
        <c:smooth val="0"/>
        <c:axId val="43255007"/>
        <c:axId val="43244191"/>
      </c:lineChart>
      <c:dateAx>
        <c:axId val="43255007"/>
        <c:scaling>
          <c:orientation val="minMax"/>
          <c:min val="42339"/>
        </c:scaling>
        <c:delete val="0"/>
        <c:axPos val="b"/>
        <c:numFmt formatCode="m/d;@"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zh-TW"/>
          </a:p>
        </c:txPr>
        <c:crossAx val="43244191"/>
        <c:crosses val="autoZero"/>
        <c:auto val="1"/>
        <c:lblOffset val="100"/>
        <c:baseTimeUnit val="days"/>
        <c:majorUnit val="3"/>
        <c:majorTimeUnit val="months"/>
      </c:dateAx>
      <c:valAx>
        <c:axId val="432441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TW" sz="500" dirty="0" smtClean="0"/>
                  <a:t>Cubic meter</a:t>
                </a:r>
                <a:endParaRPr lang="zh-TW" altLang="en-US" sz="500"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zh-TW"/>
          </a:p>
        </c:txPr>
        <c:crossAx val="43255007"/>
        <c:crosses val="autoZero"/>
        <c:crossBetween val="between"/>
      </c:valAx>
      <c:spPr>
        <a:noFill/>
        <a:ln>
          <a:noFill/>
        </a:ln>
        <a:effectLst/>
      </c:spPr>
    </c:plotArea>
    <c:plotVisOnly val="1"/>
    <c:dispBlanksAs val="gap"/>
    <c:showDLblsOverMax val="0"/>
  </c:chart>
  <c:spPr>
    <a:solidFill>
      <a:schemeClr val="bg1"/>
    </a:solidFill>
    <a:ln w="6350">
      <a:solidFill>
        <a:schemeClr val="tx1"/>
      </a:solidFill>
    </a:ln>
    <a:effectLst/>
  </c:spPr>
  <c:txPr>
    <a:bodyPr/>
    <a:lstStyle/>
    <a:p>
      <a:pPr>
        <a:defRPr/>
      </a:pPr>
      <a:endParaRPr lang="zh-TW"/>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TW" sz="800" b="0" i="0" u="none" strike="noStrike" baseline="0" dirty="0" smtClean="0">
                <a:effectLst/>
              </a:rPr>
              <a:t>Changes in Ponds Water Volume</a:t>
            </a:r>
            <a:endParaRPr lang="zh-TW" altLang="en-US" sz="800" dirty="0"/>
          </a:p>
        </c:rich>
      </c:tx>
      <c:layout>
        <c:manualLayout>
          <c:xMode val="edge"/>
          <c:yMode val="edge"/>
          <c:x val="0.10437544107268878"/>
          <c:y val="3.509634915064071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manualLayout>
          <c:layoutTarget val="inner"/>
          <c:xMode val="edge"/>
          <c:yMode val="edge"/>
          <c:x val="0.16696747592507183"/>
          <c:y val="0.21952812451926754"/>
          <c:w val="0.75540373084980472"/>
          <c:h val="0.57416429697222593"/>
        </c:manualLayout>
      </c:layout>
      <c:lineChart>
        <c:grouping val="standard"/>
        <c:varyColors val="0"/>
        <c:ser>
          <c:idx val="0"/>
          <c:order val="0"/>
          <c:tx>
            <c:strRef>
              <c:f>水利_農塘!$A$3</c:f>
              <c:strCache>
                <c:ptCount val="1"/>
                <c:pt idx="0">
                  <c:v>農塘1</c:v>
                </c:pt>
              </c:strCache>
            </c:strRef>
          </c:tx>
          <c:spPr>
            <a:ln w="12700" cap="rnd">
              <a:solidFill>
                <a:schemeClr val="accent1"/>
              </a:solidFill>
              <a:round/>
            </a:ln>
            <a:effectLst/>
          </c:spPr>
          <c:marker>
            <c:symbol val="none"/>
          </c:marker>
          <c:cat>
            <c:numRef>
              <c:f>水利_農塘!$B$2:$NC$2</c:f>
              <c:numCache>
                <c:formatCode>m/d;@</c:formatCode>
                <c:ptCount val="366"/>
                <c:pt idx="0">
                  <c:v>42331</c:v>
                </c:pt>
                <c:pt idx="1">
                  <c:v>42332</c:v>
                </c:pt>
                <c:pt idx="2">
                  <c:v>42333</c:v>
                </c:pt>
                <c:pt idx="3">
                  <c:v>42334</c:v>
                </c:pt>
                <c:pt idx="4">
                  <c:v>42335</c:v>
                </c:pt>
                <c:pt idx="5">
                  <c:v>42336</c:v>
                </c:pt>
                <c:pt idx="6">
                  <c:v>42337</c:v>
                </c:pt>
                <c:pt idx="7">
                  <c:v>42338</c:v>
                </c:pt>
                <c:pt idx="8">
                  <c:v>42339</c:v>
                </c:pt>
                <c:pt idx="9">
                  <c:v>42340</c:v>
                </c:pt>
                <c:pt idx="10">
                  <c:v>42341</c:v>
                </c:pt>
                <c:pt idx="11">
                  <c:v>42342</c:v>
                </c:pt>
                <c:pt idx="12">
                  <c:v>42343</c:v>
                </c:pt>
                <c:pt idx="13">
                  <c:v>42344</c:v>
                </c:pt>
                <c:pt idx="14">
                  <c:v>42345</c:v>
                </c:pt>
                <c:pt idx="15">
                  <c:v>42346</c:v>
                </c:pt>
                <c:pt idx="16">
                  <c:v>42347</c:v>
                </c:pt>
                <c:pt idx="17">
                  <c:v>42348</c:v>
                </c:pt>
                <c:pt idx="18">
                  <c:v>42349</c:v>
                </c:pt>
                <c:pt idx="19">
                  <c:v>42350</c:v>
                </c:pt>
                <c:pt idx="20">
                  <c:v>42351</c:v>
                </c:pt>
                <c:pt idx="21">
                  <c:v>42352</c:v>
                </c:pt>
                <c:pt idx="22">
                  <c:v>42353</c:v>
                </c:pt>
                <c:pt idx="23">
                  <c:v>42354</c:v>
                </c:pt>
                <c:pt idx="24">
                  <c:v>42355</c:v>
                </c:pt>
                <c:pt idx="25">
                  <c:v>42356</c:v>
                </c:pt>
                <c:pt idx="26">
                  <c:v>42357</c:v>
                </c:pt>
                <c:pt idx="27">
                  <c:v>42358</c:v>
                </c:pt>
                <c:pt idx="28">
                  <c:v>42359</c:v>
                </c:pt>
                <c:pt idx="29">
                  <c:v>42360</c:v>
                </c:pt>
                <c:pt idx="30">
                  <c:v>42361</c:v>
                </c:pt>
                <c:pt idx="31">
                  <c:v>42362</c:v>
                </c:pt>
                <c:pt idx="32">
                  <c:v>42363</c:v>
                </c:pt>
                <c:pt idx="33">
                  <c:v>42364</c:v>
                </c:pt>
                <c:pt idx="34">
                  <c:v>42365</c:v>
                </c:pt>
                <c:pt idx="35">
                  <c:v>42366</c:v>
                </c:pt>
                <c:pt idx="36">
                  <c:v>42367</c:v>
                </c:pt>
                <c:pt idx="37">
                  <c:v>42368</c:v>
                </c:pt>
                <c:pt idx="38">
                  <c:v>42369</c:v>
                </c:pt>
                <c:pt idx="39">
                  <c:v>42370</c:v>
                </c:pt>
                <c:pt idx="40">
                  <c:v>42371</c:v>
                </c:pt>
                <c:pt idx="41">
                  <c:v>42372</c:v>
                </c:pt>
                <c:pt idx="42">
                  <c:v>42373</c:v>
                </c:pt>
                <c:pt idx="43">
                  <c:v>42374</c:v>
                </c:pt>
                <c:pt idx="44">
                  <c:v>42375</c:v>
                </c:pt>
                <c:pt idx="45">
                  <c:v>42376</c:v>
                </c:pt>
                <c:pt idx="46">
                  <c:v>42377</c:v>
                </c:pt>
                <c:pt idx="47">
                  <c:v>42378</c:v>
                </c:pt>
                <c:pt idx="48">
                  <c:v>42379</c:v>
                </c:pt>
                <c:pt idx="49">
                  <c:v>42380</c:v>
                </c:pt>
                <c:pt idx="50">
                  <c:v>42381</c:v>
                </c:pt>
                <c:pt idx="51">
                  <c:v>42382</c:v>
                </c:pt>
                <c:pt idx="52">
                  <c:v>42383</c:v>
                </c:pt>
                <c:pt idx="53">
                  <c:v>42384</c:v>
                </c:pt>
                <c:pt idx="54">
                  <c:v>42385</c:v>
                </c:pt>
                <c:pt idx="55">
                  <c:v>42386</c:v>
                </c:pt>
                <c:pt idx="56">
                  <c:v>42387</c:v>
                </c:pt>
                <c:pt idx="57">
                  <c:v>42388</c:v>
                </c:pt>
                <c:pt idx="58">
                  <c:v>42389</c:v>
                </c:pt>
                <c:pt idx="59">
                  <c:v>42390</c:v>
                </c:pt>
                <c:pt idx="60">
                  <c:v>42391</c:v>
                </c:pt>
                <c:pt idx="61">
                  <c:v>42392</c:v>
                </c:pt>
                <c:pt idx="62">
                  <c:v>42393</c:v>
                </c:pt>
                <c:pt idx="63">
                  <c:v>42394</c:v>
                </c:pt>
                <c:pt idx="64">
                  <c:v>42395</c:v>
                </c:pt>
                <c:pt idx="65">
                  <c:v>42396</c:v>
                </c:pt>
                <c:pt idx="66">
                  <c:v>42397</c:v>
                </c:pt>
                <c:pt idx="67">
                  <c:v>42398</c:v>
                </c:pt>
                <c:pt idx="68">
                  <c:v>42399</c:v>
                </c:pt>
                <c:pt idx="69">
                  <c:v>42400</c:v>
                </c:pt>
                <c:pt idx="70">
                  <c:v>42401</c:v>
                </c:pt>
                <c:pt idx="71">
                  <c:v>42402</c:v>
                </c:pt>
                <c:pt idx="72">
                  <c:v>42403</c:v>
                </c:pt>
                <c:pt idx="73">
                  <c:v>42404</c:v>
                </c:pt>
                <c:pt idx="74">
                  <c:v>42405</c:v>
                </c:pt>
                <c:pt idx="75">
                  <c:v>42406</c:v>
                </c:pt>
                <c:pt idx="76">
                  <c:v>42407</c:v>
                </c:pt>
                <c:pt idx="77">
                  <c:v>42408</c:v>
                </c:pt>
                <c:pt idx="78">
                  <c:v>42409</c:v>
                </c:pt>
                <c:pt idx="79">
                  <c:v>42410</c:v>
                </c:pt>
                <c:pt idx="80">
                  <c:v>42411</c:v>
                </c:pt>
                <c:pt idx="81">
                  <c:v>42412</c:v>
                </c:pt>
                <c:pt idx="82">
                  <c:v>42413</c:v>
                </c:pt>
                <c:pt idx="83">
                  <c:v>42414</c:v>
                </c:pt>
                <c:pt idx="84">
                  <c:v>42415</c:v>
                </c:pt>
                <c:pt idx="85">
                  <c:v>42416</c:v>
                </c:pt>
                <c:pt idx="86">
                  <c:v>42417</c:v>
                </c:pt>
                <c:pt idx="87">
                  <c:v>42418</c:v>
                </c:pt>
                <c:pt idx="88">
                  <c:v>42419</c:v>
                </c:pt>
                <c:pt idx="89">
                  <c:v>42420</c:v>
                </c:pt>
                <c:pt idx="90">
                  <c:v>42421</c:v>
                </c:pt>
                <c:pt idx="91">
                  <c:v>42422</c:v>
                </c:pt>
                <c:pt idx="92">
                  <c:v>42423</c:v>
                </c:pt>
                <c:pt idx="93">
                  <c:v>42424</c:v>
                </c:pt>
                <c:pt idx="94">
                  <c:v>42425</c:v>
                </c:pt>
                <c:pt idx="95">
                  <c:v>42426</c:v>
                </c:pt>
                <c:pt idx="96">
                  <c:v>42427</c:v>
                </c:pt>
                <c:pt idx="97">
                  <c:v>42428</c:v>
                </c:pt>
                <c:pt idx="98">
                  <c:v>42429</c:v>
                </c:pt>
                <c:pt idx="99">
                  <c:v>42430</c:v>
                </c:pt>
                <c:pt idx="100">
                  <c:v>42431</c:v>
                </c:pt>
                <c:pt idx="101">
                  <c:v>42432</c:v>
                </c:pt>
                <c:pt idx="102">
                  <c:v>42433</c:v>
                </c:pt>
                <c:pt idx="103">
                  <c:v>42434</c:v>
                </c:pt>
                <c:pt idx="104">
                  <c:v>42435</c:v>
                </c:pt>
                <c:pt idx="105">
                  <c:v>42436</c:v>
                </c:pt>
                <c:pt idx="106">
                  <c:v>42437</c:v>
                </c:pt>
                <c:pt idx="107">
                  <c:v>42438</c:v>
                </c:pt>
                <c:pt idx="108">
                  <c:v>42439</c:v>
                </c:pt>
                <c:pt idx="109">
                  <c:v>42440</c:v>
                </c:pt>
                <c:pt idx="110">
                  <c:v>42441</c:v>
                </c:pt>
                <c:pt idx="111">
                  <c:v>42442</c:v>
                </c:pt>
                <c:pt idx="112">
                  <c:v>42443</c:v>
                </c:pt>
                <c:pt idx="113">
                  <c:v>42444</c:v>
                </c:pt>
                <c:pt idx="114">
                  <c:v>42445</c:v>
                </c:pt>
                <c:pt idx="115">
                  <c:v>42446</c:v>
                </c:pt>
                <c:pt idx="116">
                  <c:v>42447</c:v>
                </c:pt>
                <c:pt idx="117">
                  <c:v>42448</c:v>
                </c:pt>
                <c:pt idx="118">
                  <c:v>42449</c:v>
                </c:pt>
                <c:pt idx="119">
                  <c:v>42450</c:v>
                </c:pt>
                <c:pt idx="120">
                  <c:v>42451</c:v>
                </c:pt>
                <c:pt idx="121">
                  <c:v>42452</c:v>
                </c:pt>
                <c:pt idx="122">
                  <c:v>42453</c:v>
                </c:pt>
                <c:pt idx="123">
                  <c:v>42454</c:v>
                </c:pt>
                <c:pt idx="124">
                  <c:v>42455</c:v>
                </c:pt>
                <c:pt idx="125">
                  <c:v>42456</c:v>
                </c:pt>
                <c:pt idx="126">
                  <c:v>42457</c:v>
                </c:pt>
                <c:pt idx="127">
                  <c:v>42458</c:v>
                </c:pt>
                <c:pt idx="128">
                  <c:v>42459</c:v>
                </c:pt>
                <c:pt idx="129">
                  <c:v>42460</c:v>
                </c:pt>
                <c:pt idx="130">
                  <c:v>42461</c:v>
                </c:pt>
                <c:pt idx="131">
                  <c:v>42462</c:v>
                </c:pt>
                <c:pt idx="132">
                  <c:v>42463</c:v>
                </c:pt>
                <c:pt idx="133">
                  <c:v>42464</c:v>
                </c:pt>
                <c:pt idx="134">
                  <c:v>42465</c:v>
                </c:pt>
                <c:pt idx="135">
                  <c:v>42466</c:v>
                </c:pt>
                <c:pt idx="136">
                  <c:v>42467</c:v>
                </c:pt>
                <c:pt idx="137">
                  <c:v>42468</c:v>
                </c:pt>
                <c:pt idx="138">
                  <c:v>42469</c:v>
                </c:pt>
                <c:pt idx="139">
                  <c:v>42470</c:v>
                </c:pt>
                <c:pt idx="140">
                  <c:v>42471</c:v>
                </c:pt>
                <c:pt idx="141">
                  <c:v>42472</c:v>
                </c:pt>
                <c:pt idx="142">
                  <c:v>42473</c:v>
                </c:pt>
                <c:pt idx="143">
                  <c:v>42474</c:v>
                </c:pt>
                <c:pt idx="144">
                  <c:v>42475</c:v>
                </c:pt>
                <c:pt idx="145">
                  <c:v>42476</c:v>
                </c:pt>
                <c:pt idx="146">
                  <c:v>42477</c:v>
                </c:pt>
                <c:pt idx="147">
                  <c:v>42478</c:v>
                </c:pt>
                <c:pt idx="148">
                  <c:v>42479</c:v>
                </c:pt>
                <c:pt idx="149">
                  <c:v>42480</c:v>
                </c:pt>
                <c:pt idx="150">
                  <c:v>42481</c:v>
                </c:pt>
                <c:pt idx="151">
                  <c:v>42482</c:v>
                </c:pt>
                <c:pt idx="152">
                  <c:v>42483</c:v>
                </c:pt>
                <c:pt idx="153">
                  <c:v>42484</c:v>
                </c:pt>
                <c:pt idx="154">
                  <c:v>42485</c:v>
                </c:pt>
                <c:pt idx="155">
                  <c:v>42486</c:v>
                </c:pt>
                <c:pt idx="156">
                  <c:v>42487</c:v>
                </c:pt>
                <c:pt idx="157">
                  <c:v>42488</c:v>
                </c:pt>
                <c:pt idx="158">
                  <c:v>42489</c:v>
                </c:pt>
                <c:pt idx="159">
                  <c:v>42490</c:v>
                </c:pt>
                <c:pt idx="160">
                  <c:v>42491</c:v>
                </c:pt>
                <c:pt idx="161">
                  <c:v>42492</c:v>
                </c:pt>
                <c:pt idx="162">
                  <c:v>42493</c:v>
                </c:pt>
                <c:pt idx="163">
                  <c:v>42494</c:v>
                </c:pt>
                <c:pt idx="164">
                  <c:v>42495</c:v>
                </c:pt>
                <c:pt idx="165">
                  <c:v>42496</c:v>
                </c:pt>
                <c:pt idx="166">
                  <c:v>42497</c:v>
                </c:pt>
                <c:pt idx="167">
                  <c:v>42498</c:v>
                </c:pt>
                <c:pt idx="168">
                  <c:v>42499</c:v>
                </c:pt>
                <c:pt idx="169">
                  <c:v>42500</c:v>
                </c:pt>
                <c:pt idx="170">
                  <c:v>42501</c:v>
                </c:pt>
                <c:pt idx="171">
                  <c:v>42502</c:v>
                </c:pt>
                <c:pt idx="172">
                  <c:v>42503</c:v>
                </c:pt>
                <c:pt idx="173">
                  <c:v>42504</c:v>
                </c:pt>
                <c:pt idx="174">
                  <c:v>42505</c:v>
                </c:pt>
                <c:pt idx="175">
                  <c:v>42506</c:v>
                </c:pt>
                <c:pt idx="176">
                  <c:v>42507</c:v>
                </c:pt>
                <c:pt idx="177">
                  <c:v>42508</c:v>
                </c:pt>
                <c:pt idx="178">
                  <c:v>42509</c:v>
                </c:pt>
                <c:pt idx="179">
                  <c:v>42510</c:v>
                </c:pt>
                <c:pt idx="180">
                  <c:v>42511</c:v>
                </c:pt>
                <c:pt idx="181">
                  <c:v>42512</c:v>
                </c:pt>
                <c:pt idx="182">
                  <c:v>42513</c:v>
                </c:pt>
                <c:pt idx="183">
                  <c:v>42514</c:v>
                </c:pt>
                <c:pt idx="184">
                  <c:v>42515</c:v>
                </c:pt>
                <c:pt idx="185">
                  <c:v>42516</c:v>
                </c:pt>
                <c:pt idx="186">
                  <c:v>42517</c:v>
                </c:pt>
                <c:pt idx="187">
                  <c:v>42518</c:v>
                </c:pt>
                <c:pt idx="188">
                  <c:v>42519</c:v>
                </c:pt>
                <c:pt idx="189">
                  <c:v>42520</c:v>
                </c:pt>
                <c:pt idx="190">
                  <c:v>42521</c:v>
                </c:pt>
                <c:pt idx="191">
                  <c:v>42522</c:v>
                </c:pt>
                <c:pt idx="192">
                  <c:v>42523</c:v>
                </c:pt>
                <c:pt idx="193">
                  <c:v>42524</c:v>
                </c:pt>
                <c:pt idx="194">
                  <c:v>42525</c:v>
                </c:pt>
                <c:pt idx="195">
                  <c:v>42526</c:v>
                </c:pt>
                <c:pt idx="196">
                  <c:v>42527</c:v>
                </c:pt>
                <c:pt idx="197">
                  <c:v>42528</c:v>
                </c:pt>
                <c:pt idx="198">
                  <c:v>42529</c:v>
                </c:pt>
                <c:pt idx="199">
                  <c:v>42530</c:v>
                </c:pt>
                <c:pt idx="200">
                  <c:v>42531</c:v>
                </c:pt>
                <c:pt idx="201">
                  <c:v>42532</c:v>
                </c:pt>
                <c:pt idx="202">
                  <c:v>42533</c:v>
                </c:pt>
                <c:pt idx="203">
                  <c:v>42534</c:v>
                </c:pt>
                <c:pt idx="204">
                  <c:v>42535</c:v>
                </c:pt>
                <c:pt idx="205">
                  <c:v>42536</c:v>
                </c:pt>
                <c:pt idx="206">
                  <c:v>42537</c:v>
                </c:pt>
                <c:pt idx="207">
                  <c:v>42538</c:v>
                </c:pt>
                <c:pt idx="208">
                  <c:v>42539</c:v>
                </c:pt>
                <c:pt idx="209">
                  <c:v>42540</c:v>
                </c:pt>
                <c:pt idx="210">
                  <c:v>42541</c:v>
                </c:pt>
                <c:pt idx="211">
                  <c:v>42542</c:v>
                </c:pt>
                <c:pt idx="212">
                  <c:v>42543</c:v>
                </c:pt>
                <c:pt idx="213">
                  <c:v>42544</c:v>
                </c:pt>
                <c:pt idx="214">
                  <c:v>42545</c:v>
                </c:pt>
                <c:pt idx="215">
                  <c:v>42546</c:v>
                </c:pt>
                <c:pt idx="216">
                  <c:v>42547</c:v>
                </c:pt>
                <c:pt idx="217">
                  <c:v>42548</c:v>
                </c:pt>
                <c:pt idx="218">
                  <c:v>42549</c:v>
                </c:pt>
                <c:pt idx="219">
                  <c:v>42550</c:v>
                </c:pt>
                <c:pt idx="220">
                  <c:v>42551</c:v>
                </c:pt>
                <c:pt idx="221">
                  <c:v>42552</c:v>
                </c:pt>
                <c:pt idx="222">
                  <c:v>42553</c:v>
                </c:pt>
                <c:pt idx="223">
                  <c:v>42554</c:v>
                </c:pt>
                <c:pt idx="224">
                  <c:v>42555</c:v>
                </c:pt>
                <c:pt idx="225">
                  <c:v>42556</c:v>
                </c:pt>
                <c:pt idx="226">
                  <c:v>42557</c:v>
                </c:pt>
                <c:pt idx="227">
                  <c:v>42558</c:v>
                </c:pt>
                <c:pt idx="228">
                  <c:v>42559</c:v>
                </c:pt>
                <c:pt idx="229">
                  <c:v>42560</c:v>
                </c:pt>
                <c:pt idx="230">
                  <c:v>42561</c:v>
                </c:pt>
                <c:pt idx="231">
                  <c:v>42562</c:v>
                </c:pt>
                <c:pt idx="232">
                  <c:v>42563</c:v>
                </c:pt>
                <c:pt idx="233">
                  <c:v>42564</c:v>
                </c:pt>
                <c:pt idx="234">
                  <c:v>42565</c:v>
                </c:pt>
                <c:pt idx="235">
                  <c:v>42566</c:v>
                </c:pt>
                <c:pt idx="236">
                  <c:v>42567</c:v>
                </c:pt>
                <c:pt idx="237">
                  <c:v>42568</c:v>
                </c:pt>
                <c:pt idx="238">
                  <c:v>42569</c:v>
                </c:pt>
                <c:pt idx="239">
                  <c:v>42570</c:v>
                </c:pt>
                <c:pt idx="240">
                  <c:v>42571</c:v>
                </c:pt>
                <c:pt idx="241">
                  <c:v>42572</c:v>
                </c:pt>
                <c:pt idx="242">
                  <c:v>42573</c:v>
                </c:pt>
                <c:pt idx="243">
                  <c:v>42574</c:v>
                </c:pt>
                <c:pt idx="244">
                  <c:v>42575</c:v>
                </c:pt>
                <c:pt idx="245">
                  <c:v>42576</c:v>
                </c:pt>
                <c:pt idx="246">
                  <c:v>42577</c:v>
                </c:pt>
                <c:pt idx="247">
                  <c:v>42578</c:v>
                </c:pt>
                <c:pt idx="248">
                  <c:v>42579</c:v>
                </c:pt>
                <c:pt idx="249">
                  <c:v>42580</c:v>
                </c:pt>
                <c:pt idx="250">
                  <c:v>42581</c:v>
                </c:pt>
                <c:pt idx="251">
                  <c:v>42582</c:v>
                </c:pt>
                <c:pt idx="252">
                  <c:v>42583</c:v>
                </c:pt>
                <c:pt idx="253">
                  <c:v>42584</c:v>
                </c:pt>
                <c:pt idx="254">
                  <c:v>42585</c:v>
                </c:pt>
                <c:pt idx="255">
                  <c:v>42586</c:v>
                </c:pt>
                <c:pt idx="256">
                  <c:v>42587</c:v>
                </c:pt>
                <c:pt idx="257">
                  <c:v>42588</c:v>
                </c:pt>
                <c:pt idx="258">
                  <c:v>42589</c:v>
                </c:pt>
                <c:pt idx="259">
                  <c:v>42590</c:v>
                </c:pt>
                <c:pt idx="260">
                  <c:v>42591</c:v>
                </c:pt>
                <c:pt idx="261">
                  <c:v>42592</c:v>
                </c:pt>
                <c:pt idx="262">
                  <c:v>42593</c:v>
                </c:pt>
                <c:pt idx="263">
                  <c:v>42594</c:v>
                </c:pt>
                <c:pt idx="264">
                  <c:v>42595</c:v>
                </c:pt>
                <c:pt idx="265">
                  <c:v>42596</c:v>
                </c:pt>
                <c:pt idx="266">
                  <c:v>42597</c:v>
                </c:pt>
                <c:pt idx="267">
                  <c:v>42598</c:v>
                </c:pt>
                <c:pt idx="268">
                  <c:v>42599</c:v>
                </c:pt>
                <c:pt idx="269">
                  <c:v>42600</c:v>
                </c:pt>
                <c:pt idx="270">
                  <c:v>42601</c:v>
                </c:pt>
                <c:pt idx="271">
                  <c:v>42602</c:v>
                </c:pt>
                <c:pt idx="272">
                  <c:v>42603</c:v>
                </c:pt>
                <c:pt idx="273">
                  <c:v>42604</c:v>
                </c:pt>
                <c:pt idx="274">
                  <c:v>42605</c:v>
                </c:pt>
                <c:pt idx="275">
                  <c:v>42606</c:v>
                </c:pt>
                <c:pt idx="276">
                  <c:v>42607</c:v>
                </c:pt>
                <c:pt idx="277">
                  <c:v>42608</c:v>
                </c:pt>
                <c:pt idx="278">
                  <c:v>42609</c:v>
                </c:pt>
                <c:pt idx="279">
                  <c:v>42610</c:v>
                </c:pt>
                <c:pt idx="280">
                  <c:v>42611</c:v>
                </c:pt>
                <c:pt idx="281">
                  <c:v>42612</c:v>
                </c:pt>
                <c:pt idx="282">
                  <c:v>42613</c:v>
                </c:pt>
                <c:pt idx="283">
                  <c:v>42614</c:v>
                </c:pt>
                <c:pt idx="284">
                  <c:v>42615</c:v>
                </c:pt>
                <c:pt idx="285">
                  <c:v>42616</c:v>
                </c:pt>
                <c:pt idx="286">
                  <c:v>42617</c:v>
                </c:pt>
                <c:pt idx="287">
                  <c:v>42618</c:v>
                </c:pt>
                <c:pt idx="288">
                  <c:v>42619</c:v>
                </c:pt>
                <c:pt idx="289">
                  <c:v>42620</c:v>
                </c:pt>
                <c:pt idx="290">
                  <c:v>42621</c:v>
                </c:pt>
                <c:pt idx="291">
                  <c:v>42622</c:v>
                </c:pt>
                <c:pt idx="292">
                  <c:v>42623</c:v>
                </c:pt>
                <c:pt idx="293">
                  <c:v>42624</c:v>
                </c:pt>
                <c:pt idx="294">
                  <c:v>42625</c:v>
                </c:pt>
                <c:pt idx="295">
                  <c:v>42626</c:v>
                </c:pt>
                <c:pt idx="296">
                  <c:v>42627</c:v>
                </c:pt>
                <c:pt idx="297">
                  <c:v>42628</c:v>
                </c:pt>
                <c:pt idx="298">
                  <c:v>42629</c:v>
                </c:pt>
                <c:pt idx="299">
                  <c:v>42630</c:v>
                </c:pt>
                <c:pt idx="300">
                  <c:v>42631</c:v>
                </c:pt>
                <c:pt idx="301">
                  <c:v>42632</c:v>
                </c:pt>
                <c:pt idx="302">
                  <c:v>42633</c:v>
                </c:pt>
                <c:pt idx="303">
                  <c:v>42634</c:v>
                </c:pt>
                <c:pt idx="304">
                  <c:v>42635</c:v>
                </c:pt>
                <c:pt idx="305">
                  <c:v>42636</c:v>
                </c:pt>
                <c:pt idx="306">
                  <c:v>42637</c:v>
                </c:pt>
                <c:pt idx="307">
                  <c:v>42638</c:v>
                </c:pt>
                <c:pt idx="308">
                  <c:v>42639</c:v>
                </c:pt>
                <c:pt idx="309">
                  <c:v>42640</c:v>
                </c:pt>
                <c:pt idx="310">
                  <c:v>42641</c:v>
                </c:pt>
                <c:pt idx="311">
                  <c:v>42642</c:v>
                </c:pt>
                <c:pt idx="312">
                  <c:v>42643</c:v>
                </c:pt>
                <c:pt idx="313">
                  <c:v>42644</c:v>
                </c:pt>
                <c:pt idx="314">
                  <c:v>42645</c:v>
                </c:pt>
                <c:pt idx="315">
                  <c:v>42646</c:v>
                </c:pt>
                <c:pt idx="316">
                  <c:v>42647</c:v>
                </c:pt>
                <c:pt idx="317">
                  <c:v>42648</c:v>
                </c:pt>
                <c:pt idx="318">
                  <c:v>42649</c:v>
                </c:pt>
                <c:pt idx="319">
                  <c:v>42650</c:v>
                </c:pt>
                <c:pt idx="320">
                  <c:v>42651</c:v>
                </c:pt>
                <c:pt idx="321">
                  <c:v>42652</c:v>
                </c:pt>
                <c:pt idx="322">
                  <c:v>42653</c:v>
                </c:pt>
                <c:pt idx="323">
                  <c:v>42654</c:v>
                </c:pt>
                <c:pt idx="324">
                  <c:v>42655</c:v>
                </c:pt>
                <c:pt idx="325">
                  <c:v>42656</c:v>
                </c:pt>
                <c:pt idx="326">
                  <c:v>42657</c:v>
                </c:pt>
                <c:pt idx="327">
                  <c:v>42658</c:v>
                </c:pt>
                <c:pt idx="328">
                  <c:v>42659</c:v>
                </c:pt>
                <c:pt idx="329">
                  <c:v>42660</c:v>
                </c:pt>
                <c:pt idx="330">
                  <c:v>42661</c:v>
                </c:pt>
                <c:pt idx="331">
                  <c:v>42662</c:v>
                </c:pt>
                <c:pt idx="332">
                  <c:v>42663</c:v>
                </c:pt>
                <c:pt idx="333">
                  <c:v>42664</c:v>
                </c:pt>
                <c:pt idx="334">
                  <c:v>42665</c:v>
                </c:pt>
                <c:pt idx="335">
                  <c:v>42666</c:v>
                </c:pt>
                <c:pt idx="336">
                  <c:v>42667</c:v>
                </c:pt>
                <c:pt idx="337">
                  <c:v>42668</c:v>
                </c:pt>
                <c:pt idx="338">
                  <c:v>42669</c:v>
                </c:pt>
                <c:pt idx="339">
                  <c:v>42670</c:v>
                </c:pt>
                <c:pt idx="340">
                  <c:v>42671</c:v>
                </c:pt>
                <c:pt idx="341">
                  <c:v>42672</c:v>
                </c:pt>
                <c:pt idx="342">
                  <c:v>42673</c:v>
                </c:pt>
                <c:pt idx="343">
                  <c:v>42674</c:v>
                </c:pt>
                <c:pt idx="344">
                  <c:v>42675</c:v>
                </c:pt>
                <c:pt idx="345">
                  <c:v>42676</c:v>
                </c:pt>
                <c:pt idx="346">
                  <c:v>42677</c:v>
                </c:pt>
                <c:pt idx="347">
                  <c:v>42678</c:v>
                </c:pt>
                <c:pt idx="348">
                  <c:v>42679</c:v>
                </c:pt>
                <c:pt idx="349">
                  <c:v>42680</c:v>
                </c:pt>
                <c:pt idx="350">
                  <c:v>42681</c:v>
                </c:pt>
                <c:pt idx="351">
                  <c:v>42682</c:v>
                </c:pt>
                <c:pt idx="352">
                  <c:v>42683</c:v>
                </c:pt>
                <c:pt idx="353">
                  <c:v>42684</c:v>
                </c:pt>
                <c:pt idx="354">
                  <c:v>42685</c:v>
                </c:pt>
                <c:pt idx="355">
                  <c:v>42686</c:v>
                </c:pt>
                <c:pt idx="356">
                  <c:v>42687</c:v>
                </c:pt>
                <c:pt idx="357">
                  <c:v>42688</c:v>
                </c:pt>
                <c:pt idx="358">
                  <c:v>42689</c:v>
                </c:pt>
                <c:pt idx="359">
                  <c:v>42690</c:v>
                </c:pt>
                <c:pt idx="360">
                  <c:v>42691</c:v>
                </c:pt>
                <c:pt idx="361">
                  <c:v>42692</c:v>
                </c:pt>
                <c:pt idx="362">
                  <c:v>42693</c:v>
                </c:pt>
                <c:pt idx="363">
                  <c:v>42694</c:v>
                </c:pt>
                <c:pt idx="364">
                  <c:v>42695</c:v>
                </c:pt>
                <c:pt idx="365">
                  <c:v>42696</c:v>
                </c:pt>
              </c:numCache>
            </c:numRef>
          </c:cat>
          <c:val>
            <c:numRef>
              <c:f>水利_農塘!$B$3:$NC$3</c:f>
              <c:numCache>
                <c:formatCode>General</c:formatCode>
                <c:ptCount val="366"/>
                <c:pt idx="0">
                  <c:v>1497.85</c:v>
                </c:pt>
                <c:pt idx="1">
                  <c:v>1495.51</c:v>
                </c:pt>
                <c:pt idx="2">
                  <c:v>1493.67</c:v>
                </c:pt>
                <c:pt idx="3">
                  <c:v>1299.18</c:v>
                </c:pt>
                <c:pt idx="4">
                  <c:v>1298.0999999999999</c:v>
                </c:pt>
                <c:pt idx="5">
                  <c:v>1369.24</c:v>
                </c:pt>
                <c:pt idx="6">
                  <c:v>1422.19</c:v>
                </c:pt>
                <c:pt idx="7">
                  <c:v>1421.11</c:v>
                </c:pt>
                <c:pt idx="8">
                  <c:v>1420.08</c:v>
                </c:pt>
                <c:pt idx="9">
                  <c:v>1419.2</c:v>
                </c:pt>
                <c:pt idx="10">
                  <c:v>1223.58</c:v>
                </c:pt>
                <c:pt idx="11">
                  <c:v>1222.23</c:v>
                </c:pt>
                <c:pt idx="12">
                  <c:v>1296.58</c:v>
                </c:pt>
                <c:pt idx="13">
                  <c:v>1358.18</c:v>
                </c:pt>
                <c:pt idx="14">
                  <c:v>1357.68</c:v>
                </c:pt>
                <c:pt idx="15">
                  <c:v>1356.11</c:v>
                </c:pt>
                <c:pt idx="16">
                  <c:v>1447.01</c:v>
                </c:pt>
                <c:pt idx="17">
                  <c:v>1250.71</c:v>
                </c:pt>
                <c:pt idx="18">
                  <c:v>1251.53</c:v>
                </c:pt>
                <c:pt idx="19">
                  <c:v>1320.38</c:v>
                </c:pt>
                <c:pt idx="20">
                  <c:v>1379.47</c:v>
                </c:pt>
                <c:pt idx="21">
                  <c:v>1378.86</c:v>
                </c:pt>
                <c:pt idx="22">
                  <c:v>1377.62</c:v>
                </c:pt>
                <c:pt idx="23">
                  <c:v>1376.39</c:v>
                </c:pt>
                <c:pt idx="24">
                  <c:v>1180.79</c:v>
                </c:pt>
                <c:pt idx="25">
                  <c:v>1179.97</c:v>
                </c:pt>
                <c:pt idx="26">
                  <c:v>1250.0899999999999</c:v>
                </c:pt>
                <c:pt idx="27">
                  <c:v>1302.69</c:v>
                </c:pt>
                <c:pt idx="28">
                  <c:v>1302.69</c:v>
                </c:pt>
                <c:pt idx="29">
                  <c:v>1302.29</c:v>
                </c:pt>
                <c:pt idx="30">
                  <c:v>1302.29</c:v>
                </c:pt>
                <c:pt idx="31">
                  <c:v>1108.96</c:v>
                </c:pt>
                <c:pt idx="32">
                  <c:v>1114.6400000000001</c:v>
                </c:pt>
                <c:pt idx="33">
                  <c:v>1184.83</c:v>
                </c:pt>
                <c:pt idx="34">
                  <c:v>1241.58</c:v>
                </c:pt>
                <c:pt idx="35">
                  <c:v>1239.9000000000001</c:v>
                </c:pt>
                <c:pt idx="36">
                  <c:v>1238.71</c:v>
                </c:pt>
                <c:pt idx="37">
                  <c:v>1238.06</c:v>
                </c:pt>
                <c:pt idx="38">
                  <c:v>1042.28</c:v>
                </c:pt>
                <c:pt idx="39">
                  <c:v>1041.2</c:v>
                </c:pt>
                <c:pt idx="40">
                  <c:v>1113.02</c:v>
                </c:pt>
                <c:pt idx="41">
                  <c:v>1169.8699999999999</c:v>
                </c:pt>
                <c:pt idx="42">
                  <c:v>1169.75</c:v>
                </c:pt>
                <c:pt idx="43">
                  <c:v>1170.27</c:v>
                </c:pt>
                <c:pt idx="44">
                  <c:v>1194.4000000000001</c:v>
                </c:pt>
                <c:pt idx="45">
                  <c:v>997.59</c:v>
                </c:pt>
                <c:pt idx="46">
                  <c:v>997.59</c:v>
                </c:pt>
                <c:pt idx="47">
                  <c:v>1068.43</c:v>
                </c:pt>
                <c:pt idx="48">
                  <c:v>1122.22</c:v>
                </c:pt>
                <c:pt idx="49">
                  <c:v>1132.95</c:v>
                </c:pt>
                <c:pt idx="50">
                  <c:v>1132.1300000000001</c:v>
                </c:pt>
                <c:pt idx="51">
                  <c:v>1131.31</c:v>
                </c:pt>
                <c:pt idx="52">
                  <c:v>936.03</c:v>
                </c:pt>
                <c:pt idx="53">
                  <c:v>940.62</c:v>
                </c:pt>
                <c:pt idx="54">
                  <c:v>1011.79</c:v>
                </c:pt>
                <c:pt idx="55">
                  <c:v>1070.06</c:v>
                </c:pt>
                <c:pt idx="56">
                  <c:v>1069.0999999999999</c:v>
                </c:pt>
                <c:pt idx="57">
                  <c:v>1068.17</c:v>
                </c:pt>
                <c:pt idx="58">
                  <c:v>1070.18</c:v>
                </c:pt>
                <c:pt idx="59">
                  <c:v>880.68</c:v>
                </c:pt>
                <c:pt idx="60">
                  <c:v>887.83500000000004</c:v>
                </c:pt>
                <c:pt idx="61">
                  <c:v>961.14</c:v>
                </c:pt>
                <c:pt idx="62">
                  <c:v>1015.6</c:v>
                </c:pt>
                <c:pt idx="63">
                  <c:v>1014.82</c:v>
                </c:pt>
                <c:pt idx="64">
                  <c:v>1014.05</c:v>
                </c:pt>
                <c:pt idx="65">
                  <c:v>1015.9</c:v>
                </c:pt>
                <c:pt idx="66">
                  <c:v>857.19</c:v>
                </c:pt>
                <c:pt idx="67">
                  <c:v>883.65</c:v>
                </c:pt>
                <c:pt idx="68">
                  <c:v>948.85500000000002</c:v>
                </c:pt>
                <c:pt idx="69">
                  <c:v>1005.75</c:v>
                </c:pt>
                <c:pt idx="70">
                  <c:v>1011.15</c:v>
                </c:pt>
                <c:pt idx="71">
                  <c:v>1010.55</c:v>
                </c:pt>
                <c:pt idx="72">
                  <c:v>1010.11</c:v>
                </c:pt>
                <c:pt idx="73">
                  <c:v>815.88</c:v>
                </c:pt>
                <c:pt idx="74">
                  <c:v>816.01499999999999</c:v>
                </c:pt>
                <c:pt idx="75">
                  <c:v>886.69899999999996</c:v>
                </c:pt>
                <c:pt idx="76">
                  <c:v>939.93100000000004</c:v>
                </c:pt>
                <c:pt idx="77">
                  <c:v>939.71500000000003</c:v>
                </c:pt>
                <c:pt idx="78">
                  <c:v>939.11400000000003</c:v>
                </c:pt>
                <c:pt idx="79">
                  <c:v>938.75699999999995</c:v>
                </c:pt>
                <c:pt idx="80">
                  <c:v>749.59500000000003</c:v>
                </c:pt>
                <c:pt idx="81">
                  <c:v>762.01499999999999</c:v>
                </c:pt>
                <c:pt idx="82">
                  <c:v>831.40499999999997</c:v>
                </c:pt>
                <c:pt idx="83">
                  <c:v>889.101</c:v>
                </c:pt>
                <c:pt idx="84">
                  <c:v>888.53</c:v>
                </c:pt>
                <c:pt idx="85">
                  <c:v>887.77300000000002</c:v>
                </c:pt>
                <c:pt idx="86">
                  <c:v>887.197</c:v>
                </c:pt>
                <c:pt idx="87">
                  <c:v>692.89499999999998</c:v>
                </c:pt>
                <c:pt idx="88">
                  <c:v>694.11</c:v>
                </c:pt>
                <c:pt idx="89">
                  <c:v>766.28899999999999</c:v>
                </c:pt>
                <c:pt idx="90">
                  <c:v>818.67200000000003</c:v>
                </c:pt>
                <c:pt idx="91">
                  <c:v>818.34</c:v>
                </c:pt>
                <c:pt idx="92">
                  <c:v>817.58399999999995</c:v>
                </c:pt>
                <c:pt idx="93">
                  <c:v>816.80899999999997</c:v>
                </c:pt>
                <c:pt idx="94">
                  <c:v>622.42499999999995</c:v>
                </c:pt>
                <c:pt idx="95">
                  <c:v>622.02</c:v>
                </c:pt>
                <c:pt idx="96">
                  <c:v>692.93700000000001</c:v>
                </c:pt>
                <c:pt idx="97">
                  <c:v>746.61699999999996</c:v>
                </c:pt>
                <c:pt idx="98">
                  <c:v>745.25199999999995</c:v>
                </c:pt>
                <c:pt idx="99">
                  <c:v>744.06399999999996</c:v>
                </c:pt>
                <c:pt idx="100">
                  <c:v>743.37</c:v>
                </c:pt>
                <c:pt idx="101">
                  <c:v>549.255</c:v>
                </c:pt>
                <c:pt idx="102">
                  <c:v>548.85</c:v>
                </c:pt>
                <c:pt idx="103">
                  <c:v>620.48800000000006</c:v>
                </c:pt>
                <c:pt idx="104">
                  <c:v>673.62699999999995</c:v>
                </c:pt>
                <c:pt idx="105">
                  <c:v>673.01499999999999</c:v>
                </c:pt>
                <c:pt idx="106">
                  <c:v>674.56200000000001</c:v>
                </c:pt>
                <c:pt idx="107">
                  <c:v>678.04399999999998</c:v>
                </c:pt>
                <c:pt idx="108">
                  <c:v>494.04</c:v>
                </c:pt>
                <c:pt idx="109">
                  <c:v>496.47</c:v>
                </c:pt>
                <c:pt idx="110">
                  <c:v>578.95500000000004</c:v>
                </c:pt>
                <c:pt idx="111">
                  <c:v>656.26199999999994</c:v>
                </c:pt>
                <c:pt idx="112">
                  <c:v>655.72900000000004</c:v>
                </c:pt>
                <c:pt idx="113">
                  <c:v>655.29300000000001</c:v>
                </c:pt>
                <c:pt idx="114">
                  <c:v>656.53300000000002</c:v>
                </c:pt>
                <c:pt idx="115">
                  <c:v>464.745</c:v>
                </c:pt>
                <c:pt idx="116">
                  <c:v>485.94</c:v>
                </c:pt>
                <c:pt idx="117">
                  <c:v>560.59500000000003</c:v>
                </c:pt>
                <c:pt idx="118">
                  <c:v>630.49699999999996</c:v>
                </c:pt>
                <c:pt idx="119">
                  <c:v>647.35599999999999</c:v>
                </c:pt>
                <c:pt idx="120">
                  <c:v>651.61900000000003</c:v>
                </c:pt>
                <c:pt idx="121">
                  <c:v>687.9</c:v>
                </c:pt>
                <c:pt idx="122">
                  <c:v>490.8</c:v>
                </c:pt>
                <c:pt idx="123">
                  <c:v>492.55500000000001</c:v>
                </c:pt>
                <c:pt idx="124">
                  <c:v>562.21500000000003</c:v>
                </c:pt>
                <c:pt idx="125">
                  <c:v>617.27800000000002</c:v>
                </c:pt>
                <c:pt idx="126">
                  <c:v>616.202</c:v>
                </c:pt>
                <c:pt idx="127">
                  <c:v>615.68499999999995</c:v>
                </c:pt>
                <c:pt idx="128">
                  <c:v>614.86</c:v>
                </c:pt>
                <c:pt idx="129">
                  <c:v>421.14</c:v>
                </c:pt>
                <c:pt idx="130">
                  <c:v>421.14</c:v>
                </c:pt>
                <c:pt idx="131">
                  <c:v>492.35</c:v>
                </c:pt>
                <c:pt idx="132">
                  <c:v>545.95799999999997</c:v>
                </c:pt>
                <c:pt idx="133">
                  <c:v>545.57600000000002</c:v>
                </c:pt>
                <c:pt idx="134">
                  <c:v>545.31700000000001</c:v>
                </c:pt>
                <c:pt idx="135">
                  <c:v>545.17700000000002</c:v>
                </c:pt>
                <c:pt idx="136">
                  <c:v>352.15499999999997</c:v>
                </c:pt>
                <c:pt idx="137">
                  <c:v>351.88499999999999</c:v>
                </c:pt>
                <c:pt idx="138">
                  <c:v>424.24299999999999</c:v>
                </c:pt>
                <c:pt idx="139">
                  <c:v>495.71300000000002</c:v>
                </c:pt>
                <c:pt idx="140">
                  <c:v>553.64</c:v>
                </c:pt>
                <c:pt idx="141">
                  <c:v>616.60900000000004</c:v>
                </c:pt>
                <c:pt idx="142">
                  <c:v>713.33</c:v>
                </c:pt>
                <c:pt idx="143">
                  <c:v>770.19100000000003</c:v>
                </c:pt>
                <c:pt idx="144">
                  <c:v>833.03399999999999</c:v>
                </c:pt>
                <c:pt idx="145">
                  <c:v>886.50300000000004</c:v>
                </c:pt>
                <c:pt idx="146">
                  <c:v>943.97500000000002</c:v>
                </c:pt>
                <c:pt idx="147">
                  <c:v>1005.94</c:v>
                </c:pt>
                <c:pt idx="148">
                  <c:v>1059.1400000000001</c:v>
                </c:pt>
                <c:pt idx="149">
                  <c:v>1112.3599999999999</c:v>
                </c:pt>
                <c:pt idx="150">
                  <c:v>1166</c:v>
                </c:pt>
                <c:pt idx="151">
                  <c:v>1219.6099999999999</c:v>
                </c:pt>
                <c:pt idx="152">
                  <c:v>1311.38</c:v>
                </c:pt>
                <c:pt idx="153">
                  <c:v>1365.76</c:v>
                </c:pt>
                <c:pt idx="154">
                  <c:v>1425</c:v>
                </c:pt>
                <c:pt idx="155">
                  <c:v>1425</c:v>
                </c:pt>
                <c:pt idx="156">
                  <c:v>1427.17</c:v>
                </c:pt>
                <c:pt idx="157">
                  <c:v>1426.08</c:v>
                </c:pt>
                <c:pt idx="158">
                  <c:v>1425</c:v>
                </c:pt>
                <c:pt idx="159">
                  <c:v>1440.54</c:v>
                </c:pt>
                <c:pt idx="160">
                  <c:v>1461.94</c:v>
                </c:pt>
                <c:pt idx="161">
                  <c:v>1467.02</c:v>
                </c:pt>
                <c:pt idx="162">
                  <c:v>1466.46</c:v>
                </c:pt>
                <c:pt idx="163">
                  <c:v>1465.7</c:v>
                </c:pt>
                <c:pt idx="164">
                  <c:v>1465.27</c:v>
                </c:pt>
                <c:pt idx="165">
                  <c:v>1464.73</c:v>
                </c:pt>
                <c:pt idx="166">
                  <c:v>1464.13</c:v>
                </c:pt>
                <c:pt idx="167">
                  <c:v>1463.62</c:v>
                </c:pt>
                <c:pt idx="168">
                  <c:v>1463.05</c:v>
                </c:pt>
                <c:pt idx="169">
                  <c:v>1486.8</c:v>
                </c:pt>
                <c:pt idx="170">
                  <c:v>1485.43</c:v>
                </c:pt>
                <c:pt idx="171">
                  <c:v>1484.27</c:v>
                </c:pt>
                <c:pt idx="172">
                  <c:v>1483.18</c:v>
                </c:pt>
                <c:pt idx="173">
                  <c:v>1481.69</c:v>
                </c:pt>
                <c:pt idx="174">
                  <c:v>1481.04</c:v>
                </c:pt>
                <c:pt idx="175">
                  <c:v>1485.25</c:v>
                </c:pt>
                <c:pt idx="176">
                  <c:v>1483.26</c:v>
                </c:pt>
                <c:pt idx="177">
                  <c:v>1481.68</c:v>
                </c:pt>
                <c:pt idx="178">
                  <c:v>1480.7</c:v>
                </c:pt>
                <c:pt idx="179">
                  <c:v>1479.86</c:v>
                </c:pt>
                <c:pt idx="180">
                  <c:v>1500</c:v>
                </c:pt>
                <c:pt idx="181">
                  <c:v>1500</c:v>
                </c:pt>
                <c:pt idx="182">
                  <c:v>1500</c:v>
                </c:pt>
                <c:pt idx="183">
                  <c:v>1500</c:v>
                </c:pt>
                <c:pt idx="184">
                  <c:v>1500</c:v>
                </c:pt>
                <c:pt idx="185">
                  <c:v>1500</c:v>
                </c:pt>
                <c:pt idx="186">
                  <c:v>1500</c:v>
                </c:pt>
                <c:pt idx="187">
                  <c:v>1500</c:v>
                </c:pt>
                <c:pt idx="188">
                  <c:v>1500</c:v>
                </c:pt>
                <c:pt idx="189">
                  <c:v>1500</c:v>
                </c:pt>
                <c:pt idx="190">
                  <c:v>1500</c:v>
                </c:pt>
                <c:pt idx="191">
                  <c:v>1500</c:v>
                </c:pt>
                <c:pt idx="192">
                  <c:v>1500</c:v>
                </c:pt>
                <c:pt idx="193">
                  <c:v>1500</c:v>
                </c:pt>
                <c:pt idx="194">
                  <c:v>1500</c:v>
                </c:pt>
                <c:pt idx="195">
                  <c:v>1500</c:v>
                </c:pt>
                <c:pt idx="196">
                  <c:v>1500</c:v>
                </c:pt>
                <c:pt idx="197">
                  <c:v>1500</c:v>
                </c:pt>
                <c:pt idx="198">
                  <c:v>1500</c:v>
                </c:pt>
                <c:pt idx="199">
                  <c:v>1500</c:v>
                </c:pt>
                <c:pt idx="200">
                  <c:v>1500</c:v>
                </c:pt>
                <c:pt idx="201">
                  <c:v>1500</c:v>
                </c:pt>
                <c:pt idx="202">
                  <c:v>1500</c:v>
                </c:pt>
                <c:pt idx="203">
                  <c:v>1500</c:v>
                </c:pt>
                <c:pt idx="204">
                  <c:v>1500</c:v>
                </c:pt>
                <c:pt idx="205">
                  <c:v>1500</c:v>
                </c:pt>
                <c:pt idx="206">
                  <c:v>1500</c:v>
                </c:pt>
                <c:pt idx="207">
                  <c:v>1500</c:v>
                </c:pt>
                <c:pt idx="208">
                  <c:v>1500</c:v>
                </c:pt>
                <c:pt idx="209">
                  <c:v>1500</c:v>
                </c:pt>
                <c:pt idx="210">
                  <c:v>1500</c:v>
                </c:pt>
                <c:pt idx="211">
                  <c:v>1500</c:v>
                </c:pt>
                <c:pt idx="212">
                  <c:v>1500</c:v>
                </c:pt>
                <c:pt idx="213">
                  <c:v>1500</c:v>
                </c:pt>
                <c:pt idx="214">
                  <c:v>1500</c:v>
                </c:pt>
                <c:pt idx="215">
                  <c:v>1500</c:v>
                </c:pt>
                <c:pt idx="216">
                  <c:v>1500</c:v>
                </c:pt>
                <c:pt idx="217">
                  <c:v>1500</c:v>
                </c:pt>
                <c:pt idx="218">
                  <c:v>1500</c:v>
                </c:pt>
                <c:pt idx="219">
                  <c:v>1500</c:v>
                </c:pt>
                <c:pt idx="220">
                  <c:v>1500</c:v>
                </c:pt>
                <c:pt idx="221">
                  <c:v>1500</c:v>
                </c:pt>
                <c:pt idx="222">
                  <c:v>1500</c:v>
                </c:pt>
                <c:pt idx="223">
                  <c:v>1500</c:v>
                </c:pt>
                <c:pt idx="224">
                  <c:v>1500</c:v>
                </c:pt>
                <c:pt idx="225">
                  <c:v>1500</c:v>
                </c:pt>
                <c:pt idx="226">
                  <c:v>1497.26</c:v>
                </c:pt>
                <c:pt idx="227">
                  <c:v>1493.78</c:v>
                </c:pt>
                <c:pt idx="228">
                  <c:v>1491.84</c:v>
                </c:pt>
                <c:pt idx="229">
                  <c:v>1372.48</c:v>
                </c:pt>
                <c:pt idx="230">
                  <c:v>1378.12</c:v>
                </c:pt>
                <c:pt idx="231">
                  <c:v>1425</c:v>
                </c:pt>
                <c:pt idx="232">
                  <c:v>1425</c:v>
                </c:pt>
                <c:pt idx="233">
                  <c:v>1424.75</c:v>
                </c:pt>
                <c:pt idx="234">
                  <c:v>1424.79</c:v>
                </c:pt>
                <c:pt idx="235">
                  <c:v>1424.22</c:v>
                </c:pt>
                <c:pt idx="236">
                  <c:v>1276.3699999999999</c:v>
                </c:pt>
                <c:pt idx="237">
                  <c:v>1276.23</c:v>
                </c:pt>
                <c:pt idx="238">
                  <c:v>1351.29</c:v>
                </c:pt>
                <c:pt idx="239">
                  <c:v>1404.35</c:v>
                </c:pt>
                <c:pt idx="240">
                  <c:v>1403.54</c:v>
                </c:pt>
                <c:pt idx="241">
                  <c:v>1402.86</c:v>
                </c:pt>
                <c:pt idx="242">
                  <c:v>1402.86</c:v>
                </c:pt>
                <c:pt idx="243">
                  <c:v>1209.54</c:v>
                </c:pt>
                <c:pt idx="244">
                  <c:v>1210.8900000000001</c:v>
                </c:pt>
                <c:pt idx="245">
                  <c:v>1281.18</c:v>
                </c:pt>
                <c:pt idx="246">
                  <c:v>1334.4</c:v>
                </c:pt>
                <c:pt idx="247">
                  <c:v>1333.61</c:v>
                </c:pt>
                <c:pt idx="248">
                  <c:v>1332.78</c:v>
                </c:pt>
                <c:pt idx="249">
                  <c:v>1332.2</c:v>
                </c:pt>
                <c:pt idx="250">
                  <c:v>1137.04</c:v>
                </c:pt>
                <c:pt idx="251">
                  <c:v>1135.43</c:v>
                </c:pt>
                <c:pt idx="252">
                  <c:v>1203.5899999999999</c:v>
                </c:pt>
                <c:pt idx="253">
                  <c:v>1256.74</c:v>
                </c:pt>
                <c:pt idx="254">
                  <c:v>1256.18</c:v>
                </c:pt>
                <c:pt idx="255">
                  <c:v>1255.56</c:v>
                </c:pt>
                <c:pt idx="256">
                  <c:v>1255.05</c:v>
                </c:pt>
                <c:pt idx="257">
                  <c:v>1060.5</c:v>
                </c:pt>
                <c:pt idx="258">
                  <c:v>1060.0999999999999</c:v>
                </c:pt>
                <c:pt idx="259">
                  <c:v>1131.4100000000001</c:v>
                </c:pt>
                <c:pt idx="260">
                  <c:v>1190.08</c:v>
                </c:pt>
                <c:pt idx="261">
                  <c:v>1189.23</c:v>
                </c:pt>
                <c:pt idx="262">
                  <c:v>1203.05</c:v>
                </c:pt>
                <c:pt idx="263">
                  <c:v>1203.53</c:v>
                </c:pt>
                <c:pt idx="264">
                  <c:v>1022.16</c:v>
                </c:pt>
                <c:pt idx="265">
                  <c:v>1022.16</c:v>
                </c:pt>
                <c:pt idx="266">
                  <c:v>1091.82</c:v>
                </c:pt>
                <c:pt idx="267">
                  <c:v>1146.6400000000001</c:v>
                </c:pt>
                <c:pt idx="268">
                  <c:v>1150.6400000000001</c:v>
                </c:pt>
                <c:pt idx="269">
                  <c:v>1150.06</c:v>
                </c:pt>
                <c:pt idx="270">
                  <c:v>1152.27</c:v>
                </c:pt>
                <c:pt idx="271">
                  <c:v>957.22500000000002</c:v>
                </c:pt>
                <c:pt idx="272">
                  <c:v>956.95500000000004</c:v>
                </c:pt>
                <c:pt idx="273">
                  <c:v>1028.44</c:v>
                </c:pt>
                <c:pt idx="274">
                  <c:v>1081.1099999999999</c:v>
                </c:pt>
                <c:pt idx="275">
                  <c:v>1079.8900000000001</c:v>
                </c:pt>
                <c:pt idx="276">
                  <c:v>1079.25</c:v>
                </c:pt>
                <c:pt idx="277">
                  <c:v>1078.3399999999999</c:v>
                </c:pt>
                <c:pt idx="278">
                  <c:v>883.92</c:v>
                </c:pt>
                <c:pt idx="279">
                  <c:v>892.83</c:v>
                </c:pt>
                <c:pt idx="280">
                  <c:v>961.31100000000004</c:v>
                </c:pt>
                <c:pt idx="281">
                  <c:v>1014.19</c:v>
                </c:pt>
                <c:pt idx="282">
                  <c:v>1012.96</c:v>
                </c:pt>
                <c:pt idx="283">
                  <c:v>1012.05</c:v>
                </c:pt>
                <c:pt idx="284">
                  <c:v>1011.82</c:v>
                </c:pt>
                <c:pt idx="285">
                  <c:v>816.69</c:v>
                </c:pt>
                <c:pt idx="286">
                  <c:v>815.07</c:v>
                </c:pt>
                <c:pt idx="287">
                  <c:v>885.04600000000005</c:v>
                </c:pt>
                <c:pt idx="288">
                  <c:v>945.20600000000002</c:v>
                </c:pt>
                <c:pt idx="289">
                  <c:v>949.83900000000006</c:v>
                </c:pt>
                <c:pt idx="290">
                  <c:v>949.31600000000003</c:v>
                </c:pt>
                <c:pt idx="291">
                  <c:v>986.48400000000004</c:v>
                </c:pt>
                <c:pt idx="292">
                  <c:v>790.09500000000003</c:v>
                </c:pt>
                <c:pt idx="293">
                  <c:v>795.63</c:v>
                </c:pt>
                <c:pt idx="294">
                  <c:v>865.69500000000005</c:v>
                </c:pt>
                <c:pt idx="295">
                  <c:v>919.12199999999996</c:v>
                </c:pt>
                <c:pt idx="296">
                  <c:v>932.95899999999995</c:v>
                </c:pt>
                <c:pt idx="297">
                  <c:v>1010.49</c:v>
                </c:pt>
                <c:pt idx="298">
                  <c:v>1016.09</c:v>
                </c:pt>
                <c:pt idx="299">
                  <c:v>843.82500000000005</c:v>
                </c:pt>
                <c:pt idx="300">
                  <c:v>844.90499999999997</c:v>
                </c:pt>
                <c:pt idx="301">
                  <c:v>909.84</c:v>
                </c:pt>
                <c:pt idx="302">
                  <c:v>962.23699999999997</c:v>
                </c:pt>
                <c:pt idx="303">
                  <c:v>959.04300000000001</c:v>
                </c:pt>
                <c:pt idx="304">
                  <c:v>955.88199999999995</c:v>
                </c:pt>
                <c:pt idx="305">
                  <c:v>953.09</c:v>
                </c:pt>
                <c:pt idx="306">
                  <c:v>756.07500000000005</c:v>
                </c:pt>
                <c:pt idx="307">
                  <c:v>753.91499999999996</c:v>
                </c:pt>
                <c:pt idx="308">
                  <c:v>821.13099999999997</c:v>
                </c:pt>
                <c:pt idx="309">
                  <c:v>873.822</c:v>
                </c:pt>
                <c:pt idx="310">
                  <c:v>895.81</c:v>
                </c:pt>
                <c:pt idx="311">
                  <c:v>915.76900000000001</c:v>
                </c:pt>
                <c:pt idx="312">
                  <c:v>915.53399999999999</c:v>
                </c:pt>
                <c:pt idx="313">
                  <c:v>716.25</c:v>
                </c:pt>
                <c:pt idx="314">
                  <c:v>717.06</c:v>
                </c:pt>
                <c:pt idx="315">
                  <c:v>786.89700000000005</c:v>
                </c:pt>
                <c:pt idx="316">
                  <c:v>839.23500000000001</c:v>
                </c:pt>
                <c:pt idx="317">
                  <c:v>837.58799999999997</c:v>
                </c:pt>
                <c:pt idx="318">
                  <c:v>834.65099999999995</c:v>
                </c:pt>
                <c:pt idx="319">
                  <c:v>832.61599999999999</c:v>
                </c:pt>
                <c:pt idx="320">
                  <c:v>664.68</c:v>
                </c:pt>
                <c:pt idx="321">
                  <c:v>670.21500000000003</c:v>
                </c:pt>
                <c:pt idx="322">
                  <c:v>759.58500000000004</c:v>
                </c:pt>
                <c:pt idx="323">
                  <c:v>814.88599999999997</c:v>
                </c:pt>
                <c:pt idx="324">
                  <c:v>812.63900000000001</c:v>
                </c:pt>
                <c:pt idx="325">
                  <c:v>810.75599999999997</c:v>
                </c:pt>
                <c:pt idx="326">
                  <c:v>808.45</c:v>
                </c:pt>
                <c:pt idx="327">
                  <c:v>613.11</c:v>
                </c:pt>
                <c:pt idx="328">
                  <c:v>611.625</c:v>
                </c:pt>
                <c:pt idx="329">
                  <c:v>680.18700000000001</c:v>
                </c:pt>
                <c:pt idx="330">
                  <c:v>732.75599999999997</c:v>
                </c:pt>
                <c:pt idx="331">
                  <c:v>731.00300000000004</c:v>
                </c:pt>
                <c:pt idx="332">
                  <c:v>728.69</c:v>
                </c:pt>
                <c:pt idx="333">
                  <c:v>733.37300000000005</c:v>
                </c:pt>
                <c:pt idx="334">
                  <c:v>538.86</c:v>
                </c:pt>
                <c:pt idx="335">
                  <c:v>538.995</c:v>
                </c:pt>
                <c:pt idx="336">
                  <c:v>616.53499999999997</c:v>
                </c:pt>
                <c:pt idx="337">
                  <c:v>670.75099999999998</c:v>
                </c:pt>
                <c:pt idx="338">
                  <c:v>724.04399999999998</c:v>
                </c:pt>
                <c:pt idx="339">
                  <c:v>777.97699999999998</c:v>
                </c:pt>
                <c:pt idx="340">
                  <c:v>831.67200000000003</c:v>
                </c:pt>
                <c:pt idx="341">
                  <c:v>883.63099999999997</c:v>
                </c:pt>
                <c:pt idx="342">
                  <c:v>935.06399999999996</c:v>
                </c:pt>
                <c:pt idx="343">
                  <c:v>986.94299999999998</c:v>
                </c:pt>
                <c:pt idx="344">
                  <c:v>1037.06</c:v>
                </c:pt>
                <c:pt idx="345">
                  <c:v>1087.72</c:v>
                </c:pt>
                <c:pt idx="346">
                  <c:v>1139.1300000000001</c:v>
                </c:pt>
                <c:pt idx="347">
                  <c:v>1191.48</c:v>
                </c:pt>
                <c:pt idx="348">
                  <c:v>1244.3399999999999</c:v>
                </c:pt>
                <c:pt idx="349">
                  <c:v>1297.29</c:v>
                </c:pt>
                <c:pt idx="350">
                  <c:v>1350.48</c:v>
                </c:pt>
                <c:pt idx="351">
                  <c:v>1403.7</c:v>
                </c:pt>
                <c:pt idx="352">
                  <c:v>1425</c:v>
                </c:pt>
                <c:pt idx="353">
                  <c:v>1425.64</c:v>
                </c:pt>
                <c:pt idx="354">
                  <c:v>1425</c:v>
                </c:pt>
                <c:pt idx="355">
                  <c:v>1425</c:v>
                </c:pt>
                <c:pt idx="356">
                  <c:v>1500</c:v>
                </c:pt>
                <c:pt idx="357">
                  <c:v>1499.58</c:v>
                </c:pt>
                <c:pt idx="358">
                  <c:v>1498.28</c:v>
                </c:pt>
                <c:pt idx="359">
                  <c:v>1496.76</c:v>
                </c:pt>
                <c:pt idx="360">
                  <c:v>1495.87</c:v>
                </c:pt>
                <c:pt idx="361">
                  <c:v>1495.34</c:v>
                </c:pt>
                <c:pt idx="362">
                  <c:v>1494.81</c:v>
                </c:pt>
                <c:pt idx="363">
                  <c:v>1496.18</c:v>
                </c:pt>
                <c:pt idx="364">
                  <c:v>1500</c:v>
                </c:pt>
                <c:pt idx="365">
                  <c:v>1500</c:v>
                </c:pt>
              </c:numCache>
            </c:numRef>
          </c:val>
          <c:smooth val="0"/>
          <c:extLst>
            <c:ext xmlns:c16="http://schemas.microsoft.com/office/drawing/2014/chart" uri="{C3380CC4-5D6E-409C-BE32-E72D297353CC}">
              <c16:uniqueId val="{00000000-6947-4DA3-85E1-2A235EE5DD86}"/>
            </c:ext>
          </c:extLst>
        </c:ser>
        <c:ser>
          <c:idx val="1"/>
          <c:order val="1"/>
          <c:tx>
            <c:strRef>
              <c:f>水利_農塘!$A$4</c:f>
              <c:strCache>
                <c:ptCount val="1"/>
                <c:pt idx="0">
                  <c:v>農塘2</c:v>
                </c:pt>
              </c:strCache>
            </c:strRef>
          </c:tx>
          <c:spPr>
            <a:ln w="12700" cap="rnd">
              <a:solidFill>
                <a:schemeClr val="accent2"/>
              </a:solidFill>
              <a:round/>
            </a:ln>
            <a:effectLst/>
          </c:spPr>
          <c:marker>
            <c:symbol val="none"/>
          </c:marker>
          <c:cat>
            <c:numRef>
              <c:f>水利_農塘!$B$2:$NC$2</c:f>
              <c:numCache>
                <c:formatCode>m/d;@</c:formatCode>
                <c:ptCount val="366"/>
                <c:pt idx="0">
                  <c:v>42331</c:v>
                </c:pt>
                <c:pt idx="1">
                  <c:v>42332</c:v>
                </c:pt>
                <c:pt idx="2">
                  <c:v>42333</c:v>
                </c:pt>
                <c:pt idx="3">
                  <c:v>42334</c:v>
                </c:pt>
                <c:pt idx="4">
                  <c:v>42335</c:v>
                </c:pt>
                <c:pt idx="5">
                  <c:v>42336</c:v>
                </c:pt>
                <c:pt idx="6">
                  <c:v>42337</c:v>
                </c:pt>
                <c:pt idx="7">
                  <c:v>42338</c:v>
                </c:pt>
                <c:pt idx="8">
                  <c:v>42339</c:v>
                </c:pt>
                <c:pt idx="9">
                  <c:v>42340</c:v>
                </c:pt>
                <c:pt idx="10">
                  <c:v>42341</c:v>
                </c:pt>
                <c:pt idx="11">
                  <c:v>42342</c:v>
                </c:pt>
                <c:pt idx="12">
                  <c:v>42343</c:v>
                </c:pt>
                <c:pt idx="13">
                  <c:v>42344</c:v>
                </c:pt>
                <c:pt idx="14">
                  <c:v>42345</c:v>
                </c:pt>
                <c:pt idx="15">
                  <c:v>42346</c:v>
                </c:pt>
                <c:pt idx="16">
                  <c:v>42347</c:v>
                </c:pt>
                <c:pt idx="17">
                  <c:v>42348</c:v>
                </c:pt>
                <c:pt idx="18">
                  <c:v>42349</c:v>
                </c:pt>
                <c:pt idx="19">
                  <c:v>42350</c:v>
                </c:pt>
                <c:pt idx="20">
                  <c:v>42351</c:v>
                </c:pt>
                <c:pt idx="21">
                  <c:v>42352</c:v>
                </c:pt>
                <c:pt idx="22">
                  <c:v>42353</c:v>
                </c:pt>
                <c:pt idx="23">
                  <c:v>42354</c:v>
                </c:pt>
                <c:pt idx="24">
                  <c:v>42355</c:v>
                </c:pt>
                <c:pt idx="25">
                  <c:v>42356</c:v>
                </c:pt>
                <c:pt idx="26">
                  <c:v>42357</c:v>
                </c:pt>
                <c:pt idx="27">
                  <c:v>42358</c:v>
                </c:pt>
                <c:pt idx="28">
                  <c:v>42359</c:v>
                </c:pt>
                <c:pt idx="29">
                  <c:v>42360</c:v>
                </c:pt>
                <c:pt idx="30">
                  <c:v>42361</c:v>
                </c:pt>
                <c:pt idx="31">
                  <c:v>42362</c:v>
                </c:pt>
                <c:pt idx="32">
                  <c:v>42363</c:v>
                </c:pt>
                <c:pt idx="33">
                  <c:v>42364</c:v>
                </c:pt>
                <c:pt idx="34">
                  <c:v>42365</c:v>
                </c:pt>
                <c:pt idx="35">
                  <c:v>42366</c:v>
                </c:pt>
                <c:pt idx="36">
                  <c:v>42367</c:v>
                </c:pt>
                <c:pt idx="37">
                  <c:v>42368</c:v>
                </c:pt>
                <c:pt idx="38">
                  <c:v>42369</c:v>
                </c:pt>
                <c:pt idx="39">
                  <c:v>42370</c:v>
                </c:pt>
                <c:pt idx="40">
                  <c:v>42371</c:v>
                </c:pt>
                <c:pt idx="41">
                  <c:v>42372</c:v>
                </c:pt>
                <c:pt idx="42">
                  <c:v>42373</c:v>
                </c:pt>
                <c:pt idx="43">
                  <c:v>42374</c:v>
                </c:pt>
                <c:pt idx="44">
                  <c:v>42375</c:v>
                </c:pt>
                <c:pt idx="45">
                  <c:v>42376</c:v>
                </c:pt>
                <c:pt idx="46">
                  <c:v>42377</c:v>
                </c:pt>
                <c:pt idx="47">
                  <c:v>42378</c:v>
                </c:pt>
                <c:pt idx="48">
                  <c:v>42379</c:v>
                </c:pt>
                <c:pt idx="49">
                  <c:v>42380</c:v>
                </c:pt>
                <c:pt idx="50">
                  <c:v>42381</c:v>
                </c:pt>
                <c:pt idx="51">
                  <c:v>42382</c:v>
                </c:pt>
                <c:pt idx="52">
                  <c:v>42383</c:v>
                </c:pt>
                <c:pt idx="53">
                  <c:v>42384</c:v>
                </c:pt>
                <c:pt idx="54">
                  <c:v>42385</c:v>
                </c:pt>
                <c:pt idx="55">
                  <c:v>42386</c:v>
                </c:pt>
                <c:pt idx="56">
                  <c:v>42387</c:v>
                </c:pt>
                <c:pt idx="57">
                  <c:v>42388</c:v>
                </c:pt>
                <c:pt idx="58">
                  <c:v>42389</c:v>
                </c:pt>
                <c:pt idx="59">
                  <c:v>42390</c:v>
                </c:pt>
                <c:pt idx="60">
                  <c:v>42391</c:v>
                </c:pt>
                <c:pt idx="61">
                  <c:v>42392</c:v>
                </c:pt>
                <c:pt idx="62">
                  <c:v>42393</c:v>
                </c:pt>
                <c:pt idx="63">
                  <c:v>42394</c:v>
                </c:pt>
                <c:pt idx="64">
                  <c:v>42395</c:v>
                </c:pt>
                <c:pt idx="65">
                  <c:v>42396</c:v>
                </c:pt>
                <c:pt idx="66">
                  <c:v>42397</c:v>
                </c:pt>
                <c:pt idx="67">
                  <c:v>42398</c:v>
                </c:pt>
                <c:pt idx="68">
                  <c:v>42399</c:v>
                </c:pt>
                <c:pt idx="69">
                  <c:v>42400</c:v>
                </c:pt>
                <c:pt idx="70">
                  <c:v>42401</c:v>
                </c:pt>
                <c:pt idx="71">
                  <c:v>42402</c:v>
                </c:pt>
                <c:pt idx="72">
                  <c:v>42403</c:v>
                </c:pt>
                <c:pt idx="73">
                  <c:v>42404</c:v>
                </c:pt>
                <c:pt idx="74">
                  <c:v>42405</c:v>
                </c:pt>
                <c:pt idx="75">
                  <c:v>42406</c:v>
                </c:pt>
                <c:pt idx="76">
                  <c:v>42407</c:v>
                </c:pt>
                <c:pt idx="77">
                  <c:v>42408</c:v>
                </c:pt>
                <c:pt idx="78">
                  <c:v>42409</c:v>
                </c:pt>
                <c:pt idx="79">
                  <c:v>42410</c:v>
                </c:pt>
                <c:pt idx="80">
                  <c:v>42411</c:v>
                </c:pt>
                <c:pt idx="81">
                  <c:v>42412</c:v>
                </c:pt>
                <c:pt idx="82">
                  <c:v>42413</c:v>
                </c:pt>
                <c:pt idx="83">
                  <c:v>42414</c:v>
                </c:pt>
                <c:pt idx="84">
                  <c:v>42415</c:v>
                </c:pt>
                <c:pt idx="85">
                  <c:v>42416</c:v>
                </c:pt>
                <c:pt idx="86">
                  <c:v>42417</c:v>
                </c:pt>
                <c:pt idx="87">
                  <c:v>42418</c:v>
                </c:pt>
                <c:pt idx="88">
                  <c:v>42419</c:v>
                </c:pt>
                <c:pt idx="89">
                  <c:v>42420</c:v>
                </c:pt>
                <c:pt idx="90">
                  <c:v>42421</c:v>
                </c:pt>
                <c:pt idx="91">
                  <c:v>42422</c:v>
                </c:pt>
                <c:pt idx="92">
                  <c:v>42423</c:v>
                </c:pt>
                <c:pt idx="93">
                  <c:v>42424</c:v>
                </c:pt>
                <c:pt idx="94">
                  <c:v>42425</c:v>
                </c:pt>
                <c:pt idx="95">
                  <c:v>42426</c:v>
                </c:pt>
                <c:pt idx="96">
                  <c:v>42427</c:v>
                </c:pt>
                <c:pt idx="97">
                  <c:v>42428</c:v>
                </c:pt>
                <c:pt idx="98">
                  <c:v>42429</c:v>
                </c:pt>
                <c:pt idx="99">
                  <c:v>42430</c:v>
                </c:pt>
                <c:pt idx="100">
                  <c:v>42431</c:v>
                </c:pt>
                <c:pt idx="101">
                  <c:v>42432</c:v>
                </c:pt>
                <c:pt idx="102">
                  <c:v>42433</c:v>
                </c:pt>
                <c:pt idx="103">
                  <c:v>42434</c:v>
                </c:pt>
                <c:pt idx="104">
                  <c:v>42435</c:v>
                </c:pt>
                <c:pt idx="105">
                  <c:v>42436</c:v>
                </c:pt>
                <c:pt idx="106">
                  <c:v>42437</c:v>
                </c:pt>
                <c:pt idx="107">
                  <c:v>42438</c:v>
                </c:pt>
                <c:pt idx="108">
                  <c:v>42439</c:v>
                </c:pt>
                <c:pt idx="109">
                  <c:v>42440</c:v>
                </c:pt>
                <c:pt idx="110">
                  <c:v>42441</c:v>
                </c:pt>
                <c:pt idx="111">
                  <c:v>42442</c:v>
                </c:pt>
                <c:pt idx="112">
                  <c:v>42443</c:v>
                </c:pt>
                <c:pt idx="113">
                  <c:v>42444</c:v>
                </c:pt>
                <c:pt idx="114">
                  <c:v>42445</c:v>
                </c:pt>
                <c:pt idx="115">
                  <c:v>42446</c:v>
                </c:pt>
                <c:pt idx="116">
                  <c:v>42447</c:v>
                </c:pt>
                <c:pt idx="117">
                  <c:v>42448</c:v>
                </c:pt>
                <c:pt idx="118">
                  <c:v>42449</c:v>
                </c:pt>
                <c:pt idx="119">
                  <c:v>42450</c:v>
                </c:pt>
                <c:pt idx="120">
                  <c:v>42451</c:v>
                </c:pt>
                <c:pt idx="121">
                  <c:v>42452</c:v>
                </c:pt>
                <c:pt idx="122">
                  <c:v>42453</c:v>
                </c:pt>
                <c:pt idx="123">
                  <c:v>42454</c:v>
                </c:pt>
                <c:pt idx="124">
                  <c:v>42455</c:v>
                </c:pt>
                <c:pt idx="125">
                  <c:v>42456</c:v>
                </c:pt>
                <c:pt idx="126">
                  <c:v>42457</c:v>
                </c:pt>
                <c:pt idx="127">
                  <c:v>42458</c:v>
                </c:pt>
                <c:pt idx="128">
                  <c:v>42459</c:v>
                </c:pt>
                <c:pt idx="129">
                  <c:v>42460</c:v>
                </c:pt>
                <c:pt idx="130">
                  <c:v>42461</c:v>
                </c:pt>
                <c:pt idx="131">
                  <c:v>42462</c:v>
                </c:pt>
                <c:pt idx="132">
                  <c:v>42463</c:v>
                </c:pt>
                <c:pt idx="133">
                  <c:v>42464</c:v>
                </c:pt>
                <c:pt idx="134">
                  <c:v>42465</c:v>
                </c:pt>
                <c:pt idx="135">
                  <c:v>42466</c:v>
                </c:pt>
                <c:pt idx="136">
                  <c:v>42467</c:v>
                </c:pt>
                <c:pt idx="137">
                  <c:v>42468</c:v>
                </c:pt>
                <c:pt idx="138">
                  <c:v>42469</c:v>
                </c:pt>
                <c:pt idx="139">
                  <c:v>42470</c:v>
                </c:pt>
                <c:pt idx="140">
                  <c:v>42471</c:v>
                </c:pt>
                <c:pt idx="141">
                  <c:v>42472</c:v>
                </c:pt>
                <c:pt idx="142">
                  <c:v>42473</c:v>
                </c:pt>
                <c:pt idx="143">
                  <c:v>42474</c:v>
                </c:pt>
                <c:pt idx="144">
                  <c:v>42475</c:v>
                </c:pt>
                <c:pt idx="145">
                  <c:v>42476</c:v>
                </c:pt>
                <c:pt idx="146">
                  <c:v>42477</c:v>
                </c:pt>
                <c:pt idx="147">
                  <c:v>42478</c:v>
                </c:pt>
                <c:pt idx="148">
                  <c:v>42479</c:v>
                </c:pt>
                <c:pt idx="149">
                  <c:v>42480</c:v>
                </c:pt>
                <c:pt idx="150">
                  <c:v>42481</c:v>
                </c:pt>
                <c:pt idx="151">
                  <c:v>42482</c:v>
                </c:pt>
                <c:pt idx="152">
                  <c:v>42483</c:v>
                </c:pt>
                <c:pt idx="153">
                  <c:v>42484</c:v>
                </c:pt>
                <c:pt idx="154">
                  <c:v>42485</c:v>
                </c:pt>
                <c:pt idx="155">
                  <c:v>42486</c:v>
                </c:pt>
                <c:pt idx="156">
                  <c:v>42487</c:v>
                </c:pt>
                <c:pt idx="157">
                  <c:v>42488</c:v>
                </c:pt>
                <c:pt idx="158">
                  <c:v>42489</c:v>
                </c:pt>
                <c:pt idx="159">
                  <c:v>42490</c:v>
                </c:pt>
                <c:pt idx="160">
                  <c:v>42491</c:v>
                </c:pt>
                <c:pt idx="161">
                  <c:v>42492</c:v>
                </c:pt>
                <c:pt idx="162">
                  <c:v>42493</c:v>
                </c:pt>
                <c:pt idx="163">
                  <c:v>42494</c:v>
                </c:pt>
                <c:pt idx="164">
                  <c:v>42495</c:v>
                </c:pt>
                <c:pt idx="165">
                  <c:v>42496</c:v>
                </c:pt>
                <c:pt idx="166">
                  <c:v>42497</c:v>
                </c:pt>
                <c:pt idx="167">
                  <c:v>42498</c:v>
                </c:pt>
                <c:pt idx="168">
                  <c:v>42499</c:v>
                </c:pt>
                <c:pt idx="169">
                  <c:v>42500</c:v>
                </c:pt>
                <c:pt idx="170">
                  <c:v>42501</c:v>
                </c:pt>
                <c:pt idx="171">
                  <c:v>42502</c:v>
                </c:pt>
                <c:pt idx="172">
                  <c:v>42503</c:v>
                </c:pt>
                <c:pt idx="173">
                  <c:v>42504</c:v>
                </c:pt>
                <c:pt idx="174">
                  <c:v>42505</c:v>
                </c:pt>
                <c:pt idx="175">
                  <c:v>42506</c:v>
                </c:pt>
                <c:pt idx="176">
                  <c:v>42507</c:v>
                </c:pt>
                <c:pt idx="177">
                  <c:v>42508</c:v>
                </c:pt>
                <c:pt idx="178">
                  <c:v>42509</c:v>
                </c:pt>
                <c:pt idx="179">
                  <c:v>42510</c:v>
                </c:pt>
                <c:pt idx="180">
                  <c:v>42511</c:v>
                </c:pt>
                <c:pt idx="181">
                  <c:v>42512</c:v>
                </c:pt>
                <c:pt idx="182">
                  <c:v>42513</c:v>
                </c:pt>
                <c:pt idx="183">
                  <c:v>42514</c:v>
                </c:pt>
                <c:pt idx="184">
                  <c:v>42515</c:v>
                </c:pt>
                <c:pt idx="185">
                  <c:v>42516</c:v>
                </c:pt>
                <c:pt idx="186">
                  <c:v>42517</c:v>
                </c:pt>
                <c:pt idx="187">
                  <c:v>42518</c:v>
                </c:pt>
                <c:pt idx="188">
                  <c:v>42519</c:v>
                </c:pt>
                <c:pt idx="189">
                  <c:v>42520</c:v>
                </c:pt>
                <c:pt idx="190">
                  <c:v>42521</c:v>
                </c:pt>
                <c:pt idx="191">
                  <c:v>42522</c:v>
                </c:pt>
                <c:pt idx="192">
                  <c:v>42523</c:v>
                </c:pt>
                <c:pt idx="193">
                  <c:v>42524</c:v>
                </c:pt>
                <c:pt idx="194">
                  <c:v>42525</c:v>
                </c:pt>
                <c:pt idx="195">
                  <c:v>42526</c:v>
                </c:pt>
                <c:pt idx="196">
                  <c:v>42527</c:v>
                </c:pt>
                <c:pt idx="197">
                  <c:v>42528</c:v>
                </c:pt>
                <c:pt idx="198">
                  <c:v>42529</c:v>
                </c:pt>
                <c:pt idx="199">
                  <c:v>42530</c:v>
                </c:pt>
                <c:pt idx="200">
                  <c:v>42531</c:v>
                </c:pt>
                <c:pt idx="201">
                  <c:v>42532</c:v>
                </c:pt>
                <c:pt idx="202">
                  <c:v>42533</c:v>
                </c:pt>
                <c:pt idx="203">
                  <c:v>42534</c:v>
                </c:pt>
                <c:pt idx="204">
                  <c:v>42535</c:v>
                </c:pt>
                <c:pt idx="205">
                  <c:v>42536</c:v>
                </c:pt>
                <c:pt idx="206">
                  <c:v>42537</c:v>
                </c:pt>
                <c:pt idx="207">
                  <c:v>42538</c:v>
                </c:pt>
                <c:pt idx="208">
                  <c:v>42539</c:v>
                </c:pt>
                <c:pt idx="209">
                  <c:v>42540</c:v>
                </c:pt>
                <c:pt idx="210">
                  <c:v>42541</c:v>
                </c:pt>
                <c:pt idx="211">
                  <c:v>42542</c:v>
                </c:pt>
                <c:pt idx="212">
                  <c:v>42543</c:v>
                </c:pt>
                <c:pt idx="213">
                  <c:v>42544</c:v>
                </c:pt>
                <c:pt idx="214">
                  <c:v>42545</c:v>
                </c:pt>
                <c:pt idx="215">
                  <c:v>42546</c:v>
                </c:pt>
                <c:pt idx="216">
                  <c:v>42547</c:v>
                </c:pt>
                <c:pt idx="217">
                  <c:v>42548</c:v>
                </c:pt>
                <c:pt idx="218">
                  <c:v>42549</c:v>
                </c:pt>
                <c:pt idx="219">
                  <c:v>42550</c:v>
                </c:pt>
                <c:pt idx="220">
                  <c:v>42551</c:v>
                </c:pt>
                <c:pt idx="221">
                  <c:v>42552</c:v>
                </c:pt>
                <c:pt idx="222">
                  <c:v>42553</c:v>
                </c:pt>
                <c:pt idx="223">
                  <c:v>42554</c:v>
                </c:pt>
                <c:pt idx="224">
                  <c:v>42555</c:v>
                </c:pt>
                <c:pt idx="225">
                  <c:v>42556</c:v>
                </c:pt>
                <c:pt idx="226">
                  <c:v>42557</c:v>
                </c:pt>
                <c:pt idx="227">
                  <c:v>42558</c:v>
                </c:pt>
                <c:pt idx="228">
                  <c:v>42559</c:v>
                </c:pt>
                <c:pt idx="229">
                  <c:v>42560</c:v>
                </c:pt>
                <c:pt idx="230">
                  <c:v>42561</c:v>
                </c:pt>
                <c:pt idx="231">
                  <c:v>42562</c:v>
                </c:pt>
                <c:pt idx="232">
                  <c:v>42563</c:v>
                </c:pt>
                <c:pt idx="233">
                  <c:v>42564</c:v>
                </c:pt>
                <c:pt idx="234">
                  <c:v>42565</c:v>
                </c:pt>
                <c:pt idx="235">
                  <c:v>42566</c:v>
                </c:pt>
                <c:pt idx="236">
                  <c:v>42567</c:v>
                </c:pt>
                <c:pt idx="237">
                  <c:v>42568</c:v>
                </c:pt>
                <c:pt idx="238">
                  <c:v>42569</c:v>
                </c:pt>
                <c:pt idx="239">
                  <c:v>42570</c:v>
                </c:pt>
                <c:pt idx="240">
                  <c:v>42571</c:v>
                </c:pt>
                <c:pt idx="241">
                  <c:v>42572</c:v>
                </c:pt>
                <c:pt idx="242">
                  <c:v>42573</c:v>
                </c:pt>
                <c:pt idx="243">
                  <c:v>42574</c:v>
                </c:pt>
                <c:pt idx="244">
                  <c:v>42575</c:v>
                </c:pt>
                <c:pt idx="245">
                  <c:v>42576</c:v>
                </c:pt>
                <c:pt idx="246">
                  <c:v>42577</c:v>
                </c:pt>
                <c:pt idx="247">
                  <c:v>42578</c:v>
                </c:pt>
                <c:pt idx="248">
                  <c:v>42579</c:v>
                </c:pt>
                <c:pt idx="249">
                  <c:v>42580</c:v>
                </c:pt>
                <c:pt idx="250">
                  <c:v>42581</c:v>
                </c:pt>
                <c:pt idx="251">
                  <c:v>42582</c:v>
                </c:pt>
                <c:pt idx="252">
                  <c:v>42583</c:v>
                </c:pt>
                <c:pt idx="253">
                  <c:v>42584</c:v>
                </c:pt>
                <c:pt idx="254">
                  <c:v>42585</c:v>
                </c:pt>
                <c:pt idx="255">
                  <c:v>42586</c:v>
                </c:pt>
                <c:pt idx="256">
                  <c:v>42587</c:v>
                </c:pt>
                <c:pt idx="257">
                  <c:v>42588</c:v>
                </c:pt>
                <c:pt idx="258">
                  <c:v>42589</c:v>
                </c:pt>
                <c:pt idx="259">
                  <c:v>42590</c:v>
                </c:pt>
                <c:pt idx="260">
                  <c:v>42591</c:v>
                </c:pt>
                <c:pt idx="261">
                  <c:v>42592</c:v>
                </c:pt>
                <c:pt idx="262">
                  <c:v>42593</c:v>
                </c:pt>
                <c:pt idx="263">
                  <c:v>42594</c:v>
                </c:pt>
                <c:pt idx="264">
                  <c:v>42595</c:v>
                </c:pt>
                <c:pt idx="265">
                  <c:v>42596</c:v>
                </c:pt>
                <c:pt idx="266">
                  <c:v>42597</c:v>
                </c:pt>
                <c:pt idx="267">
                  <c:v>42598</c:v>
                </c:pt>
                <c:pt idx="268">
                  <c:v>42599</c:v>
                </c:pt>
                <c:pt idx="269">
                  <c:v>42600</c:v>
                </c:pt>
                <c:pt idx="270">
                  <c:v>42601</c:v>
                </c:pt>
                <c:pt idx="271">
                  <c:v>42602</c:v>
                </c:pt>
                <c:pt idx="272">
                  <c:v>42603</c:v>
                </c:pt>
                <c:pt idx="273">
                  <c:v>42604</c:v>
                </c:pt>
                <c:pt idx="274">
                  <c:v>42605</c:v>
                </c:pt>
                <c:pt idx="275">
                  <c:v>42606</c:v>
                </c:pt>
                <c:pt idx="276">
                  <c:v>42607</c:v>
                </c:pt>
                <c:pt idx="277">
                  <c:v>42608</c:v>
                </c:pt>
                <c:pt idx="278">
                  <c:v>42609</c:v>
                </c:pt>
                <c:pt idx="279">
                  <c:v>42610</c:v>
                </c:pt>
                <c:pt idx="280">
                  <c:v>42611</c:v>
                </c:pt>
                <c:pt idx="281">
                  <c:v>42612</c:v>
                </c:pt>
                <c:pt idx="282">
                  <c:v>42613</c:v>
                </c:pt>
                <c:pt idx="283">
                  <c:v>42614</c:v>
                </c:pt>
                <c:pt idx="284">
                  <c:v>42615</c:v>
                </c:pt>
                <c:pt idx="285">
                  <c:v>42616</c:v>
                </c:pt>
                <c:pt idx="286">
                  <c:v>42617</c:v>
                </c:pt>
                <c:pt idx="287">
                  <c:v>42618</c:v>
                </c:pt>
                <c:pt idx="288">
                  <c:v>42619</c:v>
                </c:pt>
                <c:pt idx="289">
                  <c:v>42620</c:v>
                </c:pt>
                <c:pt idx="290">
                  <c:v>42621</c:v>
                </c:pt>
                <c:pt idx="291">
                  <c:v>42622</c:v>
                </c:pt>
                <c:pt idx="292">
                  <c:v>42623</c:v>
                </c:pt>
                <c:pt idx="293">
                  <c:v>42624</c:v>
                </c:pt>
                <c:pt idx="294">
                  <c:v>42625</c:v>
                </c:pt>
                <c:pt idx="295">
                  <c:v>42626</c:v>
                </c:pt>
                <c:pt idx="296">
                  <c:v>42627</c:v>
                </c:pt>
                <c:pt idx="297">
                  <c:v>42628</c:v>
                </c:pt>
                <c:pt idx="298">
                  <c:v>42629</c:v>
                </c:pt>
                <c:pt idx="299">
                  <c:v>42630</c:v>
                </c:pt>
                <c:pt idx="300">
                  <c:v>42631</c:v>
                </c:pt>
                <c:pt idx="301">
                  <c:v>42632</c:v>
                </c:pt>
                <c:pt idx="302">
                  <c:v>42633</c:v>
                </c:pt>
                <c:pt idx="303">
                  <c:v>42634</c:v>
                </c:pt>
                <c:pt idx="304">
                  <c:v>42635</c:v>
                </c:pt>
                <c:pt idx="305">
                  <c:v>42636</c:v>
                </c:pt>
                <c:pt idx="306">
                  <c:v>42637</c:v>
                </c:pt>
                <c:pt idx="307">
                  <c:v>42638</c:v>
                </c:pt>
                <c:pt idx="308">
                  <c:v>42639</c:v>
                </c:pt>
                <c:pt idx="309">
                  <c:v>42640</c:v>
                </c:pt>
                <c:pt idx="310">
                  <c:v>42641</c:v>
                </c:pt>
                <c:pt idx="311">
                  <c:v>42642</c:v>
                </c:pt>
                <c:pt idx="312">
                  <c:v>42643</c:v>
                </c:pt>
                <c:pt idx="313">
                  <c:v>42644</c:v>
                </c:pt>
                <c:pt idx="314">
                  <c:v>42645</c:v>
                </c:pt>
                <c:pt idx="315">
                  <c:v>42646</c:v>
                </c:pt>
                <c:pt idx="316">
                  <c:v>42647</c:v>
                </c:pt>
                <c:pt idx="317">
                  <c:v>42648</c:v>
                </c:pt>
                <c:pt idx="318">
                  <c:v>42649</c:v>
                </c:pt>
                <c:pt idx="319">
                  <c:v>42650</c:v>
                </c:pt>
                <c:pt idx="320">
                  <c:v>42651</c:v>
                </c:pt>
                <c:pt idx="321">
                  <c:v>42652</c:v>
                </c:pt>
                <c:pt idx="322">
                  <c:v>42653</c:v>
                </c:pt>
                <c:pt idx="323">
                  <c:v>42654</c:v>
                </c:pt>
                <c:pt idx="324">
                  <c:v>42655</c:v>
                </c:pt>
                <c:pt idx="325">
                  <c:v>42656</c:v>
                </c:pt>
                <c:pt idx="326">
                  <c:v>42657</c:v>
                </c:pt>
                <c:pt idx="327">
                  <c:v>42658</c:v>
                </c:pt>
                <c:pt idx="328">
                  <c:v>42659</c:v>
                </c:pt>
                <c:pt idx="329">
                  <c:v>42660</c:v>
                </c:pt>
                <c:pt idx="330">
                  <c:v>42661</c:v>
                </c:pt>
                <c:pt idx="331">
                  <c:v>42662</c:v>
                </c:pt>
                <c:pt idx="332">
                  <c:v>42663</c:v>
                </c:pt>
                <c:pt idx="333">
                  <c:v>42664</c:v>
                </c:pt>
                <c:pt idx="334">
                  <c:v>42665</c:v>
                </c:pt>
                <c:pt idx="335">
                  <c:v>42666</c:v>
                </c:pt>
                <c:pt idx="336">
                  <c:v>42667</c:v>
                </c:pt>
                <c:pt idx="337">
                  <c:v>42668</c:v>
                </c:pt>
                <c:pt idx="338">
                  <c:v>42669</c:v>
                </c:pt>
                <c:pt idx="339">
                  <c:v>42670</c:v>
                </c:pt>
                <c:pt idx="340">
                  <c:v>42671</c:v>
                </c:pt>
                <c:pt idx="341">
                  <c:v>42672</c:v>
                </c:pt>
                <c:pt idx="342">
                  <c:v>42673</c:v>
                </c:pt>
                <c:pt idx="343">
                  <c:v>42674</c:v>
                </c:pt>
                <c:pt idx="344">
                  <c:v>42675</c:v>
                </c:pt>
                <c:pt idx="345">
                  <c:v>42676</c:v>
                </c:pt>
                <c:pt idx="346">
                  <c:v>42677</c:v>
                </c:pt>
                <c:pt idx="347">
                  <c:v>42678</c:v>
                </c:pt>
                <c:pt idx="348">
                  <c:v>42679</c:v>
                </c:pt>
                <c:pt idx="349">
                  <c:v>42680</c:v>
                </c:pt>
                <c:pt idx="350">
                  <c:v>42681</c:v>
                </c:pt>
                <c:pt idx="351">
                  <c:v>42682</c:v>
                </c:pt>
                <c:pt idx="352">
                  <c:v>42683</c:v>
                </c:pt>
                <c:pt idx="353">
                  <c:v>42684</c:v>
                </c:pt>
                <c:pt idx="354">
                  <c:v>42685</c:v>
                </c:pt>
                <c:pt idx="355">
                  <c:v>42686</c:v>
                </c:pt>
                <c:pt idx="356">
                  <c:v>42687</c:v>
                </c:pt>
                <c:pt idx="357">
                  <c:v>42688</c:v>
                </c:pt>
                <c:pt idx="358">
                  <c:v>42689</c:v>
                </c:pt>
                <c:pt idx="359">
                  <c:v>42690</c:v>
                </c:pt>
                <c:pt idx="360">
                  <c:v>42691</c:v>
                </c:pt>
                <c:pt idx="361">
                  <c:v>42692</c:v>
                </c:pt>
                <c:pt idx="362">
                  <c:v>42693</c:v>
                </c:pt>
                <c:pt idx="363">
                  <c:v>42694</c:v>
                </c:pt>
                <c:pt idx="364">
                  <c:v>42695</c:v>
                </c:pt>
                <c:pt idx="365">
                  <c:v>42696</c:v>
                </c:pt>
              </c:numCache>
            </c:numRef>
          </c:cat>
          <c:val>
            <c:numRef>
              <c:f>水利_農塘!$B$4:$NC$4</c:f>
              <c:numCache>
                <c:formatCode>General</c:formatCode>
                <c:ptCount val="366"/>
                <c:pt idx="0">
                  <c:v>6890.12</c:v>
                </c:pt>
                <c:pt idx="1">
                  <c:v>6258.16</c:v>
                </c:pt>
                <c:pt idx="2">
                  <c:v>6295.42</c:v>
                </c:pt>
                <c:pt idx="3">
                  <c:v>5976.23</c:v>
                </c:pt>
                <c:pt idx="4">
                  <c:v>5759.5</c:v>
                </c:pt>
                <c:pt idx="5">
                  <c:v>6287.35</c:v>
                </c:pt>
                <c:pt idx="6">
                  <c:v>6531.4</c:v>
                </c:pt>
                <c:pt idx="7">
                  <c:v>6525.46</c:v>
                </c:pt>
                <c:pt idx="8">
                  <c:v>5902.33</c:v>
                </c:pt>
                <c:pt idx="9">
                  <c:v>5942.69</c:v>
                </c:pt>
                <c:pt idx="10">
                  <c:v>5628.47</c:v>
                </c:pt>
                <c:pt idx="11">
                  <c:v>5413.6</c:v>
                </c:pt>
                <c:pt idx="12">
                  <c:v>5958.22</c:v>
                </c:pt>
                <c:pt idx="13">
                  <c:v>6242.64</c:v>
                </c:pt>
                <c:pt idx="14">
                  <c:v>6236.7</c:v>
                </c:pt>
                <c:pt idx="15">
                  <c:v>5609.22</c:v>
                </c:pt>
                <c:pt idx="16">
                  <c:v>5992.99</c:v>
                </c:pt>
                <c:pt idx="17">
                  <c:v>5753.29</c:v>
                </c:pt>
                <c:pt idx="18">
                  <c:v>5554.57</c:v>
                </c:pt>
                <c:pt idx="19">
                  <c:v>6071.24</c:v>
                </c:pt>
                <c:pt idx="20">
                  <c:v>6336.41</c:v>
                </c:pt>
                <c:pt idx="21">
                  <c:v>6332.14</c:v>
                </c:pt>
                <c:pt idx="22">
                  <c:v>5707.96</c:v>
                </c:pt>
                <c:pt idx="23">
                  <c:v>5746.46</c:v>
                </c:pt>
                <c:pt idx="24">
                  <c:v>5431.61</c:v>
                </c:pt>
                <c:pt idx="25">
                  <c:v>5217.99</c:v>
                </c:pt>
                <c:pt idx="26">
                  <c:v>5744.6</c:v>
                </c:pt>
                <c:pt idx="27">
                  <c:v>5991.13</c:v>
                </c:pt>
                <c:pt idx="28">
                  <c:v>5987.93</c:v>
                </c:pt>
                <c:pt idx="29">
                  <c:v>5367.03</c:v>
                </c:pt>
                <c:pt idx="30">
                  <c:v>5410.5</c:v>
                </c:pt>
                <c:pt idx="31">
                  <c:v>5101.24</c:v>
                </c:pt>
                <c:pt idx="32">
                  <c:v>4909.97</c:v>
                </c:pt>
                <c:pt idx="33">
                  <c:v>5441.55</c:v>
                </c:pt>
                <c:pt idx="34">
                  <c:v>5702.99</c:v>
                </c:pt>
                <c:pt idx="35">
                  <c:v>5694.37</c:v>
                </c:pt>
                <c:pt idx="36">
                  <c:v>5068.33</c:v>
                </c:pt>
                <c:pt idx="37">
                  <c:v>5109.93</c:v>
                </c:pt>
                <c:pt idx="38">
                  <c:v>4794.47</c:v>
                </c:pt>
                <c:pt idx="39">
                  <c:v>4579.6000000000004</c:v>
                </c:pt>
                <c:pt idx="40">
                  <c:v>5113.04</c:v>
                </c:pt>
                <c:pt idx="41">
                  <c:v>5375.1</c:v>
                </c:pt>
                <c:pt idx="42">
                  <c:v>5373.7</c:v>
                </c:pt>
                <c:pt idx="43">
                  <c:v>4757.83</c:v>
                </c:pt>
                <c:pt idx="44">
                  <c:v>4898.79</c:v>
                </c:pt>
                <c:pt idx="45">
                  <c:v>4588.91</c:v>
                </c:pt>
                <c:pt idx="46">
                  <c:v>4379.6400000000003</c:v>
                </c:pt>
                <c:pt idx="47">
                  <c:v>4907.49</c:v>
                </c:pt>
                <c:pt idx="48">
                  <c:v>5153.3999999999996</c:v>
                </c:pt>
                <c:pt idx="49">
                  <c:v>5195.07</c:v>
                </c:pt>
                <c:pt idx="50">
                  <c:v>4579.6000000000004</c:v>
                </c:pt>
                <c:pt idx="51">
                  <c:v>4614.38</c:v>
                </c:pt>
                <c:pt idx="52">
                  <c:v>4305.74</c:v>
                </c:pt>
                <c:pt idx="53">
                  <c:v>4116.33</c:v>
                </c:pt>
                <c:pt idx="54">
                  <c:v>4649.7700000000004</c:v>
                </c:pt>
                <c:pt idx="55">
                  <c:v>4914.32</c:v>
                </c:pt>
                <c:pt idx="56">
                  <c:v>4909.32</c:v>
                </c:pt>
                <c:pt idx="57">
                  <c:v>4285.87</c:v>
                </c:pt>
                <c:pt idx="58">
                  <c:v>4338.03</c:v>
                </c:pt>
                <c:pt idx="59">
                  <c:v>4051.13</c:v>
                </c:pt>
                <c:pt idx="60">
                  <c:v>3872.28</c:v>
                </c:pt>
                <c:pt idx="61">
                  <c:v>4420</c:v>
                </c:pt>
                <c:pt idx="62">
                  <c:v>4665.3</c:v>
                </c:pt>
                <c:pt idx="63">
                  <c:v>4660.63</c:v>
                </c:pt>
                <c:pt idx="64">
                  <c:v>4038.71</c:v>
                </c:pt>
                <c:pt idx="65">
                  <c:v>4091.49</c:v>
                </c:pt>
                <c:pt idx="66">
                  <c:v>3943.07</c:v>
                </c:pt>
                <c:pt idx="67">
                  <c:v>3847.44</c:v>
                </c:pt>
                <c:pt idx="68">
                  <c:v>4357.8999999999996</c:v>
                </c:pt>
                <c:pt idx="69">
                  <c:v>4620.58</c:v>
                </c:pt>
                <c:pt idx="70">
                  <c:v>4640.68</c:v>
                </c:pt>
                <c:pt idx="71">
                  <c:v>4024.42</c:v>
                </c:pt>
                <c:pt idx="72">
                  <c:v>4062.93</c:v>
                </c:pt>
                <c:pt idx="73">
                  <c:v>3753.05</c:v>
                </c:pt>
                <c:pt idx="74">
                  <c:v>3543.15</c:v>
                </c:pt>
                <c:pt idx="75">
                  <c:v>4072.86</c:v>
                </c:pt>
                <c:pt idx="76">
                  <c:v>4318.16</c:v>
                </c:pt>
                <c:pt idx="77">
                  <c:v>4315.6499999999996</c:v>
                </c:pt>
                <c:pt idx="78">
                  <c:v>3694.05</c:v>
                </c:pt>
                <c:pt idx="79">
                  <c:v>3737.52</c:v>
                </c:pt>
                <c:pt idx="80">
                  <c:v>3448.14</c:v>
                </c:pt>
                <c:pt idx="81">
                  <c:v>3288.54</c:v>
                </c:pt>
                <c:pt idx="82">
                  <c:v>3822.6</c:v>
                </c:pt>
                <c:pt idx="83">
                  <c:v>4082.8</c:v>
                </c:pt>
                <c:pt idx="84">
                  <c:v>4079.23</c:v>
                </c:pt>
                <c:pt idx="85">
                  <c:v>3457.45</c:v>
                </c:pt>
                <c:pt idx="86">
                  <c:v>3499.06</c:v>
                </c:pt>
                <c:pt idx="87">
                  <c:v>3187.32</c:v>
                </c:pt>
                <c:pt idx="88">
                  <c:v>2980.52</c:v>
                </c:pt>
                <c:pt idx="89">
                  <c:v>3518.31</c:v>
                </c:pt>
                <c:pt idx="90">
                  <c:v>3759.88</c:v>
                </c:pt>
                <c:pt idx="91">
                  <c:v>3757.66</c:v>
                </c:pt>
                <c:pt idx="92">
                  <c:v>3135.77</c:v>
                </c:pt>
                <c:pt idx="93">
                  <c:v>3176.76</c:v>
                </c:pt>
                <c:pt idx="94">
                  <c:v>2863.16</c:v>
                </c:pt>
                <c:pt idx="95">
                  <c:v>2650.15</c:v>
                </c:pt>
                <c:pt idx="96">
                  <c:v>3181.11</c:v>
                </c:pt>
                <c:pt idx="97">
                  <c:v>3427.02</c:v>
                </c:pt>
                <c:pt idx="98">
                  <c:v>3420.27</c:v>
                </c:pt>
                <c:pt idx="99">
                  <c:v>2794.84</c:v>
                </c:pt>
                <c:pt idx="100">
                  <c:v>2836.45</c:v>
                </c:pt>
                <c:pt idx="101">
                  <c:v>2526.5700000000002</c:v>
                </c:pt>
                <c:pt idx="102">
                  <c:v>2316.0500000000002</c:v>
                </c:pt>
                <c:pt idx="103">
                  <c:v>2847.63</c:v>
                </c:pt>
                <c:pt idx="104">
                  <c:v>3092.3</c:v>
                </c:pt>
                <c:pt idx="105">
                  <c:v>3089.2</c:v>
                </c:pt>
                <c:pt idx="106">
                  <c:v>2477.5100000000002</c:v>
                </c:pt>
                <c:pt idx="107">
                  <c:v>2535.27</c:v>
                </c:pt>
                <c:pt idx="108">
                  <c:v>2272.58</c:v>
                </c:pt>
                <c:pt idx="109">
                  <c:v>2069.52</c:v>
                </c:pt>
                <c:pt idx="110">
                  <c:v>2658.22</c:v>
                </c:pt>
                <c:pt idx="111">
                  <c:v>3012.82</c:v>
                </c:pt>
                <c:pt idx="112">
                  <c:v>3008.95</c:v>
                </c:pt>
                <c:pt idx="113">
                  <c:v>2388.71</c:v>
                </c:pt>
                <c:pt idx="114">
                  <c:v>2438.39</c:v>
                </c:pt>
                <c:pt idx="115">
                  <c:v>2137.83</c:v>
                </c:pt>
                <c:pt idx="116">
                  <c:v>2016.11</c:v>
                </c:pt>
                <c:pt idx="117">
                  <c:v>2573.15</c:v>
                </c:pt>
                <c:pt idx="118">
                  <c:v>2895.45</c:v>
                </c:pt>
                <c:pt idx="119">
                  <c:v>2961.3</c:v>
                </c:pt>
                <c:pt idx="120">
                  <c:v>2373.19</c:v>
                </c:pt>
                <c:pt idx="121">
                  <c:v>2545.1999999999998</c:v>
                </c:pt>
                <c:pt idx="122">
                  <c:v>2257.6799999999998</c:v>
                </c:pt>
                <c:pt idx="123">
                  <c:v>2057.1</c:v>
                </c:pt>
                <c:pt idx="124">
                  <c:v>2584.33</c:v>
                </c:pt>
                <c:pt idx="125">
                  <c:v>2831.48</c:v>
                </c:pt>
                <c:pt idx="126">
                  <c:v>2825.67</c:v>
                </c:pt>
                <c:pt idx="127">
                  <c:v>2203.65</c:v>
                </c:pt>
                <c:pt idx="128">
                  <c:v>2245.88</c:v>
                </c:pt>
                <c:pt idx="129">
                  <c:v>1937.24</c:v>
                </c:pt>
                <c:pt idx="130">
                  <c:v>1726.73</c:v>
                </c:pt>
                <c:pt idx="131">
                  <c:v>2260.16</c:v>
                </c:pt>
                <c:pt idx="132">
                  <c:v>2506.6999999999998</c:v>
                </c:pt>
                <c:pt idx="133">
                  <c:v>2504.9499999999998</c:v>
                </c:pt>
                <c:pt idx="134">
                  <c:v>1886.32</c:v>
                </c:pt>
                <c:pt idx="135">
                  <c:v>1929.79</c:v>
                </c:pt>
                <c:pt idx="136">
                  <c:v>1619.91</c:v>
                </c:pt>
                <c:pt idx="137">
                  <c:v>1410.01</c:v>
                </c:pt>
                <c:pt idx="138">
                  <c:v>1947.18</c:v>
                </c:pt>
                <c:pt idx="139">
                  <c:v>2275.0700000000002</c:v>
                </c:pt>
                <c:pt idx="140">
                  <c:v>2540.2399999999998</c:v>
                </c:pt>
                <c:pt idx="141">
                  <c:v>2826.52</c:v>
                </c:pt>
                <c:pt idx="142">
                  <c:v>3273.64</c:v>
                </c:pt>
                <c:pt idx="143">
                  <c:v>3537.56</c:v>
                </c:pt>
                <c:pt idx="144">
                  <c:v>3825.7</c:v>
                </c:pt>
                <c:pt idx="145">
                  <c:v>4073.48</c:v>
                </c:pt>
                <c:pt idx="146">
                  <c:v>4334.3</c:v>
                </c:pt>
                <c:pt idx="147">
                  <c:v>4620.58</c:v>
                </c:pt>
                <c:pt idx="148">
                  <c:v>4863.3999999999996</c:v>
                </c:pt>
                <c:pt idx="149">
                  <c:v>5109.3100000000004</c:v>
                </c:pt>
                <c:pt idx="150">
                  <c:v>5357.71</c:v>
                </c:pt>
                <c:pt idx="151">
                  <c:v>5603.01</c:v>
                </c:pt>
                <c:pt idx="152">
                  <c:v>6026.53</c:v>
                </c:pt>
                <c:pt idx="153">
                  <c:v>6274.31</c:v>
                </c:pt>
                <c:pt idx="154">
                  <c:v>6555</c:v>
                </c:pt>
                <c:pt idx="155">
                  <c:v>6555</c:v>
                </c:pt>
                <c:pt idx="156">
                  <c:v>6563.26</c:v>
                </c:pt>
                <c:pt idx="157">
                  <c:v>6558.28</c:v>
                </c:pt>
                <c:pt idx="158">
                  <c:v>6900</c:v>
                </c:pt>
                <c:pt idx="159">
                  <c:v>6900</c:v>
                </c:pt>
                <c:pt idx="160">
                  <c:v>6900</c:v>
                </c:pt>
                <c:pt idx="161">
                  <c:v>6900</c:v>
                </c:pt>
                <c:pt idx="162">
                  <c:v>6900</c:v>
                </c:pt>
                <c:pt idx="163">
                  <c:v>6900</c:v>
                </c:pt>
                <c:pt idx="164">
                  <c:v>6900</c:v>
                </c:pt>
                <c:pt idx="165">
                  <c:v>6900</c:v>
                </c:pt>
                <c:pt idx="166">
                  <c:v>6900</c:v>
                </c:pt>
                <c:pt idx="167">
                  <c:v>6900</c:v>
                </c:pt>
                <c:pt idx="168">
                  <c:v>6900</c:v>
                </c:pt>
                <c:pt idx="169">
                  <c:v>6900</c:v>
                </c:pt>
                <c:pt idx="170">
                  <c:v>6900</c:v>
                </c:pt>
                <c:pt idx="171">
                  <c:v>6900</c:v>
                </c:pt>
                <c:pt idx="172">
                  <c:v>6900</c:v>
                </c:pt>
                <c:pt idx="173">
                  <c:v>6900</c:v>
                </c:pt>
                <c:pt idx="174">
                  <c:v>6900</c:v>
                </c:pt>
                <c:pt idx="175">
                  <c:v>6900</c:v>
                </c:pt>
                <c:pt idx="176">
                  <c:v>6900</c:v>
                </c:pt>
                <c:pt idx="177">
                  <c:v>6900</c:v>
                </c:pt>
                <c:pt idx="178">
                  <c:v>6900</c:v>
                </c:pt>
                <c:pt idx="179">
                  <c:v>6900</c:v>
                </c:pt>
                <c:pt idx="180">
                  <c:v>6900</c:v>
                </c:pt>
                <c:pt idx="181">
                  <c:v>6900</c:v>
                </c:pt>
                <c:pt idx="182">
                  <c:v>6900</c:v>
                </c:pt>
                <c:pt idx="183">
                  <c:v>6900</c:v>
                </c:pt>
                <c:pt idx="184">
                  <c:v>6900</c:v>
                </c:pt>
                <c:pt idx="185">
                  <c:v>6900</c:v>
                </c:pt>
                <c:pt idx="186">
                  <c:v>6900</c:v>
                </c:pt>
                <c:pt idx="187">
                  <c:v>6900</c:v>
                </c:pt>
                <c:pt idx="188">
                  <c:v>6900</c:v>
                </c:pt>
                <c:pt idx="189">
                  <c:v>6900</c:v>
                </c:pt>
                <c:pt idx="190">
                  <c:v>6900</c:v>
                </c:pt>
                <c:pt idx="191">
                  <c:v>6900</c:v>
                </c:pt>
                <c:pt idx="192">
                  <c:v>6900</c:v>
                </c:pt>
                <c:pt idx="193">
                  <c:v>6900</c:v>
                </c:pt>
                <c:pt idx="194">
                  <c:v>6900</c:v>
                </c:pt>
                <c:pt idx="195">
                  <c:v>6900</c:v>
                </c:pt>
                <c:pt idx="196">
                  <c:v>6900</c:v>
                </c:pt>
                <c:pt idx="197">
                  <c:v>6900</c:v>
                </c:pt>
                <c:pt idx="198">
                  <c:v>6900</c:v>
                </c:pt>
                <c:pt idx="199">
                  <c:v>6900</c:v>
                </c:pt>
                <c:pt idx="200">
                  <c:v>6900</c:v>
                </c:pt>
                <c:pt idx="201">
                  <c:v>6900</c:v>
                </c:pt>
                <c:pt idx="202">
                  <c:v>6900</c:v>
                </c:pt>
                <c:pt idx="203">
                  <c:v>6900</c:v>
                </c:pt>
                <c:pt idx="204">
                  <c:v>6900</c:v>
                </c:pt>
                <c:pt idx="205">
                  <c:v>6900</c:v>
                </c:pt>
                <c:pt idx="206">
                  <c:v>6900</c:v>
                </c:pt>
                <c:pt idx="207">
                  <c:v>6900</c:v>
                </c:pt>
                <c:pt idx="208">
                  <c:v>6900</c:v>
                </c:pt>
                <c:pt idx="209">
                  <c:v>6900</c:v>
                </c:pt>
                <c:pt idx="210">
                  <c:v>6900</c:v>
                </c:pt>
                <c:pt idx="211">
                  <c:v>6900</c:v>
                </c:pt>
                <c:pt idx="212">
                  <c:v>6900</c:v>
                </c:pt>
                <c:pt idx="213">
                  <c:v>6900</c:v>
                </c:pt>
                <c:pt idx="214">
                  <c:v>6900</c:v>
                </c:pt>
                <c:pt idx="215">
                  <c:v>6900</c:v>
                </c:pt>
                <c:pt idx="216">
                  <c:v>6900</c:v>
                </c:pt>
                <c:pt idx="217">
                  <c:v>6900</c:v>
                </c:pt>
                <c:pt idx="218">
                  <c:v>6900</c:v>
                </c:pt>
                <c:pt idx="219">
                  <c:v>6900</c:v>
                </c:pt>
                <c:pt idx="220">
                  <c:v>6900</c:v>
                </c:pt>
                <c:pt idx="221">
                  <c:v>6900</c:v>
                </c:pt>
                <c:pt idx="222">
                  <c:v>6900</c:v>
                </c:pt>
                <c:pt idx="223">
                  <c:v>6900</c:v>
                </c:pt>
                <c:pt idx="224">
                  <c:v>6900</c:v>
                </c:pt>
                <c:pt idx="225">
                  <c:v>6900</c:v>
                </c:pt>
                <c:pt idx="226">
                  <c:v>6887.42</c:v>
                </c:pt>
                <c:pt idx="227">
                  <c:v>6248.23</c:v>
                </c:pt>
                <c:pt idx="228">
                  <c:v>6283.62</c:v>
                </c:pt>
                <c:pt idx="229">
                  <c:v>6313.43</c:v>
                </c:pt>
                <c:pt idx="230">
                  <c:v>6072.48</c:v>
                </c:pt>
                <c:pt idx="231">
                  <c:v>6555</c:v>
                </c:pt>
                <c:pt idx="232">
                  <c:v>6900</c:v>
                </c:pt>
                <c:pt idx="233">
                  <c:v>6896.36</c:v>
                </c:pt>
                <c:pt idx="234">
                  <c:v>6232.7</c:v>
                </c:pt>
                <c:pt idx="235">
                  <c:v>6228.99</c:v>
                </c:pt>
                <c:pt idx="236">
                  <c:v>5871.28</c:v>
                </c:pt>
                <c:pt idx="237">
                  <c:v>5682.5</c:v>
                </c:pt>
                <c:pt idx="238">
                  <c:v>6210.34</c:v>
                </c:pt>
                <c:pt idx="239">
                  <c:v>6458.12</c:v>
                </c:pt>
                <c:pt idx="240">
                  <c:v>6454.16</c:v>
                </c:pt>
                <c:pt idx="241">
                  <c:v>5832.78</c:v>
                </c:pt>
                <c:pt idx="242">
                  <c:v>5874.38</c:v>
                </c:pt>
                <c:pt idx="243">
                  <c:v>5563.88</c:v>
                </c:pt>
                <c:pt idx="244">
                  <c:v>5353.36</c:v>
                </c:pt>
                <c:pt idx="245">
                  <c:v>5884.94</c:v>
                </c:pt>
                <c:pt idx="246">
                  <c:v>6130.24</c:v>
                </c:pt>
                <c:pt idx="247">
                  <c:v>6126.59</c:v>
                </c:pt>
                <c:pt idx="248">
                  <c:v>5504.27</c:v>
                </c:pt>
                <c:pt idx="249">
                  <c:v>5544.63</c:v>
                </c:pt>
                <c:pt idx="250">
                  <c:v>5230.41</c:v>
                </c:pt>
                <c:pt idx="251">
                  <c:v>5009.33</c:v>
                </c:pt>
                <c:pt idx="252">
                  <c:v>5528.49</c:v>
                </c:pt>
                <c:pt idx="253">
                  <c:v>5771.3</c:v>
                </c:pt>
                <c:pt idx="254">
                  <c:v>5767.75</c:v>
                </c:pt>
                <c:pt idx="255">
                  <c:v>5145.95</c:v>
                </c:pt>
                <c:pt idx="256">
                  <c:v>5188.8</c:v>
                </c:pt>
                <c:pt idx="257">
                  <c:v>4878.3</c:v>
                </c:pt>
                <c:pt idx="258">
                  <c:v>4667.16</c:v>
                </c:pt>
                <c:pt idx="259">
                  <c:v>5196.87</c:v>
                </c:pt>
                <c:pt idx="260">
                  <c:v>5465.14</c:v>
                </c:pt>
                <c:pt idx="261">
                  <c:v>5460.4</c:v>
                </c:pt>
                <c:pt idx="262">
                  <c:v>4903.76</c:v>
                </c:pt>
                <c:pt idx="263">
                  <c:v>4944.13</c:v>
                </c:pt>
                <c:pt idx="264">
                  <c:v>4701.9399999999996</c:v>
                </c:pt>
                <c:pt idx="265">
                  <c:v>4493.8999999999996</c:v>
                </c:pt>
                <c:pt idx="266">
                  <c:v>5021.13</c:v>
                </c:pt>
                <c:pt idx="267">
                  <c:v>5265.18</c:v>
                </c:pt>
                <c:pt idx="268">
                  <c:v>5279.8</c:v>
                </c:pt>
                <c:pt idx="269">
                  <c:v>4661.57</c:v>
                </c:pt>
                <c:pt idx="270">
                  <c:v>4712.49</c:v>
                </c:pt>
                <c:pt idx="271">
                  <c:v>4403.2299999999996</c:v>
                </c:pt>
                <c:pt idx="272">
                  <c:v>4193.34</c:v>
                </c:pt>
                <c:pt idx="273">
                  <c:v>4722.43</c:v>
                </c:pt>
                <c:pt idx="274">
                  <c:v>4964.62</c:v>
                </c:pt>
                <c:pt idx="275">
                  <c:v>4958.4399999999996</c:v>
                </c:pt>
                <c:pt idx="276">
                  <c:v>4337.41</c:v>
                </c:pt>
                <c:pt idx="277">
                  <c:v>4377.7700000000004</c:v>
                </c:pt>
                <c:pt idx="278">
                  <c:v>4066.03</c:v>
                </c:pt>
                <c:pt idx="279">
                  <c:v>3891.53</c:v>
                </c:pt>
                <c:pt idx="280">
                  <c:v>4415.03</c:v>
                </c:pt>
                <c:pt idx="281">
                  <c:v>4657.84</c:v>
                </c:pt>
                <c:pt idx="282">
                  <c:v>4651.57</c:v>
                </c:pt>
                <c:pt idx="283">
                  <c:v>4026.29</c:v>
                </c:pt>
                <c:pt idx="284">
                  <c:v>4070.38</c:v>
                </c:pt>
                <c:pt idx="285">
                  <c:v>3756.77</c:v>
                </c:pt>
                <c:pt idx="286">
                  <c:v>3540.67</c:v>
                </c:pt>
                <c:pt idx="287">
                  <c:v>4062.93</c:v>
                </c:pt>
                <c:pt idx="288">
                  <c:v>4338.6499999999996</c:v>
                </c:pt>
                <c:pt idx="289">
                  <c:v>4356.37</c:v>
                </c:pt>
                <c:pt idx="290">
                  <c:v>3738.14</c:v>
                </c:pt>
                <c:pt idx="291">
                  <c:v>3924.44</c:v>
                </c:pt>
                <c:pt idx="292">
                  <c:v>3634.44</c:v>
                </c:pt>
                <c:pt idx="293">
                  <c:v>3453.1</c:v>
                </c:pt>
                <c:pt idx="294">
                  <c:v>3979.71</c:v>
                </c:pt>
                <c:pt idx="295">
                  <c:v>4222.5200000000004</c:v>
                </c:pt>
                <c:pt idx="296">
                  <c:v>4273.46</c:v>
                </c:pt>
                <c:pt idx="297">
                  <c:v>4014.49</c:v>
                </c:pt>
                <c:pt idx="298">
                  <c:v>4036.09</c:v>
                </c:pt>
                <c:pt idx="299">
                  <c:v>3881.6</c:v>
                </c:pt>
                <c:pt idx="300">
                  <c:v>3683.5</c:v>
                </c:pt>
                <c:pt idx="301">
                  <c:v>4181.54</c:v>
                </c:pt>
                <c:pt idx="302">
                  <c:v>4419.38</c:v>
                </c:pt>
                <c:pt idx="303">
                  <c:v>4404.4799999999996</c:v>
                </c:pt>
                <c:pt idx="304">
                  <c:v>3766.71</c:v>
                </c:pt>
                <c:pt idx="305">
                  <c:v>3797.76</c:v>
                </c:pt>
                <c:pt idx="306">
                  <c:v>3477.94</c:v>
                </c:pt>
                <c:pt idx="307">
                  <c:v>3257.49</c:v>
                </c:pt>
                <c:pt idx="308">
                  <c:v>3771.06</c:v>
                </c:pt>
                <c:pt idx="309">
                  <c:v>4012</c:v>
                </c:pt>
                <c:pt idx="310">
                  <c:v>4097.9799999999996</c:v>
                </c:pt>
                <c:pt idx="311">
                  <c:v>3584.14</c:v>
                </c:pt>
                <c:pt idx="312">
                  <c:v>3604.01</c:v>
                </c:pt>
                <c:pt idx="313">
                  <c:v>3294.75</c:v>
                </c:pt>
                <c:pt idx="314">
                  <c:v>3089.82</c:v>
                </c:pt>
                <c:pt idx="315">
                  <c:v>3612.7</c:v>
                </c:pt>
                <c:pt idx="316">
                  <c:v>3856.75</c:v>
                </c:pt>
                <c:pt idx="317">
                  <c:v>3846.44</c:v>
                </c:pt>
                <c:pt idx="318">
                  <c:v>3211.54</c:v>
                </c:pt>
                <c:pt idx="319">
                  <c:v>3246.31</c:v>
                </c:pt>
                <c:pt idx="320">
                  <c:v>3057.53</c:v>
                </c:pt>
                <c:pt idx="321">
                  <c:v>2872.47</c:v>
                </c:pt>
                <c:pt idx="322">
                  <c:v>3487.26</c:v>
                </c:pt>
                <c:pt idx="323">
                  <c:v>3743.73</c:v>
                </c:pt>
                <c:pt idx="324">
                  <c:v>3733.4</c:v>
                </c:pt>
                <c:pt idx="325">
                  <c:v>3104.72</c:v>
                </c:pt>
                <c:pt idx="326">
                  <c:v>3136.39</c:v>
                </c:pt>
                <c:pt idx="327">
                  <c:v>2820.31</c:v>
                </c:pt>
                <c:pt idx="328">
                  <c:v>2602.96</c:v>
                </c:pt>
                <c:pt idx="329">
                  <c:v>3123.35</c:v>
                </c:pt>
                <c:pt idx="330">
                  <c:v>3364.3</c:v>
                </c:pt>
                <c:pt idx="331">
                  <c:v>3355.62</c:v>
                </c:pt>
                <c:pt idx="332">
                  <c:v>2724.05</c:v>
                </c:pt>
                <c:pt idx="333">
                  <c:v>2788.64</c:v>
                </c:pt>
                <c:pt idx="334">
                  <c:v>2478.7600000000002</c:v>
                </c:pt>
                <c:pt idx="335">
                  <c:v>2268.86</c:v>
                </c:pt>
                <c:pt idx="336">
                  <c:v>2833.35</c:v>
                </c:pt>
                <c:pt idx="337">
                  <c:v>3079.88</c:v>
                </c:pt>
                <c:pt idx="338">
                  <c:v>3325.8</c:v>
                </c:pt>
                <c:pt idx="339">
                  <c:v>3572.96</c:v>
                </c:pt>
                <c:pt idx="340">
                  <c:v>3819.5</c:v>
                </c:pt>
                <c:pt idx="341">
                  <c:v>4057.34</c:v>
                </c:pt>
                <c:pt idx="342">
                  <c:v>4293.9399999999996</c:v>
                </c:pt>
                <c:pt idx="343">
                  <c:v>4531.16</c:v>
                </c:pt>
                <c:pt idx="344">
                  <c:v>4762.79</c:v>
                </c:pt>
                <c:pt idx="345">
                  <c:v>4995.67</c:v>
                </c:pt>
                <c:pt idx="346">
                  <c:v>5232.2700000000004</c:v>
                </c:pt>
                <c:pt idx="347">
                  <c:v>5471.98</c:v>
                </c:pt>
                <c:pt idx="348">
                  <c:v>5716.03</c:v>
                </c:pt>
                <c:pt idx="349">
                  <c:v>5960.08</c:v>
                </c:pt>
                <c:pt idx="350">
                  <c:v>6204.14</c:v>
                </c:pt>
                <c:pt idx="351">
                  <c:v>6447.57</c:v>
                </c:pt>
                <c:pt idx="352">
                  <c:v>6900</c:v>
                </c:pt>
                <c:pt idx="353">
                  <c:v>6900</c:v>
                </c:pt>
                <c:pt idx="354">
                  <c:v>6900</c:v>
                </c:pt>
                <c:pt idx="355">
                  <c:v>6900</c:v>
                </c:pt>
                <c:pt idx="356">
                  <c:v>6900</c:v>
                </c:pt>
                <c:pt idx="357">
                  <c:v>6900</c:v>
                </c:pt>
                <c:pt idx="358">
                  <c:v>6900</c:v>
                </c:pt>
                <c:pt idx="359">
                  <c:v>6900</c:v>
                </c:pt>
                <c:pt idx="360">
                  <c:v>6900</c:v>
                </c:pt>
                <c:pt idx="361">
                  <c:v>6900</c:v>
                </c:pt>
                <c:pt idx="362">
                  <c:v>6900</c:v>
                </c:pt>
                <c:pt idx="363">
                  <c:v>6900</c:v>
                </c:pt>
                <c:pt idx="364">
                  <c:v>6900</c:v>
                </c:pt>
                <c:pt idx="365">
                  <c:v>6900</c:v>
                </c:pt>
              </c:numCache>
            </c:numRef>
          </c:val>
          <c:smooth val="0"/>
          <c:extLst>
            <c:ext xmlns:c16="http://schemas.microsoft.com/office/drawing/2014/chart" uri="{C3380CC4-5D6E-409C-BE32-E72D297353CC}">
              <c16:uniqueId val="{00000001-6947-4DA3-85E1-2A235EE5DD86}"/>
            </c:ext>
          </c:extLst>
        </c:ser>
        <c:ser>
          <c:idx val="2"/>
          <c:order val="2"/>
          <c:tx>
            <c:strRef>
              <c:f>水利_農塘!$A$5</c:f>
              <c:strCache>
                <c:ptCount val="1"/>
                <c:pt idx="0">
                  <c:v>農塘3</c:v>
                </c:pt>
              </c:strCache>
            </c:strRef>
          </c:tx>
          <c:spPr>
            <a:ln w="12700" cap="rnd">
              <a:solidFill>
                <a:schemeClr val="accent3"/>
              </a:solidFill>
              <a:round/>
            </a:ln>
            <a:effectLst/>
          </c:spPr>
          <c:marker>
            <c:symbol val="none"/>
          </c:marker>
          <c:cat>
            <c:numRef>
              <c:f>水利_農塘!$B$2:$NC$2</c:f>
              <c:numCache>
                <c:formatCode>m/d;@</c:formatCode>
                <c:ptCount val="366"/>
                <c:pt idx="0">
                  <c:v>42331</c:v>
                </c:pt>
                <c:pt idx="1">
                  <c:v>42332</c:v>
                </c:pt>
                <c:pt idx="2">
                  <c:v>42333</c:v>
                </c:pt>
                <c:pt idx="3">
                  <c:v>42334</c:v>
                </c:pt>
                <c:pt idx="4">
                  <c:v>42335</c:v>
                </c:pt>
                <c:pt idx="5">
                  <c:v>42336</c:v>
                </c:pt>
                <c:pt idx="6">
                  <c:v>42337</c:v>
                </c:pt>
                <c:pt idx="7">
                  <c:v>42338</c:v>
                </c:pt>
                <c:pt idx="8">
                  <c:v>42339</c:v>
                </c:pt>
                <c:pt idx="9">
                  <c:v>42340</c:v>
                </c:pt>
                <c:pt idx="10">
                  <c:v>42341</c:v>
                </c:pt>
                <c:pt idx="11">
                  <c:v>42342</c:v>
                </c:pt>
                <c:pt idx="12">
                  <c:v>42343</c:v>
                </c:pt>
                <c:pt idx="13">
                  <c:v>42344</c:v>
                </c:pt>
                <c:pt idx="14">
                  <c:v>42345</c:v>
                </c:pt>
                <c:pt idx="15">
                  <c:v>42346</c:v>
                </c:pt>
                <c:pt idx="16">
                  <c:v>42347</c:v>
                </c:pt>
                <c:pt idx="17">
                  <c:v>42348</c:v>
                </c:pt>
                <c:pt idx="18">
                  <c:v>42349</c:v>
                </c:pt>
                <c:pt idx="19">
                  <c:v>42350</c:v>
                </c:pt>
                <c:pt idx="20">
                  <c:v>42351</c:v>
                </c:pt>
                <c:pt idx="21">
                  <c:v>42352</c:v>
                </c:pt>
                <c:pt idx="22">
                  <c:v>42353</c:v>
                </c:pt>
                <c:pt idx="23">
                  <c:v>42354</c:v>
                </c:pt>
                <c:pt idx="24">
                  <c:v>42355</c:v>
                </c:pt>
                <c:pt idx="25">
                  <c:v>42356</c:v>
                </c:pt>
                <c:pt idx="26">
                  <c:v>42357</c:v>
                </c:pt>
                <c:pt idx="27">
                  <c:v>42358</c:v>
                </c:pt>
                <c:pt idx="28">
                  <c:v>42359</c:v>
                </c:pt>
                <c:pt idx="29">
                  <c:v>42360</c:v>
                </c:pt>
                <c:pt idx="30">
                  <c:v>42361</c:v>
                </c:pt>
                <c:pt idx="31">
                  <c:v>42362</c:v>
                </c:pt>
                <c:pt idx="32">
                  <c:v>42363</c:v>
                </c:pt>
                <c:pt idx="33">
                  <c:v>42364</c:v>
                </c:pt>
                <c:pt idx="34">
                  <c:v>42365</c:v>
                </c:pt>
                <c:pt idx="35">
                  <c:v>42366</c:v>
                </c:pt>
                <c:pt idx="36">
                  <c:v>42367</c:v>
                </c:pt>
                <c:pt idx="37">
                  <c:v>42368</c:v>
                </c:pt>
                <c:pt idx="38">
                  <c:v>42369</c:v>
                </c:pt>
                <c:pt idx="39">
                  <c:v>42370</c:v>
                </c:pt>
                <c:pt idx="40">
                  <c:v>42371</c:v>
                </c:pt>
                <c:pt idx="41">
                  <c:v>42372</c:v>
                </c:pt>
                <c:pt idx="42">
                  <c:v>42373</c:v>
                </c:pt>
                <c:pt idx="43">
                  <c:v>42374</c:v>
                </c:pt>
                <c:pt idx="44">
                  <c:v>42375</c:v>
                </c:pt>
                <c:pt idx="45">
                  <c:v>42376</c:v>
                </c:pt>
                <c:pt idx="46">
                  <c:v>42377</c:v>
                </c:pt>
                <c:pt idx="47">
                  <c:v>42378</c:v>
                </c:pt>
                <c:pt idx="48">
                  <c:v>42379</c:v>
                </c:pt>
                <c:pt idx="49">
                  <c:v>42380</c:v>
                </c:pt>
                <c:pt idx="50">
                  <c:v>42381</c:v>
                </c:pt>
                <c:pt idx="51">
                  <c:v>42382</c:v>
                </c:pt>
                <c:pt idx="52">
                  <c:v>42383</c:v>
                </c:pt>
                <c:pt idx="53">
                  <c:v>42384</c:v>
                </c:pt>
                <c:pt idx="54">
                  <c:v>42385</c:v>
                </c:pt>
                <c:pt idx="55">
                  <c:v>42386</c:v>
                </c:pt>
                <c:pt idx="56">
                  <c:v>42387</c:v>
                </c:pt>
                <c:pt idx="57">
                  <c:v>42388</c:v>
                </c:pt>
                <c:pt idx="58">
                  <c:v>42389</c:v>
                </c:pt>
                <c:pt idx="59">
                  <c:v>42390</c:v>
                </c:pt>
                <c:pt idx="60">
                  <c:v>42391</c:v>
                </c:pt>
                <c:pt idx="61">
                  <c:v>42392</c:v>
                </c:pt>
                <c:pt idx="62">
                  <c:v>42393</c:v>
                </c:pt>
                <c:pt idx="63">
                  <c:v>42394</c:v>
                </c:pt>
                <c:pt idx="64">
                  <c:v>42395</c:v>
                </c:pt>
                <c:pt idx="65">
                  <c:v>42396</c:v>
                </c:pt>
                <c:pt idx="66">
                  <c:v>42397</c:v>
                </c:pt>
                <c:pt idx="67">
                  <c:v>42398</c:v>
                </c:pt>
                <c:pt idx="68">
                  <c:v>42399</c:v>
                </c:pt>
                <c:pt idx="69">
                  <c:v>42400</c:v>
                </c:pt>
                <c:pt idx="70">
                  <c:v>42401</c:v>
                </c:pt>
                <c:pt idx="71">
                  <c:v>42402</c:v>
                </c:pt>
                <c:pt idx="72">
                  <c:v>42403</c:v>
                </c:pt>
                <c:pt idx="73">
                  <c:v>42404</c:v>
                </c:pt>
                <c:pt idx="74">
                  <c:v>42405</c:v>
                </c:pt>
                <c:pt idx="75">
                  <c:v>42406</c:v>
                </c:pt>
                <c:pt idx="76">
                  <c:v>42407</c:v>
                </c:pt>
                <c:pt idx="77">
                  <c:v>42408</c:v>
                </c:pt>
                <c:pt idx="78">
                  <c:v>42409</c:v>
                </c:pt>
                <c:pt idx="79">
                  <c:v>42410</c:v>
                </c:pt>
                <c:pt idx="80">
                  <c:v>42411</c:v>
                </c:pt>
                <c:pt idx="81">
                  <c:v>42412</c:v>
                </c:pt>
                <c:pt idx="82">
                  <c:v>42413</c:v>
                </c:pt>
                <c:pt idx="83">
                  <c:v>42414</c:v>
                </c:pt>
                <c:pt idx="84">
                  <c:v>42415</c:v>
                </c:pt>
                <c:pt idx="85">
                  <c:v>42416</c:v>
                </c:pt>
                <c:pt idx="86">
                  <c:v>42417</c:v>
                </c:pt>
                <c:pt idx="87">
                  <c:v>42418</c:v>
                </c:pt>
                <c:pt idx="88">
                  <c:v>42419</c:v>
                </c:pt>
                <c:pt idx="89">
                  <c:v>42420</c:v>
                </c:pt>
                <c:pt idx="90">
                  <c:v>42421</c:v>
                </c:pt>
                <c:pt idx="91">
                  <c:v>42422</c:v>
                </c:pt>
                <c:pt idx="92">
                  <c:v>42423</c:v>
                </c:pt>
                <c:pt idx="93">
                  <c:v>42424</c:v>
                </c:pt>
                <c:pt idx="94">
                  <c:v>42425</c:v>
                </c:pt>
                <c:pt idx="95">
                  <c:v>42426</c:v>
                </c:pt>
                <c:pt idx="96">
                  <c:v>42427</c:v>
                </c:pt>
                <c:pt idx="97">
                  <c:v>42428</c:v>
                </c:pt>
                <c:pt idx="98">
                  <c:v>42429</c:v>
                </c:pt>
                <c:pt idx="99">
                  <c:v>42430</c:v>
                </c:pt>
                <c:pt idx="100">
                  <c:v>42431</c:v>
                </c:pt>
                <c:pt idx="101">
                  <c:v>42432</c:v>
                </c:pt>
                <c:pt idx="102">
                  <c:v>42433</c:v>
                </c:pt>
                <c:pt idx="103">
                  <c:v>42434</c:v>
                </c:pt>
                <c:pt idx="104">
                  <c:v>42435</c:v>
                </c:pt>
                <c:pt idx="105">
                  <c:v>42436</c:v>
                </c:pt>
                <c:pt idx="106">
                  <c:v>42437</c:v>
                </c:pt>
                <c:pt idx="107">
                  <c:v>42438</c:v>
                </c:pt>
                <c:pt idx="108">
                  <c:v>42439</c:v>
                </c:pt>
                <c:pt idx="109">
                  <c:v>42440</c:v>
                </c:pt>
                <c:pt idx="110">
                  <c:v>42441</c:v>
                </c:pt>
                <c:pt idx="111">
                  <c:v>42442</c:v>
                </c:pt>
                <c:pt idx="112">
                  <c:v>42443</c:v>
                </c:pt>
                <c:pt idx="113">
                  <c:v>42444</c:v>
                </c:pt>
                <c:pt idx="114">
                  <c:v>42445</c:v>
                </c:pt>
                <c:pt idx="115">
                  <c:v>42446</c:v>
                </c:pt>
                <c:pt idx="116">
                  <c:v>42447</c:v>
                </c:pt>
                <c:pt idx="117">
                  <c:v>42448</c:v>
                </c:pt>
                <c:pt idx="118">
                  <c:v>42449</c:v>
                </c:pt>
                <c:pt idx="119">
                  <c:v>42450</c:v>
                </c:pt>
                <c:pt idx="120">
                  <c:v>42451</c:v>
                </c:pt>
                <c:pt idx="121">
                  <c:v>42452</c:v>
                </c:pt>
                <c:pt idx="122">
                  <c:v>42453</c:v>
                </c:pt>
                <c:pt idx="123">
                  <c:v>42454</c:v>
                </c:pt>
                <c:pt idx="124">
                  <c:v>42455</c:v>
                </c:pt>
                <c:pt idx="125">
                  <c:v>42456</c:v>
                </c:pt>
                <c:pt idx="126">
                  <c:v>42457</c:v>
                </c:pt>
                <c:pt idx="127">
                  <c:v>42458</c:v>
                </c:pt>
                <c:pt idx="128">
                  <c:v>42459</c:v>
                </c:pt>
                <c:pt idx="129">
                  <c:v>42460</c:v>
                </c:pt>
                <c:pt idx="130">
                  <c:v>42461</c:v>
                </c:pt>
                <c:pt idx="131">
                  <c:v>42462</c:v>
                </c:pt>
                <c:pt idx="132">
                  <c:v>42463</c:v>
                </c:pt>
                <c:pt idx="133">
                  <c:v>42464</c:v>
                </c:pt>
                <c:pt idx="134">
                  <c:v>42465</c:v>
                </c:pt>
                <c:pt idx="135">
                  <c:v>42466</c:v>
                </c:pt>
                <c:pt idx="136">
                  <c:v>42467</c:v>
                </c:pt>
                <c:pt idx="137">
                  <c:v>42468</c:v>
                </c:pt>
                <c:pt idx="138">
                  <c:v>42469</c:v>
                </c:pt>
                <c:pt idx="139">
                  <c:v>42470</c:v>
                </c:pt>
                <c:pt idx="140">
                  <c:v>42471</c:v>
                </c:pt>
                <c:pt idx="141">
                  <c:v>42472</c:v>
                </c:pt>
                <c:pt idx="142">
                  <c:v>42473</c:v>
                </c:pt>
                <c:pt idx="143">
                  <c:v>42474</c:v>
                </c:pt>
                <c:pt idx="144">
                  <c:v>42475</c:v>
                </c:pt>
                <c:pt idx="145">
                  <c:v>42476</c:v>
                </c:pt>
                <c:pt idx="146">
                  <c:v>42477</c:v>
                </c:pt>
                <c:pt idx="147">
                  <c:v>42478</c:v>
                </c:pt>
                <c:pt idx="148">
                  <c:v>42479</c:v>
                </c:pt>
                <c:pt idx="149">
                  <c:v>42480</c:v>
                </c:pt>
                <c:pt idx="150">
                  <c:v>42481</c:v>
                </c:pt>
                <c:pt idx="151">
                  <c:v>42482</c:v>
                </c:pt>
                <c:pt idx="152">
                  <c:v>42483</c:v>
                </c:pt>
                <c:pt idx="153">
                  <c:v>42484</c:v>
                </c:pt>
                <c:pt idx="154">
                  <c:v>42485</c:v>
                </c:pt>
                <c:pt idx="155">
                  <c:v>42486</c:v>
                </c:pt>
                <c:pt idx="156">
                  <c:v>42487</c:v>
                </c:pt>
                <c:pt idx="157">
                  <c:v>42488</c:v>
                </c:pt>
                <c:pt idx="158">
                  <c:v>42489</c:v>
                </c:pt>
                <c:pt idx="159">
                  <c:v>42490</c:v>
                </c:pt>
                <c:pt idx="160">
                  <c:v>42491</c:v>
                </c:pt>
                <c:pt idx="161">
                  <c:v>42492</c:v>
                </c:pt>
                <c:pt idx="162">
                  <c:v>42493</c:v>
                </c:pt>
                <c:pt idx="163">
                  <c:v>42494</c:v>
                </c:pt>
                <c:pt idx="164">
                  <c:v>42495</c:v>
                </c:pt>
                <c:pt idx="165">
                  <c:v>42496</c:v>
                </c:pt>
                <c:pt idx="166">
                  <c:v>42497</c:v>
                </c:pt>
                <c:pt idx="167">
                  <c:v>42498</c:v>
                </c:pt>
                <c:pt idx="168">
                  <c:v>42499</c:v>
                </c:pt>
                <c:pt idx="169">
                  <c:v>42500</c:v>
                </c:pt>
                <c:pt idx="170">
                  <c:v>42501</c:v>
                </c:pt>
                <c:pt idx="171">
                  <c:v>42502</c:v>
                </c:pt>
                <c:pt idx="172">
                  <c:v>42503</c:v>
                </c:pt>
                <c:pt idx="173">
                  <c:v>42504</c:v>
                </c:pt>
                <c:pt idx="174">
                  <c:v>42505</c:v>
                </c:pt>
                <c:pt idx="175">
                  <c:v>42506</c:v>
                </c:pt>
                <c:pt idx="176">
                  <c:v>42507</c:v>
                </c:pt>
                <c:pt idx="177">
                  <c:v>42508</c:v>
                </c:pt>
                <c:pt idx="178">
                  <c:v>42509</c:v>
                </c:pt>
                <c:pt idx="179">
                  <c:v>42510</c:v>
                </c:pt>
                <c:pt idx="180">
                  <c:v>42511</c:v>
                </c:pt>
                <c:pt idx="181">
                  <c:v>42512</c:v>
                </c:pt>
                <c:pt idx="182">
                  <c:v>42513</c:v>
                </c:pt>
                <c:pt idx="183">
                  <c:v>42514</c:v>
                </c:pt>
                <c:pt idx="184">
                  <c:v>42515</c:v>
                </c:pt>
                <c:pt idx="185">
                  <c:v>42516</c:v>
                </c:pt>
                <c:pt idx="186">
                  <c:v>42517</c:v>
                </c:pt>
                <c:pt idx="187">
                  <c:v>42518</c:v>
                </c:pt>
                <c:pt idx="188">
                  <c:v>42519</c:v>
                </c:pt>
                <c:pt idx="189">
                  <c:v>42520</c:v>
                </c:pt>
                <c:pt idx="190">
                  <c:v>42521</c:v>
                </c:pt>
                <c:pt idx="191">
                  <c:v>42522</c:v>
                </c:pt>
                <c:pt idx="192">
                  <c:v>42523</c:v>
                </c:pt>
                <c:pt idx="193">
                  <c:v>42524</c:v>
                </c:pt>
                <c:pt idx="194">
                  <c:v>42525</c:v>
                </c:pt>
                <c:pt idx="195">
                  <c:v>42526</c:v>
                </c:pt>
                <c:pt idx="196">
                  <c:v>42527</c:v>
                </c:pt>
                <c:pt idx="197">
                  <c:v>42528</c:v>
                </c:pt>
                <c:pt idx="198">
                  <c:v>42529</c:v>
                </c:pt>
                <c:pt idx="199">
                  <c:v>42530</c:v>
                </c:pt>
                <c:pt idx="200">
                  <c:v>42531</c:v>
                </c:pt>
                <c:pt idx="201">
                  <c:v>42532</c:v>
                </c:pt>
                <c:pt idx="202">
                  <c:v>42533</c:v>
                </c:pt>
                <c:pt idx="203">
                  <c:v>42534</c:v>
                </c:pt>
                <c:pt idx="204">
                  <c:v>42535</c:v>
                </c:pt>
                <c:pt idx="205">
                  <c:v>42536</c:v>
                </c:pt>
                <c:pt idx="206">
                  <c:v>42537</c:v>
                </c:pt>
                <c:pt idx="207">
                  <c:v>42538</c:v>
                </c:pt>
                <c:pt idx="208">
                  <c:v>42539</c:v>
                </c:pt>
                <c:pt idx="209">
                  <c:v>42540</c:v>
                </c:pt>
                <c:pt idx="210">
                  <c:v>42541</c:v>
                </c:pt>
                <c:pt idx="211">
                  <c:v>42542</c:v>
                </c:pt>
                <c:pt idx="212">
                  <c:v>42543</c:v>
                </c:pt>
                <c:pt idx="213">
                  <c:v>42544</c:v>
                </c:pt>
                <c:pt idx="214">
                  <c:v>42545</c:v>
                </c:pt>
                <c:pt idx="215">
                  <c:v>42546</c:v>
                </c:pt>
                <c:pt idx="216">
                  <c:v>42547</c:v>
                </c:pt>
                <c:pt idx="217">
                  <c:v>42548</c:v>
                </c:pt>
                <c:pt idx="218">
                  <c:v>42549</c:v>
                </c:pt>
                <c:pt idx="219">
                  <c:v>42550</c:v>
                </c:pt>
                <c:pt idx="220">
                  <c:v>42551</c:v>
                </c:pt>
                <c:pt idx="221">
                  <c:v>42552</c:v>
                </c:pt>
                <c:pt idx="222">
                  <c:v>42553</c:v>
                </c:pt>
                <c:pt idx="223">
                  <c:v>42554</c:v>
                </c:pt>
                <c:pt idx="224">
                  <c:v>42555</c:v>
                </c:pt>
                <c:pt idx="225">
                  <c:v>42556</c:v>
                </c:pt>
                <c:pt idx="226">
                  <c:v>42557</c:v>
                </c:pt>
                <c:pt idx="227">
                  <c:v>42558</c:v>
                </c:pt>
                <c:pt idx="228">
                  <c:v>42559</c:v>
                </c:pt>
                <c:pt idx="229">
                  <c:v>42560</c:v>
                </c:pt>
                <c:pt idx="230">
                  <c:v>42561</c:v>
                </c:pt>
                <c:pt idx="231">
                  <c:v>42562</c:v>
                </c:pt>
                <c:pt idx="232">
                  <c:v>42563</c:v>
                </c:pt>
                <c:pt idx="233">
                  <c:v>42564</c:v>
                </c:pt>
                <c:pt idx="234">
                  <c:v>42565</c:v>
                </c:pt>
                <c:pt idx="235">
                  <c:v>42566</c:v>
                </c:pt>
                <c:pt idx="236">
                  <c:v>42567</c:v>
                </c:pt>
                <c:pt idx="237">
                  <c:v>42568</c:v>
                </c:pt>
                <c:pt idx="238">
                  <c:v>42569</c:v>
                </c:pt>
                <c:pt idx="239">
                  <c:v>42570</c:v>
                </c:pt>
                <c:pt idx="240">
                  <c:v>42571</c:v>
                </c:pt>
                <c:pt idx="241">
                  <c:v>42572</c:v>
                </c:pt>
                <c:pt idx="242">
                  <c:v>42573</c:v>
                </c:pt>
                <c:pt idx="243">
                  <c:v>42574</c:v>
                </c:pt>
                <c:pt idx="244">
                  <c:v>42575</c:v>
                </c:pt>
                <c:pt idx="245">
                  <c:v>42576</c:v>
                </c:pt>
                <c:pt idx="246">
                  <c:v>42577</c:v>
                </c:pt>
                <c:pt idx="247">
                  <c:v>42578</c:v>
                </c:pt>
                <c:pt idx="248">
                  <c:v>42579</c:v>
                </c:pt>
                <c:pt idx="249">
                  <c:v>42580</c:v>
                </c:pt>
                <c:pt idx="250">
                  <c:v>42581</c:v>
                </c:pt>
                <c:pt idx="251">
                  <c:v>42582</c:v>
                </c:pt>
                <c:pt idx="252">
                  <c:v>42583</c:v>
                </c:pt>
                <c:pt idx="253">
                  <c:v>42584</c:v>
                </c:pt>
                <c:pt idx="254">
                  <c:v>42585</c:v>
                </c:pt>
                <c:pt idx="255">
                  <c:v>42586</c:v>
                </c:pt>
                <c:pt idx="256">
                  <c:v>42587</c:v>
                </c:pt>
                <c:pt idx="257">
                  <c:v>42588</c:v>
                </c:pt>
                <c:pt idx="258">
                  <c:v>42589</c:v>
                </c:pt>
                <c:pt idx="259">
                  <c:v>42590</c:v>
                </c:pt>
                <c:pt idx="260">
                  <c:v>42591</c:v>
                </c:pt>
                <c:pt idx="261">
                  <c:v>42592</c:v>
                </c:pt>
                <c:pt idx="262">
                  <c:v>42593</c:v>
                </c:pt>
                <c:pt idx="263">
                  <c:v>42594</c:v>
                </c:pt>
                <c:pt idx="264">
                  <c:v>42595</c:v>
                </c:pt>
                <c:pt idx="265">
                  <c:v>42596</c:v>
                </c:pt>
                <c:pt idx="266">
                  <c:v>42597</c:v>
                </c:pt>
                <c:pt idx="267">
                  <c:v>42598</c:v>
                </c:pt>
                <c:pt idx="268">
                  <c:v>42599</c:v>
                </c:pt>
                <c:pt idx="269">
                  <c:v>42600</c:v>
                </c:pt>
                <c:pt idx="270">
                  <c:v>42601</c:v>
                </c:pt>
                <c:pt idx="271">
                  <c:v>42602</c:v>
                </c:pt>
                <c:pt idx="272">
                  <c:v>42603</c:v>
                </c:pt>
                <c:pt idx="273">
                  <c:v>42604</c:v>
                </c:pt>
                <c:pt idx="274">
                  <c:v>42605</c:v>
                </c:pt>
                <c:pt idx="275">
                  <c:v>42606</c:v>
                </c:pt>
                <c:pt idx="276">
                  <c:v>42607</c:v>
                </c:pt>
                <c:pt idx="277">
                  <c:v>42608</c:v>
                </c:pt>
                <c:pt idx="278">
                  <c:v>42609</c:v>
                </c:pt>
                <c:pt idx="279">
                  <c:v>42610</c:v>
                </c:pt>
                <c:pt idx="280">
                  <c:v>42611</c:v>
                </c:pt>
                <c:pt idx="281">
                  <c:v>42612</c:v>
                </c:pt>
                <c:pt idx="282">
                  <c:v>42613</c:v>
                </c:pt>
                <c:pt idx="283">
                  <c:v>42614</c:v>
                </c:pt>
                <c:pt idx="284">
                  <c:v>42615</c:v>
                </c:pt>
                <c:pt idx="285">
                  <c:v>42616</c:v>
                </c:pt>
                <c:pt idx="286">
                  <c:v>42617</c:v>
                </c:pt>
                <c:pt idx="287">
                  <c:v>42618</c:v>
                </c:pt>
                <c:pt idx="288">
                  <c:v>42619</c:v>
                </c:pt>
                <c:pt idx="289">
                  <c:v>42620</c:v>
                </c:pt>
                <c:pt idx="290">
                  <c:v>42621</c:v>
                </c:pt>
                <c:pt idx="291">
                  <c:v>42622</c:v>
                </c:pt>
                <c:pt idx="292">
                  <c:v>42623</c:v>
                </c:pt>
                <c:pt idx="293">
                  <c:v>42624</c:v>
                </c:pt>
                <c:pt idx="294">
                  <c:v>42625</c:v>
                </c:pt>
                <c:pt idx="295">
                  <c:v>42626</c:v>
                </c:pt>
                <c:pt idx="296">
                  <c:v>42627</c:v>
                </c:pt>
                <c:pt idx="297">
                  <c:v>42628</c:v>
                </c:pt>
                <c:pt idx="298">
                  <c:v>42629</c:v>
                </c:pt>
                <c:pt idx="299">
                  <c:v>42630</c:v>
                </c:pt>
                <c:pt idx="300">
                  <c:v>42631</c:v>
                </c:pt>
                <c:pt idx="301">
                  <c:v>42632</c:v>
                </c:pt>
                <c:pt idx="302">
                  <c:v>42633</c:v>
                </c:pt>
                <c:pt idx="303">
                  <c:v>42634</c:v>
                </c:pt>
                <c:pt idx="304">
                  <c:v>42635</c:v>
                </c:pt>
                <c:pt idx="305">
                  <c:v>42636</c:v>
                </c:pt>
                <c:pt idx="306">
                  <c:v>42637</c:v>
                </c:pt>
                <c:pt idx="307">
                  <c:v>42638</c:v>
                </c:pt>
                <c:pt idx="308">
                  <c:v>42639</c:v>
                </c:pt>
                <c:pt idx="309">
                  <c:v>42640</c:v>
                </c:pt>
                <c:pt idx="310">
                  <c:v>42641</c:v>
                </c:pt>
                <c:pt idx="311">
                  <c:v>42642</c:v>
                </c:pt>
                <c:pt idx="312">
                  <c:v>42643</c:v>
                </c:pt>
                <c:pt idx="313">
                  <c:v>42644</c:v>
                </c:pt>
                <c:pt idx="314">
                  <c:v>42645</c:v>
                </c:pt>
                <c:pt idx="315">
                  <c:v>42646</c:v>
                </c:pt>
                <c:pt idx="316">
                  <c:v>42647</c:v>
                </c:pt>
                <c:pt idx="317">
                  <c:v>42648</c:v>
                </c:pt>
                <c:pt idx="318">
                  <c:v>42649</c:v>
                </c:pt>
                <c:pt idx="319">
                  <c:v>42650</c:v>
                </c:pt>
                <c:pt idx="320">
                  <c:v>42651</c:v>
                </c:pt>
                <c:pt idx="321">
                  <c:v>42652</c:v>
                </c:pt>
                <c:pt idx="322">
                  <c:v>42653</c:v>
                </c:pt>
                <c:pt idx="323">
                  <c:v>42654</c:v>
                </c:pt>
                <c:pt idx="324">
                  <c:v>42655</c:v>
                </c:pt>
                <c:pt idx="325">
                  <c:v>42656</c:v>
                </c:pt>
                <c:pt idx="326">
                  <c:v>42657</c:v>
                </c:pt>
                <c:pt idx="327">
                  <c:v>42658</c:v>
                </c:pt>
                <c:pt idx="328">
                  <c:v>42659</c:v>
                </c:pt>
                <c:pt idx="329">
                  <c:v>42660</c:v>
                </c:pt>
                <c:pt idx="330">
                  <c:v>42661</c:v>
                </c:pt>
                <c:pt idx="331">
                  <c:v>42662</c:v>
                </c:pt>
                <c:pt idx="332">
                  <c:v>42663</c:v>
                </c:pt>
                <c:pt idx="333">
                  <c:v>42664</c:v>
                </c:pt>
                <c:pt idx="334">
                  <c:v>42665</c:v>
                </c:pt>
                <c:pt idx="335">
                  <c:v>42666</c:v>
                </c:pt>
                <c:pt idx="336">
                  <c:v>42667</c:v>
                </c:pt>
                <c:pt idx="337">
                  <c:v>42668</c:v>
                </c:pt>
                <c:pt idx="338">
                  <c:v>42669</c:v>
                </c:pt>
                <c:pt idx="339">
                  <c:v>42670</c:v>
                </c:pt>
                <c:pt idx="340">
                  <c:v>42671</c:v>
                </c:pt>
                <c:pt idx="341">
                  <c:v>42672</c:v>
                </c:pt>
                <c:pt idx="342">
                  <c:v>42673</c:v>
                </c:pt>
                <c:pt idx="343">
                  <c:v>42674</c:v>
                </c:pt>
                <c:pt idx="344">
                  <c:v>42675</c:v>
                </c:pt>
                <c:pt idx="345">
                  <c:v>42676</c:v>
                </c:pt>
                <c:pt idx="346">
                  <c:v>42677</c:v>
                </c:pt>
                <c:pt idx="347">
                  <c:v>42678</c:v>
                </c:pt>
                <c:pt idx="348">
                  <c:v>42679</c:v>
                </c:pt>
                <c:pt idx="349">
                  <c:v>42680</c:v>
                </c:pt>
                <c:pt idx="350">
                  <c:v>42681</c:v>
                </c:pt>
                <c:pt idx="351">
                  <c:v>42682</c:v>
                </c:pt>
                <c:pt idx="352">
                  <c:v>42683</c:v>
                </c:pt>
                <c:pt idx="353">
                  <c:v>42684</c:v>
                </c:pt>
                <c:pt idx="354">
                  <c:v>42685</c:v>
                </c:pt>
                <c:pt idx="355">
                  <c:v>42686</c:v>
                </c:pt>
                <c:pt idx="356">
                  <c:v>42687</c:v>
                </c:pt>
                <c:pt idx="357">
                  <c:v>42688</c:v>
                </c:pt>
                <c:pt idx="358">
                  <c:v>42689</c:v>
                </c:pt>
                <c:pt idx="359">
                  <c:v>42690</c:v>
                </c:pt>
                <c:pt idx="360">
                  <c:v>42691</c:v>
                </c:pt>
                <c:pt idx="361">
                  <c:v>42692</c:v>
                </c:pt>
                <c:pt idx="362">
                  <c:v>42693</c:v>
                </c:pt>
                <c:pt idx="363">
                  <c:v>42694</c:v>
                </c:pt>
                <c:pt idx="364">
                  <c:v>42695</c:v>
                </c:pt>
                <c:pt idx="365">
                  <c:v>42696</c:v>
                </c:pt>
              </c:numCache>
            </c:numRef>
          </c:cat>
          <c:val>
            <c:numRef>
              <c:f>水利_農塘!$B$5:$NC$5</c:f>
              <c:numCache>
                <c:formatCode>General</c:formatCode>
                <c:ptCount val="366"/>
                <c:pt idx="0">
                  <c:v>1259.79</c:v>
                </c:pt>
                <c:pt idx="1">
                  <c:v>1317.11</c:v>
                </c:pt>
                <c:pt idx="2">
                  <c:v>1323.6</c:v>
                </c:pt>
                <c:pt idx="3">
                  <c:v>1322.04</c:v>
                </c:pt>
                <c:pt idx="4">
                  <c:v>1320.51</c:v>
                </c:pt>
                <c:pt idx="5">
                  <c:v>1322.17</c:v>
                </c:pt>
                <c:pt idx="6">
                  <c:v>1373.58</c:v>
                </c:pt>
                <c:pt idx="7">
                  <c:v>1184.49</c:v>
                </c:pt>
                <c:pt idx="8">
                  <c:v>1241.26</c:v>
                </c:pt>
                <c:pt idx="9">
                  <c:v>1250.1300000000001</c:v>
                </c:pt>
                <c:pt idx="10">
                  <c:v>1248.83</c:v>
                </c:pt>
                <c:pt idx="11">
                  <c:v>1247.42</c:v>
                </c:pt>
                <c:pt idx="12">
                  <c:v>1252.48</c:v>
                </c:pt>
                <c:pt idx="13">
                  <c:v>1312.9</c:v>
                </c:pt>
                <c:pt idx="14">
                  <c:v>1123.81</c:v>
                </c:pt>
                <c:pt idx="15">
                  <c:v>1181.3599999999999</c:v>
                </c:pt>
                <c:pt idx="16">
                  <c:v>1266.44</c:v>
                </c:pt>
                <c:pt idx="17">
                  <c:v>1278.8399999999999</c:v>
                </c:pt>
                <c:pt idx="18">
                  <c:v>1277.8</c:v>
                </c:pt>
                <c:pt idx="19">
                  <c:v>1276.57</c:v>
                </c:pt>
                <c:pt idx="20">
                  <c:v>1332.48</c:v>
                </c:pt>
                <c:pt idx="21">
                  <c:v>1144.04</c:v>
                </c:pt>
                <c:pt idx="22">
                  <c:v>1200.67</c:v>
                </c:pt>
                <c:pt idx="23">
                  <c:v>1208.1099999999999</c:v>
                </c:pt>
                <c:pt idx="24">
                  <c:v>1207.07</c:v>
                </c:pt>
                <c:pt idx="25">
                  <c:v>1205.97</c:v>
                </c:pt>
                <c:pt idx="26">
                  <c:v>1207.5899999999999</c:v>
                </c:pt>
                <c:pt idx="27">
                  <c:v>1259.27</c:v>
                </c:pt>
                <c:pt idx="28">
                  <c:v>1070.96</c:v>
                </c:pt>
                <c:pt idx="29">
                  <c:v>1129.94</c:v>
                </c:pt>
                <c:pt idx="30">
                  <c:v>1138.42</c:v>
                </c:pt>
                <c:pt idx="31">
                  <c:v>1137.99</c:v>
                </c:pt>
                <c:pt idx="32">
                  <c:v>1141.56</c:v>
                </c:pt>
                <c:pt idx="33">
                  <c:v>1144.56</c:v>
                </c:pt>
                <c:pt idx="34">
                  <c:v>1198.58</c:v>
                </c:pt>
                <c:pt idx="35">
                  <c:v>1008.84</c:v>
                </c:pt>
                <c:pt idx="36">
                  <c:v>1066.6500000000001</c:v>
                </c:pt>
                <c:pt idx="37">
                  <c:v>1074.8699999999999</c:v>
                </c:pt>
                <c:pt idx="38">
                  <c:v>1073.44</c:v>
                </c:pt>
                <c:pt idx="39">
                  <c:v>1072.26</c:v>
                </c:pt>
                <c:pt idx="40">
                  <c:v>1074.8699999999999</c:v>
                </c:pt>
                <c:pt idx="41">
                  <c:v>1129.81</c:v>
                </c:pt>
                <c:pt idx="42">
                  <c:v>942.15200000000004</c:v>
                </c:pt>
                <c:pt idx="43">
                  <c:v>1000.75</c:v>
                </c:pt>
                <c:pt idx="44">
                  <c:v>1030.3699999999999</c:v>
                </c:pt>
                <c:pt idx="45">
                  <c:v>1029.72</c:v>
                </c:pt>
                <c:pt idx="46">
                  <c:v>1029</c:v>
                </c:pt>
                <c:pt idx="47">
                  <c:v>1031.4100000000001</c:v>
                </c:pt>
                <c:pt idx="48">
                  <c:v>1083.8800000000001</c:v>
                </c:pt>
                <c:pt idx="49">
                  <c:v>909.005</c:v>
                </c:pt>
                <c:pt idx="50">
                  <c:v>963.81500000000005</c:v>
                </c:pt>
                <c:pt idx="51">
                  <c:v>970.99199999999996</c:v>
                </c:pt>
                <c:pt idx="52">
                  <c:v>970.601</c:v>
                </c:pt>
                <c:pt idx="53">
                  <c:v>974.51599999999996</c:v>
                </c:pt>
                <c:pt idx="54">
                  <c:v>977.38699999999994</c:v>
                </c:pt>
                <c:pt idx="55">
                  <c:v>1033.1099999999999</c:v>
                </c:pt>
                <c:pt idx="56">
                  <c:v>844.40800000000002</c:v>
                </c:pt>
                <c:pt idx="57">
                  <c:v>901.17499999999995</c:v>
                </c:pt>
                <c:pt idx="58">
                  <c:v>912.52800000000002</c:v>
                </c:pt>
                <c:pt idx="59">
                  <c:v>918.00900000000001</c:v>
                </c:pt>
                <c:pt idx="60">
                  <c:v>924.274</c:v>
                </c:pt>
                <c:pt idx="61">
                  <c:v>929.10199999999998</c:v>
                </c:pt>
                <c:pt idx="62">
                  <c:v>981.17100000000005</c:v>
                </c:pt>
                <c:pt idx="63">
                  <c:v>792.46799999999996</c:v>
                </c:pt>
                <c:pt idx="64">
                  <c:v>850.80200000000002</c:v>
                </c:pt>
                <c:pt idx="65">
                  <c:v>860.45899999999995</c:v>
                </c:pt>
                <c:pt idx="66">
                  <c:v>895.95500000000004</c:v>
                </c:pt>
                <c:pt idx="67">
                  <c:v>919.57600000000002</c:v>
                </c:pt>
                <c:pt idx="68">
                  <c:v>919.18399999999997</c:v>
                </c:pt>
                <c:pt idx="69">
                  <c:v>971.77599999999995</c:v>
                </c:pt>
                <c:pt idx="70">
                  <c:v>790.51099999999997</c:v>
                </c:pt>
                <c:pt idx="71">
                  <c:v>846.36500000000001</c:v>
                </c:pt>
                <c:pt idx="72">
                  <c:v>854.58600000000001</c:v>
                </c:pt>
                <c:pt idx="73">
                  <c:v>853.86099999999999</c:v>
                </c:pt>
                <c:pt idx="74">
                  <c:v>853.46</c:v>
                </c:pt>
                <c:pt idx="75">
                  <c:v>856.28300000000002</c:v>
                </c:pt>
                <c:pt idx="76">
                  <c:v>907.83</c:v>
                </c:pt>
                <c:pt idx="77">
                  <c:v>719.78</c:v>
                </c:pt>
                <c:pt idx="78">
                  <c:v>777.72199999999998</c:v>
                </c:pt>
                <c:pt idx="79">
                  <c:v>786.07399999999996</c:v>
                </c:pt>
                <c:pt idx="80">
                  <c:v>790.12</c:v>
                </c:pt>
                <c:pt idx="81">
                  <c:v>800.64200000000005</c:v>
                </c:pt>
                <c:pt idx="82">
                  <c:v>803.69200000000001</c:v>
                </c:pt>
                <c:pt idx="83">
                  <c:v>858.89300000000003</c:v>
                </c:pt>
                <c:pt idx="84">
                  <c:v>670.71199999999999</c:v>
                </c:pt>
                <c:pt idx="85">
                  <c:v>728.654</c:v>
                </c:pt>
                <c:pt idx="86">
                  <c:v>736.09199999999998</c:v>
                </c:pt>
                <c:pt idx="87">
                  <c:v>736.745</c:v>
                </c:pt>
                <c:pt idx="88">
                  <c:v>737.24599999999998</c:v>
                </c:pt>
                <c:pt idx="89">
                  <c:v>739.48500000000001</c:v>
                </c:pt>
                <c:pt idx="90">
                  <c:v>790.64200000000005</c:v>
                </c:pt>
                <c:pt idx="91">
                  <c:v>602.72199999999998</c:v>
                </c:pt>
                <c:pt idx="92">
                  <c:v>660.27200000000005</c:v>
                </c:pt>
                <c:pt idx="93">
                  <c:v>668.23199999999997</c:v>
                </c:pt>
                <c:pt idx="94">
                  <c:v>666.928</c:v>
                </c:pt>
                <c:pt idx="95">
                  <c:v>666.01599999999996</c:v>
                </c:pt>
                <c:pt idx="96">
                  <c:v>669.40700000000004</c:v>
                </c:pt>
                <c:pt idx="97">
                  <c:v>720.43200000000002</c:v>
                </c:pt>
                <c:pt idx="98">
                  <c:v>531.20799999999997</c:v>
                </c:pt>
                <c:pt idx="99">
                  <c:v>588.62699999999995</c:v>
                </c:pt>
                <c:pt idx="100">
                  <c:v>597.24</c:v>
                </c:pt>
                <c:pt idx="101">
                  <c:v>596.71799999999996</c:v>
                </c:pt>
                <c:pt idx="102">
                  <c:v>596.17399999999998</c:v>
                </c:pt>
                <c:pt idx="103">
                  <c:v>598.67600000000004</c:v>
                </c:pt>
                <c:pt idx="104">
                  <c:v>649.96199999999999</c:v>
                </c:pt>
                <c:pt idx="105">
                  <c:v>461.78199999999998</c:v>
                </c:pt>
                <c:pt idx="106">
                  <c:v>521.41999999999996</c:v>
                </c:pt>
                <c:pt idx="107">
                  <c:v>533.42600000000004</c:v>
                </c:pt>
                <c:pt idx="108">
                  <c:v>543.73500000000001</c:v>
                </c:pt>
                <c:pt idx="109">
                  <c:v>544.56100000000004</c:v>
                </c:pt>
                <c:pt idx="110">
                  <c:v>559.65599999999995</c:v>
                </c:pt>
                <c:pt idx="111">
                  <c:v>633.52</c:v>
                </c:pt>
                <c:pt idx="112">
                  <c:v>445.20800000000003</c:v>
                </c:pt>
                <c:pt idx="113">
                  <c:v>503.02</c:v>
                </c:pt>
                <c:pt idx="114">
                  <c:v>512.93799999999999</c:v>
                </c:pt>
                <c:pt idx="115">
                  <c:v>514.50400000000002</c:v>
                </c:pt>
                <c:pt idx="116">
                  <c:v>533.55600000000004</c:v>
                </c:pt>
                <c:pt idx="117">
                  <c:v>541.90800000000002</c:v>
                </c:pt>
                <c:pt idx="118">
                  <c:v>608.85500000000002</c:v>
                </c:pt>
                <c:pt idx="119">
                  <c:v>441.16199999999998</c:v>
                </c:pt>
                <c:pt idx="120">
                  <c:v>500.279</c:v>
                </c:pt>
                <c:pt idx="121">
                  <c:v>537.47199999999998</c:v>
                </c:pt>
                <c:pt idx="122">
                  <c:v>541.25599999999997</c:v>
                </c:pt>
                <c:pt idx="123">
                  <c:v>541.50900000000001</c:v>
                </c:pt>
                <c:pt idx="124">
                  <c:v>543.47400000000005</c:v>
                </c:pt>
                <c:pt idx="125">
                  <c:v>595.41300000000001</c:v>
                </c:pt>
                <c:pt idx="126">
                  <c:v>406.58</c:v>
                </c:pt>
                <c:pt idx="127">
                  <c:v>465.17399999999998</c:v>
                </c:pt>
                <c:pt idx="128">
                  <c:v>472.48200000000003</c:v>
                </c:pt>
                <c:pt idx="129">
                  <c:v>471.96800000000002</c:v>
                </c:pt>
                <c:pt idx="130">
                  <c:v>471.505</c:v>
                </c:pt>
                <c:pt idx="131">
                  <c:v>475.09199999999998</c:v>
                </c:pt>
                <c:pt idx="132">
                  <c:v>527.29200000000003</c:v>
                </c:pt>
                <c:pt idx="133">
                  <c:v>339.63299999999998</c:v>
                </c:pt>
                <c:pt idx="134">
                  <c:v>396.66199999999998</c:v>
                </c:pt>
                <c:pt idx="135">
                  <c:v>405.928</c:v>
                </c:pt>
                <c:pt idx="136">
                  <c:v>406.18799999999999</c:v>
                </c:pt>
                <c:pt idx="137">
                  <c:v>405.74299999999999</c:v>
                </c:pt>
                <c:pt idx="138">
                  <c:v>409.32</c:v>
                </c:pt>
                <c:pt idx="139">
                  <c:v>478.61599999999999</c:v>
                </c:pt>
                <c:pt idx="140">
                  <c:v>534.20899999999995</c:v>
                </c:pt>
                <c:pt idx="141">
                  <c:v>594.76099999999997</c:v>
                </c:pt>
                <c:pt idx="142">
                  <c:v>688.19899999999996</c:v>
                </c:pt>
                <c:pt idx="143">
                  <c:v>744.053</c:v>
                </c:pt>
                <c:pt idx="144">
                  <c:v>804.60500000000002</c:v>
                </c:pt>
                <c:pt idx="145">
                  <c:v>856.41300000000001</c:v>
                </c:pt>
                <c:pt idx="146">
                  <c:v>911.61500000000001</c:v>
                </c:pt>
                <c:pt idx="147">
                  <c:v>971.12300000000005</c:v>
                </c:pt>
                <c:pt idx="148">
                  <c:v>1022.28</c:v>
                </c:pt>
                <c:pt idx="149">
                  <c:v>1074.6099999999999</c:v>
                </c:pt>
                <c:pt idx="150">
                  <c:v>1126.1600000000001</c:v>
                </c:pt>
                <c:pt idx="151">
                  <c:v>1177.7</c:v>
                </c:pt>
                <c:pt idx="152">
                  <c:v>1266.97</c:v>
                </c:pt>
                <c:pt idx="153">
                  <c:v>1319.56</c:v>
                </c:pt>
                <c:pt idx="154">
                  <c:v>1377.5</c:v>
                </c:pt>
                <c:pt idx="155">
                  <c:v>1450</c:v>
                </c:pt>
                <c:pt idx="156">
                  <c:v>1450</c:v>
                </c:pt>
                <c:pt idx="157">
                  <c:v>1450</c:v>
                </c:pt>
                <c:pt idx="158">
                  <c:v>1450</c:v>
                </c:pt>
                <c:pt idx="159">
                  <c:v>1450</c:v>
                </c:pt>
                <c:pt idx="160">
                  <c:v>1450</c:v>
                </c:pt>
                <c:pt idx="161">
                  <c:v>1450</c:v>
                </c:pt>
                <c:pt idx="162">
                  <c:v>1450</c:v>
                </c:pt>
                <c:pt idx="163">
                  <c:v>1450</c:v>
                </c:pt>
                <c:pt idx="164">
                  <c:v>1450</c:v>
                </c:pt>
                <c:pt idx="165">
                  <c:v>1450</c:v>
                </c:pt>
                <c:pt idx="166">
                  <c:v>1450</c:v>
                </c:pt>
                <c:pt idx="167">
                  <c:v>1450</c:v>
                </c:pt>
                <c:pt idx="168">
                  <c:v>1450</c:v>
                </c:pt>
                <c:pt idx="169">
                  <c:v>1450</c:v>
                </c:pt>
                <c:pt idx="170">
                  <c:v>1450</c:v>
                </c:pt>
                <c:pt idx="171">
                  <c:v>1450</c:v>
                </c:pt>
                <c:pt idx="172">
                  <c:v>1450</c:v>
                </c:pt>
                <c:pt idx="173">
                  <c:v>1450</c:v>
                </c:pt>
                <c:pt idx="174">
                  <c:v>1450</c:v>
                </c:pt>
                <c:pt idx="175">
                  <c:v>1450</c:v>
                </c:pt>
                <c:pt idx="176">
                  <c:v>1450</c:v>
                </c:pt>
                <c:pt idx="177">
                  <c:v>1450</c:v>
                </c:pt>
                <c:pt idx="178">
                  <c:v>1450</c:v>
                </c:pt>
                <c:pt idx="179">
                  <c:v>1450</c:v>
                </c:pt>
                <c:pt idx="180">
                  <c:v>1450</c:v>
                </c:pt>
                <c:pt idx="181">
                  <c:v>1450</c:v>
                </c:pt>
                <c:pt idx="182">
                  <c:v>1450</c:v>
                </c:pt>
                <c:pt idx="183">
                  <c:v>1450</c:v>
                </c:pt>
                <c:pt idx="184">
                  <c:v>1450</c:v>
                </c:pt>
                <c:pt idx="185">
                  <c:v>1450</c:v>
                </c:pt>
                <c:pt idx="186">
                  <c:v>1450</c:v>
                </c:pt>
                <c:pt idx="187">
                  <c:v>1450</c:v>
                </c:pt>
                <c:pt idx="188">
                  <c:v>1450</c:v>
                </c:pt>
                <c:pt idx="189">
                  <c:v>1450</c:v>
                </c:pt>
                <c:pt idx="190">
                  <c:v>1450</c:v>
                </c:pt>
                <c:pt idx="191">
                  <c:v>1450</c:v>
                </c:pt>
                <c:pt idx="192">
                  <c:v>1450</c:v>
                </c:pt>
                <c:pt idx="193">
                  <c:v>1450</c:v>
                </c:pt>
                <c:pt idx="194">
                  <c:v>1450</c:v>
                </c:pt>
                <c:pt idx="195">
                  <c:v>1450</c:v>
                </c:pt>
                <c:pt idx="196">
                  <c:v>1450</c:v>
                </c:pt>
                <c:pt idx="197">
                  <c:v>1450</c:v>
                </c:pt>
                <c:pt idx="198">
                  <c:v>1450</c:v>
                </c:pt>
                <c:pt idx="199">
                  <c:v>1450</c:v>
                </c:pt>
                <c:pt idx="200">
                  <c:v>1450</c:v>
                </c:pt>
                <c:pt idx="201">
                  <c:v>1450</c:v>
                </c:pt>
                <c:pt idx="202">
                  <c:v>1450</c:v>
                </c:pt>
                <c:pt idx="203">
                  <c:v>1450</c:v>
                </c:pt>
                <c:pt idx="204">
                  <c:v>1450</c:v>
                </c:pt>
                <c:pt idx="205">
                  <c:v>1450</c:v>
                </c:pt>
                <c:pt idx="206">
                  <c:v>1450</c:v>
                </c:pt>
                <c:pt idx="207">
                  <c:v>1450</c:v>
                </c:pt>
                <c:pt idx="208">
                  <c:v>1450</c:v>
                </c:pt>
                <c:pt idx="209">
                  <c:v>1450</c:v>
                </c:pt>
                <c:pt idx="210">
                  <c:v>1450</c:v>
                </c:pt>
                <c:pt idx="211">
                  <c:v>1450</c:v>
                </c:pt>
                <c:pt idx="212">
                  <c:v>1450</c:v>
                </c:pt>
                <c:pt idx="213">
                  <c:v>1450</c:v>
                </c:pt>
                <c:pt idx="214">
                  <c:v>1450</c:v>
                </c:pt>
                <c:pt idx="215">
                  <c:v>1450</c:v>
                </c:pt>
                <c:pt idx="216">
                  <c:v>1450</c:v>
                </c:pt>
                <c:pt idx="217">
                  <c:v>1450</c:v>
                </c:pt>
                <c:pt idx="218">
                  <c:v>1450</c:v>
                </c:pt>
                <c:pt idx="219">
                  <c:v>1450</c:v>
                </c:pt>
                <c:pt idx="220">
                  <c:v>1450</c:v>
                </c:pt>
                <c:pt idx="221">
                  <c:v>1450</c:v>
                </c:pt>
                <c:pt idx="222">
                  <c:v>1450</c:v>
                </c:pt>
                <c:pt idx="223">
                  <c:v>1450</c:v>
                </c:pt>
                <c:pt idx="224">
                  <c:v>1450</c:v>
                </c:pt>
                <c:pt idx="225">
                  <c:v>1450</c:v>
                </c:pt>
                <c:pt idx="226">
                  <c:v>1259.01</c:v>
                </c:pt>
                <c:pt idx="227">
                  <c:v>1315.94</c:v>
                </c:pt>
                <c:pt idx="228">
                  <c:v>1320.99</c:v>
                </c:pt>
                <c:pt idx="229">
                  <c:v>1395.26</c:v>
                </c:pt>
                <c:pt idx="230">
                  <c:v>1399.18</c:v>
                </c:pt>
                <c:pt idx="231">
                  <c:v>1401.23</c:v>
                </c:pt>
                <c:pt idx="232">
                  <c:v>1400.83</c:v>
                </c:pt>
                <c:pt idx="233">
                  <c:v>1236.56</c:v>
                </c:pt>
                <c:pt idx="234">
                  <c:v>1310.55</c:v>
                </c:pt>
                <c:pt idx="235">
                  <c:v>1310.03</c:v>
                </c:pt>
                <c:pt idx="236">
                  <c:v>1309.6199999999999</c:v>
                </c:pt>
                <c:pt idx="237">
                  <c:v>1309.1199999999999</c:v>
                </c:pt>
                <c:pt idx="238">
                  <c:v>1309.53</c:v>
                </c:pt>
                <c:pt idx="239">
                  <c:v>1357.53</c:v>
                </c:pt>
                <c:pt idx="240">
                  <c:v>1169.22</c:v>
                </c:pt>
                <c:pt idx="241">
                  <c:v>1226.51</c:v>
                </c:pt>
                <c:pt idx="242">
                  <c:v>1235.52</c:v>
                </c:pt>
                <c:pt idx="243">
                  <c:v>1234.82</c:v>
                </c:pt>
                <c:pt idx="244">
                  <c:v>1234.3800000000001</c:v>
                </c:pt>
                <c:pt idx="245">
                  <c:v>1237.73</c:v>
                </c:pt>
                <c:pt idx="246">
                  <c:v>1289.28</c:v>
                </c:pt>
                <c:pt idx="247">
                  <c:v>1100.97</c:v>
                </c:pt>
                <c:pt idx="248">
                  <c:v>1158.78</c:v>
                </c:pt>
                <c:pt idx="249">
                  <c:v>1165.83</c:v>
                </c:pt>
                <c:pt idx="250">
                  <c:v>1165.05</c:v>
                </c:pt>
                <c:pt idx="251">
                  <c:v>1162.6099999999999</c:v>
                </c:pt>
                <c:pt idx="252">
                  <c:v>1162.83</c:v>
                </c:pt>
                <c:pt idx="253">
                  <c:v>1213.2</c:v>
                </c:pt>
                <c:pt idx="254">
                  <c:v>1024.8900000000001</c:v>
                </c:pt>
                <c:pt idx="255">
                  <c:v>1082.7</c:v>
                </c:pt>
                <c:pt idx="256">
                  <c:v>1090.92</c:v>
                </c:pt>
                <c:pt idx="257">
                  <c:v>1091.44</c:v>
                </c:pt>
                <c:pt idx="258">
                  <c:v>1090.75</c:v>
                </c:pt>
                <c:pt idx="259">
                  <c:v>1093.01</c:v>
                </c:pt>
                <c:pt idx="260">
                  <c:v>1148.99</c:v>
                </c:pt>
                <c:pt idx="261">
                  <c:v>960.42200000000003</c:v>
                </c:pt>
                <c:pt idx="262">
                  <c:v>1032.72</c:v>
                </c:pt>
                <c:pt idx="263">
                  <c:v>1039.6400000000001</c:v>
                </c:pt>
                <c:pt idx="264">
                  <c:v>1053.73</c:v>
                </c:pt>
                <c:pt idx="265">
                  <c:v>1053.03</c:v>
                </c:pt>
                <c:pt idx="266">
                  <c:v>1055.43</c:v>
                </c:pt>
                <c:pt idx="267">
                  <c:v>1107.3599999999999</c:v>
                </c:pt>
                <c:pt idx="268">
                  <c:v>924.53399999999999</c:v>
                </c:pt>
                <c:pt idx="269">
                  <c:v>981.17200000000003</c:v>
                </c:pt>
                <c:pt idx="270">
                  <c:v>990.82799999999997</c:v>
                </c:pt>
                <c:pt idx="271">
                  <c:v>991.61199999999997</c:v>
                </c:pt>
                <c:pt idx="272">
                  <c:v>991.29899999999998</c:v>
                </c:pt>
                <c:pt idx="273">
                  <c:v>993.30799999999999</c:v>
                </c:pt>
                <c:pt idx="274">
                  <c:v>1044.2</c:v>
                </c:pt>
                <c:pt idx="275">
                  <c:v>855.10799999999995</c:v>
                </c:pt>
                <c:pt idx="276">
                  <c:v>912.52800000000002</c:v>
                </c:pt>
                <c:pt idx="277">
                  <c:v>921.27200000000005</c:v>
                </c:pt>
                <c:pt idx="278">
                  <c:v>920.48900000000003</c:v>
                </c:pt>
                <c:pt idx="279">
                  <c:v>927.71199999999999</c:v>
                </c:pt>
                <c:pt idx="280">
                  <c:v>928.71</c:v>
                </c:pt>
                <c:pt idx="281">
                  <c:v>978.95299999999997</c:v>
                </c:pt>
                <c:pt idx="282">
                  <c:v>789.72799999999995</c:v>
                </c:pt>
                <c:pt idx="283">
                  <c:v>848.58399999999995</c:v>
                </c:pt>
                <c:pt idx="284">
                  <c:v>856.67399999999998</c:v>
                </c:pt>
                <c:pt idx="285">
                  <c:v>856.54399999999998</c:v>
                </c:pt>
                <c:pt idx="286">
                  <c:v>854.8</c:v>
                </c:pt>
                <c:pt idx="287">
                  <c:v>854.06399999999996</c:v>
                </c:pt>
                <c:pt idx="288">
                  <c:v>912.13699999999994</c:v>
                </c:pt>
                <c:pt idx="289">
                  <c:v>730.22</c:v>
                </c:pt>
                <c:pt idx="290">
                  <c:v>787.77099999999996</c:v>
                </c:pt>
                <c:pt idx="291">
                  <c:v>825.61500000000001</c:v>
                </c:pt>
                <c:pt idx="292">
                  <c:v>828.61699999999996</c:v>
                </c:pt>
                <c:pt idx="293">
                  <c:v>833.31500000000005</c:v>
                </c:pt>
                <c:pt idx="294">
                  <c:v>836.83900000000006</c:v>
                </c:pt>
                <c:pt idx="295">
                  <c:v>887.60299999999995</c:v>
                </c:pt>
                <c:pt idx="296">
                  <c:v>715.08199999999999</c:v>
                </c:pt>
                <c:pt idx="297">
                  <c:v>845.32100000000003</c:v>
                </c:pt>
                <c:pt idx="298">
                  <c:v>850.54100000000005</c:v>
                </c:pt>
                <c:pt idx="299">
                  <c:v>882.51300000000003</c:v>
                </c:pt>
                <c:pt idx="300">
                  <c:v>881.85699999999997</c:v>
                </c:pt>
                <c:pt idx="301">
                  <c:v>879.59400000000005</c:v>
                </c:pt>
                <c:pt idx="302">
                  <c:v>928.97199999999998</c:v>
                </c:pt>
                <c:pt idx="303">
                  <c:v>737.00599999999997</c:v>
                </c:pt>
                <c:pt idx="304">
                  <c:v>792.077</c:v>
                </c:pt>
                <c:pt idx="305">
                  <c:v>798.60199999999998</c:v>
                </c:pt>
                <c:pt idx="306">
                  <c:v>795.99199999999996</c:v>
                </c:pt>
                <c:pt idx="307">
                  <c:v>793.38599999999997</c:v>
                </c:pt>
                <c:pt idx="308">
                  <c:v>793.25199999999995</c:v>
                </c:pt>
                <c:pt idx="309">
                  <c:v>843.36300000000006</c:v>
                </c:pt>
                <c:pt idx="310">
                  <c:v>681.54399999999998</c:v>
                </c:pt>
                <c:pt idx="311">
                  <c:v>753.84</c:v>
                </c:pt>
                <c:pt idx="312">
                  <c:v>757.88599999999997</c:v>
                </c:pt>
                <c:pt idx="313">
                  <c:v>756.84199999999998</c:v>
                </c:pt>
                <c:pt idx="314">
                  <c:v>756.85</c:v>
                </c:pt>
                <c:pt idx="315">
                  <c:v>760.10400000000004</c:v>
                </c:pt>
                <c:pt idx="316">
                  <c:v>811.64200000000005</c:v>
                </c:pt>
                <c:pt idx="317">
                  <c:v>620.99199999999996</c:v>
                </c:pt>
                <c:pt idx="318">
                  <c:v>676.32399999999996</c:v>
                </c:pt>
                <c:pt idx="319">
                  <c:v>682.71799999999996</c:v>
                </c:pt>
                <c:pt idx="320">
                  <c:v>708.81799999999998</c:v>
                </c:pt>
                <c:pt idx="321">
                  <c:v>713.16300000000001</c:v>
                </c:pt>
                <c:pt idx="322">
                  <c:v>735.17899999999997</c:v>
                </c:pt>
                <c:pt idx="323">
                  <c:v>787.37900000000002</c:v>
                </c:pt>
                <c:pt idx="324">
                  <c:v>597.11</c:v>
                </c:pt>
                <c:pt idx="325">
                  <c:v>653.74699999999996</c:v>
                </c:pt>
                <c:pt idx="326">
                  <c:v>660.53300000000002</c:v>
                </c:pt>
                <c:pt idx="327">
                  <c:v>658.83600000000001</c:v>
                </c:pt>
                <c:pt idx="328">
                  <c:v>656.94200000000001</c:v>
                </c:pt>
                <c:pt idx="329">
                  <c:v>656.61800000000005</c:v>
                </c:pt>
                <c:pt idx="330">
                  <c:v>707.51300000000003</c:v>
                </c:pt>
                <c:pt idx="331">
                  <c:v>517.76599999999996</c:v>
                </c:pt>
                <c:pt idx="332">
                  <c:v>574.27200000000005</c:v>
                </c:pt>
                <c:pt idx="333">
                  <c:v>586.27800000000002</c:v>
                </c:pt>
                <c:pt idx="334">
                  <c:v>585.49599999999998</c:v>
                </c:pt>
                <c:pt idx="335">
                  <c:v>584.98599999999999</c:v>
                </c:pt>
                <c:pt idx="336">
                  <c:v>595.67399999999998</c:v>
                </c:pt>
                <c:pt idx="337">
                  <c:v>647.35199999999998</c:v>
                </c:pt>
                <c:pt idx="338">
                  <c:v>699.29100000000005</c:v>
                </c:pt>
                <c:pt idx="339">
                  <c:v>751.23</c:v>
                </c:pt>
                <c:pt idx="340">
                  <c:v>803.43100000000004</c:v>
                </c:pt>
                <c:pt idx="341">
                  <c:v>853.28099999999995</c:v>
                </c:pt>
                <c:pt idx="342">
                  <c:v>902.74099999999999</c:v>
                </c:pt>
                <c:pt idx="343">
                  <c:v>952.46199999999999</c:v>
                </c:pt>
                <c:pt idx="344">
                  <c:v>1001.14</c:v>
                </c:pt>
                <c:pt idx="345">
                  <c:v>1050.08</c:v>
                </c:pt>
                <c:pt idx="346">
                  <c:v>1099.8</c:v>
                </c:pt>
                <c:pt idx="347">
                  <c:v>1150.3</c:v>
                </c:pt>
                <c:pt idx="348">
                  <c:v>1201.8499999999999</c:v>
                </c:pt>
                <c:pt idx="349">
                  <c:v>1253.1300000000001</c:v>
                </c:pt>
                <c:pt idx="350">
                  <c:v>1304.42</c:v>
                </c:pt>
                <c:pt idx="351">
                  <c:v>1355.31</c:v>
                </c:pt>
                <c:pt idx="352">
                  <c:v>1377.5</c:v>
                </c:pt>
                <c:pt idx="353">
                  <c:v>1450</c:v>
                </c:pt>
                <c:pt idx="354">
                  <c:v>1448.52</c:v>
                </c:pt>
                <c:pt idx="355">
                  <c:v>1447.68</c:v>
                </c:pt>
                <c:pt idx="356">
                  <c:v>1447.16</c:v>
                </c:pt>
                <c:pt idx="357">
                  <c:v>1446.76</c:v>
                </c:pt>
                <c:pt idx="358">
                  <c:v>1445.5</c:v>
                </c:pt>
                <c:pt idx="359">
                  <c:v>1444.03</c:v>
                </c:pt>
                <c:pt idx="360">
                  <c:v>1443.18</c:v>
                </c:pt>
                <c:pt idx="361">
                  <c:v>1442.66</c:v>
                </c:pt>
                <c:pt idx="362">
                  <c:v>1442.15</c:v>
                </c:pt>
                <c:pt idx="363">
                  <c:v>1443.33</c:v>
                </c:pt>
                <c:pt idx="364">
                  <c:v>1450</c:v>
                </c:pt>
                <c:pt idx="365">
                  <c:v>1450</c:v>
                </c:pt>
              </c:numCache>
            </c:numRef>
          </c:val>
          <c:smooth val="0"/>
          <c:extLst>
            <c:ext xmlns:c16="http://schemas.microsoft.com/office/drawing/2014/chart" uri="{C3380CC4-5D6E-409C-BE32-E72D297353CC}">
              <c16:uniqueId val="{00000002-6947-4DA3-85E1-2A235EE5DD86}"/>
            </c:ext>
          </c:extLst>
        </c:ser>
        <c:ser>
          <c:idx val="3"/>
          <c:order val="3"/>
          <c:tx>
            <c:strRef>
              <c:f>水利_農塘!$A$6</c:f>
              <c:strCache>
                <c:ptCount val="1"/>
                <c:pt idx="0">
                  <c:v>農塘4</c:v>
                </c:pt>
              </c:strCache>
            </c:strRef>
          </c:tx>
          <c:spPr>
            <a:ln w="12700" cap="rnd">
              <a:solidFill>
                <a:schemeClr val="accent4"/>
              </a:solidFill>
              <a:round/>
            </a:ln>
            <a:effectLst/>
          </c:spPr>
          <c:marker>
            <c:symbol val="none"/>
          </c:marker>
          <c:cat>
            <c:numRef>
              <c:f>水利_農塘!$B$2:$NC$2</c:f>
              <c:numCache>
                <c:formatCode>m/d;@</c:formatCode>
                <c:ptCount val="366"/>
                <c:pt idx="0">
                  <c:v>42331</c:v>
                </c:pt>
                <c:pt idx="1">
                  <c:v>42332</c:v>
                </c:pt>
                <c:pt idx="2">
                  <c:v>42333</c:v>
                </c:pt>
                <c:pt idx="3">
                  <c:v>42334</c:v>
                </c:pt>
                <c:pt idx="4">
                  <c:v>42335</c:v>
                </c:pt>
                <c:pt idx="5">
                  <c:v>42336</c:v>
                </c:pt>
                <c:pt idx="6">
                  <c:v>42337</c:v>
                </c:pt>
                <c:pt idx="7">
                  <c:v>42338</c:v>
                </c:pt>
                <c:pt idx="8">
                  <c:v>42339</c:v>
                </c:pt>
                <c:pt idx="9">
                  <c:v>42340</c:v>
                </c:pt>
                <c:pt idx="10">
                  <c:v>42341</c:v>
                </c:pt>
                <c:pt idx="11">
                  <c:v>42342</c:v>
                </c:pt>
                <c:pt idx="12">
                  <c:v>42343</c:v>
                </c:pt>
                <c:pt idx="13">
                  <c:v>42344</c:v>
                </c:pt>
                <c:pt idx="14">
                  <c:v>42345</c:v>
                </c:pt>
                <c:pt idx="15">
                  <c:v>42346</c:v>
                </c:pt>
                <c:pt idx="16">
                  <c:v>42347</c:v>
                </c:pt>
                <c:pt idx="17">
                  <c:v>42348</c:v>
                </c:pt>
                <c:pt idx="18">
                  <c:v>42349</c:v>
                </c:pt>
                <c:pt idx="19">
                  <c:v>42350</c:v>
                </c:pt>
                <c:pt idx="20">
                  <c:v>42351</c:v>
                </c:pt>
                <c:pt idx="21">
                  <c:v>42352</c:v>
                </c:pt>
                <c:pt idx="22">
                  <c:v>42353</c:v>
                </c:pt>
                <c:pt idx="23">
                  <c:v>42354</c:v>
                </c:pt>
                <c:pt idx="24">
                  <c:v>42355</c:v>
                </c:pt>
                <c:pt idx="25">
                  <c:v>42356</c:v>
                </c:pt>
                <c:pt idx="26">
                  <c:v>42357</c:v>
                </c:pt>
                <c:pt idx="27">
                  <c:v>42358</c:v>
                </c:pt>
                <c:pt idx="28">
                  <c:v>42359</c:v>
                </c:pt>
                <c:pt idx="29">
                  <c:v>42360</c:v>
                </c:pt>
                <c:pt idx="30">
                  <c:v>42361</c:v>
                </c:pt>
                <c:pt idx="31">
                  <c:v>42362</c:v>
                </c:pt>
                <c:pt idx="32">
                  <c:v>42363</c:v>
                </c:pt>
                <c:pt idx="33">
                  <c:v>42364</c:v>
                </c:pt>
                <c:pt idx="34">
                  <c:v>42365</c:v>
                </c:pt>
                <c:pt idx="35">
                  <c:v>42366</c:v>
                </c:pt>
                <c:pt idx="36">
                  <c:v>42367</c:v>
                </c:pt>
                <c:pt idx="37">
                  <c:v>42368</c:v>
                </c:pt>
                <c:pt idx="38">
                  <c:v>42369</c:v>
                </c:pt>
                <c:pt idx="39">
                  <c:v>42370</c:v>
                </c:pt>
                <c:pt idx="40">
                  <c:v>42371</c:v>
                </c:pt>
                <c:pt idx="41">
                  <c:v>42372</c:v>
                </c:pt>
                <c:pt idx="42">
                  <c:v>42373</c:v>
                </c:pt>
                <c:pt idx="43">
                  <c:v>42374</c:v>
                </c:pt>
                <c:pt idx="44">
                  <c:v>42375</c:v>
                </c:pt>
                <c:pt idx="45">
                  <c:v>42376</c:v>
                </c:pt>
                <c:pt idx="46">
                  <c:v>42377</c:v>
                </c:pt>
                <c:pt idx="47">
                  <c:v>42378</c:v>
                </c:pt>
                <c:pt idx="48">
                  <c:v>42379</c:v>
                </c:pt>
                <c:pt idx="49">
                  <c:v>42380</c:v>
                </c:pt>
                <c:pt idx="50">
                  <c:v>42381</c:v>
                </c:pt>
                <c:pt idx="51">
                  <c:v>42382</c:v>
                </c:pt>
                <c:pt idx="52">
                  <c:v>42383</c:v>
                </c:pt>
                <c:pt idx="53">
                  <c:v>42384</c:v>
                </c:pt>
                <c:pt idx="54">
                  <c:v>42385</c:v>
                </c:pt>
                <c:pt idx="55">
                  <c:v>42386</c:v>
                </c:pt>
                <c:pt idx="56">
                  <c:v>42387</c:v>
                </c:pt>
                <c:pt idx="57">
                  <c:v>42388</c:v>
                </c:pt>
                <c:pt idx="58">
                  <c:v>42389</c:v>
                </c:pt>
                <c:pt idx="59">
                  <c:v>42390</c:v>
                </c:pt>
                <c:pt idx="60">
                  <c:v>42391</c:v>
                </c:pt>
                <c:pt idx="61">
                  <c:v>42392</c:v>
                </c:pt>
                <c:pt idx="62">
                  <c:v>42393</c:v>
                </c:pt>
                <c:pt idx="63">
                  <c:v>42394</c:v>
                </c:pt>
                <c:pt idx="64">
                  <c:v>42395</c:v>
                </c:pt>
                <c:pt idx="65">
                  <c:v>42396</c:v>
                </c:pt>
                <c:pt idx="66">
                  <c:v>42397</c:v>
                </c:pt>
                <c:pt idx="67">
                  <c:v>42398</c:v>
                </c:pt>
                <c:pt idx="68">
                  <c:v>42399</c:v>
                </c:pt>
                <c:pt idx="69">
                  <c:v>42400</c:v>
                </c:pt>
                <c:pt idx="70">
                  <c:v>42401</c:v>
                </c:pt>
                <c:pt idx="71">
                  <c:v>42402</c:v>
                </c:pt>
                <c:pt idx="72">
                  <c:v>42403</c:v>
                </c:pt>
                <c:pt idx="73">
                  <c:v>42404</c:v>
                </c:pt>
                <c:pt idx="74">
                  <c:v>42405</c:v>
                </c:pt>
                <c:pt idx="75">
                  <c:v>42406</c:v>
                </c:pt>
                <c:pt idx="76">
                  <c:v>42407</c:v>
                </c:pt>
                <c:pt idx="77">
                  <c:v>42408</c:v>
                </c:pt>
                <c:pt idx="78">
                  <c:v>42409</c:v>
                </c:pt>
                <c:pt idx="79">
                  <c:v>42410</c:v>
                </c:pt>
                <c:pt idx="80">
                  <c:v>42411</c:v>
                </c:pt>
                <c:pt idx="81">
                  <c:v>42412</c:v>
                </c:pt>
                <c:pt idx="82">
                  <c:v>42413</c:v>
                </c:pt>
                <c:pt idx="83">
                  <c:v>42414</c:v>
                </c:pt>
                <c:pt idx="84">
                  <c:v>42415</c:v>
                </c:pt>
                <c:pt idx="85">
                  <c:v>42416</c:v>
                </c:pt>
                <c:pt idx="86">
                  <c:v>42417</c:v>
                </c:pt>
                <c:pt idx="87">
                  <c:v>42418</c:v>
                </c:pt>
                <c:pt idx="88">
                  <c:v>42419</c:v>
                </c:pt>
                <c:pt idx="89">
                  <c:v>42420</c:v>
                </c:pt>
                <c:pt idx="90">
                  <c:v>42421</c:v>
                </c:pt>
                <c:pt idx="91">
                  <c:v>42422</c:v>
                </c:pt>
                <c:pt idx="92">
                  <c:v>42423</c:v>
                </c:pt>
                <c:pt idx="93">
                  <c:v>42424</c:v>
                </c:pt>
                <c:pt idx="94">
                  <c:v>42425</c:v>
                </c:pt>
                <c:pt idx="95">
                  <c:v>42426</c:v>
                </c:pt>
                <c:pt idx="96">
                  <c:v>42427</c:v>
                </c:pt>
                <c:pt idx="97">
                  <c:v>42428</c:v>
                </c:pt>
                <c:pt idx="98">
                  <c:v>42429</c:v>
                </c:pt>
                <c:pt idx="99">
                  <c:v>42430</c:v>
                </c:pt>
                <c:pt idx="100">
                  <c:v>42431</c:v>
                </c:pt>
                <c:pt idx="101">
                  <c:v>42432</c:v>
                </c:pt>
                <c:pt idx="102">
                  <c:v>42433</c:v>
                </c:pt>
                <c:pt idx="103">
                  <c:v>42434</c:v>
                </c:pt>
                <c:pt idx="104">
                  <c:v>42435</c:v>
                </c:pt>
                <c:pt idx="105">
                  <c:v>42436</c:v>
                </c:pt>
                <c:pt idx="106">
                  <c:v>42437</c:v>
                </c:pt>
                <c:pt idx="107">
                  <c:v>42438</c:v>
                </c:pt>
                <c:pt idx="108">
                  <c:v>42439</c:v>
                </c:pt>
                <c:pt idx="109">
                  <c:v>42440</c:v>
                </c:pt>
                <c:pt idx="110">
                  <c:v>42441</c:v>
                </c:pt>
                <c:pt idx="111">
                  <c:v>42442</c:v>
                </c:pt>
                <c:pt idx="112">
                  <c:v>42443</c:v>
                </c:pt>
                <c:pt idx="113">
                  <c:v>42444</c:v>
                </c:pt>
                <c:pt idx="114">
                  <c:v>42445</c:v>
                </c:pt>
                <c:pt idx="115">
                  <c:v>42446</c:v>
                </c:pt>
                <c:pt idx="116">
                  <c:v>42447</c:v>
                </c:pt>
                <c:pt idx="117">
                  <c:v>42448</c:v>
                </c:pt>
                <c:pt idx="118">
                  <c:v>42449</c:v>
                </c:pt>
                <c:pt idx="119">
                  <c:v>42450</c:v>
                </c:pt>
                <c:pt idx="120">
                  <c:v>42451</c:v>
                </c:pt>
                <c:pt idx="121">
                  <c:v>42452</c:v>
                </c:pt>
                <c:pt idx="122">
                  <c:v>42453</c:v>
                </c:pt>
                <c:pt idx="123">
                  <c:v>42454</c:v>
                </c:pt>
                <c:pt idx="124">
                  <c:v>42455</c:v>
                </c:pt>
                <c:pt idx="125">
                  <c:v>42456</c:v>
                </c:pt>
                <c:pt idx="126">
                  <c:v>42457</c:v>
                </c:pt>
                <c:pt idx="127">
                  <c:v>42458</c:v>
                </c:pt>
                <c:pt idx="128">
                  <c:v>42459</c:v>
                </c:pt>
                <c:pt idx="129">
                  <c:v>42460</c:v>
                </c:pt>
                <c:pt idx="130">
                  <c:v>42461</c:v>
                </c:pt>
                <c:pt idx="131">
                  <c:v>42462</c:v>
                </c:pt>
                <c:pt idx="132">
                  <c:v>42463</c:v>
                </c:pt>
                <c:pt idx="133">
                  <c:v>42464</c:v>
                </c:pt>
                <c:pt idx="134">
                  <c:v>42465</c:v>
                </c:pt>
                <c:pt idx="135">
                  <c:v>42466</c:v>
                </c:pt>
                <c:pt idx="136">
                  <c:v>42467</c:v>
                </c:pt>
                <c:pt idx="137">
                  <c:v>42468</c:v>
                </c:pt>
                <c:pt idx="138">
                  <c:v>42469</c:v>
                </c:pt>
                <c:pt idx="139">
                  <c:v>42470</c:v>
                </c:pt>
                <c:pt idx="140">
                  <c:v>42471</c:v>
                </c:pt>
                <c:pt idx="141">
                  <c:v>42472</c:v>
                </c:pt>
                <c:pt idx="142">
                  <c:v>42473</c:v>
                </c:pt>
                <c:pt idx="143">
                  <c:v>42474</c:v>
                </c:pt>
                <c:pt idx="144">
                  <c:v>42475</c:v>
                </c:pt>
                <c:pt idx="145">
                  <c:v>42476</c:v>
                </c:pt>
                <c:pt idx="146">
                  <c:v>42477</c:v>
                </c:pt>
                <c:pt idx="147">
                  <c:v>42478</c:v>
                </c:pt>
                <c:pt idx="148">
                  <c:v>42479</c:v>
                </c:pt>
                <c:pt idx="149">
                  <c:v>42480</c:v>
                </c:pt>
                <c:pt idx="150">
                  <c:v>42481</c:v>
                </c:pt>
                <c:pt idx="151">
                  <c:v>42482</c:v>
                </c:pt>
                <c:pt idx="152">
                  <c:v>42483</c:v>
                </c:pt>
                <c:pt idx="153">
                  <c:v>42484</c:v>
                </c:pt>
                <c:pt idx="154">
                  <c:v>42485</c:v>
                </c:pt>
                <c:pt idx="155">
                  <c:v>42486</c:v>
                </c:pt>
                <c:pt idx="156">
                  <c:v>42487</c:v>
                </c:pt>
                <c:pt idx="157">
                  <c:v>42488</c:v>
                </c:pt>
                <c:pt idx="158">
                  <c:v>42489</c:v>
                </c:pt>
                <c:pt idx="159">
                  <c:v>42490</c:v>
                </c:pt>
                <c:pt idx="160">
                  <c:v>42491</c:v>
                </c:pt>
                <c:pt idx="161">
                  <c:v>42492</c:v>
                </c:pt>
                <c:pt idx="162">
                  <c:v>42493</c:v>
                </c:pt>
                <c:pt idx="163">
                  <c:v>42494</c:v>
                </c:pt>
                <c:pt idx="164">
                  <c:v>42495</c:v>
                </c:pt>
                <c:pt idx="165">
                  <c:v>42496</c:v>
                </c:pt>
                <c:pt idx="166">
                  <c:v>42497</c:v>
                </c:pt>
                <c:pt idx="167">
                  <c:v>42498</c:v>
                </c:pt>
                <c:pt idx="168">
                  <c:v>42499</c:v>
                </c:pt>
                <c:pt idx="169">
                  <c:v>42500</c:v>
                </c:pt>
                <c:pt idx="170">
                  <c:v>42501</c:v>
                </c:pt>
                <c:pt idx="171">
                  <c:v>42502</c:v>
                </c:pt>
                <c:pt idx="172">
                  <c:v>42503</c:v>
                </c:pt>
                <c:pt idx="173">
                  <c:v>42504</c:v>
                </c:pt>
                <c:pt idx="174">
                  <c:v>42505</c:v>
                </c:pt>
                <c:pt idx="175">
                  <c:v>42506</c:v>
                </c:pt>
                <c:pt idx="176">
                  <c:v>42507</c:v>
                </c:pt>
                <c:pt idx="177">
                  <c:v>42508</c:v>
                </c:pt>
                <c:pt idx="178">
                  <c:v>42509</c:v>
                </c:pt>
                <c:pt idx="179">
                  <c:v>42510</c:v>
                </c:pt>
                <c:pt idx="180">
                  <c:v>42511</c:v>
                </c:pt>
                <c:pt idx="181">
                  <c:v>42512</c:v>
                </c:pt>
                <c:pt idx="182">
                  <c:v>42513</c:v>
                </c:pt>
                <c:pt idx="183">
                  <c:v>42514</c:v>
                </c:pt>
                <c:pt idx="184">
                  <c:v>42515</c:v>
                </c:pt>
                <c:pt idx="185">
                  <c:v>42516</c:v>
                </c:pt>
                <c:pt idx="186">
                  <c:v>42517</c:v>
                </c:pt>
                <c:pt idx="187">
                  <c:v>42518</c:v>
                </c:pt>
                <c:pt idx="188">
                  <c:v>42519</c:v>
                </c:pt>
                <c:pt idx="189">
                  <c:v>42520</c:v>
                </c:pt>
                <c:pt idx="190">
                  <c:v>42521</c:v>
                </c:pt>
                <c:pt idx="191">
                  <c:v>42522</c:v>
                </c:pt>
                <c:pt idx="192">
                  <c:v>42523</c:v>
                </c:pt>
                <c:pt idx="193">
                  <c:v>42524</c:v>
                </c:pt>
                <c:pt idx="194">
                  <c:v>42525</c:v>
                </c:pt>
                <c:pt idx="195">
                  <c:v>42526</c:v>
                </c:pt>
                <c:pt idx="196">
                  <c:v>42527</c:v>
                </c:pt>
                <c:pt idx="197">
                  <c:v>42528</c:v>
                </c:pt>
                <c:pt idx="198">
                  <c:v>42529</c:v>
                </c:pt>
                <c:pt idx="199">
                  <c:v>42530</c:v>
                </c:pt>
                <c:pt idx="200">
                  <c:v>42531</c:v>
                </c:pt>
                <c:pt idx="201">
                  <c:v>42532</c:v>
                </c:pt>
                <c:pt idx="202">
                  <c:v>42533</c:v>
                </c:pt>
                <c:pt idx="203">
                  <c:v>42534</c:v>
                </c:pt>
                <c:pt idx="204">
                  <c:v>42535</c:v>
                </c:pt>
                <c:pt idx="205">
                  <c:v>42536</c:v>
                </c:pt>
                <c:pt idx="206">
                  <c:v>42537</c:v>
                </c:pt>
                <c:pt idx="207">
                  <c:v>42538</c:v>
                </c:pt>
                <c:pt idx="208">
                  <c:v>42539</c:v>
                </c:pt>
                <c:pt idx="209">
                  <c:v>42540</c:v>
                </c:pt>
                <c:pt idx="210">
                  <c:v>42541</c:v>
                </c:pt>
                <c:pt idx="211">
                  <c:v>42542</c:v>
                </c:pt>
                <c:pt idx="212">
                  <c:v>42543</c:v>
                </c:pt>
                <c:pt idx="213">
                  <c:v>42544</c:v>
                </c:pt>
                <c:pt idx="214">
                  <c:v>42545</c:v>
                </c:pt>
                <c:pt idx="215">
                  <c:v>42546</c:v>
                </c:pt>
                <c:pt idx="216">
                  <c:v>42547</c:v>
                </c:pt>
                <c:pt idx="217">
                  <c:v>42548</c:v>
                </c:pt>
                <c:pt idx="218">
                  <c:v>42549</c:v>
                </c:pt>
                <c:pt idx="219">
                  <c:v>42550</c:v>
                </c:pt>
                <c:pt idx="220">
                  <c:v>42551</c:v>
                </c:pt>
                <c:pt idx="221">
                  <c:v>42552</c:v>
                </c:pt>
                <c:pt idx="222">
                  <c:v>42553</c:v>
                </c:pt>
                <c:pt idx="223">
                  <c:v>42554</c:v>
                </c:pt>
                <c:pt idx="224">
                  <c:v>42555</c:v>
                </c:pt>
                <c:pt idx="225">
                  <c:v>42556</c:v>
                </c:pt>
                <c:pt idx="226">
                  <c:v>42557</c:v>
                </c:pt>
                <c:pt idx="227">
                  <c:v>42558</c:v>
                </c:pt>
                <c:pt idx="228">
                  <c:v>42559</c:v>
                </c:pt>
                <c:pt idx="229">
                  <c:v>42560</c:v>
                </c:pt>
                <c:pt idx="230">
                  <c:v>42561</c:v>
                </c:pt>
                <c:pt idx="231">
                  <c:v>42562</c:v>
                </c:pt>
                <c:pt idx="232">
                  <c:v>42563</c:v>
                </c:pt>
                <c:pt idx="233">
                  <c:v>42564</c:v>
                </c:pt>
                <c:pt idx="234">
                  <c:v>42565</c:v>
                </c:pt>
                <c:pt idx="235">
                  <c:v>42566</c:v>
                </c:pt>
                <c:pt idx="236">
                  <c:v>42567</c:v>
                </c:pt>
                <c:pt idx="237">
                  <c:v>42568</c:v>
                </c:pt>
                <c:pt idx="238">
                  <c:v>42569</c:v>
                </c:pt>
                <c:pt idx="239">
                  <c:v>42570</c:v>
                </c:pt>
                <c:pt idx="240">
                  <c:v>42571</c:v>
                </c:pt>
                <c:pt idx="241">
                  <c:v>42572</c:v>
                </c:pt>
                <c:pt idx="242">
                  <c:v>42573</c:v>
                </c:pt>
                <c:pt idx="243">
                  <c:v>42574</c:v>
                </c:pt>
                <c:pt idx="244">
                  <c:v>42575</c:v>
                </c:pt>
                <c:pt idx="245">
                  <c:v>42576</c:v>
                </c:pt>
                <c:pt idx="246">
                  <c:v>42577</c:v>
                </c:pt>
                <c:pt idx="247">
                  <c:v>42578</c:v>
                </c:pt>
                <c:pt idx="248">
                  <c:v>42579</c:v>
                </c:pt>
                <c:pt idx="249">
                  <c:v>42580</c:v>
                </c:pt>
                <c:pt idx="250">
                  <c:v>42581</c:v>
                </c:pt>
                <c:pt idx="251">
                  <c:v>42582</c:v>
                </c:pt>
                <c:pt idx="252">
                  <c:v>42583</c:v>
                </c:pt>
                <c:pt idx="253">
                  <c:v>42584</c:v>
                </c:pt>
                <c:pt idx="254">
                  <c:v>42585</c:v>
                </c:pt>
                <c:pt idx="255">
                  <c:v>42586</c:v>
                </c:pt>
                <c:pt idx="256">
                  <c:v>42587</c:v>
                </c:pt>
                <c:pt idx="257">
                  <c:v>42588</c:v>
                </c:pt>
                <c:pt idx="258">
                  <c:v>42589</c:v>
                </c:pt>
                <c:pt idx="259">
                  <c:v>42590</c:v>
                </c:pt>
                <c:pt idx="260">
                  <c:v>42591</c:v>
                </c:pt>
                <c:pt idx="261">
                  <c:v>42592</c:v>
                </c:pt>
                <c:pt idx="262">
                  <c:v>42593</c:v>
                </c:pt>
                <c:pt idx="263">
                  <c:v>42594</c:v>
                </c:pt>
                <c:pt idx="264">
                  <c:v>42595</c:v>
                </c:pt>
                <c:pt idx="265">
                  <c:v>42596</c:v>
                </c:pt>
                <c:pt idx="266">
                  <c:v>42597</c:v>
                </c:pt>
                <c:pt idx="267">
                  <c:v>42598</c:v>
                </c:pt>
                <c:pt idx="268">
                  <c:v>42599</c:v>
                </c:pt>
                <c:pt idx="269">
                  <c:v>42600</c:v>
                </c:pt>
                <c:pt idx="270">
                  <c:v>42601</c:v>
                </c:pt>
                <c:pt idx="271">
                  <c:v>42602</c:v>
                </c:pt>
                <c:pt idx="272">
                  <c:v>42603</c:v>
                </c:pt>
                <c:pt idx="273">
                  <c:v>42604</c:v>
                </c:pt>
                <c:pt idx="274">
                  <c:v>42605</c:v>
                </c:pt>
                <c:pt idx="275">
                  <c:v>42606</c:v>
                </c:pt>
                <c:pt idx="276">
                  <c:v>42607</c:v>
                </c:pt>
                <c:pt idx="277">
                  <c:v>42608</c:v>
                </c:pt>
                <c:pt idx="278">
                  <c:v>42609</c:v>
                </c:pt>
                <c:pt idx="279">
                  <c:v>42610</c:v>
                </c:pt>
                <c:pt idx="280">
                  <c:v>42611</c:v>
                </c:pt>
                <c:pt idx="281">
                  <c:v>42612</c:v>
                </c:pt>
                <c:pt idx="282">
                  <c:v>42613</c:v>
                </c:pt>
                <c:pt idx="283">
                  <c:v>42614</c:v>
                </c:pt>
                <c:pt idx="284">
                  <c:v>42615</c:v>
                </c:pt>
                <c:pt idx="285">
                  <c:v>42616</c:v>
                </c:pt>
                <c:pt idx="286">
                  <c:v>42617</c:v>
                </c:pt>
                <c:pt idx="287">
                  <c:v>42618</c:v>
                </c:pt>
                <c:pt idx="288">
                  <c:v>42619</c:v>
                </c:pt>
                <c:pt idx="289">
                  <c:v>42620</c:v>
                </c:pt>
                <c:pt idx="290">
                  <c:v>42621</c:v>
                </c:pt>
                <c:pt idx="291">
                  <c:v>42622</c:v>
                </c:pt>
                <c:pt idx="292">
                  <c:v>42623</c:v>
                </c:pt>
                <c:pt idx="293">
                  <c:v>42624</c:v>
                </c:pt>
                <c:pt idx="294">
                  <c:v>42625</c:v>
                </c:pt>
                <c:pt idx="295">
                  <c:v>42626</c:v>
                </c:pt>
                <c:pt idx="296">
                  <c:v>42627</c:v>
                </c:pt>
                <c:pt idx="297">
                  <c:v>42628</c:v>
                </c:pt>
                <c:pt idx="298">
                  <c:v>42629</c:v>
                </c:pt>
                <c:pt idx="299">
                  <c:v>42630</c:v>
                </c:pt>
                <c:pt idx="300">
                  <c:v>42631</c:v>
                </c:pt>
                <c:pt idx="301">
                  <c:v>42632</c:v>
                </c:pt>
                <c:pt idx="302">
                  <c:v>42633</c:v>
                </c:pt>
                <c:pt idx="303">
                  <c:v>42634</c:v>
                </c:pt>
                <c:pt idx="304">
                  <c:v>42635</c:v>
                </c:pt>
                <c:pt idx="305">
                  <c:v>42636</c:v>
                </c:pt>
                <c:pt idx="306">
                  <c:v>42637</c:v>
                </c:pt>
                <c:pt idx="307">
                  <c:v>42638</c:v>
                </c:pt>
                <c:pt idx="308">
                  <c:v>42639</c:v>
                </c:pt>
                <c:pt idx="309">
                  <c:v>42640</c:v>
                </c:pt>
                <c:pt idx="310">
                  <c:v>42641</c:v>
                </c:pt>
                <c:pt idx="311">
                  <c:v>42642</c:v>
                </c:pt>
                <c:pt idx="312">
                  <c:v>42643</c:v>
                </c:pt>
                <c:pt idx="313">
                  <c:v>42644</c:v>
                </c:pt>
                <c:pt idx="314">
                  <c:v>42645</c:v>
                </c:pt>
                <c:pt idx="315">
                  <c:v>42646</c:v>
                </c:pt>
                <c:pt idx="316">
                  <c:v>42647</c:v>
                </c:pt>
                <c:pt idx="317">
                  <c:v>42648</c:v>
                </c:pt>
                <c:pt idx="318">
                  <c:v>42649</c:v>
                </c:pt>
                <c:pt idx="319">
                  <c:v>42650</c:v>
                </c:pt>
                <c:pt idx="320">
                  <c:v>42651</c:v>
                </c:pt>
                <c:pt idx="321">
                  <c:v>42652</c:v>
                </c:pt>
                <c:pt idx="322">
                  <c:v>42653</c:v>
                </c:pt>
                <c:pt idx="323">
                  <c:v>42654</c:v>
                </c:pt>
                <c:pt idx="324">
                  <c:v>42655</c:v>
                </c:pt>
                <c:pt idx="325">
                  <c:v>42656</c:v>
                </c:pt>
                <c:pt idx="326">
                  <c:v>42657</c:v>
                </c:pt>
                <c:pt idx="327">
                  <c:v>42658</c:v>
                </c:pt>
                <c:pt idx="328">
                  <c:v>42659</c:v>
                </c:pt>
                <c:pt idx="329">
                  <c:v>42660</c:v>
                </c:pt>
                <c:pt idx="330">
                  <c:v>42661</c:v>
                </c:pt>
                <c:pt idx="331">
                  <c:v>42662</c:v>
                </c:pt>
                <c:pt idx="332">
                  <c:v>42663</c:v>
                </c:pt>
                <c:pt idx="333">
                  <c:v>42664</c:v>
                </c:pt>
                <c:pt idx="334">
                  <c:v>42665</c:v>
                </c:pt>
                <c:pt idx="335">
                  <c:v>42666</c:v>
                </c:pt>
                <c:pt idx="336">
                  <c:v>42667</c:v>
                </c:pt>
                <c:pt idx="337">
                  <c:v>42668</c:v>
                </c:pt>
                <c:pt idx="338">
                  <c:v>42669</c:v>
                </c:pt>
                <c:pt idx="339">
                  <c:v>42670</c:v>
                </c:pt>
                <c:pt idx="340">
                  <c:v>42671</c:v>
                </c:pt>
                <c:pt idx="341">
                  <c:v>42672</c:v>
                </c:pt>
                <c:pt idx="342">
                  <c:v>42673</c:v>
                </c:pt>
                <c:pt idx="343">
                  <c:v>42674</c:v>
                </c:pt>
                <c:pt idx="344">
                  <c:v>42675</c:v>
                </c:pt>
                <c:pt idx="345">
                  <c:v>42676</c:v>
                </c:pt>
                <c:pt idx="346">
                  <c:v>42677</c:v>
                </c:pt>
                <c:pt idx="347">
                  <c:v>42678</c:v>
                </c:pt>
                <c:pt idx="348">
                  <c:v>42679</c:v>
                </c:pt>
                <c:pt idx="349">
                  <c:v>42680</c:v>
                </c:pt>
                <c:pt idx="350">
                  <c:v>42681</c:v>
                </c:pt>
                <c:pt idx="351">
                  <c:v>42682</c:v>
                </c:pt>
                <c:pt idx="352">
                  <c:v>42683</c:v>
                </c:pt>
                <c:pt idx="353">
                  <c:v>42684</c:v>
                </c:pt>
                <c:pt idx="354">
                  <c:v>42685</c:v>
                </c:pt>
                <c:pt idx="355">
                  <c:v>42686</c:v>
                </c:pt>
                <c:pt idx="356">
                  <c:v>42687</c:v>
                </c:pt>
                <c:pt idx="357">
                  <c:v>42688</c:v>
                </c:pt>
                <c:pt idx="358">
                  <c:v>42689</c:v>
                </c:pt>
                <c:pt idx="359">
                  <c:v>42690</c:v>
                </c:pt>
                <c:pt idx="360">
                  <c:v>42691</c:v>
                </c:pt>
                <c:pt idx="361">
                  <c:v>42692</c:v>
                </c:pt>
                <c:pt idx="362">
                  <c:v>42693</c:v>
                </c:pt>
                <c:pt idx="363">
                  <c:v>42694</c:v>
                </c:pt>
                <c:pt idx="364">
                  <c:v>42695</c:v>
                </c:pt>
                <c:pt idx="365">
                  <c:v>42696</c:v>
                </c:pt>
              </c:numCache>
            </c:numRef>
          </c:cat>
          <c:val>
            <c:numRef>
              <c:f>水利_農塘!$B$6:$NC$6</c:f>
              <c:numCache>
                <c:formatCode>General</c:formatCode>
                <c:ptCount val="366"/>
                <c:pt idx="0">
                  <c:v>2172.5500000000002</c:v>
                </c:pt>
                <c:pt idx="1">
                  <c:v>2267.4499999999998</c:v>
                </c:pt>
                <c:pt idx="2">
                  <c:v>2282.91</c:v>
                </c:pt>
                <c:pt idx="3">
                  <c:v>2276.4499999999998</c:v>
                </c:pt>
                <c:pt idx="4">
                  <c:v>2271.12</c:v>
                </c:pt>
                <c:pt idx="5">
                  <c:v>2279.6</c:v>
                </c:pt>
                <c:pt idx="6">
                  <c:v>2368.25</c:v>
                </c:pt>
                <c:pt idx="7">
                  <c:v>2042.22</c:v>
                </c:pt>
                <c:pt idx="8">
                  <c:v>2138.52</c:v>
                </c:pt>
                <c:pt idx="9">
                  <c:v>2155.4</c:v>
                </c:pt>
                <c:pt idx="10">
                  <c:v>2150.1999999999998</c:v>
                </c:pt>
                <c:pt idx="11">
                  <c:v>2144.86</c:v>
                </c:pt>
                <c:pt idx="12">
                  <c:v>2159.4499999999998</c:v>
                </c:pt>
                <c:pt idx="13">
                  <c:v>2263.62</c:v>
                </c:pt>
                <c:pt idx="14">
                  <c:v>1937.6</c:v>
                </c:pt>
                <c:pt idx="15">
                  <c:v>2032.33</c:v>
                </c:pt>
                <c:pt idx="16">
                  <c:v>2240.84</c:v>
                </c:pt>
                <c:pt idx="17">
                  <c:v>2270.6799999999998</c:v>
                </c:pt>
                <c:pt idx="18">
                  <c:v>2267.66</c:v>
                </c:pt>
                <c:pt idx="19">
                  <c:v>2264.63</c:v>
                </c:pt>
                <c:pt idx="20">
                  <c:v>2297.38</c:v>
                </c:pt>
                <c:pt idx="21">
                  <c:v>1972.48</c:v>
                </c:pt>
                <c:pt idx="22">
                  <c:v>2068.1</c:v>
                </c:pt>
                <c:pt idx="23">
                  <c:v>2082.9499999999998</c:v>
                </c:pt>
                <c:pt idx="24">
                  <c:v>2078.2199999999998</c:v>
                </c:pt>
                <c:pt idx="25">
                  <c:v>2074.4</c:v>
                </c:pt>
                <c:pt idx="26">
                  <c:v>2082.0500000000002</c:v>
                </c:pt>
                <c:pt idx="27">
                  <c:v>2171.15</c:v>
                </c:pt>
                <c:pt idx="28">
                  <c:v>1846.48</c:v>
                </c:pt>
                <c:pt idx="29">
                  <c:v>1944.58</c:v>
                </c:pt>
                <c:pt idx="30">
                  <c:v>1962.8</c:v>
                </c:pt>
                <c:pt idx="31">
                  <c:v>1961.68</c:v>
                </c:pt>
                <c:pt idx="32">
                  <c:v>1970.49</c:v>
                </c:pt>
                <c:pt idx="33">
                  <c:v>1973.37</c:v>
                </c:pt>
                <c:pt idx="34">
                  <c:v>2066.52</c:v>
                </c:pt>
                <c:pt idx="35">
                  <c:v>1739.38</c:v>
                </c:pt>
                <c:pt idx="36">
                  <c:v>1836.35</c:v>
                </c:pt>
                <c:pt idx="37">
                  <c:v>1853.22</c:v>
                </c:pt>
                <c:pt idx="38">
                  <c:v>1847.6</c:v>
                </c:pt>
                <c:pt idx="39">
                  <c:v>1843.14</c:v>
                </c:pt>
                <c:pt idx="40">
                  <c:v>1853.22</c:v>
                </c:pt>
                <c:pt idx="41">
                  <c:v>1947.95</c:v>
                </c:pt>
                <c:pt idx="42">
                  <c:v>1624.4</c:v>
                </c:pt>
                <c:pt idx="43">
                  <c:v>1723.85</c:v>
                </c:pt>
                <c:pt idx="44">
                  <c:v>1778.79</c:v>
                </c:pt>
                <c:pt idx="45">
                  <c:v>1775.46</c:v>
                </c:pt>
                <c:pt idx="46">
                  <c:v>1772.82</c:v>
                </c:pt>
                <c:pt idx="47">
                  <c:v>1778.3</c:v>
                </c:pt>
                <c:pt idx="48">
                  <c:v>1868.75</c:v>
                </c:pt>
                <c:pt idx="49">
                  <c:v>1567.25</c:v>
                </c:pt>
                <c:pt idx="50">
                  <c:v>1659.28</c:v>
                </c:pt>
                <c:pt idx="51">
                  <c:v>1674.12</c:v>
                </c:pt>
                <c:pt idx="52">
                  <c:v>1671.88</c:v>
                </c:pt>
                <c:pt idx="53">
                  <c:v>1681.59</c:v>
                </c:pt>
                <c:pt idx="54">
                  <c:v>1685.15</c:v>
                </c:pt>
                <c:pt idx="55">
                  <c:v>1781.22</c:v>
                </c:pt>
                <c:pt idx="56">
                  <c:v>1455.88</c:v>
                </c:pt>
                <c:pt idx="57">
                  <c:v>1552.85</c:v>
                </c:pt>
                <c:pt idx="58">
                  <c:v>1573.32</c:v>
                </c:pt>
                <c:pt idx="59">
                  <c:v>1584.25</c:v>
                </c:pt>
                <c:pt idx="60">
                  <c:v>1599.93</c:v>
                </c:pt>
                <c:pt idx="61">
                  <c:v>1608.5</c:v>
                </c:pt>
                <c:pt idx="62">
                  <c:v>1691.68</c:v>
                </c:pt>
                <c:pt idx="63">
                  <c:v>1366.32</c:v>
                </c:pt>
                <c:pt idx="64">
                  <c:v>1463.3</c:v>
                </c:pt>
                <c:pt idx="65">
                  <c:v>1483.55</c:v>
                </c:pt>
                <c:pt idx="66">
                  <c:v>1572.33</c:v>
                </c:pt>
                <c:pt idx="67">
                  <c:v>1632.58</c:v>
                </c:pt>
                <c:pt idx="68">
                  <c:v>1630.66</c:v>
                </c:pt>
                <c:pt idx="69">
                  <c:v>1675.48</c:v>
                </c:pt>
                <c:pt idx="70">
                  <c:v>1362.95</c:v>
                </c:pt>
                <c:pt idx="71">
                  <c:v>1458.13</c:v>
                </c:pt>
                <c:pt idx="72">
                  <c:v>1473.43</c:v>
                </c:pt>
                <c:pt idx="73">
                  <c:v>1471.85</c:v>
                </c:pt>
                <c:pt idx="74">
                  <c:v>1470.12</c:v>
                </c:pt>
                <c:pt idx="75">
                  <c:v>1476.35</c:v>
                </c:pt>
                <c:pt idx="76">
                  <c:v>1565.22</c:v>
                </c:pt>
                <c:pt idx="77">
                  <c:v>1241</c:v>
                </c:pt>
                <c:pt idx="78">
                  <c:v>1338.42</c:v>
                </c:pt>
                <c:pt idx="79">
                  <c:v>1355.3</c:v>
                </c:pt>
                <c:pt idx="80">
                  <c:v>1364.86</c:v>
                </c:pt>
                <c:pt idx="81">
                  <c:v>1391.63</c:v>
                </c:pt>
                <c:pt idx="82">
                  <c:v>1392.2</c:v>
                </c:pt>
                <c:pt idx="83">
                  <c:v>1480.85</c:v>
                </c:pt>
                <c:pt idx="84">
                  <c:v>1156.4000000000001</c:v>
                </c:pt>
                <c:pt idx="85">
                  <c:v>1252.7</c:v>
                </c:pt>
                <c:pt idx="86">
                  <c:v>1269.1199999999999</c:v>
                </c:pt>
                <c:pt idx="87">
                  <c:v>1266.3499999999999</c:v>
                </c:pt>
                <c:pt idx="88">
                  <c:v>1267.0999999999999</c:v>
                </c:pt>
                <c:pt idx="89">
                  <c:v>1274.97</c:v>
                </c:pt>
                <c:pt idx="90">
                  <c:v>1363.18</c:v>
                </c:pt>
                <c:pt idx="91">
                  <c:v>1039.18</c:v>
                </c:pt>
                <c:pt idx="92">
                  <c:v>1136.1500000000001</c:v>
                </c:pt>
                <c:pt idx="93">
                  <c:v>1152.1199999999999</c:v>
                </c:pt>
                <c:pt idx="94">
                  <c:v>1147.8499999999999</c:v>
                </c:pt>
                <c:pt idx="95">
                  <c:v>1144.51</c:v>
                </c:pt>
                <c:pt idx="96">
                  <c:v>1154.1500000000001</c:v>
                </c:pt>
                <c:pt idx="97">
                  <c:v>1242.1199999999999</c:v>
                </c:pt>
                <c:pt idx="98">
                  <c:v>915.875</c:v>
                </c:pt>
                <c:pt idx="99">
                  <c:v>1012.63</c:v>
                </c:pt>
                <c:pt idx="100">
                  <c:v>1029.72</c:v>
                </c:pt>
                <c:pt idx="101">
                  <c:v>1028.82</c:v>
                </c:pt>
                <c:pt idx="102">
                  <c:v>1026.75</c:v>
                </c:pt>
                <c:pt idx="103">
                  <c:v>1032.2</c:v>
                </c:pt>
                <c:pt idx="104">
                  <c:v>1120.6199999999999</c:v>
                </c:pt>
                <c:pt idx="105">
                  <c:v>796.17499999999995</c:v>
                </c:pt>
                <c:pt idx="106">
                  <c:v>897.65</c:v>
                </c:pt>
                <c:pt idx="107">
                  <c:v>919.7</c:v>
                </c:pt>
                <c:pt idx="108">
                  <c:v>944.45</c:v>
                </c:pt>
                <c:pt idx="109">
                  <c:v>946.26499999999999</c:v>
                </c:pt>
                <c:pt idx="110">
                  <c:v>979.61</c:v>
                </c:pt>
                <c:pt idx="111">
                  <c:v>1092.28</c:v>
                </c:pt>
                <c:pt idx="112">
                  <c:v>767.6</c:v>
                </c:pt>
                <c:pt idx="113">
                  <c:v>865.47500000000002</c:v>
                </c:pt>
                <c:pt idx="114">
                  <c:v>884.375</c:v>
                </c:pt>
                <c:pt idx="115">
                  <c:v>887.49400000000003</c:v>
                </c:pt>
                <c:pt idx="116">
                  <c:v>935.649</c:v>
                </c:pt>
                <c:pt idx="117">
                  <c:v>951.79</c:v>
                </c:pt>
                <c:pt idx="118">
                  <c:v>1049.75</c:v>
                </c:pt>
                <c:pt idx="119">
                  <c:v>760.625</c:v>
                </c:pt>
                <c:pt idx="120">
                  <c:v>859.85</c:v>
                </c:pt>
                <c:pt idx="121">
                  <c:v>942.65</c:v>
                </c:pt>
                <c:pt idx="122">
                  <c:v>949.66</c:v>
                </c:pt>
                <c:pt idx="123">
                  <c:v>950.12199999999996</c:v>
                </c:pt>
                <c:pt idx="124">
                  <c:v>947.86400000000003</c:v>
                </c:pt>
                <c:pt idx="125">
                  <c:v>1026.58</c:v>
                </c:pt>
                <c:pt idx="126">
                  <c:v>701</c:v>
                </c:pt>
                <c:pt idx="127">
                  <c:v>798.42499999999995</c:v>
                </c:pt>
                <c:pt idx="128">
                  <c:v>814.625</c:v>
                </c:pt>
                <c:pt idx="129">
                  <c:v>813.27499999999998</c:v>
                </c:pt>
                <c:pt idx="130">
                  <c:v>811.63699999999994</c:v>
                </c:pt>
                <c:pt idx="131">
                  <c:v>819.125</c:v>
                </c:pt>
                <c:pt idx="132">
                  <c:v>909.125</c:v>
                </c:pt>
                <c:pt idx="133">
                  <c:v>585.57500000000005</c:v>
                </c:pt>
                <c:pt idx="134">
                  <c:v>683.45</c:v>
                </c:pt>
                <c:pt idx="135">
                  <c:v>699.875</c:v>
                </c:pt>
                <c:pt idx="136">
                  <c:v>698.38400000000001</c:v>
                </c:pt>
                <c:pt idx="137">
                  <c:v>696.84900000000005</c:v>
                </c:pt>
                <c:pt idx="138">
                  <c:v>705.72500000000002</c:v>
                </c:pt>
                <c:pt idx="139">
                  <c:v>825.2</c:v>
                </c:pt>
                <c:pt idx="140">
                  <c:v>921.05</c:v>
                </c:pt>
                <c:pt idx="141">
                  <c:v>1025.45</c:v>
                </c:pt>
                <c:pt idx="142">
                  <c:v>1186.55</c:v>
                </c:pt>
                <c:pt idx="143">
                  <c:v>1282.8499999999999</c:v>
                </c:pt>
                <c:pt idx="144">
                  <c:v>1387.25</c:v>
                </c:pt>
                <c:pt idx="145">
                  <c:v>1476.58</c:v>
                </c:pt>
                <c:pt idx="146">
                  <c:v>1571.75</c:v>
                </c:pt>
                <c:pt idx="147">
                  <c:v>1674.35</c:v>
                </c:pt>
                <c:pt idx="148">
                  <c:v>1762.55</c:v>
                </c:pt>
                <c:pt idx="149">
                  <c:v>1852.78</c:v>
                </c:pt>
                <c:pt idx="150">
                  <c:v>1941.65</c:v>
                </c:pt>
                <c:pt idx="151">
                  <c:v>2030.52</c:v>
                </c:pt>
                <c:pt idx="152">
                  <c:v>2184.4299999999998</c:v>
                </c:pt>
                <c:pt idx="153">
                  <c:v>2275.1</c:v>
                </c:pt>
                <c:pt idx="154">
                  <c:v>2465.5</c:v>
                </c:pt>
                <c:pt idx="155">
                  <c:v>2464.84</c:v>
                </c:pt>
                <c:pt idx="156">
                  <c:v>2469.4499999999998</c:v>
                </c:pt>
                <c:pt idx="157">
                  <c:v>2466.29</c:v>
                </c:pt>
                <c:pt idx="158">
                  <c:v>2460.02</c:v>
                </c:pt>
                <c:pt idx="159">
                  <c:v>2495.27</c:v>
                </c:pt>
                <c:pt idx="160">
                  <c:v>2500</c:v>
                </c:pt>
                <c:pt idx="161">
                  <c:v>2500</c:v>
                </c:pt>
                <c:pt idx="162">
                  <c:v>2500</c:v>
                </c:pt>
                <c:pt idx="163">
                  <c:v>2500</c:v>
                </c:pt>
                <c:pt idx="164">
                  <c:v>2500</c:v>
                </c:pt>
                <c:pt idx="165">
                  <c:v>2500</c:v>
                </c:pt>
                <c:pt idx="166">
                  <c:v>2500</c:v>
                </c:pt>
                <c:pt idx="167">
                  <c:v>2500</c:v>
                </c:pt>
                <c:pt idx="168">
                  <c:v>2500</c:v>
                </c:pt>
                <c:pt idx="169">
                  <c:v>2500</c:v>
                </c:pt>
                <c:pt idx="170">
                  <c:v>2500</c:v>
                </c:pt>
                <c:pt idx="171">
                  <c:v>2500</c:v>
                </c:pt>
                <c:pt idx="172">
                  <c:v>2500</c:v>
                </c:pt>
                <c:pt idx="173">
                  <c:v>2500</c:v>
                </c:pt>
                <c:pt idx="174">
                  <c:v>2500</c:v>
                </c:pt>
                <c:pt idx="175">
                  <c:v>2500</c:v>
                </c:pt>
                <c:pt idx="176">
                  <c:v>2500</c:v>
                </c:pt>
                <c:pt idx="177">
                  <c:v>2500</c:v>
                </c:pt>
                <c:pt idx="178">
                  <c:v>2500</c:v>
                </c:pt>
                <c:pt idx="179">
                  <c:v>2500</c:v>
                </c:pt>
                <c:pt idx="180">
                  <c:v>2500</c:v>
                </c:pt>
                <c:pt idx="181">
                  <c:v>2500</c:v>
                </c:pt>
                <c:pt idx="182">
                  <c:v>2500</c:v>
                </c:pt>
                <c:pt idx="183">
                  <c:v>2500</c:v>
                </c:pt>
                <c:pt idx="184">
                  <c:v>2500</c:v>
                </c:pt>
                <c:pt idx="185">
                  <c:v>2500</c:v>
                </c:pt>
                <c:pt idx="186">
                  <c:v>2500</c:v>
                </c:pt>
                <c:pt idx="187">
                  <c:v>2500</c:v>
                </c:pt>
                <c:pt idx="188">
                  <c:v>2500</c:v>
                </c:pt>
                <c:pt idx="189">
                  <c:v>2500</c:v>
                </c:pt>
                <c:pt idx="190">
                  <c:v>2500</c:v>
                </c:pt>
                <c:pt idx="191">
                  <c:v>2500</c:v>
                </c:pt>
                <c:pt idx="192">
                  <c:v>2500</c:v>
                </c:pt>
                <c:pt idx="193">
                  <c:v>2500</c:v>
                </c:pt>
                <c:pt idx="194">
                  <c:v>2500</c:v>
                </c:pt>
                <c:pt idx="195">
                  <c:v>2500</c:v>
                </c:pt>
                <c:pt idx="196">
                  <c:v>2500</c:v>
                </c:pt>
                <c:pt idx="197">
                  <c:v>2500</c:v>
                </c:pt>
                <c:pt idx="198">
                  <c:v>2500</c:v>
                </c:pt>
                <c:pt idx="199">
                  <c:v>2500</c:v>
                </c:pt>
                <c:pt idx="200">
                  <c:v>2500</c:v>
                </c:pt>
                <c:pt idx="201">
                  <c:v>2500</c:v>
                </c:pt>
                <c:pt idx="202">
                  <c:v>2500</c:v>
                </c:pt>
                <c:pt idx="203">
                  <c:v>2500</c:v>
                </c:pt>
                <c:pt idx="204">
                  <c:v>2500</c:v>
                </c:pt>
                <c:pt idx="205">
                  <c:v>2500</c:v>
                </c:pt>
                <c:pt idx="206">
                  <c:v>2500</c:v>
                </c:pt>
                <c:pt idx="207">
                  <c:v>2500</c:v>
                </c:pt>
                <c:pt idx="208">
                  <c:v>2500</c:v>
                </c:pt>
                <c:pt idx="209">
                  <c:v>2500</c:v>
                </c:pt>
                <c:pt idx="210">
                  <c:v>2500</c:v>
                </c:pt>
                <c:pt idx="211">
                  <c:v>2500</c:v>
                </c:pt>
                <c:pt idx="212">
                  <c:v>2500</c:v>
                </c:pt>
                <c:pt idx="213">
                  <c:v>2500</c:v>
                </c:pt>
                <c:pt idx="214">
                  <c:v>2500</c:v>
                </c:pt>
                <c:pt idx="215">
                  <c:v>2500</c:v>
                </c:pt>
                <c:pt idx="216">
                  <c:v>2500</c:v>
                </c:pt>
                <c:pt idx="217">
                  <c:v>2500</c:v>
                </c:pt>
                <c:pt idx="218">
                  <c:v>2500</c:v>
                </c:pt>
                <c:pt idx="219">
                  <c:v>2500</c:v>
                </c:pt>
                <c:pt idx="220">
                  <c:v>2500</c:v>
                </c:pt>
                <c:pt idx="221">
                  <c:v>2500</c:v>
                </c:pt>
                <c:pt idx="222">
                  <c:v>2500</c:v>
                </c:pt>
                <c:pt idx="223">
                  <c:v>2500</c:v>
                </c:pt>
                <c:pt idx="224">
                  <c:v>2500</c:v>
                </c:pt>
                <c:pt idx="225">
                  <c:v>2500</c:v>
                </c:pt>
                <c:pt idx="226">
                  <c:v>2171.06</c:v>
                </c:pt>
                <c:pt idx="227">
                  <c:v>2263.85</c:v>
                </c:pt>
                <c:pt idx="228">
                  <c:v>2278.5700000000002</c:v>
                </c:pt>
                <c:pt idx="229">
                  <c:v>2467.46</c:v>
                </c:pt>
                <c:pt idx="230">
                  <c:v>2477.1</c:v>
                </c:pt>
                <c:pt idx="231">
                  <c:v>2481.9899999999998</c:v>
                </c:pt>
                <c:pt idx="232">
                  <c:v>2480.65</c:v>
                </c:pt>
                <c:pt idx="233">
                  <c:v>2132</c:v>
                </c:pt>
                <c:pt idx="234">
                  <c:v>2258.23</c:v>
                </c:pt>
                <c:pt idx="235">
                  <c:v>2256.65</c:v>
                </c:pt>
                <c:pt idx="236">
                  <c:v>2254.62</c:v>
                </c:pt>
                <c:pt idx="237">
                  <c:v>2252.71</c:v>
                </c:pt>
                <c:pt idx="238">
                  <c:v>2252.15</c:v>
                </c:pt>
                <c:pt idx="239">
                  <c:v>2340.58</c:v>
                </c:pt>
                <c:pt idx="240">
                  <c:v>2015.9</c:v>
                </c:pt>
                <c:pt idx="241">
                  <c:v>2113.33</c:v>
                </c:pt>
                <c:pt idx="242">
                  <c:v>2130.1999999999998</c:v>
                </c:pt>
                <c:pt idx="243">
                  <c:v>2128.17</c:v>
                </c:pt>
                <c:pt idx="244">
                  <c:v>2126.48</c:v>
                </c:pt>
                <c:pt idx="245">
                  <c:v>2134.02</c:v>
                </c:pt>
                <c:pt idx="246">
                  <c:v>2222.9</c:v>
                </c:pt>
                <c:pt idx="247">
                  <c:v>1898.22</c:v>
                </c:pt>
                <c:pt idx="248">
                  <c:v>1994.3</c:v>
                </c:pt>
                <c:pt idx="249">
                  <c:v>2010.05</c:v>
                </c:pt>
                <c:pt idx="250">
                  <c:v>2005.32</c:v>
                </c:pt>
                <c:pt idx="251">
                  <c:v>1997.02</c:v>
                </c:pt>
                <c:pt idx="252">
                  <c:v>2004.88</c:v>
                </c:pt>
                <c:pt idx="253">
                  <c:v>2091.7199999999998</c:v>
                </c:pt>
                <c:pt idx="254">
                  <c:v>1767.05</c:v>
                </c:pt>
                <c:pt idx="255">
                  <c:v>1864.48</c:v>
                </c:pt>
                <c:pt idx="256">
                  <c:v>1880.9</c:v>
                </c:pt>
                <c:pt idx="257">
                  <c:v>1878.54</c:v>
                </c:pt>
                <c:pt idx="258">
                  <c:v>1876.06</c:v>
                </c:pt>
                <c:pt idx="259">
                  <c:v>1884.5</c:v>
                </c:pt>
                <c:pt idx="260">
                  <c:v>1981.02</c:v>
                </c:pt>
                <c:pt idx="261">
                  <c:v>1655.9</c:v>
                </c:pt>
                <c:pt idx="262">
                  <c:v>1776.72</c:v>
                </c:pt>
                <c:pt idx="263">
                  <c:v>1792.48</c:v>
                </c:pt>
                <c:pt idx="264">
                  <c:v>1827.47</c:v>
                </c:pt>
                <c:pt idx="265">
                  <c:v>1825.57</c:v>
                </c:pt>
                <c:pt idx="266">
                  <c:v>1824.41</c:v>
                </c:pt>
                <c:pt idx="267">
                  <c:v>1909.25</c:v>
                </c:pt>
                <c:pt idx="268">
                  <c:v>1594.02</c:v>
                </c:pt>
                <c:pt idx="269">
                  <c:v>1688.98</c:v>
                </c:pt>
                <c:pt idx="270">
                  <c:v>1708.32</c:v>
                </c:pt>
                <c:pt idx="271">
                  <c:v>1706.4</c:v>
                </c:pt>
                <c:pt idx="272">
                  <c:v>1704.46</c:v>
                </c:pt>
                <c:pt idx="273">
                  <c:v>1712.6</c:v>
                </c:pt>
                <c:pt idx="274">
                  <c:v>1800.35</c:v>
                </c:pt>
                <c:pt idx="275">
                  <c:v>1474.32</c:v>
                </c:pt>
                <c:pt idx="276">
                  <c:v>1571.52</c:v>
                </c:pt>
                <c:pt idx="277">
                  <c:v>1588.4</c:v>
                </c:pt>
                <c:pt idx="278">
                  <c:v>1585.48</c:v>
                </c:pt>
                <c:pt idx="279">
                  <c:v>1603.84</c:v>
                </c:pt>
                <c:pt idx="280">
                  <c:v>1601.22</c:v>
                </c:pt>
                <c:pt idx="281">
                  <c:v>1687.85</c:v>
                </c:pt>
                <c:pt idx="282">
                  <c:v>1361.6</c:v>
                </c:pt>
                <c:pt idx="283">
                  <c:v>1458.8</c:v>
                </c:pt>
                <c:pt idx="284">
                  <c:v>1477.02</c:v>
                </c:pt>
                <c:pt idx="285">
                  <c:v>1472.95</c:v>
                </c:pt>
                <c:pt idx="286">
                  <c:v>1467.14</c:v>
                </c:pt>
                <c:pt idx="287">
                  <c:v>1472.52</c:v>
                </c:pt>
                <c:pt idx="288">
                  <c:v>1572.65</c:v>
                </c:pt>
                <c:pt idx="289">
                  <c:v>1259</c:v>
                </c:pt>
                <c:pt idx="290">
                  <c:v>1354.4</c:v>
                </c:pt>
                <c:pt idx="291">
                  <c:v>1439.02</c:v>
                </c:pt>
                <c:pt idx="292">
                  <c:v>1444.92</c:v>
                </c:pt>
                <c:pt idx="293">
                  <c:v>1456.78</c:v>
                </c:pt>
                <c:pt idx="294">
                  <c:v>1455.43</c:v>
                </c:pt>
                <c:pt idx="295">
                  <c:v>1530.35</c:v>
                </c:pt>
                <c:pt idx="296">
                  <c:v>1232.9000000000001</c:v>
                </c:pt>
                <c:pt idx="297">
                  <c:v>1454.52</c:v>
                </c:pt>
                <c:pt idx="298">
                  <c:v>1466.81</c:v>
                </c:pt>
                <c:pt idx="299">
                  <c:v>1546.33</c:v>
                </c:pt>
                <c:pt idx="300">
                  <c:v>1544.36</c:v>
                </c:pt>
                <c:pt idx="301">
                  <c:v>1537.79</c:v>
                </c:pt>
                <c:pt idx="302">
                  <c:v>1601.68</c:v>
                </c:pt>
                <c:pt idx="303">
                  <c:v>1270.7</c:v>
                </c:pt>
                <c:pt idx="304">
                  <c:v>1364.75</c:v>
                </c:pt>
                <c:pt idx="305">
                  <c:v>1376.9</c:v>
                </c:pt>
                <c:pt idx="306">
                  <c:v>1367.9</c:v>
                </c:pt>
                <c:pt idx="307">
                  <c:v>1359.64</c:v>
                </c:pt>
                <c:pt idx="308">
                  <c:v>1367.68</c:v>
                </c:pt>
                <c:pt idx="309">
                  <c:v>1454.08</c:v>
                </c:pt>
                <c:pt idx="310">
                  <c:v>1175.08</c:v>
                </c:pt>
                <c:pt idx="311">
                  <c:v>1298.5999999999999</c:v>
                </c:pt>
                <c:pt idx="312">
                  <c:v>1306.7</c:v>
                </c:pt>
                <c:pt idx="313">
                  <c:v>1302.42</c:v>
                </c:pt>
                <c:pt idx="314">
                  <c:v>1301.42</c:v>
                </c:pt>
                <c:pt idx="315">
                  <c:v>1310.53</c:v>
                </c:pt>
                <c:pt idx="316">
                  <c:v>1398.72</c:v>
                </c:pt>
                <c:pt idx="317">
                  <c:v>1070.68</c:v>
                </c:pt>
                <c:pt idx="318">
                  <c:v>1163.5999999999999</c:v>
                </c:pt>
                <c:pt idx="319">
                  <c:v>1177.0999999999999</c:v>
                </c:pt>
                <c:pt idx="320">
                  <c:v>1242.74</c:v>
                </c:pt>
                <c:pt idx="321">
                  <c:v>1253.28</c:v>
                </c:pt>
                <c:pt idx="322">
                  <c:v>1308.52</c:v>
                </c:pt>
                <c:pt idx="323">
                  <c:v>1357.55</c:v>
                </c:pt>
                <c:pt idx="324">
                  <c:v>1029.5</c:v>
                </c:pt>
                <c:pt idx="325">
                  <c:v>1124.9000000000001</c:v>
                </c:pt>
                <c:pt idx="326">
                  <c:v>1138.8499999999999</c:v>
                </c:pt>
                <c:pt idx="327">
                  <c:v>1132.92</c:v>
                </c:pt>
                <c:pt idx="328">
                  <c:v>1126.6400000000001</c:v>
                </c:pt>
                <c:pt idx="329">
                  <c:v>1132.0999999999999</c:v>
                </c:pt>
                <c:pt idx="330">
                  <c:v>1219.8499999999999</c:v>
                </c:pt>
                <c:pt idx="331">
                  <c:v>892.7</c:v>
                </c:pt>
                <c:pt idx="332">
                  <c:v>986.97500000000002</c:v>
                </c:pt>
                <c:pt idx="333">
                  <c:v>1010.82</c:v>
                </c:pt>
                <c:pt idx="334">
                  <c:v>1008.35</c:v>
                </c:pt>
                <c:pt idx="335">
                  <c:v>1006.55</c:v>
                </c:pt>
                <c:pt idx="336">
                  <c:v>1027.02</c:v>
                </c:pt>
                <c:pt idx="337">
                  <c:v>1116.1199999999999</c:v>
                </c:pt>
                <c:pt idx="338">
                  <c:v>1205.68</c:v>
                </c:pt>
                <c:pt idx="339">
                  <c:v>1295.23</c:v>
                </c:pt>
                <c:pt idx="340">
                  <c:v>1385.22</c:v>
                </c:pt>
                <c:pt idx="341">
                  <c:v>1471.18</c:v>
                </c:pt>
                <c:pt idx="342">
                  <c:v>1556.45</c:v>
                </c:pt>
                <c:pt idx="343">
                  <c:v>1642.18</c:v>
                </c:pt>
                <c:pt idx="344">
                  <c:v>1726.1</c:v>
                </c:pt>
                <c:pt idx="345">
                  <c:v>1810.48</c:v>
                </c:pt>
                <c:pt idx="346">
                  <c:v>1896.2</c:v>
                </c:pt>
                <c:pt idx="347">
                  <c:v>1983.28</c:v>
                </c:pt>
                <c:pt idx="348">
                  <c:v>2072.15</c:v>
                </c:pt>
                <c:pt idx="349">
                  <c:v>2160.5700000000002</c:v>
                </c:pt>
                <c:pt idx="350">
                  <c:v>2249</c:v>
                </c:pt>
                <c:pt idx="351">
                  <c:v>2336.75</c:v>
                </c:pt>
                <c:pt idx="352">
                  <c:v>2375</c:v>
                </c:pt>
                <c:pt idx="353">
                  <c:v>2500</c:v>
                </c:pt>
                <c:pt idx="354">
                  <c:v>2500</c:v>
                </c:pt>
                <c:pt idx="355">
                  <c:v>2500</c:v>
                </c:pt>
                <c:pt idx="356">
                  <c:v>2500</c:v>
                </c:pt>
                <c:pt idx="357">
                  <c:v>2500</c:v>
                </c:pt>
                <c:pt idx="358">
                  <c:v>2500</c:v>
                </c:pt>
                <c:pt idx="359">
                  <c:v>2500</c:v>
                </c:pt>
                <c:pt idx="360">
                  <c:v>2500</c:v>
                </c:pt>
                <c:pt idx="361">
                  <c:v>2500</c:v>
                </c:pt>
                <c:pt idx="362">
                  <c:v>2500</c:v>
                </c:pt>
                <c:pt idx="363">
                  <c:v>2500</c:v>
                </c:pt>
                <c:pt idx="364">
                  <c:v>2500</c:v>
                </c:pt>
                <c:pt idx="365">
                  <c:v>2500</c:v>
                </c:pt>
              </c:numCache>
            </c:numRef>
          </c:val>
          <c:smooth val="0"/>
          <c:extLst>
            <c:ext xmlns:c16="http://schemas.microsoft.com/office/drawing/2014/chart" uri="{C3380CC4-5D6E-409C-BE32-E72D297353CC}">
              <c16:uniqueId val="{00000003-6947-4DA3-85E1-2A235EE5DD86}"/>
            </c:ext>
          </c:extLst>
        </c:ser>
        <c:ser>
          <c:idx val="4"/>
          <c:order val="4"/>
          <c:tx>
            <c:strRef>
              <c:f>水利_農塘!$A$7</c:f>
              <c:strCache>
                <c:ptCount val="1"/>
                <c:pt idx="0">
                  <c:v>農塘5</c:v>
                </c:pt>
              </c:strCache>
            </c:strRef>
          </c:tx>
          <c:spPr>
            <a:ln w="12700" cap="rnd">
              <a:solidFill>
                <a:schemeClr val="accent5"/>
              </a:solidFill>
              <a:round/>
            </a:ln>
            <a:effectLst/>
          </c:spPr>
          <c:marker>
            <c:symbol val="none"/>
          </c:marker>
          <c:cat>
            <c:numRef>
              <c:f>水利_農塘!$B$2:$NC$2</c:f>
              <c:numCache>
                <c:formatCode>m/d;@</c:formatCode>
                <c:ptCount val="366"/>
                <c:pt idx="0">
                  <c:v>42331</c:v>
                </c:pt>
                <c:pt idx="1">
                  <c:v>42332</c:v>
                </c:pt>
                <c:pt idx="2">
                  <c:v>42333</c:v>
                </c:pt>
                <c:pt idx="3">
                  <c:v>42334</c:v>
                </c:pt>
                <c:pt idx="4">
                  <c:v>42335</c:v>
                </c:pt>
                <c:pt idx="5">
                  <c:v>42336</c:v>
                </c:pt>
                <c:pt idx="6">
                  <c:v>42337</c:v>
                </c:pt>
                <c:pt idx="7">
                  <c:v>42338</c:v>
                </c:pt>
                <c:pt idx="8">
                  <c:v>42339</c:v>
                </c:pt>
                <c:pt idx="9">
                  <c:v>42340</c:v>
                </c:pt>
                <c:pt idx="10">
                  <c:v>42341</c:v>
                </c:pt>
                <c:pt idx="11">
                  <c:v>42342</c:v>
                </c:pt>
                <c:pt idx="12">
                  <c:v>42343</c:v>
                </c:pt>
                <c:pt idx="13">
                  <c:v>42344</c:v>
                </c:pt>
                <c:pt idx="14">
                  <c:v>42345</c:v>
                </c:pt>
                <c:pt idx="15">
                  <c:v>42346</c:v>
                </c:pt>
                <c:pt idx="16">
                  <c:v>42347</c:v>
                </c:pt>
                <c:pt idx="17">
                  <c:v>42348</c:v>
                </c:pt>
                <c:pt idx="18">
                  <c:v>42349</c:v>
                </c:pt>
                <c:pt idx="19">
                  <c:v>42350</c:v>
                </c:pt>
                <c:pt idx="20">
                  <c:v>42351</c:v>
                </c:pt>
                <c:pt idx="21">
                  <c:v>42352</c:v>
                </c:pt>
                <c:pt idx="22">
                  <c:v>42353</c:v>
                </c:pt>
                <c:pt idx="23">
                  <c:v>42354</c:v>
                </c:pt>
                <c:pt idx="24">
                  <c:v>42355</c:v>
                </c:pt>
                <c:pt idx="25">
                  <c:v>42356</c:v>
                </c:pt>
                <c:pt idx="26">
                  <c:v>42357</c:v>
                </c:pt>
                <c:pt idx="27">
                  <c:v>42358</c:v>
                </c:pt>
                <c:pt idx="28">
                  <c:v>42359</c:v>
                </c:pt>
                <c:pt idx="29">
                  <c:v>42360</c:v>
                </c:pt>
                <c:pt idx="30">
                  <c:v>42361</c:v>
                </c:pt>
                <c:pt idx="31">
                  <c:v>42362</c:v>
                </c:pt>
                <c:pt idx="32">
                  <c:v>42363</c:v>
                </c:pt>
                <c:pt idx="33">
                  <c:v>42364</c:v>
                </c:pt>
                <c:pt idx="34">
                  <c:v>42365</c:v>
                </c:pt>
                <c:pt idx="35">
                  <c:v>42366</c:v>
                </c:pt>
                <c:pt idx="36">
                  <c:v>42367</c:v>
                </c:pt>
                <c:pt idx="37">
                  <c:v>42368</c:v>
                </c:pt>
                <c:pt idx="38">
                  <c:v>42369</c:v>
                </c:pt>
                <c:pt idx="39">
                  <c:v>42370</c:v>
                </c:pt>
                <c:pt idx="40">
                  <c:v>42371</c:v>
                </c:pt>
                <c:pt idx="41">
                  <c:v>42372</c:v>
                </c:pt>
                <c:pt idx="42">
                  <c:v>42373</c:v>
                </c:pt>
                <c:pt idx="43">
                  <c:v>42374</c:v>
                </c:pt>
                <c:pt idx="44">
                  <c:v>42375</c:v>
                </c:pt>
                <c:pt idx="45">
                  <c:v>42376</c:v>
                </c:pt>
                <c:pt idx="46">
                  <c:v>42377</c:v>
                </c:pt>
                <c:pt idx="47">
                  <c:v>42378</c:v>
                </c:pt>
                <c:pt idx="48">
                  <c:v>42379</c:v>
                </c:pt>
                <c:pt idx="49">
                  <c:v>42380</c:v>
                </c:pt>
                <c:pt idx="50">
                  <c:v>42381</c:v>
                </c:pt>
                <c:pt idx="51">
                  <c:v>42382</c:v>
                </c:pt>
                <c:pt idx="52">
                  <c:v>42383</c:v>
                </c:pt>
                <c:pt idx="53">
                  <c:v>42384</c:v>
                </c:pt>
                <c:pt idx="54">
                  <c:v>42385</c:v>
                </c:pt>
                <c:pt idx="55">
                  <c:v>42386</c:v>
                </c:pt>
                <c:pt idx="56">
                  <c:v>42387</c:v>
                </c:pt>
                <c:pt idx="57">
                  <c:v>42388</c:v>
                </c:pt>
                <c:pt idx="58">
                  <c:v>42389</c:v>
                </c:pt>
                <c:pt idx="59">
                  <c:v>42390</c:v>
                </c:pt>
                <c:pt idx="60">
                  <c:v>42391</c:v>
                </c:pt>
                <c:pt idx="61">
                  <c:v>42392</c:v>
                </c:pt>
                <c:pt idx="62">
                  <c:v>42393</c:v>
                </c:pt>
                <c:pt idx="63">
                  <c:v>42394</c:v>
                </c:pt>
                <c:pt idx="64">
                  <c:v>42395</c:v>
                </c:pt>
                <c:pt idx="65">
                  <c:v>42396</c:v>
                </c:pt>
                <c:pt idx="66">
                  <c:v>42397</c:v>
                </c:pt>
                <c:pt idx="67">
                  <c:v>42398</c:v>
                </c:pt>
                <c:pt idx="68">
                  <c:v>42399</c:v>
                </c:pt>
                <c:pt idx="69">
                  <c:v>42400</c:v>
                </c:pt>
                <c:pt idx="70">
                  <c:v>42401</c:v>
                </c:pt>
                <c:pt idx="71">
                  <c:v>42402</c:v>
                </c:pt>
                <c:pt idx="72">
                  <c:v>42403</c:v>
                </c:pt>
                <c:pt idx="73">
                  <c:v>42404</c:v>
                </c:pt>
                <c:pt idx="74">
                  <c:v>42405</c:v>
                </c:pt>
                <c:pt idx="75">
                  <c:v>42406</c:v>
                </c:pt>
                <c:pt idx="76">
                  <c:v>42407</c:v>
                </c:pt>
                <c:pt idx="77">
                  <c:v>42408</c:v>
                </c:pt>
                <c:pt idx="78">
                  <c:v>42409</c:v>
                </c:pt>
                <c:pt idx="79">
                  <c:v>42410</c:v>
                </c:pt>
                <c:pt idx="80">
                  <c:v>42411</c:v>
                </c:pt>
                <c:pt idx="81">
                  <c:v>42412</c:v>
                </c:pt>
                <c:pt idx="82">
                  <c:v>42413</c:v>
                </c:pt>
                <c:pt idx="83">
                  <c:v>42414</c:v>
                </c:pt>
                <c:pt idx="84">
                  <c:v>42415</c:v>
                </c:pt>
                <c:pt idx="85">
                  <c:v>42416</c:v>
                </c:pt>
                <c:pt idx="86">
                  <c:v>42417</c:v>
                </c:pt>
                <c:pt idx="87">
                  <c:v>42418</c:v>
                </c:pt>
                <c:pt idx="88">
                  <c:v>42419</c:v>
                </c:pt>
                <c:pt idx="89">
                  <c:v>42420</c:v>
                </c:pt>
                <c:pt idx="90">
                  <c:v>42421</c:v>
                </c:pt>
                <c:pt idx="91">
                  <c:v>42422</c:v>
                </c:pt>
                <c:pt idx="92">
                  <c:v>42423</c:v>
                </c:pt>
                <c:pt idx="93">
                  <c:v>42424</c:v>
                </c:pt>
                <c:pt idx="94">
                  <c:v>42425</c:v>
                </c:pt>
                <c:pt idx="95">
                  <c:v>42426</c:v>
                </c:pt>
                <c:pt idx="96">
                  <c:v>42427</c:v>
                </c:pt>
                <c:pt idx="97">
                  <c:v>42428</c:v>
                </c:pt>
                <c:pt idx="98">
                  <c:v>42429</c:v>
                </c:pt>
                <c:pt idx="99">
                  <c:v>42430</c:v>
                </c:pt>
                <c:pt idx="100">
                  <c:v>42431</c:v>
                </c:pt>
                <c:pt idx="101">
                  <c:v>42432</c:v>
                </c:pt>
                <c:pt idx="102">
                  <c:v>42433</c:v>
                </c:pt>
                <c:pt idx="103">
                  <c:v>42434</c:v>
                </c:pt>
                <c:pt idx="104">
                  <c:v>42435</c:v>
                </c:pt>
                <c:pt idx="105">
                  <c:v>42436</c:v>
                </c:pt>
                <c:pt idx="106">
                  <c:v>42437</c:v>
                </c:pt>
                <c:pt idx="107">
                  <c:v>42438</c:v>
                </c:pt>
                <c:pt idx="108">
                  <c:v>42439</c:v>
                </c:pt>
                <c:pt idx="109">
                  <c:v>42440</c:v>
                </c:pt>
                <c:pt idx="110">
                  <c:v>42441</c:v>
                </c:pt>
                <c:pt idx="111">
                  <c:v>42442</c:v>
                </c:pt>
                <c:pt idx="112">
                  <c:v>42443</c:v>
                </c:pt>
                <c:pt idx="113">
                  <c:v>42444</c:v>
                </c:pt>
                <c:pt idx="114">
                  <c:v>42445</c:v>
                </c:pt>
                <c:pt idx="115">
                  <c:v>42446</c:v>
                </c:pt>
                <c:pt idx="116">
                  <c:v>42447</c:v>
                </c:pt>
                <c:pt idx="117">
                  <c:v>42448</c:v>
                </c:pt>
                <c:pt idx="118">
                  <c:v>42449</c:v>
                </c:pt>
                <c:pt idx="119">
                  <c:v>42450</c:v>
                </c:pt>
                <c:pt idx="120">
                  <c:v>42451</c:v>
                </c:pt>
                <c:pt idx="121">
                  <c:v>42452</c:v>
                </c:pt>
                <c:pt idx="122">
                  <c:v>42453</c:v>
                </c:pt>
                <c:pt idx="123">
                  <c:v>42454</c:v>
                </c:pt>
                <c:pt idx="124">
                  <c:v>42455</c:v>
                </c:pt>
                <c:pt idx="125">
                  <c:v>42456</c:v>
                </c:pt>
                <c:pt idx="126">
                  <c:v>42457</c:v>
                </c:pt>
                <c:pt idx="127">
                  <c:v>42458</c:v>
                </c:pt>
                <c:pt idx="128">
                  <c:v>42459</c:v>
                </c:pt>
                <c:pt idx="129">
                  <c:v>42460</c:v>
                </c:pt>
                <c:pt idx="130">
                  <c:v>42461</c:v>
                </c:pt>
                <c:pt idx="131">
                  <c:v>42462</c:v>
                </c:pt>
                <c:pt idx="132">
                  <c:v>42463</c:v>
                </c:pt>
                <c:pt idx="133">
                  <c:v>42464</c:v>
                </c:pt>
                <c:pt idx="134">
                  <c:v>42465</c:v>
                </c:pt>
                <c:pt idx="135">
                  <c:v>42466</c:v>
                </c:pt>
                <c:pt idx="136">
                  <c:v>42467</c:v>
                </c:pt>
                <c:pt idx="137">
                  <c:v>42468</c:v>
                </c:pt>
                <c:pt idx="138">
                  <c:v>42469</c:v>
                </c:pt>
                <c:pt idx="139">
                  <c:v>42470</c:v>
                </c:pt>
                <c:pt idx="140">
                  <c:v>42471</c:v>
                </c:pt>
                <c:pt idx="141">
                  <c:v>42472</c:v>
                </c:pt>
                <c:pt idx="142">
                  <c:v>42473</c:v>
                </c:pt>
                <c:pt idx="143">
                  <c:v>42474</c:v>
                </c:pt>
                <c:pt idx="144">
                  <c:v>42475</c:v>
                </c:pt>
                <c:pt idx="145">
                  <c:v>42476</c:v>
                </c:pt>
                <c:pt idx="146">
                  <c:v>42477</c:v>
                </c:pt>
                <c:pt idx="147">
                  <c:v>42478</c:v>
                </c:pt>
                <c:pt idx="148">
                  <c:v>42479</c:v>
                </c:pt>
                <c:pt idx="149">
                  <c:v>42480</c:v>
                </c:pt>
                <c:pt idx="150">
                  <c:v>42481</c:v>
                </c:pt>
                <c:pt idx="151">
                  <c:v>42482</c:v>
                </c:pt>
                <c:pt idx="152">
                  <c:v>42483</c:v>
                </c:pt>
                <c:pt idx="153">
                  <c:v>42484</c:v>
                </c:pt>
                <c:pt idx="154">
                  <c:v>42485</c:v>
                </c:pt>
                <c:pt idx="155">
                  <c:v>42486</c:v>
                </c:pt>
                <c:pt idx="156">
                  <c:v>42487</c:v>
                </c:pt>
                <c:pt idx="157">
                  <c:v>42488</c:v>
                </c:pt>
                <c:pt idx="158">
                  <c:v>42489</c:v>
                </c:pt>
                <c:pt idx="159">
                  <c:v>42490</c:v>
                </c:pt>
                <c:pt idx="160">
                  <c:v>42491</c:v>
                </c:pt>
                <c:pt idx="161">
                  <c:v>42492</c:v>
                </c:pt>
                <c:pt idx="162">
                  <c:v>42493</c:v>
                </c:pt>
                <c:pt idx="163">
                  <c:v>42494</c:v>
                </c:pt>
                <c:pt idx="164">
                  <c:v>42495</c:v>
                </c:pt>
                <c:pt idx="165">
                  <c:v>42496</c:v>
                </c:pt>
                <c:pt idx="166">
                  <c:v>42497</c:v>
                </c:pt>
                <c:pt idx="167">
                  <c:v>42498</c:v>
                </c:pt>
                <c:pt idx="168">
                  <c:v>42499</c:v>
                </c:pt>
                <c:pt idx="169">
                  <c:v>42500</c:v>
                </c:pt>
                <c:pt idx="170">
                  <c:v>42501</c:v>
                </c:pt>
                <c:pt idx="171">
                  <c:v>42502</c:v>
                </c:pt>
                <c:pt idx="172">
                  <c:v>42503</c:v>
                </c:pt>
                <c:pt idx="173">
                  <c:v>42504</c:v>
                </c:pt>
                <c:pt idx="174">
                  <c:v>42505</c:v>
                </c:pt>
                <c:pt idx="175">
                  <c:v>42506</c:v>
                </c:pt>
                <c:pt idx="176">
                  <c:v>42507</c:v>
                </c:pt>
                <c:pt idx="177">
                  <c:v>42508</c:v>
                </c:pt>
                <c:pt idx="178">
                  <c:v>42509</c:v>
                </c:pt>
                <c:pt idx="179">
                  <c:v>42510</c:v>
                </c:pt>
                <c:pt idx="180">
                  <c:v>42511</c:v>
                </c:pt>
                <c:pt idx="181">
                  <c:v>42512</c:v>
                </c:pt>
                <c:pt idx="182">
                  <c:v>42513</c:v>
                </c:pt>
                <c:pt idx="183">
                  <c:v>42514</c:v>
                </c:pt>
                <c:pt idx="184">
                  <c:v>42515</c:v>
                </c:pt>
                <c:pt idx="185">
                  <c:v>42516</c:v>
                </c:pt>
                <c:pt idx="186">
                  <c:v>42517</c:v>
                </c:pt>
                <c:pt idx="187">
                  <c:v>42518</c:v>
                </c:pt>
                <c:pt idx="188">
                  <c:v>42519</c:v>
                </c:pt>
                <c:pt idx="189">
                  <c:v>42520</c:v>
                </c:pt>
                <c:pt idx="190">
                  <c:v>42521</c:v>
                </c:pt>
                <c:pt idx="191">
                  <c:v>42522</c:v>
                </c:pt>
                <c:pt idx="192">
                  <c:v>42523</c:v>
                </c:pt>
                <c:pt idx="193">
                  <c:v>42524</c:v>
                </c:pt>
                <c:pt idx="194">
                  <c:v>42525</c:v>
                </c:pt>
                <c:pt idx="195">
                  <c:v>42526</c:v>
                </c:pt>
                <c:pt idx="196">
                  <c:v>42527</c:v>
                </c:pt>
                <c:pt idx="197">
                  <c:v>42528</c:v>
                </c:pt>
                <c:pt idx="198">
                  <c:v>42529</c:v>
                </c:pt>
                <c:pt idx="199">
                  <c:v>42530</c:v>
                </c:pt>
                <c:pt idx="200">
                  <c:v>42531</c:v>
                </c:pt>
                <c:pt idx="201">
                  <c:v>42532</c:v>
                </c:pt>
                <c:pt idx="202">
                  <c:v>42533</c:v>
                </c:pt>
                <c:pt idx="203">
                  <c:v>42534</c:v>
                </c:pt>
                <c:pt idx="204">
                  <c:v>42535</c:v>
                </c:pt>
                <c:pt idx="205">
                  <c:v>42536</c:v>
                </c:pt>
                <c:pt idx="206">
                  <c:v>42537</c:v>
                </c:pt>
                <c:pt idx="207">
                  <c:v>42538</c:v>
                </c:pt>
                <c:pt idx="208">
                  <c:v>42539</c:v>
                </c:pt>
                <c:pt idx="209">
                  <c:v>42540</c:v>
                </c:pt>
                <c:pt idx="210">
                  <c:v>42541</c:v>
                </c:pt>
                <c:pt idx="211">
                  <c:v>42542</c:v>
                </c:pt>
                <c:pt idx="212">
                  <c:v>42543</c:v>
                </c:pt>
                <c:pt idx="213">
                  <c:v>42544</c:v>
                </c:pt>
                <c:pt idx="214">
                  <c:v>42545</c:v>
                </c:pt>
                <c:pt idx="215">
                  <c:v>42546</c:v>
                </c:pt>
                <c:pt idx="216">
                  <c:v>42547</c:v>
                </c:pt>
                <c:pt idx="217">
                  <c:v>42548</c:v>
                </c:pt>
                <c:pt idx="218">
                  <c:v>42549</c:v>
                </c:pt>
                <c:pt idx="219">
                  <c:v>42550</c:v>
                </c:pt>
                <c:pt idx="220">
                  <c:v>42551</c:v>
                </c:pt>
                <c:pt idx="221">
                  <c:v>42552</c:v>
                </c:pt>
                <c:pt idx="222">
                  <c:v>42553</c:v>
                </c:pt>
                <c:pt idx="223">
                  <c:v>42554</c:v>
                </c:pt>
                <c:pt idx="224">
                  <c:v>42555</c:v>
                </c:pt>
                <c:pt idx="225">
                  <c:v>42556</c:v>
                </c:pt>
                <c:pt idx="226">
                  <c:v>42557</c:v>
                </c:pt>
                <c:pt idx="227">
                  <c:v>42558</c:v>
                </c:pt>
                <c:pt idx="228">
                  <c:v>42559</c:v>
                </c:pt>
                <c:pt idx="229">
                  <c:v>42560</c:v>
                </c:pt>
                <c:pt idx="230">
                  <c:v>42561</c:v>
                </c:pt>
                <c:pt idx="231">
                  <c:v>42562</c:v>
                </c:pt>
                <c:pt idx="232">
                  <c:v>42563</c:v>
                </c:pt>
                <c:pt idx="233">
                  <c:v>42564</c:v>
                </c:pt>
                <c:pt idx="234">
                  <c:v>42565</c:v>
                </c:pt>
                <c:pt idx="235">
                  <c:v>42566</c:v>
                </c:pt>
                <c:pt idx="236">
                  <c:v>42567</c:v>
                </c:pt>
                <c:pt idx="237">
                  <c:v>42568</c:v>
                </c:pt>
                <c:pt idx="238">
                  <c:v>42569</c:v>
                </c:pt>
                <c:pt idx="239">
                  <c:v>42570</c:v>
                </c:pt>
                <c:pt idx="240">
                  <c:v>42571</c:v>
                </c:pt>
                <c:pt idx="241">
                  <c:v>42572</c:v>
                </c:pt>
                <c:pt idx="242">
                  <c:v>42573</c:v>
                </c:pt>
                <c:pt idx="243">
                  <c:v>42574</c:v>
                </c:pt>
                <c:pt idx="244">
                  <c:v>42575</c:v>
                </c:pt>
                <c:pt idx="245">
                  <c:v>42576</c:v>
                </c:pt>
                <c:pt idx="246">
                  <c:v>42577</c:v>
                </c:pt>
                <c:pt idx="247">
                  <c:v>42578</c:v>
                </c:pt>
                <c:pt idx="248">
                  <c:v>42579</c:v>
                </c:pt>
                <c:pt idx="249">
                  <c:v>42580</c:v>
                </c:pt>
                <c:pt idx="250">
                  <c:v>42581</c:v>
                </c:pt>
                <c:pt idx="251">
                  <c:v>42582</c:v>
                </c:pt>
                <c:pt idx="252">
                  <c:v>42583</c:v>
                </c:pt>
                <c:pt idx="253">
                  <c:v>42584</c:v>
                </c:pt>
                <c:pt idx="254">
                  <c:v>42585</c:v>
                </c:pt>
                <c:pt idx="255">
                  <c:v>42586</c:v>
                </c:pt>
                <c:pt idx="256">
                  <c:v>42587</c:v>
                </c:pt>
                <c:pt idx="257">
                  <c:v>42588</c:v>
                </c:pt>
                <c:pt idx="258">
                  <c:v>42589</c:v>
                </c:pt>
                <c:pt idx="259">
                  <c:v>42590</c:v>
                </c:pt>
                <c:pt idx="260">
                  <c:v>42591</c:v>
                </c:pt>
                <c:pt idx="261">
                  <c:v>42592</c:v>
                </c:pt>
                <c:pt idx="262">
                  <c:v>42593</c:v>
                </c:pt>
                <c:pt idx="263">
                  <c:v>42594</c:v>
                </c:pt>
                <c:pt idx="264">
                  <c:v>42595</c:v>
                </c:pt>
                <c:pt idx="265">
                  <c:v>42596</c:v>
                </c:pt>
                <c:pt idx="266">
                  <c:v>42597</c:v>
                </c:pt>
                <c:pt idx="267">
                  <c:v>42598</c:v>
                </c:pt>
                <c:pt idx="268">
                  <c:v>42599</c:v>
                </c:pt>
                <c:pt idx="269">
                  <c:v>42600</c:v>
                </c:pt>
                <c:pt idx="270">
                  <c:v>42601</c:v>
                </c:pt>
                <c:pt idx="271">
                  <c:v>42602</c:v>
                </c:pt>
                <c:pt idx="272">
                  <c:v>42603</c:v>
                </c:pt>
                <c:pt idx="273">
                  <c:v>42604</c:v>
                </c:pt>
                <c:pt idx="274">
                  <c:v>42605</c:v>
                </c:pt>
                <c:pt idx="275">
                  <c:v>42606</c:v>
                </c:pt>
                <c:pt idx="276">
                  <c:v>42607</c:v>
                </c:pt>
                <c:pt idx="277">
                  <c:v>42608</c:v>
                </c:pt>
                <c:pt idx="278">
                  <c:v>42609</c:v>
                </c:pt>
                <c:pt idx="279">
                  <c:v>42610</c:v>
                </c:pt>
                <c:pt idx="280">
                  <c:v>42611</c:v>
                </c:pt>
                <c:pt idx="281">
                  <c:v>42612</c:v>
                </c:pt>
                <c:pt idx="282">
                  <c:v>42613</c:v>
                </c:pt>
                <c:pt idx="283">
                  <c:v>42614</c:v>
                </c:pt>
                <c:pt idx="284">
                  <c:v>42615</c:v>
                </c:pt>
                <c:pt idx="285">
                  <c:v>42616</c:v>
                </c:pt>
                <c:pt idx="286">
                  <c:v>42617</c:v>
                </c:pt>
                <c:pt idx="287">
                  <c:v>42618</c:v>
                </c:pt>
                <c:pt idx="288">
                  <c:v>42619</c:v>
                </c:pt>
                <c:pt idx="289">
                  <c:v>42620</c:v>
                </c:pt>
                <c:pt idx="290">
                  <c:v>42621</c:v>
                </c:pt>
                <c:pt idx="291">
                  <c:v>42622</c:v>
                </c:pt>
                <c:pt idx="292">
                  <c:v>42623</c:v>
                </c:pt>
                <c:pt idx="293">
                  <c:v>42624</c:v>
                </c:pt>
                <c:pt idx="294">
                  <c:v>42625</c:v>
                </c:pt>
                <c:pt idx="295">
                  <c:v>42626</c:v>
                </c:pt>
                <c:pt idx="296">
                  <c:v>42627</c:v>
                </c:pt>
                <c:pt idx="297">
                  <c:v>42628</c:v>
                </c:pt>
                <c:pt idx="298">
                  <c:v>42629</c:v>
                </c:pt>
                <c:pt idx="299">
                  <c:v>42630</c:v>
                </c:pt>
                <c:pt idx="300">
                  <c:v>42631</c:v>
                </c:pt>
                <c:pt idx="301">
                  <c:v>42632</c:v>
                </c:pt>
                <c:pt idx="302">
                  <c:v>42633</c:v>
                </c:pt>
                <c:pt idx="303">
                  <c:v>42634</c:v>
                </c:pt>
                <c:pt idx="304">
                  <c:v>42635</c:v>
                </c:pt>
                <c:pt idx="305">
                  <c:v>42636</c:v>
                </c:pt>
                <c:pt idx="306">
                  <c:v>42637</c:v>
                </c:pt>
                <c:pt idx="307">
                  <c:v>42638</c:v>
                </c:pt>
                <c:pt idx="308">
                  <c:v>42639</c:v>
                </c:pt>
                <c:pt idx="309">
                  <c:v>42640</c:v>
                </c:pt>
                <c:pt idx="310">
                  <c:v>42641</c:v>
                </c:pt>
                <c:pt idx="311">
                  <c:v>42642</c:v>
                </c:pt>
                <c:pt idx="312">
                  <c:v>42643</c:v>
                </c:pt>
                <c:pt idx="313">
                  <c:v>42644</c:v>
                </c:pt>
                <c:pt idx="314">
                  <c:v>42645</c:v>
                </c:pt>
                <c:pt idx="315">
                  <c:v>42646</c:v>
                </c:pt>
                <c:pt idx="316">
                  <c:v>42647</c:v>
                </c:pt>
                <c:pt idx="317">
                  <c:v>42648</c:v>
                </c:pt>
                <c:pt idx="318">
                  <c:v>42649</c:v>
                </c:pt>
                <c:pt idx="319">
                  <c:v>42650</c:v>
                </c:pt>
                <c:pt idx="320">
                  <c:v>42651</c:v>
                </c:pt>
                <c:pt idx="321">
                  <c:v>42652</c:v>
                </c:pt>
                <c:pt idx="322">
                  <c:v>42653</c:v>
                </c:pt>
                <c:pt idx="323">
                  <c:v>42654</c:v>
                </c:pt>
                <c:pt idx="324">
                  <c:v>42655</c:v>
                </c:pt>
                <c:pt idx="325">
                  <c:v>42656</c:v>
                </c:pt>
                <c:pt idx="326">
                  <c:v>42657</c:v>
                </c:pt>
                <c:pt idx="327">
                  <c:v>42658</c:v>
                </c:pt>
                <c:pt idx="328">
                  <c:v>42659</c:v>
                </c:pt>
                <c:pt idx="329">
                  <c:v>42660</c:v>
                </c:pt>
                <c:pt idx="330">
                  <c:v>42661</c:v>
                </c:pt>
                <c:pt idx="331">
                  <c:v>42662</c:v>
                </c:pt>
                <c:pt idx="332">
                  <c:v>42663</c:v>
                </c:pt>
                <c:pt idx="333">
                  <c:v>42664</c:v>
                </c:pt>
                <c:pt idx="334">
                  <c:v>42665</c:v>
                </c:pt>
                <c:pt idx="335">
                  <c:v>42666</c:v>
                </c:pt>
                <c:pt idx="336">
                  <c:v>42667</c:v>
                </c:pt>
                <c:pt idx="337">
                  <c:v>42668</c:v>
                </c:pt>
                <c:pt idx="338">
                  <c:v>42669</c:v>
                </c:pt>
                <c:pt idx="339">
                  <c:v>42670</c:v>
                </c:pt>
                <c:pt idx="340">
                  <c:v>42671</c:v>
                </c:pt>
                <c:pt idx="341">
                  <c:v>42672</c:v>
                </c:pt>
                <c:pt idx="342">
                  <c:v>42673</c:v>
                </c:pt>
                <c:pt idx="343">
                  <c:v>42674</c:v>
                </c:pt>
                <c:pt idx="344">
                  <c:v>42675</c:v>
                </c:pt>
                <c:pt idx="345">
                  <c:v>42676</c:v>
                </c:pt>
                <c:pt idx="346">
                  <c:v>42677</c:v>
                </c:pt>
                <c:pt idx="347">
                  <c:v>42678</c:v>
                </c:pt>
                <c:pt idx="348">
                  <c:v>42679</c:v>
                </c:pt>
                <c:pt idx="349">
                  <c:v>42680</c:v>
                </c:pt>
                <c:pt idx="350">
                  <c:v>42681</c:v>
                </c:pt>
                <c:pt idx="351">
                  <c:v>42682</c:v>
                </c:pt>
                <c:pt idx="352">
                  <c:v>42683</c:v>
                </c:pt>
                <c:pt idx="353">
                  <c:v>42684</c:v>
                </c:pt>
                <c:pt idx="354">
                  <c:v>42685</c:v>
                </c:pt>
                <c:pt idx="355">
                  <c:v>42686</c:v>
                </c:pt>
                <c:pt idx="356">
                  <c:v>42687</c:v>
                </c:pt>
                <c:pt idx="357">
                  <c:v>42688</c:v>
                </c:pt>
                <c:pt idx="358">
                  <c:v>42689</c:v>
                </c:pt>
                <c:pt idx="359">
                  <c:v>42690</c:v>
                </c:pt>
                <c:pt idx="360">
                  <c:v>42691</c:v>
                </c:pt>
                <c:pt idx="361">
                  <c:v>42692</c:v>
                </c:pt>
                <c:pt idx="362">
                  <c:v>42693</c:v>
                </c:pt>
                <c:pt idx="363">
                  <c:v>42694</c:v>
                </c:pt>
                <c:pt idx="364">
                  <c:v>42695</c:v>
                </c:pt>
                <c:pt idx="365">
                  <c:v>42696</c:v>
                </c:pt>
              </c:numCache>
            </c:numRef>
          </c:cat>
          <c:val>
            <c:numRef>
              <c:f>水利_農塘!$B$7:$NC$7</c:f>
              <c:numCache>
                <c:formatCode>General</c:formatCode>
                <c:ptCount val="366"/>
                <c:pt idx="0">
                  <c:v>1397.99</c:v>
                </c:pt>
                <c:pt idx="1">
                  <c:v>1395.81</c:v>
                </c:pt>
                <c:pt idx="2">
                  <c:v>1394.09</c:v>
                </c:pt>
                <c:pt idx="3">
                  <c:v>1391.86</c:v>
                </c:pt>
                <c:pt idx="4">
                  <c:v>1168.5899999999999</c:v>
                </c:pt>
                <c:pt idx="5">
                  <c:v>1276.58</c:v>
                </c:pt>
                <c:pt idx="6">
                  <c:v>1326.22</c:v>
                </c:pt>
                <c:pt idx="7">
                  <c:v>1325.59</c:v>
                </c:pt>
                <c:pt idx="8">
                  <c:v>1324.58</c:v>
                </c:pt>
                <c:pt idx="9">
                  <c:v>1324.58</c:v>
                </c:pt>
                <c:pt idx="10">
                  <c:v>1323.29</c:v>
                </c:pt>
                <c:pt idx="11">
                  <c:v>1098.4100000000001</c:v>
                </c:pt>
                <c:pt idx="12">
                  <c:v>1209.29</c:v>
                </c:pt>
                <c:pt idx="13">
                  <c:v>1268.45</c:v>
                </c:pt>
                <c:pt idx="14">
                  <c:v>1267.24</c:v>
                </c:pt>
                <c:pt idx="15">
                  <c:v>1265.5899999999999</c:v>
                </c:pt>
                <c:pt idx="16">
                  <c:v>1352.71</c:v>
                </c:pt>
                <c:pt idx="17">
                  <c:v>1365.19</c:v>
                </c:pt>
                <c:pt idx="18">
                  <c:v>1127.01</c:v>
                </c:pt>
                <c:pt idx="19">
                  <c:v>1232.3499999999999</c:v>
                </c:pt>
                <c:pt idx="20">
                  <c:v>1286.53</c:v>
                </c:pt>
                <c:pt idx="21">
                  <c:v>1285.77</c:v>
                </c:pt>
                <c:pt idx="22">
                  <c:v>1284.47</c:v>
                </c:pt>
                <c:pt idx="23">
                  <c:v>1283.8800000000001</c:v>
                </c:pt>
                <c:pt idx="24">
                  <c:v>1282.3800000000001</c:v>
                </c:pt>
                <c:pt idx="25">
                  <c:v>1058.72</c:v>
                </c:pt>
                <c:pt idx="26">
                  <c:v>1165.95</c:v>
                </c:pt>
                <c:pt idx="27">
                  <c:v>1217.49</c:v>
                </c:pt>
                <c:pt idx="28">
                  <c:v>1217.1099999999999</c:v>
                </c:pt>
                <c:pt idx="29">
                  <c:v>1216.83</c:v>
                </c:pt>
                <c:pt idx="30">
                  <c:v>1216.5999999999999</c:v>
                </c:pt>
                <c:pt idx="31">
                  <c:v>1216.52</c:v>
                </c:pt>
                <c:pt idx="32">
                  <c:v>996.226</c:v>
                </c:pt>
                <c:pt idx="33">
                  <c:v>1105.0899999999999</c:v>
                </c:pt>
                <c:pt idx="34">
                  <c:v>1157.25</c:v>
                </c:pt>
                <c:pt idx="35">
                  <c:v>1155.6199999999999</c:v>
                </c:pt>
                <c:pt idx="36">
                  <c:v>1154.3800000000001</c:v>
                </c:pt>
                <c:pt idx="37">
                  <c:v>1154.0999999999999</c:v>
                </c:pt>
                <c:pt idx="38">
                  <c:v>1152.45</c:v>
                </c:pt>
                <c:pt idx="39">
                  <c:v>929.19399999999996</c:v>
                </c:pt>
                <c:pt idx="40">
                  <c:v>1037.81</c:v>
                </c:pt>
                <c:pt idx="41">
                  <c:v>1090.8499999999999</c:v>
                </c:pt>
                <c:pt idx="42">
                  <c:v>1091.0999999999999</c:v>
                </c:pt>
                <c:pt idx="43">
                  <c:v>1091.47</c:v>
                </c:pt>
                <c:pt idx="44">
                  <c:v>1114.93</c:v>
                </c:pt>
                <c:pt idx="45">
                  <c:v>1114.31</c:v>
                </c:pt>
                <c:pt idx="46">
                  <c:v>888.62199999999996</c:v>
                </c:pt>
                <c:pt idx="47">
                  <c:v>995.84799999999996</c:v>
                </c:pt>
                <c:pt idx="48">
                  <c:v>1046.5</c:v>
                </c:pt>
                <c:pt idx="49">
                  <c:v>1056.83</c:v>
                </c:pt>
                <c:pt idx="50">
                  <c:v>1055.8900000000001</c:v>
                </c:pt>
                <c:pt idx="51">
                  <c:v>1055.19</c:v>
                </c:pt>
                <c:pt idx="52">
                  <c:v>1054.6099999999999</c:v>
                </c:pt>
                <c:pt idx="53">
                  <c:v>835.19799999999998</c:v>
                </c:pt>
                <c:pt idx="54">
                  <c:v>943.68399999999997</c:v>
                </c:pt>
                <c:pt idx="55">
                  <c:v>997.48599999999999</c:v>
                </c:pt>
                <c:pt idx="56">
                  <c:v>996.85599999999999</c:v>
                </c:pt>
                <c:pt idx="57">
                  <c:v>995.84799999999996</c:v>
                </c:pt>
                <c:pt idx="58">
                  <c:v>997.73800000000006</c:v>
                </c:pt>
                <c:pt idx="59">
                  <c:v>1002.5</c:v>
                </c:pt>
                <c:pt idx="60">
                  <c:v>785.68</c:v>
                </c:pt>
                <c:pt idx="61">
                  <c:v>897.06399999999996</c:v>
                </c:pt>
                <c:pt idx="62">
                  <c:v>947.33799999999997</c:v>
                </c:pt>
                <c:pt idx="63">
                  <c:v>946.96</c:v>
                </c:pt>
                <c:pt idx="64">
                  <c:v>946.4</c:v>
                </c:pt>
                <c:pt idx="65">
                  <c:v>947.90800000000002</c:v>
                </c:pt>
                <c:pt idx="66">
                  <c:v>985.16600000000005</c:v>
                </c:pt>
                <c:pt idx="67">
                  <c:v>780.64</c:v>
                </c:pt>
                <c:pt idx="68">
                  <c:v>885.59799999999996</c:v>
                </c:pt>
                <c:pt idx="69">
                  <c:v>938.26599999999996</c:v>
                </c:pt>
                <c:pt idx="70">
                  <c:v>943.43200000000002</c:v>
                </c:pt>
                <c:pt idx="71">
                  <c:v>943.12199999999996</c:v>
                </c:pt>
                <c:pt idx="72">
                  <c:v>942.55</c:v>
                </c:pt>
                <c:pt idx="73">
                  <c:v>942.08600000000001</c:v>
                </c:pt>
                <c:pt idx="74">
                  <c:v>718.9</c:v>
                </c:pt>
                <c:pt idx="75">
                  <c:v>826.75599999999997</c:v>
                </c:pt>
                <c:pt idx="76">
                  <c:v>876.52599999999995</c:v>
                </c:pt>
                <c:pt idx="77">
                  <c:v>876.52599999999995</c:v>
                </c:pt>
                <c:pt idx="78">
                  <c:v>876.02200000000005</c:v>
                </c:pt>
                <c:pt idx="79">
                  <c:v>875.46799999999996</c:v>
                </c:pt>
                <c:pt idx="80">
                  <c:v>879.69600000000003</c:v>
                </c:pt>
                <c:pt idx="81">
                  <c:v>667.24</c:v>
                </c:pt>
                <c:pt idx="82">
                  <c:v>775.97799999999995</c:v>
                </c:pt>
                <c:pt idx="83">
                  <c:v>829.27599999999995</c:v>
                </c:pt>
                <c:pt idx="84">
                  <c:v>828.64599999999996</c:v>
                </c:pt>
                <c:pt idx="85">
                  <c:v>827.89</c:v>
                </c:pt>
                <c:pt idx="86">
                  <c:v>827.26</c:v>
                </c:pt>
                <c:pt idx="87">
                  <c:v>826.45699999999999</c:v>
                </c:pt>
                <c:pt idx="88">
                  <c:v>604.74400000000003</c:v>
                </c:pt>
                <c:pt idx="89">
                  <c:v>713.98599999999999</c:v>
                </c:pt>
                <c:pt idx="90">
                  <c:v>763.37800000000004</c:v>
                </c:pt>
                <c:pt idx="91">
                  <c:v>763.50400000000002</c:v>
                </c:pt>
                <c:pt idx="92">
                  <c:v>762.74800000000005</c:v>
                </c:pt>
                <c:pt idx="93">
                  <c:v>762.11800000000005</c:v>
                </c:pt>
                <c:pt idx="94">
                  <c:v>760.88699999999994</c:v>
                </c:pt>
                <c:pt idx="95">
                  <c:v>537.71199999999999</c:v>
                </c:pt>
                <c:pt idx="96">
                  <c:v>646.32399999999996</c:v>
                </c:pt>
                <c:pt idx="97">
                  <c:v>695.59</c:v>
                </c:pt>
                <c:pt idx="98">
                  <c:v>694.58199999999999</c:v>
                </c:pt>
                <c:pt idx="99">
                  <c:v>693.35</c:v>
                </c:pt>
                <c:pt idx="100">
                  <c:v>692.94399999999996</c:v>
                </c:pt>
                <c:pt idx="101">
                  <c:v>692.68899999999996</c:v>
                </c:pt>
                <c:pt idx="102">
                  <c:v>469.92399999999998</c:v>
                </c:pt>
                <c:pt idx="103">
                  <c:v>578.03200000000004</c:v>
                </c:pt>
                <c:pt idx="104">
                  <c:v>627.54999999999995</c:v>
                </c:pt>
                <c:pt idx="105">
                  <c:v>627.54999999999995</c:v>
                </c:pt>
                <c:pt idx="106">
                  <c:v>628.91</c:v>
                </c:pt>
                <c:pt idx="107">
                  <c:v>632.33799999999997</c:v>
                </c:pt>
                <c:pt idx="108">
                  <c:v>642.89</c:v>
                </c:pt>
                <c:pt idx="109">
                  <c:v>419.90199999999999</c:v>
                </c:pt>
                <c:pt idx="110">
                  <c:v>540.35799999999995</c:v>
                </c:pt>
                <c:pt idx="111">
                  <c:v>611.67399999999998</c:v>
                </c:pt>
                <c:pt idx="112">
                  <c:v>611.04399999999998</c:v>
                </c:pt>
                <c:pt idx="113">
                  <c:v>610.59900000000005</c:v>
                </c:pt>
                <c:pt idx="114">
                  <c:v>611.67399999999998</c:v>
                </c:pt>
                <c:pt idx="115">
                  <c:v>613.16399999999999</c:v>
                </c:pt>
                <c:pt idx="116">
                  <c:v>409.06599999999997</c:v>
                </c:pt>
                <c:pt idx="117">
                  <c:v>523.22199999999998</c:v>
                </c:pt>
                <c:pt idx="118">
                  <c:v>587.86</c:v>
                </c:pt>
                <c:pt idx="119">
                  <c:v>603.86199999999997</c:v>
                </c:pt>
                <c:pt idx="120">
                  <c:v>608.09</c:v>
                </c:pt>
                <c:pt idx="121">
                  <c:v>642.86400000000003</c:v>
                </c:pt>
                <c:pt idx="122">
                  <c:v>646.03499999999997</c:v>
                </c:pt>
                <c:pt idx="123">
                  <c:v>417.38200000000001</c:v>
                </c:pt>
                <c:pt idx="124">
                  <c:v>524.73400000000004</c:v>
                </c:pt>
                <c:pt idx="125">
                  <c:v>574.88199999999995</c:v>
                </c:pt>
                <c:pt idx="126">
                  <c:v>573.70299999999997</c:v>
                </c:pt>
                <c:pt idx="127">
                  <c:v>573.05399999999997</c:v>
                </c:pt>
                <c:pt idx="128">
                  <c:v>572.86599999999999</c:v>
                </c:pt>
                <c:pt idx="129">
                  <c:v>572.48699999999997</c:v>
                </c:pt>
                <c:pt idx="130">
                  <c:v>350.35</c:v>
                </c:pt>
                <c:pt idx="131">
                  <c:v>458.71</c:v>
                </c:pt>
                <c:pt idx="132">
                  <c:v>509.11</c:v>
                </c:pt>
                <c:pt idx="133">
                  <c:v>509.166</c:v>
                </c:pt>
                <c:pt idx="134">
                  <c:v>508.76799999999997</c:v>
                </c:pt>
                <c:pt idx="135">
                  <c:v>508.73200000000003</c:v>
                </c:pt>
                <c:pt idx="136">
                  <c:v>508.33100000000002</c:v>
                </c:pt>
                <c:pt idx="137">
                  <c:v>286.08999999999997</c:v>
                </c:pt>
                <c:pt idx="138">
                  <c:v>395.20600000000002</c:v>
                </c:pt>
                <c:pt idx="139">
                  <c:v>462.11200000000002</c:v>
                </c:pt>
                <c:pt idx="140">
                  <c:v>515.78800000000001</c:v>
                </c:pt>
                <c:pt idx="141">
                  <c:v>574.25199999999995</c:v>
                </c:pt>
                <c:pt idx="142">
                  <c:v>664.46799999999996</c:v>
                </c:pt>
                <c:pt idx="143">
                  <c:v>718.39599999999996</c:v>
                </c:pt>
                <c:pt idx="144">
                  <c:v>776.86</c:v>
                </c:pt>
                <c:pt idx="145">
                  <c:v>826.88199999999995</c:v>
                </c:pt>
                <c:pt idx="146">
                  <c:v>880.18</c:v>
                </c:pt>
                <c:pt idx="147">
                  <c:v>937.63599999999997</c:v>
                </c:pt>
                <c:pt idx="148">
                  <c:v>987.02800000000002</c:v>
                </c:pt>
                <c:pt idx="149">
                  <c:v>1037.55</c:v>
                </c:pt>
                <c:pt idx="150">
                  <c:v>1087.32</c:v>
                </c:pt>
                <c:pt idx="151">
                  <c:v>1137.0899999999999</c:v>
                </c:pt>
                <c:pt idx="152">
                  <c:v>1223.28</c:v>
                </c:pt>
                <c:pt idx="153">
                  <c:v>1274.06</c:v>
                </c:pt>
                <c:pt idx="154">
                  <c:v>1330</c:v>
                </c:pt>
                <c:pt idx="155">
                  <c:v>1330</c:v>
                </c:pt>
                <c:pt idx="156">
                  <c:v>1332.09</c:v>
                </c:pt>
                <c:pt idx="157">
                  <c:v>1331.08</c:v>
                </c:pt>
                <c:pt idx="158">
                  <c:v>1330</c:v>
                </c:pt>
                <c:pt idx="159">
                  <c:v>1344.91</c:v>
                </c:pt>
                <c:pt idx="160">
                  <c:v>1365.43</c:v>
                </c:pt>
                <c:pt idx="161">
                  <c:v>1370.31</c:v>
                </c:pt>
                <c:pt idx="162">
                  <c:v>1369.78</c:v>
                </c:pt>
                <c:pt idx="163">
                  <c:v>1369.07</c:v>
                </c:pt>
                <c:pt idx="164">
                  <c:v>1368.67</c:v>
                </c:pt>
                <c:pt idx="165">
                  <c:v>1368.16</c:v>
                </c:pt>
                <c:pt idx="166">
                  <c:v>1367.61</c:v>
                </c:pt>
                <c:pt idx="167">
                  <c:v>1367.13</c:v>
                </c:pt>
                <c:pt idx="168">
                  <c:v>1366.59</c:v>
                </c:pt>
                <c:pt idx="169">
                  <c:v>1389.37</c:v>
                </c:pt>
                <c:pt idx="170">
                  <c:v>1388.09</c:v>
                </c:pt>
                <c:pt idx="171">
                  <c:v>1387.01</c:v>
                </c:pt>
                <c:pt idx="172">
                  <c:v>1385.99</c:v>
                </c:pt>
                <c:pt idx="173">
                  <c:v>1384.6</c:v>
                </c:pt>
                <c:pt idx="174">
                  <c:v>1383.99</c:v>
                </c:pt>
                <c:pt idx="175">
                  <c:v>1388.05</c:v>
                </c:pt>
                <c:pt idx="176">
                  <c:v>1386.19</c:v>
                </c:pt>
                <c:pt idx="177">
                  <c:v>1384.72</c:v>
                </c:pt>
                <c:pt idx="178">
                  <c:v>1383.8</c:v>
                </c:pt>
                <c:pt idx="179">
                  <c:v>1383.02</c:v>
                </c:pt>
                <c:pt idx="180">
                  <c:v>1400</c:v>
                </c:pt>
                <c:pt idx="181">
                  <c:v>1400</c:v>
                </c:pt>
                <c:pt idx="182">
                  <c:v>1400</c:v>
                </c:pt>
                <c:pt idx="183">
                  <c:v>1400</c:v>
                </c:pt>
                <c:pt idx="184">
                  <c:v>1400</c:v>
                </c:pt>
                <c:pt idx="185">
                  <c:v>1400</c:v>
                </c:pt>
                <c:pt idx="186">
                  <c:v>1400</c:v>
                </c:pt>
                <c:pt idx="187">
                  <c:v>1400</c:v>
                </c:pt>
                <c:pt idx="188">
                  <c:v>1400</c:v>
                </c:pt>
                <c:pt idx="189">
                  <c:v>1400</c:v>
                </c:pt>
                <c:pt idx="190">
                  <c:v>1400</c:v>
                </c:pt>
                <c:pt idx="191">
                  <c:v>1400</c:v>
                </c:pt>
                <c:pt idx="192">
                  <c:v>1400</c:v>
                </c:pt>
                <c:pt idx="193">
                  <c:v>1400</c:v>
                </c:pt>
                <c:pt idx="194">
                  <c:v>1400</c:v>
                </c:pt>
                <c:pt idx="195">
                  <c:v>1400</c:v>
                </c:pt>
                <c:pt idx="196">
                  <c:v>1400</c:v>
                </c:pt>
                <c:pt idx="197">
                  <c:v>1400</c:v>
                </c:pt>
                <c:pt idx="198">
                  <c:v>1400</c:v>
                </c:pt>
                <c:pt idx="199">
                  <c:v>1400</c:v>
                </c:pt>
                <c:pt idx="200">
                  <c:v>1400</c:v>
                </c:pt>
                <c:pt idx="201">
                  <c:v>1400</c:v>
                </c:pt>
                <c:pt idx="202">
                  <c:v>1400</c:v>
                </c:pt>
                <c:pt idx="203">
                  <c:v>1400</c:v>
                </c:pt>
                <c:pt idx="204">
                  <c:v>1400</c:v>
                </c:pt>
                <c:pt idx="205">
                  <c:v>1400</c:v>
                </c:pt>
                <c:pt idx="206">
                  <c:v>1400</c:v>
                </c:pt>
                <c:pt idx="207">
                  <c:v>1400</c:v>
                </c:pt>
                <c:pt idx="208">
                  <c:v>1400</c:v>
                </c:pt>
                <c:pt idx="209">
                  <c:v>1400</c:v>
                </c:pt>
                <c:pt idx="210">
                  <c:v>1400</c:v>
                </c:pt>
                <c:pt idx="211">
                  <c:v>1400</c:v>
                </c:pt>
                <c:pt idx="212">
                  <c:v>1400</c:v>
                </c:pt>
                <c:pt idx="213">
                  <c:v>1400</c:v>
                </c:pt>
                <c:pt idx="214">
                  <c:v>1400</c:v>
                </c:pt>
                <c:pt idx="215">
                  <c:v>1400</c:v>
                </c:pt>
                <c:pt idx="216">
                  <c:v>1400</c:v>
                </c:pt>
                <c:pt idx="217">
                  <c:v>1400</c:v>
                </c:pt>
                <c:pt idx="218">
                  <c:v>1400</c:v>
                </c:pt>
                <c:pt idx="219">
                  <c:v>1400</c:v>
                </c:pt>
                <c:pt idx="220">
                  <c:v>1400</c:v>
                </c:pt>
                <c:pt idx="221">
                  <c:v>1400</c:v>
                </c:pt>
                <c:pt idx="222">
                  <c:v>1400</c:v>
                </c:pt>
                <c:pt idx="223">
                  <c:v>1400</c:v>
                </c:pt>
                <c:pt idx="224">
                  <c:v>1400</c:v>
                </c:pt>
                <c:pt idx="225">
                  <c:v>1400</c:v>
                </c:pt>
                <c:pt idx="226">
                  <c:v>1397.45</c:v>
                </c:pt>
                <c:pt idx="227">
                  <c:v>1394.2</c:v>
                </c:pt>
                <c:pt idx="228">
                  <c:v>1392.43</c:v>
                </c:pt>
                <c:pt idx="229">
                  <c:v>1400</c:v>
                </c:pt>
                <c:pt idx="230">
                  <c:v>1232.0999999999999</c:v>
                </c:pt>
                <c:pt idx="231">
                  <c:v>1330</c:v>
                </c:pt>
                <c:pt idx="232">
                  <c:v>1400</c:v>
                </c:pt>
                <c:pt idx="233">
                  <c:v>1399.26</c:v>
                </c:pt>
                <c:pt idx="234">
                  <c:v>1398.97</c:v>
                </c:pt>
                <c:pt idx="235">
                  <c:v>1398.22</c:v>
                </c:pt>
                <c:pt idx="236">
                  <c:v>1397.37</c:v>
                </c:pt>
                <c:pt idx="237">
                  <c:v>1152.97</c:v>
                </c:pt>
                <c:pt idx="238">
                  <c:v>1261.2</c:v>
                </c:pt>
                <c:pt idx="239">
                  <c:v>1311.43</c:v>
                </c:pt>
                <c:pt idx="240">
                  <c:v>1310.91</c:v>
                </c:pt>
                <c:pt idx="241">
                  <c:v>1310.42</c:v>
                </c:pt>
                <c:pt idx="242">
                  <c:v>1309.92</c:v>
                </c:pt>
                <c:pt idx="243">
                  <c:v>1309.8499999999999</c:v>
                </c:pt>
                <c:pt idx="244">
                  <c:v>1086.19</c:v>
                </c:pt>
                <c:pt idx="245">
                  <c:v>1195.05</c:v>
                </c:pt>
                <c:pt idx="246">
                  <c:v>1244.82</c:v>
                </c:pt>
                <c:pt idx="247">
                  <c:v>1244.68</c:v>
                </c:pt>
                <c:pt idx="248">
                  <c:v>1243.76</c:v>
                </c:pt>
                <c:pt idx="249">
                  <c:v>1242.93</c:v>
                </c:pt>
                <c:pt idx="250">
                  <c:v>1241.52</c:v>
                </c:pt>
                <c:pt idx="251">
                  <c:v>1016.39</c:v>
                </c:pt>
                <c:pt idx="252">
                  <c:v>1122.73</c:v>
                </c:pt>
                <c:pt idx="253">
                  <c:v>1171.3699999999999</c:v>
                </c:pt>
                <c:pt idx="254">
                  <c:v>1171.1099999999999</c:v>
                </c:pt>
                <c:pt idx="255">
                  <c:v>1170.4000000000001</c:v>
                </c:pt>
                <c:pt idx="256">
                  <c:v>1170.6099999999999</c:v>
                </c:pt>
                <c:pt idx="257">
                  <c:v>1170.01</c:v>
                </c:pt>
                <c:pt idx="258">
                  <c:v>946.96</c:v>
                </c:pt>
                <c:pt idx="259">
                  <c:v>1055.32</c:v>
                </c:pt>
                <c:pt idx="260">
                  <c:v>1109.3699999999999</c:v>
                </c:pt>
                <c:pt idx="261">
                  <c:v>1108.6199999999999</c:v>
                </c:pt>
                <c:pt idx="262">
                  <c:v>1121.5999999999999</c:v>
                </c:pt>
                <c:pt idx="263">
                  <c:v>1122.73</c:v>
                </c:pt>
                <c:pt idx="264">
                  <c:v>1137.6099999999999</c:v>
                </c:pt>
                <c:pt idx="265">
                  <c:v>911.80600000000004</c:v>
                </c:pt>
                <c:pt idx="266">
                  <c:v>1019.03</c:v>
                </c:pt>
                <c:pt idx="267">
                  <c:v>1069.18</c:v>
                </c:pt>
                <c:pt idx="268">
                  <c:v>1072.96</c:v>
                </c:pt>
                <c:pt idx="269">
                  <c:v>1072.24</c:v>
                </c:pt>
                <c:pt idx="270">
                  <c:v>1074.72</c:v>
                </c:pt>
                <c:pt idx="271">
                  <c:v>1074.25</c:v>
                </c:pt>
                <c:pt idx="272">
                  <c:v>850.822</c:v>
                </c:pt>
                <c:pt idx="273">
                  <c:v>959.05600000000004</c:v>
                </c:pt>
                <c:pt idx="274">
                  <c:v>1008.2</c:v>
                </c:pt>
                <c:pt idx="275">
                  <c:v>1007.31</c:v>
                </c:pt>
                <c:pt idx="276">
                  <c:v>1006.61</c:v>
                </c:pt>
                <c:pt idx="277">
                  <c:v>1006.44</c:v>
                </c:pt>
                <c:pt idx="278">
                  <c:v>1005.54</c:v>
                </c:pt>
                <c:pt idx="279">
                  <c:v>789.58600000000001</c:v>
                </c:pt>
                <c:pt idx="280">
                  <c:v>896.68600000000004</c:v>
                </c:pt>
                <c:pt idx="281">
                  <c:v>945.19600000000003</c:v>
                </c:pt>
                <c:pt idx="282">
                  <c:v>944.44</c:v>
                </c:pt>
                <c:pt idx="283">
                  <c:v>943.43600000000004</c:v>
                </c:pt>
                <c:pt idx="284">
                  <c:v>943.81</c:v>
                </c:pt>
                <c:pt idx="285">
                  <c:v>942.74900000000002</c:v>
                </c:pt>
                <c:pt idx="286">
                  <c:v>718.39599999999996</c:v>
                </c:pt>
                <c:pt idx="287">
                  <c:v>824.61400000000003</c:v>
                </c:pt>
                <c:pt idx="288">
                  <c:v>880.68399999999997</c:v>
                </c:pt>
                <c:pt idx="289">
                  <c:v>885.346</c:v>
                </c:pt>
                <c:pt idx="290">
                  <c:v>884.76800000000003</c:v>
                </c:pt>
                <c:pt idx="291">
                  <c:v>920.255</c:v>
                </c:pt>
                <c:pt idx="292">
                  <c:v>922.99300000000005</c:v>
                </c:pt>
                <c:pt idx="293">
                  <c:v>700.63</c:v>
                </c:pt>
                <c:pt idx="294">
                  <c:v>807.98199999999997</c:v>
                </c:pt>
                <c:pt idx="295">
                  <c:v>856.99599999999998</c:v>
                </c:pt>
                <c:pt idx="296">
                  <c:v>870.35199999999998</c:v>
                </c:pt>
                <c:pt idx="297">
                  <c:v>944.81299999999999</c:v>
                </c:pt>
                <c:pt idx="298">
                  <c:v>950.26700000000005</c:v>
                </c:pt>
                <c:pt idx="299">
                  <c:v>983.83299999999997</c:v>
                </c:pt>
                <c:pt idx="300">
                  <c:v>747.37599999999998</c:v>
                </c:pt>
                <c:pt idx="301">
                  <c:v>849.18399999999997</c:v>
                </c:pt>
                <c:pt idx="302">
                  <c:v>896.93799999999999</c:v>
                </c:pt>
                <c:pt idx="303">
                  <c:v>894.29200000000003</c:v>
                </c:pt>
                <c:pt idx="304">
                  <c:v>891.26800000000003</c:v>
                </c:pt>
                <c:pt idx="305">
                  <c:v>888.62199999999996</c:v>
                </c:pt>
                <c:pt idx="306">
                  <c:v>885.86599999999999</c:v>
                </c:pt>
                <c:pt idx="307">
                  <c:v>660.94</c:v>
                </c:pt>
                <c:pt idx="308">
                  <c:v>765.89800000000002</c:v>
                </c:pt>
                <c:pt idx="309">
                  <c:v>814.28200000000004</c:v>
                </c:pt>
                <c:pt idx="310">
                  <c:v>835.45</c:v>
                </c:pt>
                <c:pt idx="311">
                  <c:v>854.92</c:v>
                </c:pt>
                <c:pt idx="312">
                  <c:v>854.53</c:v>
                </c:pt>
                <c:pt idx="313">
                  <c:v>853.327</c:v>
                </c:pt>
                <c:pt idx="314">
                  <c:v>626.91999999999996</c:v>
                </c:pt>
                <c:pt idx="315">
                  <c:v>733.89400000000001</c:v>
                </c:pt>
                <c:pt idx="316">
                  <c:v>783.28599999999994</c:v>
                </c:pt>
                <c:pt idx="317">
                  <c:v>781.27</c:v>
                </c:pt>
                <c:pt idx="318">
                  <c:v>778.37199999999996</c:v>
                </c:pt>
                <c:pt idx="319">
                  <c:v>776.26599999999996</c:v>
                </c:pt>
                <c:pt idx="320">
                  <c:v>803.98800000000006</c:v>
                </c:pt>
                <c:pt idx="321">
                  <c:v>582.82000000000005</c:v>
                </c:pt>
                <c:pt idx="322">
                  <c:v>708.94600000000003</c:v>
                </c:pt>
                <c:pt idx="323">
                  <c:v>760.22799999999995</c:v>
                </c:pt>
                <c:pt idx="324">
                  <c:v>758.41099999999994</c:v>
                </c:pt>
                <c:pt idx="325">
                  <c:v>756.58100000000002</c:v>
                </c:pt>
                <c:pt idx="326">
                  <c:v>754.18</c:v>
                </c:pt>
                <c:pt idx="327">
                  <c:v>752.45299999999997</c:v>
                </c:pt>
                <c:pt idx="328">
                  <c:v>528.13599999999997</c:v>
                </c:pt>
                <c:pt idx="329">
                  <c:v>633.976</c:v>
                </c:pt>
                <c:pt idx="330">
                  <c:v>683.11599999999999</c:v>
                </c:pt>
                <c:pt idx="331">
                  <c:v>681.47799999999995</c:v>
                </c:pt>
                <c:pt idx="332">
                  <c:v>679.33600000000001</c:v>
                </c:pt>
                <c:pt idx="333">
                  <c:v>684.37599999999998</c:v>
                </c:pt>
                <c:pt idx="334">
                  <c:v>683.82399999999996</c:v>
                </c:pt>
                <c:pt idx="335">
                  <c:v>460.34800000000001</c:v>
                </c:pt>
                <c:pt idx="336">
                  <c:v>575.13400000000001</c:v>
                </c:pt>
                <c:pt idx="337">
                  <c:v>625.03</c:v>
                </c:pt>
                <c:pt idx="338">
                  <c:v>675.178</c:v>
                </c:pt>
                <c:pt idx="339">
                  <c:v>725.32600000000002</c:v>
                </c:pt>
                <c:pt idx="340">
                  <c:v>775.726</c:v>
                </c:pt>
                <c:pt idx="341">
                  <c:v>823.85799999999995</c:v>
                </c:pt>
                <c:pt idx="342">
                  <c:v>871.61199999999997</c:v>
                </c:pt>
                <c:pt idx="343">
                  <c:v>919.61800000000005</c:v>
                </c:pt>
                <c:pt idx="344">
                  <c:v>966.61599999999999</c:v>
                </c:pt>
                <c:pt idx="345">
                  <c:v>1013.87</c:v>
                </c:pt>
                <c:pt idx="346">
                  <c:v>1061.8699999999999</c:v>
                </c:pt>
                <c:pt idx="347">
                  <c:v>1110.6300000000001</c:v>
                </c:pt>
                <c:pt idx="348">
                  <c:v>1160.4000000000001</c:v>
                </c:pt>
                <c:pt idx="349">
                  <c:v>1209.92</c:v>
                </c:pt>
                <c:pt idx="350">
                  <c:v>1259.44</c:v>
                </c:pt>
                <c:pt idx="351">
                  <c:v>1308.58</c:v>
                </c:pt>
                <c:pt idx="352">
                  <c:v>1330</c:v>
                </c:pt>
                <c:pt idx="353">
                  <c:v>1330.63</c:v>
                </c:pt>
                <c:pt idx="354">
                  <c:v>1330</c:v>
                </c:pt>
                <c:pt idx="355">
                  <c:v>1330</c:v>
                </c:pt>
                <c:pt idx="356">
                  <c:v>1330</c:v>
                </c:pt>
                <c:pt idx="357">
                  <c:v>1330</c:v>
                </c:pt>
                <c:pt idx="358">
                  <c:v>1400</c:v>
                </c:pt>
                <c:pt idx="359">
                  <c:v>1398.58</c:v>
                </c:pt>
                <c:pt idx="360">
                  <c:v>1397.76</c:v>
                </c:pt>
                <c:pt idx="361">
                  <c:v>1397.26</c:v>
                </c:pt>
                <c:pt idx="362">
                  <c:v>1396.77</c:v>
                </c:pt>
                <c:pt idx="363">
                  <c:v>1398.1</c:v>
                </c:pt>
                <c:pt idx="364">
                  <c:v>1400</c:v>
                </c:pt>
                <c:pt idx="365">
                  <c:v>1400</c:v>
                </c:pt>
              </c:numCache>
            </c:numRef>
          </c:val>
          <c:smooth val="0"/>
          <c:extLst>
            <c:ext xmlns:c16="http://schemas.microsoft.com/office/drawing/2014/chart" uri="{C3380CC4-5D6E-409C-BE32-E72D297353CC}">
              <c16:uniqueId val="{00000004-6947-4DA3-85E1-2A235EE5DD86}"/>
            </c:ext>
          </c:extLst>
        </c:ser>
        <c:ser>
          <c:idx val="5"/>
          <c:order val="5"/>
          <c:tx>
            <c:strRef>
              <c:f>水利_農塘!$A$8</c:f>
              <c:strCache>
                <c:ptCount val="1"/>
                <c:pt idx="0">
                  <c:v>蓄水農塘</c:v>
                </c:pt>
              </c:strCache>
            </c:strRef>
          </c:tx>
          <c:spPr>
            <a:ln w="12700" cap="rnd">
              <a:solidFill>
                <a:schemeClr val="accent6"/>
              </a:solidFill>
              <a:round/>
            </a:ln>
            <a:effectLst/>
          </c:spPr>
          <c:marker>
            <c:symbol val="none"/>
          </c:marker>
          <c:cat>
            <c:numRef>
              <c:f>水利_農塘!$B$2:$NC$2</c:f>
              <c:numCache>
                <c:formatCode>m/d;@</c:formatCode>
                <c:ptCount val="366"/>
                <c:pt idx="0">
                  <c:v>42331</c:v>
                </c:pt>
                <c:pt idx="1">
                  <c:v>42332</c:v>
                </c:pt>
                <c:pt idx="2">
                  <c:v>42333</c:v>
                </c:pt>
                <c:pt idx="3">
                  <c:v>42334</c:v>
                </c:pt>
                <c:pt idx="4">
                  <c:v>42335</c:v>
                </c:pt>
                <c:pt idx="5">
                  <c:v>42336</c:v>
                </c:pt>
                <c:pt idx="6">
                  <c:v>42337</c:v>
                </c:pt>
                <c:pt idx="7">
                  <c:v>42338</c:v>
                </c:pt>
                <c:pt idx="8">
                  <c:v>42339</c:v>
                </c:pt>
                <c:pt idx="9">
                  <c:v>42340</c:v>
                </c:pt>
                <c:pt idx="10">
                  <c:v>42341</c:v>
                </c:pt>
                <c:pt idx="11">
                  <c:v>42342</c:v>
                </c:pt>
                <c:pt idx="12">
                  <c:v>42343</c:v>
                </c:pt>
                <c:pt idx="13">
                  <c:v>42344</c:v>
                </c:pt>
                <c:pt idx="14">
                  <c:v>42345</c:v>
                </c:pt>
                <c:pt idx="15">
                  <c:v>42346</c:v>
                </c:pt>
                <c:pt idx="16">
                  <c:v>42347</c:v>
                </c:pt>
                <c:pt idx="17">
                  <c:v>42348</c:v>
                </c:pt>
                <c:pt idx="18">
                  <c:v>42349</c:v>
                </c:pt>
                <c:pt idx="19">
                  <c:v>42350</c:v>
                </c:pt>
                <c:pt idx="20">
                  <c:v>42351</c:v>
                </c:pt>
                <c:pt idx="21">
                  <c:v>42352</c:v>
                </c:pt>
                <c:pt idx="22">
                  <c:v>42353</c:v>
                </c:pt>
                <c:pt idx="23">
                  <c:v>42354</c:v>
                </c:pt>
                <c:pt idx="24">
                  <c:v>42355</c:v>
                </c:pt>
                <c:pt idx="25">
                  <c:v>42356</c:v>
                </c:pt>
                <c:pt idx="26">
                  <c:v>42357</c:v>
                </c:pt>
                <c:pt idx="27">
                  <c:v>42358</c:v>
                </c:pt>
                <c:pt idx="28">
                  <c:v>42359</c:v>
                </c:pt>
                <c:pt idx="29">
                  <c:v>42360</c:v>
                </c:pt>
                <c:pt idx="30">
                  <c:v>42361</c:v>
                </c:pt>
                <c:pt idx="31">
                  <c:v>42362</c:v>
                </c:pt>
                <c:pt idx="32">
                  <c:v>42363</c:v>
                </c:pt>
                <c:pt idx="33">
                  <c:v>42364</c:v>
                </c:pt>
                <c:pt idx="34">
                  <c:v>42365</c:v>
                </c:pt>
                <c:pt idx="35">
                  <c:v>42366</c:v>
                </c:pt>
                <c:pt idx="36">
                  <c:v>42367</c:v>
                </c:pt>
                <c:pt idx="37">
                  <c:v>42368</c:v>
                </c:pt>
                <c:pt idx="38">
                  <c:v>42369</c:v>
                </c:pt>
                <c:pt idx="39">
                  <c:v>42370</c:v>
                </c:pt>
                <c:pt idx="40">
                  <c:v>42371</c:v>
                </c:pt>
                <c:pt idx="41">
                  <c:v>42372</c:v>
                </c:pt>
                <c:pt idx="42">
                  <c:v>42373</c:v>
                </c:pt>
                <c:pt idx="43">
                  <c:v>42374</c:v>
                </c:pt>
                <c:pt idx="44">
                  <c:v>42375</c:v>
                </c:pt>
                <c:pt idx="45">
                  <c:v>42376</c:v>
                </c:pt>
                <c:pt idx="46">
                  <c:v>42377</c:v>
                </c:pt>
                <c:pt idx="47">
                  <c:v>42378</c:v>
                </c:pt>
                <c:pt idx="48">
                  <c:v>42379</c:v>
                </c:pt>
                <c:pt idx="49">
                  <c:v>42380</c:v>
                </c:pt>
                <c:pt idx="50">
                  <c:v>42381</c:v>
                </c:pt>
                <c:pt idx="51">
                  <c:v>42382</c:v>
                </c:pt>
                <c:pt idx="52">
                  <c:v>42383</c:v>
                </c:pt>
                <c:pt idx="53">
                  <c:v>42384</c:v>
                </c:pt>
                <c:pt idx="54">
                  <c:v>42385</c:v>
                </c:pt>
                <c:pt idx="55">
                  <c:v>42386</c:v>
                </c:pt>
                <c:pt idx="56">
                  <c:v>42387</c:v>
                </c:pt>
                <c:pt idx="57">
                  <c:v>42388</c:v>
                </c:pt>
                <c:pt idx="58">
                  <c:v>42389</c:v>
                </c:pt>
                <c:pt idx="59">
                  <c:v>42390</c:v>
                </c:pt>
                <c:pt idx="60">
                  <c:v>42391</c:v>
                </c:pt>
                <c:pt idx="61">
                  <c:v>42392</c:v>
                </c:pt>
                <c:pt idx="62">
                  <c:v>42393</c:v>
                </c:pt>
                <c:pt idx="63">
                  <c:v>42394</c:v>
                </c:pt>
                <c:pt idx="64">
                  <c:v>42395</c:v>
                </c:pt>
                <c:pt idx="65">
                  <c:v>42396</c:v>
                </c:pt>
                <c:pt idx="66">
                  <c:v>42397</c:v>
                </c:pt>
                <c:pt idx="67">
                  <c:v>42398</c:v>
                </c:pt>
                <c:pt idx="68">
                  <c:v>42399</c:v>
                </c:pt>
                <c:pt idx="69">
                  <c:v>42400</c:v>
                </c:pt>
                <c:pt idx="70">
                  <c:v>42401</c:v>
                </c:pt>
                <c:pt idx="71">
                  <c:v>42402</c:v>
                </c:pt>
                <c:pt idx="72">
                  <c:v>42403</c:v>
                </c:pt>
                <c:pt idx="73">
                  <c:v>42404</c:v>
                </c:pt>
                <c:pt idx="74">
                  <c:v>42405</c:v>
                </c:pt>
                <c:pt idx="75">
                  <c:v>42406</c:v>
                </c:pt>
                <c:pt idx="76">
                  <c:v>42407</c:v>
                </c:pt>
                <c:pt idx="77">
                  <c:v>42408</c:v>
                </c:pt>
                <c:pt idx="78">
                  <c:v>42409</c:v>
                </c:pt>
                <c:pt idx="79">
                  <c:v>42410</c:v>
                </c:pt>
                <c:pt idx="80">
                  <c:v>42411</c:v>
                </c:pt>
                <c:pt idx="81">
                  <c:v>42412</c:v>
                </c:pt>
                <c:pt idx="82">
                  <c:v>42413</c:v>
                </c:pt>
                <c:pt idx="83">
                  <c:v>42414</c:v>
                </c:pt>
                <c:pt idx="84">
                  <c:v>42415</c:v>
                </c:pt>
                <c:pt idx="85">
                  <c:v>42416</c:v>
                </c:pt>
                <c:pt idx="86">
                  <c:v>42417</c:v>
                </c:pt>
                <c:pt idx="87">
                  <c:v>42418</c:v>
                </c:pt>
                <c:pt idx="88">
                  <c:v>42419</c:v>
                </c:pt>
                <c:pt idx="89">
                  <c:v>42420</c:v>
                </c:pt>
                <c:pt idx="90">
                  <c:v>42421</c:v>
                </c:pt>
                <c:pt idx="91">
                  <c:v>42422</c:v>
                </c:pt>
                <c:pt idx="92">
                  <c:v>42423</c:v>
                </c:pt>
                <c:pt idx="93">
                  <c:v>42424</c:v>
                </c:pt>
                <c:pt idx="94">
                  <c:v>42425</c:v>
                </c:pt>
                <c:pt idx="95">
                  <c:v>42426</c:v>
                </c:pt>
                <c:pt idx="96">
                  <c:v>42427</c:v>
                </c:pt>
                <c:pt idx="97">
                  <c:v>42428</c:v>
                </c:pt>
                <c:pt idx="98">
                  <c:v>42429</c:v>
                </c:pt>
                <c:pt idx="99">
                  <c:v>42430</c:v>
                </c:pt>
                <c:pt idx="100">
                  <c:v>42431</c:v>
                </c:pt>
                <c:pt idx="101">
                  <c:v>42432</c:v>
                </c:pt>
                <c:pt idx="102">
                  <c:v>42433</c:v>
                </c:pt>
                <c:pt idx="103">
                  <c:v>42434</c:v>
                </c:pt>
                <c:pt idx="104">
                  <c:v>42435</c:v>
                </c:pt>
                <c:pt idx="105">
                  <c:v>42436</c:v>
                </c:pt>
                <c:pt idx="106">
                  <c:v>42437</c:v>
                </c:pt>
                <c:pt idx="107">
                  <c:v>42438</c:v>
                </c:pt>
                <c:pt idx="108">
                  <c:v>42439</c:v>
                </c:pt>
                <c:pt idx="109">
                  <c:v>42440</c:v>
                </c:pt>
                <c:pt idx="110">
                  <c:v>42441</c:v>
                </c:pt>
                <c:pt idx="111">
                  <c:v>42442</c:v>
                </c:pt>
                <c:pt idx="112">
                  <c:v>42443</c:v>
                </c:pt>
                <c:pt idx="113">
                  <c:v>42444</c:v>
                </c:pt>
                <c:pt idx="114">
                  <c:v>42445</c:v>
                </c:pt>
                <c:pt idx="115">
                  <c:v>42446</c:v>
                </c:pt>
                <c:pt idx="116">
                  <c:v>42447</c:v>
                </c:pt>
                <c:pt idx="117">
                  <c:v>42448</c:v>
                </c:pt>
                <c:pt idx="118">
                  <c:v>42449</c:v>
                </c:pt>
                <c:pt idx="119">
                  <c:v>42450</c:v>
                </c:pt>
                <c:pt idx="120">
                  <c:v>42451</c:v>
                </c:pt>
                <c:pt idx="121">
                  <c:v>42452</c:v>
                </c:pt>
                <c:pt idx="122">
                  <c:v>42453</c:v>
                </c:pt>
                <c:pt idx="123">
                  <c:v>42454</c:v>
                </c:pt>
                <c:pt idx="124">
                  <c:v>42455</c:v>
                </c:pt>
                <c:pt idx="125">
                  <c:v>42456</c:v>
                </c:pt>
                <c:pt idx="126">
                  <c:v>42457</c:v>
                </c:pt>
                <c:pt idx="127">
                  <c:v>42458</c:v>
                </c:pt>
                <c:pt idx="128">
                  <c:v>42459</c:v>
                </c:pt>
                <c:pt idx="129">
                  <c:v>42460</c:v>
                </c:pt>
                <c:pt idx="130">
                  <c:v>42461</c:v>
                </c:pt>
                <c:pt idx="131">
                  <c:v>42462</c:v>
                </c:pt>
                <c:pt idx="132">
                  <c:v>42463</c:v>
                </c:pt>
                <c:pt idx="133">
                  <c:v>42464</c:v>
                </c:pt>
                <c:pt idx="134">
                  <c:v>42465</c:v>
                </c:pt>
                <c:pt idx="135">
                  <c:v>42466</c:v>
                </c:pt>
                <c:pt idx="136">
                  <c:v>42467</c:v>
                </c:pt>
                <c:pt idx="137">
                  <c:v>42468</c:v>
                </c:pt>
                <c:pt idx="138">
                  <c:v>42469</c:v>
                </c:pt>
                <c:pt idx="139">
                  <c:v>42470</c:v>
                </c:pt>
                <c:pt idx="140">
                  <c:v>42471</c:v>
                </c:pt>
                <c:pt idx="141">
                  <c:v>42472</c:v>
                </c:pt>
                <c:pt idx="142">
                  <c:v>42473</c:v>
                </c:pt>
                <c:pt idx="143">
                  <c:v>42474</c:v>
                </c:pt>
                <c:pt idx="144">
                  <c:v>42475</c:v>
                </c:pt>
                <c:pt idx="145">
                  <c:v>42476</c:v>
                </c:pt>
                <c:pt idx="146">
                  <c:v>42477</c:v>
                </c:pt>
                <c:pt idx="147">
                  <c:v>42478</c:v>
                </c:pt>
                <c:pt idx="148">
                  <c:v>42479</c:v>
                </c:pt>
                <c:pt idx="149">
                  <c:v>42480</c:v>
                </c:pt>
                <c:pt idx="150">
                  <c:v>42481</c:v>
                </c:pt>
                <c:pt idx="151">
                  <c:v>42482</c:v>
                </c:pt>
                <c:pt idx="152">
                  <c:v>42483</c:v>
                </c:pt>
                <c:pt idx="153">
                  <c:v>42484</c:v>
                </c:pt>
                <c:pt idx="154">
                  <c:v>42485</c:v>
                </c:pt>
                <c:pt idx="155">
                  <c:v>42486</c:v>
                </c:pt>
                <c:pt idx="156">
                  <c:v>42487</c:v>
                </c:pt>
                <c:pt idx="157">
                  <c:v>42488</c:v>
                </c:pt>
                <c:pt idx="158">
                  <c:v>42489</c:v>
                </c:pt>
                <c:pt idx="159">
                  <c:v>42490</c:v>
                </c:pt>
                <c:pt idx="160">
                  <c:v>42491</c:v>
                </c:pt>
                <c:pt idx="161">
                  <c:v>42492</c:v>
                </c:pt>
                <c:pt idx="162">
                  <c:v>42493</c:v>
                </c:pt>
                <c:pt idx="163">
                  <c:v>42494</c:v>
                </c:pt>
                <c:pt idx="164">
                  <c:v>42495</c:v>
                </c:pt>
                <c:pt idx="165">
                  <c:v>42496</c:v>
                </c:pt>
                <c:pt idx="166">
                  <c:v>42497</c:v>
                </c:pt>
                <c:pt idx="167">
                  <c:v>42498</c:v>
                </c:pt>
                <c:pt idx="168">
                  <c:v>42499</c:v>
                </c:pt>
                <c:pt idx="169">
                  <c:v>42500</c:v>
                </c:pt>
                <c:pt idx="170">
                  <c:v>42501</c:v>
                </c:pt>
                <c:pt idx="171">
                  <c:v>42502</c:v>
                </c:pt>
                <c:pt idx="172">
                  <c:v>42503</c:v>
                </c:pt>
                <c:pt idx="173">
                  <c:v>42504</c:v>
                </c:pt>
                <c:pt idx="174">
                  <c:v>42505</c:v>
                </c:pt>
                <c:pt idx="175">
                  <c:v>42506</c:v>
                </c:pt>
                <c:pt idx="176">
                  <c:v>42507</c:v>
                </c:pt>
                <c:pt idx="177">
                  <c:v>42508</c:v>
                </c:pt>
                <c:pt idx="178">
                  <c:v>42509</c:v>
                </c:pt>
                <c:pt idx="179">
                  <c:v>42510</c:v>
                </c:pt>
                <c:pt idx="180">
                  <c:v>42511</c:v>
                </c:pt>
                <c:pt idx="181">
                  <c:v>42512</c:v>
                </c:pt>
                <c:pt idx="182">
                  <c:v>42513</c:v>
                </c:pt>
                <c:pt idx="183">
                  <c:v>42514</c:v>
                </c:pt>
                <c:pt idx="184">
                  <c:v>42515</c:v>
                </c:pt>
                <c:pt idx="185">
                  <c:v>42516</c:v>
                </c:pt>
                <c:pt idx="186">
                  <c:v>42517</c:v>
                </c:pt>
                <c:pt idx="187">
                  <c:v>42518</c:v>
                </c:pt>
                <c:pt idx="188">
                  <c:v>42519</c:v>
                </c:pt>
                <c:pt idx="189">
                  <c:v>42520</c:v>
                </c:pt>
                <c:pt idx="190">
                  <c:v>42521</c:v>
                </c:pt>
                <c:pt idx="191">
                  <c:v>42522</c:v>
                </c:pt>
                <c:pt idx="192">
                  <c:v>42523</c:v>
                </c:pt>
                <c:pt idx="193">
                  <c:v>42524</c:v>
                </c:pt>
                <c:pt idx="194">
                  <c:v>42525</c:v>
                </c:pt>
                <c:pt idx="195">
                  <c:v>42526</c:v>
                </c:pt>
                <c:pt idx="196">
                  <c:v>42527</c:v>
                </c:pt>
                <c:pt idx="197">
                  <c:v>42528</c:v>
                </c:pt>
                <c:pt idx="198">
                  <c:v>42529</c:v>
                </c:pt>
                <c:pt idx="199">
                  <c:v>42530</c:v>
                </c:pt>
                <c:pt idx="200">
                  <c:v>42531</c:v>
                </c:pt>
                <c:pt idx="201">
                  <c:v>42532</c:v>
                </c:pt>
                <c:pt idx="202">
                  <c:v>42533</c:v>
                </c:pt>
                <c:pt idx="203">
                  <c:v>42534</c:v>
                </c:pt>
                <c:pt idx="204">
                  <c:v>42535</c:v>
                </c:pt>
                <c:pt idx="205">
                  <c:v>42536</c:v>
                </c:pt>
                <c:pt idx="206">
                  <c:v>42537</c:v>
                </c:pt>
                <c:pt idx="207">
                  <c:v>42538</c:v>
                </c:pt>
                <c:pt idx="208">
                  <c:v>42539</c:v>
                </c:pt>
                <c:pt idx="209">
                  <c:v>42540</c:v>
                </c:pt>
                <c:pt idx="210">
                  <c:v>42541</c:v>
                </c:pt>
                <c:pt idx="211">
                  <c:v>42542</c:v>
                </c:pt>
                <c:pt idx="212">
                  <c:v>42543</c:v>
                </c:pt>
                <c:pt idx="213">
                  <c:v>42544</c:v>
                </c:pt>
                <c:pt idx="214">
                  <c:v>42545</c:v>
                </c:pt>
                <c:pt idx="215">
                  <c:v>42546</c:v>
                </c:pt>
                <c:pt idx="216">
                  <c:v>42547</c:v>
                </c:pt>
                <c:pt idx="217">
                  <c:v>42548</c:v>
                </c:pt>
                <c:pt idx="218">
                  <c:v>42549</c:v>
                </c:pt>
                <c:pt idx="219">
                  <c:v>42550</c:v>
                </c:pt>
                <c:pt idx="220">
                  <c:v>42551</c:v>
                </c:pt>
                <c:pt idx="221">
                  <c:v>42552</c:v>
                </c:pt>
                <c:pt idx="222">
                  <c:v>42553</c:v>
                </c:pt>
                <c:pt idx="223">
                  <c:v>42554</c:v>
                </c:pt>
                <c:pt idx="224">
                  <c:v>42555</c:v>
                </c:pt>
                <c:pt idx="225">
                  <c:v>42556</c:v>
                </c:pt>
                <c:pt idx="226">
                  <c:v>42557</c:v>
                </c:pt>
                <c:pt idx="227">
                  <c:v>42558</c:v>
                </c:pt>
                <c:pt idx="228">
                  <c:v>42559</c:v>
                </c:pt>
                <c:pt idx="229">
                  <c:v>42560</c:v>
                </c:pt>
                <c:pt idx="230">
                  <c:v>42561</c:v>
                </c:pt>
                <c:pt idx="231">
                  <c:v>42562</c:v>
                </c:pt>
                <c:pt idx="232">
                  <c:v>42563</c:v>
                </c:pt>
                <c:pt idx="233">
                  <c:v>42564</c:v>
                </c:pt>
                <c:pt idx="234">
                  <c:v>42565</c:v>
                </c:pt>
                <c:pt idx="235">
                  <c:v>42566</c:v>
                </c:pt>
                <c:pt idx="236">
                  <c:v>42567</c:v>
                </c:pt>
                <c:pt idx="237">
                  <c:v>42568</c:v>
                </c:pt>
                <c:pt idx="238">
                  <c:v>42569</c:v>
                </c:pt>
                <c:pt idx="239">
                  <c:v>42570</c:v>
                </c:pt>
                <c:pt idx="240">
                  <c:v>42571</c:v>
                </c:pt>
                <c:pt idx="241">
                  <c:v>42572</c:v>
                </c:pt>
                <c:pt idx="242">
                  <c:v>42573</c:v>
                </c:pt>
                <c:pt idx="243">
                  <c:v>42574</c:v>
                </c:pt>
                <c:pt idx="244">
                  <c:v>42575</c:v>
                </c:pt>
                <c:pt idx="245">
                  <c:v>42576</c:v>
                </c:pt>
                <c:pt idx="246">
                  <c:v>42577</c:v>
                </c:pt>
                <c:pt idx="247">
                  <c:v>42578</c:v>
                </c:pt>
                <c:pt idx="248">
                  <c:v>42579</c:v>
                </c:pt>
                <c:pt idx="249">
                  <c:v>42580</c:v>
                </c:pt>
                <c:pt idx="250">
                  <c:v>42581</c:v>
                </c:pt>
                <c:pt idx="251">
                  <c:v>42582</c:v>
                </c:pt>
                <c:pt idx="252">
                  <c:v>42583</c:v>
                </c:pt>
                <c:pt idx="253">
                  <c:v>42584</c:v>
                </c:pt>
                <c:pt idx="254">
                  <c:v>42585</c:v>
                </c:pt>
                <c:pt idx="255">
                  <c:v>42586</c:v>
                </c:pt>
                <c:pt idx="256">
                  <c:v>42587</c:v>
                </c:pt>
                <c:pt idx="257">
                  <c:v>42588</c:v>
                </c:pt>
                <c:pt idx="258">
                  <c:v>42589</c:v>
                </c:pt>
                <c:pt idx="259">
                  <c:v>42590</c:v>
                </c:pt>
                <c:pt idx="260">
                  <c:v>42591</c:v>
                </c:pt>
                <c:pt idx="261">
                  <c:v>42592</c:v>
                </c:pt>
                <c:pt idx="262">
                  <c:v>42593</c:v>
                </c:pt>
                <c:pt idx="263">
                  <c:v>42594</c:v>
                </c:pt>
                <c:pt idx="264">
                  <c:v>42595</c:v>
                </c:pt>
                <c:pt idx="265">
                  <c:v>42596</c:v>
                </c:pt>
                <c:pt idx="266">
                  <c:v>42597</c:v>
                </c:pt>
                <c:pt idx="267">
                  <c:v>42598</c:v>
                </c:pt>
                <c:pt idx="268">
                  <c:v>42599</c:v>
                </c:pt>
                <c:pt idx="269">
                  <c:v>42600</c:v>
                </c:pt>
                <c:pt idx="270">
                  <c:v>42601</c:v>
                </c:pt>
                <c:pt idx="271">
                  <c:v>42602</c:v>
                </c:pt>
                <c:pt idx="272">
                  <c:v>42603</c:v>
                </c:pt>
                <c:pt idx="273">
                  <c:v>42604</c:v>
                </c:pt>
                <c:pt idx="274">
                  <c:v>42605</c:v>
                </c:pt>
                <c:pt idx="275">
                  <c:v>42606</c:v>
                </c:pt>
                <c:pt idx="276">
                  <c:v>42607</c:v>
                </c:pt>
                <c:pt idx="277">
                  <c:v>42608</c:v>
                </c:pt>
                <c:pt idx="278">
                  <c:v>42609</c:v>
                </c:pt>
                <c:pt idx="279">
                  <c:v>42610</c:v>
                </c:pt>
                <c:pt idx="280">
                  <c:v>42611</c:v>
                </c:pt>
                <c:pt idx="281">
                  <c:v>42612</c:v>
                </c:pt>
                <c:pt idx="282">
                  <c:v>42613</c:v>
                </c:pt>
                <c:pt idx="283">
                  <c:v>42614</c:v>
                </c:pt>
                <c:pt idx="284">
                  <c:v>42615</c:v>
                </c:pt>
                <c:pt idx="285">
                  <c:v>42616</c:v>
                </c:pt>
                <c:pt idx="286">
                  <c:v>42617</c:v>
                </c:pt>
                <c:pt idx="287">
                  <c:v>42618</c:v>
                </c:pt>
                <c:pt idx="288">
                  <c:v>42619</c:v>
                </c:pt>
                <c:pt idx="289">
                  <c:v>42620</c:v>
                </c:pt>
                <c:pt idx="290">
                  <c:v>42621</c:v>
                </c:pt>
                <c:pt idx="291">
                  <c:v>42622</c:v>
                </c:pt>
                <c:pt idx="292">
                  <c:v>42623</c:v>
                </c:pt>
                <c:pt idx="293">
                  <c:v>42624</c:v>
                </c:pt>
                <c:pt idx="294">
                  <c:v>42625</c:v>
                </c:pt>
                <c:pt idx="295">
                  <c:v>42626</c:v>
                </c:pt>
                <c:pt idx="296">
                  <c:v>42627</c:v>
                </c:pt>
                <c:pt idx="297">
                  <c:v>42628</c:v>
                </c:pt>
                <c:pt idx="298">
                  <c:v>42629</c:v>
                </c:pt>
                <c:pt idx="299">
                  <c:v>42630</c:v>
                </c:pt>
                <c:pt idx="300">
                  <c:v>42631</c:v>
                </c:pt>
                <c:pt idx="301">
                  <c:v>42632</c:v>
                </c:pt>
                <c:pt idx="302">
                  <c:v>42633</c:v>
                </c:pt>
                <c:pt idx="303">
                  <c:v>42634</c:v>
                </c:pt>
                <c:pt idx="304">
                  <c:v>42635</c:v>
                </c:pt>
                <c:pt idx="305">
                  <c:v>42636</c:v>
                </c:pt>
                <c:pt idx="306">
                  <c:v>42637</c:v>
                </c:pt>
                <c:pt idx="307">
                  <c:v>42638</c:v>
                </c:pt>
                <c:pt idx="308">
                  <c:v>42639</c:v>
                </c:pt>
                <c:pt idx="309">
                  <c:v>42640</c:v>
                </c:pt>
                <c:pt idx="310">
                  <c:v>42641</c:v>
                </c:pt>
                <c:pt idx="311">
                  <c:v>42642</c:v>
                </c:pt>
                <c:pt idx="312">
                  <c:v>42643</c:v>
                </c:pt>
                <c:pt idx="313">
                  <c:v>42644</c:v>
                </c:pt>
                <c:pt idx="314">
                  <c:v>42645</c:v>
                </c:pt>
                <c:pt idx="315">
                  <c:v>42646</c:v>
                </c:pt>
                <c:pt idx="316">
                  <c:v>42647</c:v>
                </c:pt>
                <c:pt idx="317">
                  <c:v>42648</c:v>
                </c:pt>
                <c:pt idx="318">
                  <c:v>42649</c:v>
                </c:pt>
                <c:pt idx="319">
                  <c:v>42650</c:v>
                </c:pt>
                <c:pt idx="320">
                  <c:v>42651</c:v>
                </c:pt>
                <c:pt idx="321">
                  <c:v>42652</c:v>
                </c:pt>
                <c:pt idx="322">
                  <c:v>42653</c:v>
                </c:pt>
                <c:pt idx="323">
                  <c:v>42654</c:v>
                </c:pt>
                <c:pt idx="324">
                  <c:v>42655</c:v>
                </c:pt>
                <c:pt idx="325">
                  <c:v>42656</c:v>
                </c:pt>
                <c:pt idx="326">
                  <c:v>42657</c:v>
                </c:pt>
                <c:pt idx="327">
                  <c:v>42658</c:v>
                </c:pt>
                <c:pt idx="328">
                  <c:v>42659</c:v>
                </c:pt>
                <c:pt idx="329">
                  <c:v>42660</c:v>
                </c:pt>
                <c:pt idx="330">
                  <c:v>42661</c:v>
                </c:pt>
                <c:pt idx="331">
                  <c:v>42662</c:v>
                </c:pt>
                <c:pt idx="332">
                  <c:v>42663</c:v>
                </c:pt>
                <c:pt idx="333">
                  <c:v>42664</c:v>
                </c:pt>
                <c:pt idx="334">
                  <c:v>42665</c:v>
                </c:pt>
                <c:pt idx="335">
                  <c:v>42666</c:v>
                </c:pt>
                <c:pt idx="336">
                  <c:v>42667</c:v>
                </c:pt>
                <c:pt idx="337">
                  <c:v>42668</c:v>
                </c:pt>
                <c:pt idx="338">
                  <c:v>42669</c:v>
                </c:pt>
                <c:pt idx="339">
                  <c:v>42670</c:v>
                </c:pt>
                <c:pt idx="340">
                  <c:v>42671</c:v>
                </c:pt>
                <c:pt idx="341">
                  <c:v>42672</c:v>
                </c:pt>
                <c:pt idx="342">
                  <c:v>42673</c:v>
                </c:pt>
                <c:pt idx="343">
                  <c:v>42674</c:v>
                </c:pt>
                <c:pt idx="344">
                  <c:v>42675</c:v>
                </c:pt>
                <c:pt idx="345">
                  <c:v>42676</c:v>
                </c:pt>
                <c:pt idx="346">
                  <c:v>42677</c:v>
                </c:pt>
                <c:pt idx="347">
                  <c:v>42678</c:v>
                </c:pt>
                <c:pt idx="348">
                  <c:v>42679</c:v>
                </c:pt>
                <c:pt idx="349">
                  <c:v>42680</c:v>
                </c:pt>
                <c:pt idx="350">
                  <c:v>42681</c:v>
                </c:pt>
                <c:pt idx="351">
                  <c:v>42682</c:v>
                </c:pt>
                <c:pt idx="352">
                  <c:v>42683</c:v>
                </c:pt>
                <c:pt idx="353">
                  <c:v>42684</c:v>
                </c:pt>
                <c:pt idx="354">
                  <c:v>42685</c:v>
                </c:pt>
                <c:pt idx="355">
                  <c:v>42686</c:v>
                </c:pt>
                <c:pt idx="356">
                  <c:v>42687</c:v>
                </c:pt>
                <c:pt idx="357">
                  <c:v>42688</c:v>
                </c:pt>
                <c:pt idx="358">
                  <c:v>42689</c:v>
                </c:pt>
                <c:pt idx="359">
                  <c:v>42690</c:v>
                </c:pt>
                <c:pt idx="360">
                  <c:v>42691</c:v>
                </c:pt>
                <c:pt idx="361">
                  <c:v>42692</c:v>
                </c:pt>
                <c:pt idx="362">
                  <c:v>42693</c:v>
                </c:pt>
                <c:pt idx="363">
                  <c:v>42694</c:v>
                </c:pt>
                <c:pt idx="364">
                  <c:v>42695</c:v>
                </c:pt>
                <c:pt idx="365">
                  <c:v>42696</c:v>
                </c:pt>
              </c:numCache>
            </c:numRef>
          </c:cat>
          <c:val>
            <c:numRef>
              <c:f>水利_農塘!$B$8:$NC$8</c:f>
              <c:numCache>
                <c:formatCode>General</c:formatCode>
                <c:ptCount val="366"/>
                <c:pt idx="0">
                  <c:v>6988.77</c:v>
                </c:pt>
                <c:pt idx="1">
                  <c:v>6976.56</c:v>
                </c:pt>
                <c:pt idx="2">
                  <c:v>6386.66</c:v>
                </c:pt>
                <c:pt idx="3">
                  <c:v>6374.18</c:v>
                </c:pt>
                <c:pt idx="4">
                  <c:v>6364.63</c:v>
                </c:pt>
                <c:pt idx="5">
                  <c:v>6378.47</c:v>
                </c:pt>
                <c:pt idx="6">
                  <c:v>6626.06</c:v>
                </c:pt>
                <c:pt idx="7">
                  <c:v>6619.31</c:v>
                </c:pt>
                <c:pt idx="8">
                  <c:v>6613.2</c:v>
                </c:pt>
                <c:pt idx="9">
                  <c:v>6028.82</c:v>
                </c:pt>
                <c:pt idx="10">
                  <c:v>6019.49</c:v>
                </c:pt>
                <c:pt idx="11">
                  <c:v>6009.81</c:v>
                </c:pt>
                <c:pt idx="12">
                  <c:v>6044.57</c:v>
                </c:pt>
                <c:pt idx="13">
                  <c:v>6333.11</c:v>
                </c:pt>
                <c:pt idx="14">
                  <c:v>6326.36</c:v>
                </c:pt>
                <c:pt idx="15">
                  <c:v>6317.08</c:v>
                </c:pt>
                <c:pt idx="16">
                  <c:v>6079.85</c:v>
                </c:pt>
                <c:pt idx="17">
                  <c:v>6121.43</c:v>
                </c:pt>
                <c:pt idx="18">
                  <c:v>6115.79</c:v>
                </c:pt>
                <c:pt idx="19">
                  <c:v>6159.23</c:v>
                </c:pt>
                <c:pt idx="20">
                  <c:v>6428.24</c:v>
                </c:pt>
                <c:pt idx="21">
                  <c:v>6423.4</c:v>
                </c:pt>
                <c:pt idx="22">
                  <c:v>6416.1</c:v>
                </c:pt>
                <c:pt idx="23">
                  <c:v>5829.74</c:v>
                </c:pt>
                <c:pt idx="24">
                  <c:v>5820.38</c:v>
                </c:pt>
                <c:pt idx="25">
                  <c:v>5813.3</c:v>
                </c:pt>
                <c:pt idx="26">
                  <c:v>5827.85</c:v>
                </c:pt>
                <c:pt idx="27">
                  <c:v>6077.96</c:v>
                </c:pt>
                <c:pt idx="28">
                  <c:v>6074.32</c:v>
                </c:pt>
                <c:pt idx="29">
                  <c:v>6072.02</c:v>
                </c:pt>
                <c:pt idx="30">
                  <c:v>5488.91</c:v>
                </c:pt>
                <c:pt idx="31">
                  <c:v>5487.02</c:v>
                </c:pt>
                <c:pt idx="32">
                  <c:v>5498.42</c:v>
                </c:pt>
                <c:pt idx="33">
                  <c:v>5520.41</c:v>
                </c:pt>
                <c:pt idx="34">
                  <c:v>5785.64</c:v>
                </c:pt>
                <c:pt idx="35">
                  <c:v>5775.85</c:v>
                </c:pt>
                <c:pt idx="36">
                  <c:v>5768.94</c:v>
                </c:pt>
                <c:pt idx="37">
                  <c:v>5183.99</c:v>
                </c:pt>
                <c:pt idx="38">
                  <c:v>5173.5</c:v>
                </c:pt>
                <c:pt idx="39">
                  <c:v>5165.5</c:v>
                </c:pt>
                <c:pt idx="40">
                  <c:v>5187.1400000000003</c:v>
                </c:pt>
                <c:pt idx="41">
                  <c:v>5453</c:v>
                </c:pt>
                <c:pt idx="42">
                  <c:v>5451.41</c:v>
                </c:pt>
                <c:pt idx="43">
                  <c:v>5451.99</c:v>
                </c:pt>
                <c:pt idx="44">
                  <c:v>4969.79</c:v>
                </c:pt>
                <c:pt idx="45">
                  <c:v>4964.12</c:v>
                </c:pt>
                <c:pt idx="46">
                  <c:v>4959.3999999999996</c:v>
                </c:pt>
                <c:pt idx="47">
                  <c:v>4978.6099999999997</c:v>
                </c:pt>
                <c:pt idx="48">
                  <c:v>5228.09</c:v>
                </c:pt>
                <c:pt idx="49">
                  <c:v>5261.81</c:v>
                </c:pt>
                <c:pt idx="50">
                  <c:v>5256.56</c:v>
                </c:pt>
                <c:pt idx="51">
                  <c:v>4681.25</c:v>
                </c:pt>
                <c:pt idx="52">
                  <c:v>4677.1899999999996</c:v>
                </c:pt>
                <c:pt idx="53">
                  <c:v>4690.42</c:v>
                </c:pt>
                <c:pt idx="54">
                  <c:v>4717.16</c:v>
                </c:pt>
                <c:pt idx="55">
                  <c:v>4985.54</c:v>
                </c:pt>
                <c:pt idx="56">
                  <c:v>4979.8599999999997</c:v>
                </c:pt>
                <c:pt idx="57">
                  <c:v>4973.9799999999996</c:v>
                </c:pt>
                <c:pt idx="58">
                  <c:v>4400.8999999999996</c:v>
                </c:pt>
                <c:pt idx="59">
                  <c:v>4416.0200000000004</c:v>
                </c:pt>
                <c:pt idx="60">
                  <c:v>4437.62</c:v>
                </c:pt>
                <c:pt idx="61">
                  <c:v>4484.0600000000004</c:v>
                </c:pt>
                <c:pt idx="62">
                  <c:v>4732.91</c:v>
                </c:pt>
                <c:pt idx="63">
                  <c:v>4727.6099999999997</c:v>
                </c:pt>
                <c:pt idx="64">
                  <c:v>4723.59</c:v>
                </c:pt>
                <c:pt idx="65">
                  <c:v>4150.79</c:v>
                </c:pt>
                <c:pt idx="66">
                  <c:v>4276.0600000000004</c:v>
                </c:pt>
                <c:pt idx="67">
                  <c:v>4360.53</c:v>
                </c:pt>
                <c:pt idx="68">
                  <c:v>4421.0600000000004</c:v>
                </c:pt>
                <c:pt idx="69">
                  <c:v>4687.55</c:v>
                </c:pt>
                <c:pt idx="70">
                  <c:v>4703.3500000000004</c:v>
                </c:pt>
                <c:pt idx="71">
                  <c:v>4700.24</c:v>
                </c:pt>
                <c:pt idx="72">
                  <c:v>4121.8100000000004</c:v>
                </c:pt>
                <c:pt idx="73">
                  <c:v>4117.8900000000003</c:v>
                </c:pt>
                <c:pt idx="74">
                  <c:v>4114.79</c:v>
                </c:pt>
                <c:pt idx="75">
                  <c:v>4131.8900000000003</c:v>
                </c:pt>
                <c:pt idx="76">
                  <c:v>4380.74</c:v>
                </c:pt>
                <c:pt idx="77">
                  <c:v>4377.88</c:v>
                </c:pt>
                <c:pt idx="78">
                  <c:v>4374.17</c:v>
                </c:pt>
                <c:pt idx="79">
                  <c:v>3791.69</c:v>
                </c:pt>
                <c:pt idx="80">
                  <c:v>3804.94</c:v>
                </c:pt>
                <c:pt idx="81">
                  <c:v>3842.28</c:v>
                </c:pt>
                <c:pt idx="82">
                  <c:v>3878</c:v>
                </c:pt>
                <c:pt idx="83">
                  <c:v>4141.97</c:v>
                </c:pt>
                <c:pt idx="84">
                  <c:v>4137.91</c:v>
                </c:pt>
                <c:pt idx="85">
                  <c:v>4133.34</c:v>
                </c:pt>
                <c:pt idx="86">
                  <c:v>3549.77</c:v>
                </c:pt>
                <c:pt idx="87">
                  <c:v>3544.8</c:v>
                </c:pt>
                <c:pt idx="88">
                  <c:v>3545.31</c:v>
                </c:pt>
                <c:pt idx="89">
                  <c:v>3569.3</c:v>
                </c:pt>
                <c:pt idx="90">
                  <c:v>3814.37</c:v>
                </c:pt>
                <c:pt idx="91">
                  <c:v>3811.84</c:v>
                </c:pt>
                <c:pt idx="92">
                  <c:v>3807.17</c:v>
                </c:pt>
                <c:pt idx="93">
                  <c:v>3222.8</c:v>
                </c:pt>
                <c:pt idx="94">
                  <c:v>3214.9</c:v>
                </c:pt>
                <c:pt idx="95">
                  <c:v>3208.92</c:v>
                </c:pt>
                <c:pt idx="96">
                  <c:v>3227.21</c:v>
                </c:pt>
                <c:pt idx="97">
                  <c:v>3476.69</c:v>
                </c:pt>
                <c:pt idx="98">
                  <c:v>3469.02</c:v>
                </c:pt>
                <c:pt idx="99">
                  <c:v>3462.12</c:v>
                </c:pt>
                <c:pt idx="100">
                  <c:v>2877.56</c:v>
                </c:pt>
                <c:pt idx="101">
                  <c:v>2874.41</c:v>
                </c:pt>
                <c:pt idx="102">
                  <c:v>2870.7</c:v>
                </c:pt>
                <c:pt idx="103">
                  <c:v>2888.9</c:v>
                </c:pt>
                <c:pt idx="104">
                  <c:v>3137.12</c:v>
                </c:pt>
                <c:pt idx="105">
                  <c:v>3133.59</c:v>
                </c:pt>
                <c:pt idx="106">
                  <c:v>3137.26</c:v>
                </c:pt>
                <c:pt idx="107">
                  <c:v>2572.0100000000002</c:v>
                </c:pt>
                <c:pt idx="108">
                  <c:v>2607.29</c:v>
                </c:pt>
                <c:pt idx="109">
                  <c:v>2608.96</c:v>
                </c:pt>
                <c:pt idx="110">
                  <c:v>2696.75</c:v>
                </c:pt>
                <c:pt idx="111">
                  <c:v>3056.48</c:v>
                </c:pt>
                <c:pt idx="112">
                  <c:v>3051.56</c:v>
                </c:pt>
                <c:pt idx="113">
                  <c:v>3048.34</c:v>
                </c:pt>
                <c:pt idx="114">
                  <c:v>2473.73</c:v>
                </c:pt>
                <c:pt idx="115">
                  <c:v>2477.6999999999998</c:v>
                </c:pt>
                <c:pt idx="116">
                  <c:v>2545.21</c:v>
                </c:pt>
                <c:pt idx="117">
                  <c:v>2610.44</c:v>
                </c:pt>
                <c:pt idx="118">
                  <c:v>2937.41</c:v>
                </c:pt>
                <c:pt idx="119">
                  <c:v>2990.7</c:v>
                </c:pt>
                <c:pt idx="120">
                  <c:v>3004.1</c:v>
                </c:pt>
                <c:pt idx="121">
                  <c:v>2582.09</c:v>
                </c:pt>
                <c:pt idx="122">
                  <c:v>2591.54</c:v>
                </c:pt>
                <c:pt idx="123">
                  <c:v>2591.23</c:v>
                </c:pt>
                <c:pt idx="124">
                  <c:v>2621.78</c:v>
                </c:pt>
                <c:pt idx="125">
                  <c:v>2872.52</c:v>
                </c:pt>
                <c:pt idx="126">
                  <c:v>2865.92</c:v>
                </c:pt>
                <c:pt idx="127">
                  <c:v>2862.28</c:v>
                </c:pt>
                <c:pt idx="128">
                  <c:v>2278.4299999999998</c:v>
                </c:pt>
                <c:pt idx="129">
                  <c:v>2275.65</c:v>
                </c:pt>
                <c:pt idx="130">
                  <c:v>2272.71</c:v>
                </c:pt>
                <c:pt idx="131">
                  <c:v>2292.92</c:v>
                </c:pt>
                <c:pt idx="132">
                  <c:v>2543.0300000000002</c:v>
                </c:pt>
                <c:pt idx="133">
                  <c:v>2541.04</c:v>
                </c:pt>
                <c:pt idx="134">
                  <c:v>2538.8000000000002</c:v>
                </c:pt>
                <c:pt idx="135">
                  <c:v>1957.76</c:v>
                </c:pt>
                <c:pt idx="136">
                  <c:v>1955.24</c:v>
                </c:pt>
                <c:pt idx="137">
                  <c:v>1952.49</c:v>
                </c:pt>
                <c:pt idx="138">
                  <c:v>1975.4</c:v>
                </c:pt>
                <c:pt idx="139">
                  <c:v>2308.04</c:v>
                </c:pt>
                <c:pt idx="140">
                  <c:v>2577.0500000000002</c:v>
                </c:pt>
                <c:pt idx="141">
                  <c:v>2867.48</c:v>
                </c:pt>
                <c:pt idx="142">
                  <c:v>3321.08</c:v>
                </c:pt>
                <c:pt idx="143">
                  <c:v>3588.83</c:v>
                </c:pt>
                <c:pt idx="144">
                  <c:v>3881.15</c:v>
                </c:pt>
                <c:pt idx="145">
                  <c:v>4132.5200000000004</c:v>
                </c:pt>
                <c:pt idx="146">
                  <c:v>4397.12</c:v>
                </c:pt>
                <c:pt idx="147">
                  <c:v>4687.55</c:v>
                </c:pt>
                <c:pt idx="148">
                  <c:v>4933.88</c:v>
                </c:pt>
                <c:pt idx="149">
                  <c:v>5183.3599999999997</c:v>
                </c:pt>
                <c:pt idx="150">
                  <c:v>5435.36</c:v>
                </c:pt>
                <c:pt idx="151">
                  <c:v>5684.21</c:v>
                </c:pt>
                <c:pt idx="152">
                  <c:v>6113.87</c:v>
                </c:pt>
                <c:pt idx="153">
                  <c:v>6365.24</c:v>
                </c:pt>
                <c:pt idx="154">
                  <c:v>6650</c:v>
                </c:pt>
                <c:pt idx="155">
                  <c:v>6650</c:v>
                </c:pt>
                <c:pt idx="156">
                  <c:v>6655.87</c:v>
                </c:pt>
                <c:pt idx="157">
                  <c:v>6650.21</c:v>
                </c:pt>
                <c:pt idx="158">
                  <c:v>7000</c:v>
                </c:pt>
                <c:pt idx="159">
                  <c:v>7000</c:v>
                </c:pt>
                <c:pt idx="160">
                  <c:v>7000</c:v>
                </c:pt>
                <c:pt idx="161">
                  <c:v>7000</c:v>
                </c:pt>
                <c:pt idx="162">
                  <c:v>7000</c:v>
                </c:pt>
                <c:pt idx="163">
                  <c:v>7000</c:v>
                </c:pt>
                <c:pt idx="164">
                  <c:v>7000</c:v>
                </c:pt>
                <c:pt idx="165">
                  <c:v>7000</c:v>
                </c:pt>
                <c:pt idx="166">
                  <c:v>7000</c:v>
                </c:pt>
                <c:pt idx="167">
                  <c:v>7000</c:v>
                </c:pt>
                <c:pt idx="168">
                  <c:v>7000</c:v>
                </c:pt>
                <c:pt idx="169">
                  <c:v>7000</c:v>
                </c:pt>
                <c:pt idx="170">
                  <c:v>7000</c:v>
                </c:pt>
                <c:pt idx="171">
                  <c:v>7000</c:v>
                </c:pt>
                <c:pt idx="172">
                  <c:v>7000</c:v>
                </c:pt>
                <c:pt idx="173">
                  <c:v>7000</c:v>
                </c:pt>
                <c:pt idx="174">
                  <c:v>7000</c:v>
                </c:pt>
                <c:pt idx="175">
                  <c:v>7000</c:v>
                </c:pt>
                <c:pt idx="176">
                  <c:v>7000</c:v>
                </c:pt>
                <c:pt idx="177">
                  <c:v>7000</c:v>
                </c:pt>
                <c:pt idx="178">
                  <c:v>7000</c:v>
                </c:pt>
                <c:pt idx="179">
                  <c:v>7000</c:v>
                </c:pt>
                <c:pt idx="180">
                  <c:v>7000</c:v>
                </c:pt>
                <c:pt idx="181">
                  <c:v>7000</c:v>
                </c:pt>
                <c:pt idx="182">
                  <c:v>7000</c:v>
                </c:pt>
                <c:pt idx="183">
                  <c:v>7000</c:v>
                </c:pt>
                <c:pt idx="184">
                  <c:v>7000</c:v>
                </c:pt>
                <c:pt idx="185">
                  <c:v>7000</c:v>
                </c:pt>
                <c:pt idx="186">
                  <c:v>7000</c:v>
                </c:pt>
                <c:pt idx="187">
                  <c:v>7000</c:v>
                </c:pt>
                <c:pt idx="188">
                  <c:v>7000</c:v>
                </c:pt>
                <c:pt idx="189">
                  <c:v>7000</c:v>
                </c:pt>
                <c:pt idx="190">
                  <c:v>7000</c:v>
                </c:pt>
                <c:pt idx="191">
                  <c:v>7000</c:v>
                </c:pt>
                <c:pt idx="192">
                  <c:v>7000</c:v>
                </c:pt>
                <c:pt idx="193">
                  <c:v>7000</c:v>
                </c:pt>
                <c:pt idx="194">
                  <c:v>7000</c:v>
                </c:pt>
                <c:pt idx="195">
                  <c:v>7000</c:v>
                </c:pt>
                <c:pt idx="196">
                  <c:v>7000</c:v>
                </c:pt>
                <c:pt idx="197">
                  <c:v>7000</c:v>
                </c:pt>
                <c:pt idx="198">
                  <c:v>7000</c:v>
                </c:pt>
                <c:pt idx="199">
                  <c:v>7000</c:v>
                </c:pt>
                <c:pt idx="200">
                  <c:v>7000</c:v>
                </c:pt>
                <c:pt idx="201">
                  <c:v>7000</c:v>
                </c:pt>
                <c:pt idx="202">
                  <c:v>7000</c:v>
                </c:pt>
                <c:pt idx="203">
                  <c:v>7000</c:v>
                </c:pt>
                <c:pt idx="204">
                  <c:v>7000</c:v>
                </c:pt>
                <c:pt idx="205">
                  <c:v>7000</c:v>
                </c:pt>
                <c:pt idx="206">
                  <c:v>7000</c:v>
                </c:pt>
                <c:pt idx="207">
                  <c:v>7000</c:v>
                </c:pt>
                <c:pt idx="208">
                  <c:v>7000</c:v>
                </c:pt>
                <c:pt idx="209">
                  <c:v>7000</c:v>
                </c:pt>
                <c:pt idx="210">
                  <c:v>7000</c:v>
                </c:pt>
                <c:pt idx="211">
                  <c:v>7000</c:v>
                </c:pt>
                <c:pt idx="212">
                  <c:v>7000</c:v>
                </c:pt>
                <c:pt idx="213">
                  <c:v>7000</c:v>
                </c:pt>
                <c:pt idx="214">
                  <c:v>7000</c:v>
                </c:pt>
                <c:pt idx="215">
                  <c:v>7000</c:v>
                </c:pt>
                <c:pt idx="216">
                  <c:v>7000</c:v>
                </c:pt>
                <c:pt idx="217">
                  <c:v>7000</c:v>
                </c:pt>
                <c:pt idx="218">
                  <c:v>7000</c:v>
                </c:pt>
                <c:pt idx="219">
                  <c:v>7000</c:v>
                </c:pt>
                <c:pt idx="220">
                  <c:v>7000</c:v>
                </c:pt>
                <c:pt idx="221">
                  <c:v>7000</c:v>
                </c:pt>
                <c:pt idx="222">
                  <c:v>7000</c:v>
                </c:pt>
                <c:pt idx="223">
                  <c:v>7000</c:v>
                </c:pt>
                <c:pt idx="224">
                  <c:v>7000</c:v>
                </c:pt>
                <c:pt idx="225">
                  <c:v>7000</c:v>
                </c:pt>
                <c:pt idx="226">
                  <c:v>6985.7</c:v>
                </c:pt>
                <c:pt idx="227">
                  <c:v>6967.5</c:v>
                </c:pt>
                <c:pt idx="228">
                  <c:v>6374.69</c:v>
                </c:pt>
                <c:pt idx="229">
                  <c:v>6641.49</c:v>
                </c:pt>
                <c:pt idx="230">
                  <c:v>6654.27</c:v>
                </c:pt>
                <c:pt idx="231">
                  <c:v>6796.5</c:v>
                </c:pt>
                <c:pt idx="232">
                  <c:v>6793.79</c:v>
                </c:pt>
                <c:pt idx="233">
                  <c:v>6789.65</c:v>
                </c:pt>
                <c:pt idx="234">
                  <c:v>6787.31</c:v>
                </c:pt>
                <c:pt idx="235">
                  <c:v>6276.41</c:v>
                </c:pt>
                <c:pt idx="236">
                  <c:v>6272</c:v>
                </c:pt>
                <c:pt idx="237">
                  <c:v>6268.58</c:v>
                </c:pt>
                <c:pt idx="238">
                  <c:v>6300.35</c:v>
                </c:pt>
                <c:pt idx="239">
                  <c:v>6551.72</c:v>
                </c:pt>
                <c:pt idx="240">
                  <c:v>6547.22</c:v>
                </c:pt>
                <c:pt idx="241">
                  <c:v>6543.25</c:v>
                </c:pt>
                <c:pt idx="242">
                  <c:v>5959.52</c:v>
                </c:pt>
                <c:pt idx="243">
                  <c:v>5955.74</c:v>
                </c:pt>
                <c:pt idx="244">
                  <c:v>5952.71</c:v>
                </c:pt>
                <c:pt idx="245">
                  <c:v>5970.23</c:v>
                </c:pt>
                <c:pt idx="246">
                  <c:v>6219.08</c:v>
                </c:pt>
                <c:pt idx="247">
                  <c:v>6214.94</c:v>
                </c:pt>
                <c:pt idx="248">
                  <c:v>6209.79</c:v>
                </c:pt>
                <c:pt idx="249">
                  <c:v>5624.99</c:v>
                </c:pt>
                <c:pt idx="250">
                  <c:v>5616.34</c:v>
                </c:pt>
                <c:pt idx="251">
                  <c:v>5601.45</c:v>
                </c:pt>
                <c:pt idx="252">
                  <c:v>5608.61</c:v>
                </c:pt>
                <c:pt idx="253">
                  <c:v>5854.94</c:v>
                </c:pt>
                <c:pt idx="254">
                  <c:v>5850.91</c:v>
                </c:pt>
                <c:pt idx="255">
                  <c:v>5846.91</c:v>
                </c:pt>
                <c:pt idx="256">
                  <c:v>5264</c:v>
                </c:pt>
                <c:pt idx="257">
                  <c:v>5259.77</c:v>
                </c:pt>
                <c:pt idx="258">
                  <c:v>5255.32</c:v>
                </c:pt>
                <c:pt idx="259">
                  <c:v>5272.19</c:v>
                </c:pt>
                <c:pt idx="260">
                  <c:v>5544.35</c:v>
                </c:pt>
                <c:pt idx="261">
                  <c:v>5538.96</c:v>
                </c:pt>
                <c:pt idx="262">
                  <c:v>5582.35</c:v>
                </c:pt>
                <c:pt idx="263">
                  <c:v>5015.78</c:v>
                </c:pt>
                <c:pt idx="264">
                  <c:v>5065.0200000000004</c:v>
                </c:pt>
                <c:pt idx="265">
                  <c:v>5061.24</c:v>
                </c:pt>
                <c:pt idx="266">
                  <c:v>5093.8999999999996</c:v>
                </c:pt>
                <c:pt idx="267">
                  <c:v>5341.49</c:v>
                </c:pt>
                <c:pt idx="268">
                  <c:v>5352.38</c:v>
                </c:pt>
                <c:pt idx="269">
                  <c:v>5348.36</c:v>
                </c:pt>
                <c:pt idx="270">
                  <c:v>4780.79</c:v>
                </c:pt>
                <c:pt idx="271">
                  <c:v>4777.3500000000004</c:v>
                </c:pt>
                <c:pt idx="272">
                  <c:v>4773.8599999999997</c:v>
                </c:pt>
                <c:pt idx="273">
                  <c:v>4790.87</c:v>
                </c:pt>
                <c:pt idx="274">
                  <c:v>5036.57</c:v>
                </c:pt>
                <c:pt idx="275">
                  <c:v>5029.6400000000003</c:v>
                </c:pt>
                <c:pt idx="276">
                  <c:v>5025.72</c:v>
                </c:pt>
                <c:pt idx="277">
                  <c:v>4441.22</c:v>
                </c:pt>
                <c:pt idx="278">
                  <c:v>4436.18</c:v>
                </c:pt>
                <c:pt idx="279">
                  <c:v>4461.26</c:v>
                </c:pt>
                <c:pt idx="280">
                  <c:v>4479.0200000000004</c:v>
                </c:pt>
                <c:pt idx="281">
                  <c:v>4725.3500000000004</c:v>
                </c:pt>
                <c:pt idx="282">
                  <c:v>4718.42</c:v>
                </c:pt>
                <c:pt idx="283">
                  <c:v>4712.79</c:v>
                </c:pt>
                <c:pt idx="284">
                  <c:v>4129.37</c:v>
                </c:pt>
                <c:pt idx="285">
                  <c:v>4122.4399999999996</c:v>
                </c:pt>
                <c:pt idx="286">
                  <c:v>4112.04</c:v>
                </c:pt>
                <c:pt idx="287">
                  <c:v>4121.8100000000004</c:v>
                </c:pt>
                <c:pt idx="288">
                  <c:v>4401.53</c:v>
                </c:pt>
                <c:pt idx="289">
                  <c:v>4415.07</c:v>
                </c:pt>
                <c:pt idx="290">
                  <c:v>4411.83</c:v>
                </c:pt>
                <c:pt idx="291">
                  <c:v>3981.32</c:v>
                </c:pt>
                <c:pt idx="292">
                  <c:v>3988.91</c:v>
                </c:pt>
                <c:pt idx="293">
                  <c:v>4004.81</c:v>
                </c:pt>
                <c:pt idx="294">
                  <c:v>4037.39</c:v>
                </c:pt>
                <c:pt idx="295">
                  <c:v>4283.72</c:v>
                </c:pt>
                <c:pt idx="296">
                  <c:v>4319.62</c:v>
                </c:pt>
                <c:pt idx="297">
                  <c:v>4566.34</c:v>
                </c:pt>
                <c:pt idx="298">
                  <c:v>4077.08</c:v>
                </c:pt>
                <c:pt idx="299">
                  <c:v>4188.59</c:v>
                </c:pt>
                <c:pt idx="300">
                  <c:v>4184.7</c:v>
                </c:pt>
                <c:pt idx="301">
                  <c:v>4242.1400000000003</c:v>
                </c:pt>
                <c:pt idx="302">
                  <c:v>4483.43</c:v>
                </c:pt>
                <c:pt idx="303">
                  <c:v>4466.18</c:v>
                </c:pt>
                <c:pt idx="304">
                  <c:v>4448.67</c:v>
                </c:pt>
                <c:pt idx="305">
                  <c:v>3852.8</c:v>
                </c:pt>
                <c:pt idx="306">
                  <c:v>3836.67</c:v>
                </c:pt>
                <c:pt idx="307">
                  <c:v>3821.87</c:v>
                </c:pt>
                <c:pt idx="308">
                  <c:v>3825.71</c:v>
                </c:pt>
                <c:pt idx="309">
                  <c:v>4070.15</c:v>
                </c:pt>
                <c:pt idx="310">
                  <c:v>4137.51</c:v>
                </c:pt>
                <c:pt idx="311">
                  <c:v>4200.8500000000004</c:v>
                </c:pt>
                <c:pt idx="312">
                  <c:v>3656.24</c:v>
                </c:pt>
                <c:pt idx="313">
                  <c:v>3648.21</c:v>
                </c:pt>
                <c:pt idx="314">
                  <c:v>3645.51</c:v>
                </c:pt>
                <c:pt idx="315">
                  <c:v>3665.06</c:v>
                </c:pt>
                <c:pt idx="316">
                  <c:v>3912.65</c:v>
                </c:pt>
                <c:pt idx="317">
                  <c:v>3900.92</c:v>
                </c:pt>
                <c:pt idx="318">
                  <c:v>3884.59</c:v>
                </c:pt>
                <c:pt idx="319">
                  <c:v>3293.36</c:v>
                </c:pt>
                <c:pt idx="320">
                  <c:v>3385.54</c:v>
                </c:pt>
                <c:pt idx="321">
                  <c:v>3398.42</c:v>
                </c:pt>
                <c:pt idx="322">
                  <c:v>3537.8</c:v>
                </c:pt>
                <c:pt idx="323">
                  <c:v>3797.99</c:v>
                </c:pt>
                <c:pt idx="324">
                  <c:v>3786.25</c:v>
                </c:pt>
                <c:pt idx="325">
                  <c:v>3776</c:v>
                </c:pt>
                <c:pt idx="326">
                  <c:v>3181.85</c:v>
                </c:pt>
                <c:pt idx="327">
                  <c:v>3171.77</c:v>
                </c:pt>
                <c:pt idx="328">
                  <c:v>3160.52</c:v>
                </c:pt>
                <c:pt idx="329">
                  <c:v>3168.62</c:v>
                </c:pt>
                <c:pt idx="330">
                  <c:v>3413.06</c:v>
                </c:pt>
                <c:pt idx="331">
                  <c:v>3403.2</c:v>
                </c:pt>
                <c:pt idx="332">
                  <c:v>3390.5</c:v>
                </c:pt>
                <c:pt idx="333">
                  <c:v>2829.05</c:v>
                </c:pt>
                <c:pt idx="334">
                  <c:v>2824.46</c:v>
                </c:pt>
                <c:pt idx="335">
                  <c:v>2821.13</c:v>
                </c:pt>
                <c:pt idx="336">
                  <c:v>2874.41</c:v>
                </c:pt>
                <c:pt idx="337">
                  <c:v>3124.52</c:v>
                </c:pt>
                <c:pt idx="338">
                  <c:v>3374</c:v>
                </c:pt>
                <c:pt idx="339">
                  <c:v>3624.74</c:v>
                </c:pt>
                <c:pt idx="340">
                  <c:v>3874.85</c:v>
                </c:pt>
                <c:pt idx="341">
                  <c:v>4116.1400000000003</c:v>
                </c:pt>
                <c:pt idx="342">
                  <c:v>4356.17</c:v>
                </c:pt>
                <c:pt idx="343">
                  <c:v>4596.83</c:v>
                </c:pt>
                <c:pt idx="344">
                  <c:v>4831.82</c:v>
                </c:pt>
                <c:pt idx="345">
                  <c:v>5068.07</c:v>
                </c:pt>
                <c:pt idx="346">
                  <c:v>5308.1</c:v>
                </c:pt>
                <c:pt idx="347">
                  <c:v>5551.28</c:v>
                </c:pt>
                <c:pt idx="348">
                  <c:v>5798.87</c:v>
                </c:pt>
                <c:pt idx="349">
                  <c:v>6046.46</c:v>
                </c:pt>
                <c:pt idx="350">
                  <c:v>6294.05</c:v>
                </c:pt>
                <c:pt idx="351">
                  <c:v>6541.01</c:v>
                </c:pt>
                <c:pt idx="352">
                  <c:v>6650</c:v>
                </c:pt>
                <c:pt idx="353">
                  <c:v>6650.6</c:v>
                </c:pt>
                <c:pt idx="354">
                  <c:v>6650</c:v>
                </c:pt>
                <c:pt idx="355">
                  <c:v>6650</c:v>
                </c:pt>
                <c:pt idx="356">
                  <c:v>6650</c:v>
                </c:pt>
                <c:pt idx="357">
                  <c:v>6650</c:v>
                </c:pt>
                <c:pt idx="358">
                  <c:v>6650</c:v>
                </c:pt>
                <c:pt idx="359">
                  <c:v>6650</c:v>
                </c:pt>
                <c:pt idx="360">
                  <c:v>6650</c:v>
                </c:pt>
                <c:pt idx="361">
                  <c:v>6650</c:v>
                </c:pt>
                <c:pt idx="362">
                  <c:v>6650</c:v>
                </c:pt>
                <c:pt idx="363">
                  <c:v>6652.92</c:v>
                </c:pt>
                <c:pt idx="364">
                  <c:v>6738.34</c:v>
                </c:pt>
                <c:pt idx="365">
                  <c:v>6764.98</c:v>
                </c:pt>
              </c:numCache>
            </c:numRef>
          </c:val>
          <c:smooth val="0"/>
          <c:extLst>
            <c:ext xmlns:c16="http://schemas.microsoft.com/office/drawing/2014/chart" uri="{C3380CC4-5D6E-409C-BE32-E72D297353CC}">
              <c16:uniqueId val="{00000005-6947-4DA3-85E1-2A235EE5DD86}"/>
            </c:ext>
          </c:extLst>
        </c:ser>
        <c:dLbls>
          <c:showLegendKey val="0"/>
          <c:showVal val="0"/>
          <c:showCatName val="0"/>
          <c:showSerName val="0"/>
          <c:showPercent val="0"/>
          <c:showBubbleSize val="0"/>
        </c:dLbls>
        <c:smooth val="0"/>
        <c:axId val="43255007"/>
        <c:axId val="43244191"/>
      </c:lineChart>
      <c:dateAx>
        <c:axId val="43255007"/>
        <c:scaling>
          <c:orientation val="minMax"/>
          <c:min val="42339"/>
        </c:scaling>
        <c:delete val="0"/>
        <c:axPos val="b"/>
        <c:title>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m/d;@"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zh-TW"/>
          </a:p>
        </c:txPr>
        <c:crossAx val="43244191"/>
        <c:crosses val="autoZero"/>
        <c:auto val="1"/>
        <c:lblOffset val="100"/>
        <c:baseTimeUnit val="days"/>
        <c:majorUnit val="3"/>
        <c:majorTimeUnit val="months"/>
      </c:dateAx>
      <c:valAx>
        <c:axId val="432441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TW" sz="500" dirty="0" smtClean="0"/>
                  <a:t>Cubic meter</a:t>
                </a:r>
                <a:endParaRPr lang="zh-TW" altLang="en-US" sz="500"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zh-TW"/>
          </a:p>
        </c:txPr>
        <c:crossAx val="43255007"/>
        <c:crosses val="autoZero"/>
        <c:crossBetween val="between"/>
      </c:valAx>
      <c:spPr>
        <a:noFill/>
        <a:ln>
          <a:noFill/>
        </a:ln>
        <a:effectLst/>
      </c:spPr>
    </c:plotArea>
    <c:plotVisOnly val="1"/>
    <c:dispBlanksAs val="gap"/>
    <c:showDLblsOverMax val="0"/>
  </c:chart>
  <c:spPr>
    <a:solidFill>
      <a:schemeClr val="bg1"/>
    </a:solidFill>
    <a:ln w="6350">
      <a:solidFill>
        <a:schemeClr val="tx1"/>
      </a:solidFill>
    </a:ln>
    <a:effectLst/>
  </c:spPr>
  <c:txPr>
    <a:bodyPr/>
    <a:lstStyle/>
    <a:p>
      <a:pPr>
        <a:defRPr/>
      </a:pPr>
      <a:endParaRPr lang="zh-TW"/>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TW" sz="800" dirty="0" smtClean="0"/>
              <a:t>ET Actual</a:t>
            </a:r>
            <a:endParaRPr lang="zh-TW" altLang="en-US" sz="800" dirty="0"/>
          </a:p>
        </c:rich>
      </c:tx>
      <c:layout>
        <c:manualLayout>
          <c:xMode val="edge"/>
          <c:yMode val="edge"/>
          <c:x val="0.368493085602977"/>
          <c:y val="1.431983059753157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manualLayout>
          <c:layoutTarget val="inner"/>
          <c:xMode val="edge"/>
          <c:yMode val="edge"/>
          <c:x val="0.10996383646300313"/>
          <c:y val="0.16847337075281718"/>
          <c:w val="0.86095733868657576"/>
          <c:h val="0.64250486535976603"/>
        </c:manualLayout>
      </c:layout>
      <c:lineChart>
        <c:grouping val="standard"/>
        <c:varyColors val="0"/>
        <c:ser>
          <c:idx val="0"/>
          <c:order val="0"/>
          <c:tx>
            <c:strRef>
              <c:f>'ET actual'!$A$2</c:f>
              <c:strCache>
                <c:ptCount val="1"/>
                <c:pt idx="0">
                  <c:v>小示範區</c:v>
                </c:pt>
              </c:strCache>
            </c:strRef>
          </c:tx>
          <c:spPr>
            <a:ln w="12700" cap="rnd">
              <a:solidFill>
                <a:schemeClr val="accent1"/>
              </a:solidFill>
              <a:round/>
            </a:ln>
            <a:effectLst/>
          </c:spPr>
          <c:marker>
            <c:symbol val="none"/>
          </c:marker>
          <c:cat>
            <c:numRef>
              <c:f>'ET actual'!$B$1:$BDF$1</c:f>
              <c:numCache>
                <c:formatCode>[$-409]mmmmm\-yy;@</c:formatCode>
                <c:ptCount val="1461"/>
                <c:pt idx="0">
                  <c:v>43267</c:v>
                </c:pt>
                <c:pt idx="1">
                  <c:v>43268</c:v>
                </c:pt>
                <c:pt idx="2">
                  <c:v>43269</c:v>
                </c:pt>
                <c:pt idx="3">
                  <c:v>43270</c:v>
                </c:pt>
                <c:pt idx="4">
                  <c:v>43271</c:v>
                </c:pt>
                <c:pt idx="5">
                  <c:v>43272</c:v>
                </c:pt>
                <c:pt idx="6">
                  <c:v>43273</c:v>
                </c:pt>
                <c:pt idx="7">
                  <c:v>43274</c:v>
                </c:pt>
                <c:pt idx="8">
                  <c:v>43275</c:v>
                </c:pt>
                <c:pt idx="9">
                  <c:v>43276</c:v>
                </c:pt>
                <c:pt idx="10">
                  <c:v>43277</c:v>
                </c:pt>
                <c:pt idx="11">
                  <c:v>43278</c:v>
                </c:pt>
                <c:pt idx="12">
                  <c:v>43279</c:v>
                </c:pt>
                <c:pt idx="13">
                  <c:v>43280</c:v>
                </c:pt>
                <c:pt idx="14">
                  <c:v>43281</c:v>
                </c:pt>
                <c:pt idx="15">
                  <c:v>43282</c:v>
                </c:pt>
                <c:pt idx="16">
                  <c:v>43283</c:v>
                </c:pt>
                <c:pt idx="17">
                  <c:v>43284</c:v>
                </c:pt>
                <c:pt idx="18">
                  <c:v>43285</c:v>
                </c:pt>
                <c:pt idx="19">
                  <c:v>43286</c:v>
                </c:pt>
                <c:pt idx="20">
                  <c:v>43287</c:v>
                </c:pt>
                <c:pt idx="21">
                  <c:v>43288</c:v>
                </c:pt>
                <c:pt idx="22">
                  <c:v>43289</c:v>
                </c:pt>
                <c:pt idx="23">
                  <c:v>43290</c:v>
                </c:pt>
                <c:pt idx="24">
                  <c:v>43291</c:v>
                </c:pt>
                <c:pt idx="25">
                  <c:v>43292</c:v>
                </c:pt>
                <c:pt idx="26">
                  <c:v>43293</c:v>
                </c:pt>
                <c:pt idx="27">
                  <c:v>43294</c:v>
                </c:pt>
                <c:pt idx="28">
                  <c:v>43295</c:v>
                </c:pt>
                <c:pt idx="29">
                  <c:v>43296</c:v>
                </c:pt>
                <c:pt idx="30">
                  <c:v>43297</c:v>
                </c:pt>
                <c:pt idx="31">
                  <c:v>43298</c:v>
                </c:pt>
                <c:pt idx="32">
                  <c:v>43299</c:v>
                </c:pt>
                <c:pt idx="33">
                  <c:v>43300</c:v>
                </c:pt>
                <c:pt idx="34">
                  <c:v>43301</c:v>
                </c:pt>
                <c:pt idx="35">
                  <c:v>43302</c:v>
                </c:pt>
                <c:pt idx="36">
                  <c:v>43303</c:v>
                </c:pt>
                <c:pt idx="37">
                  <c:v>43304</c:v>
                </c:pt>
                <c:pt idx="38">
                  <c:v>43305</c:v>
                </c:pt>
                <c:pt idx="39">
                  <c:v>43306</c:v>
                </c:pt>
                <c:pt idx="40">
                  <c:v>43307</c:v>
                </c:pt>
                <c:pt idx="41">
                  <c:v>43308</c:v>
                </c:pt>
                <c:pt idx="42">
                  <c:v>43309</c:v>
                </c:pt>
                <c:pt idx="43">
                  <c:v>43310</c:v>
                </c:pt>
                <c:pt idx="44">
                  <c:v>43311</c:v>
                </c:pt>
                <c:pt idx="45">
                  <c:v>43312</c:v>
                </c:pt>
                <c:pt idx="46">
                  <c:v>43313</c:v>
                </c:pt>
                <c:pt idx="47">
                  <c:v>43314</c:v>
                </c:pt>
                <c:pt idx="48">
                  <c:v>43315</c:v>
                </c:pt>
                <c:pt idx="49">
                  <c:v>43316</c:v>
                </c:pt>
                <c:pt idx="50">
                  <c:v>43317</c:v>
                </c:pt>
                <c:pt idx="51">
                  <c:v>43318</c:v>
                </c:pt>
                <c:pt idx="52">
                  <c:v>43319</c:v>
                </c:pt>
                <c:pt idx="53">
                  <c:v>43320</c:v>
                </c:pt>
                <c:pt idx="54">
                  <c:v>43321</c:v>
                </c:pt>
                <c:pt idx="55">
                  <c:v>43322</c:v>
                </c:pt>
                <c:pt idx="56">
                  <c:v>43323</c:v>
                </c:pt>
                <c:pt idx="57">
                  <c:v>43324</c:v>
                </c:pt>
                <c:pt idx="58">
                  <c:v>43325</c:v>
                </c:pt>
                <c:pt idx="59">
                  <c:v>43326</c:v>
                </c:pt>
                <c:pt idx="60">
                  <c:v>43327</c:v>
                </c:pt>
                <c:pt idx="61">
                  <c:v>43328</c:v>
                </c:pt>
                <c:pt idx="62">
                  <c:v>43329</c:v>
                </c:pt>
                <c:pt idx="63">
                  <c:v>43330</c:v>
                </c:pt>
                <c:pt idx="64">
                  <c:v>43331</c:v>
                </c:pt>
                <c:pt idx="65">
                  <c:v>43332</c:v>
                </c:pt>
                <c:pt idx="66">
                  <c:v>43333</c:v>
                </c:pt>
                <c:pt idx="67">
                  <c:v>43334</c:v>
                </c:pt>
                <c:pt idx="68">
                  <c:v>43335</c:v>
                </c:pt>
                <c:pt idx="69">
                  <c:v>43336</c:v>
                </c:pt>
                <c:pt idx="70">
                  <c:v>43337</c:v>
                </c:pt>
                <c:pt idx="71">
                  <c:v>43338</c:v>
                </c:pt>
                <c:pt idx="72">
                  <c:v>43339</c:v>
                </c:pt>
                <c:pt idx="73">
                  <c:v>43340</c:v>
                </c:pt>
                <c:pt idx="74">
                  <c:v>43341</c:v>
                </c:pt>
                <c:pt idx="75">
                  <c:v>43342</c:v>
                </c:pt>
                <c:pt idx="76">
                  <c:v>43343</c:v>
                </c:pt>
                <c:pt idx="77">
                  <c:v>43344</c:v>
                </c:pt>
                <c:pt idx="78">
                  <c:v>43345</c:v>
                </c:pt>
                <c:pt idx="79">
                  <c:v>43346</c:v>
                </c:pt>
                <c:pt idx="80">
                  <c:v>43347</c:v>
                </c:pt>
                <c:pt idx="81">
                  <c:v>43348</c:v>
                </c:pt>
                <c:pt idx="82">
                  <c:v>43349</c:v>
                </c:pt>
                <c:pt idx="83">
                  <c:v>43350</c:v>
                </c:pt>
                <c:pt idx="84">
                  <c:v>43351</c:v>
                </c:pt>
                <c:pt idx="85">
                  <c:v>43352</c:v>
                </c:pt>
                <c:pt idx="86">
                  <c:v>43353</c:v>
                </c:pt>
                <c:pt idx="87">
                  <c:v>43354</c:v>
                </c:pt>
                <c:pt idx="88">
                  <c:v>43355</c:v>
                </c:pt>
                <c:pt idx="89">
                  <c:v>43356</c:v>
                </c:pt>
                <c:pt idx="90">
                  <c:v>43357</c:v>
                </c:pt>
                <c:pt idx="91">
                  <c:v>43358</c:v>
                </c:pt>
                <c:pt idx="92">
                  <c:v>43359</c:v>
                </c:pt>
                <c:pt idx="93">
                  <c:v>43360</c:v>
                </c:pt>
                <c:pt idx="94">
                  <c:v>43361</c:v>
                </c:pt>
                <c:pt idx="95">
                  <c:v>43362</c:v>
                </c:pt>
                <c:pt idx="96">
                  <c:v>43363</c:v>
                </c:pt>
                <c:pt idx="97">
                  <c:v>43364</c:v>
                </c:pt>
                <c:pt idx="98">
                  <c:v>43365</c:v>
                </c:pt>
                <c:pt idx="99">
                  <c:v>43366</c:v>
                </c:pt>
                <c:pt idx="100">
                  <c:v>43367</c:v>
                </c:pt>
                <c:pt idx="101">
                  <c:v>43368</c:v>
                </c:pt>
                <c:pt idx="102">
                  <c:v>43369</c:v>
                </c:pt>
                <c:pt idx="103">
                  <c:v>43370</c:v>
                </c:pt>
                <c:pt idx="104">
                  <c:v>43371</c:v>
                </c:pt>
                <c:pt idx="105">
                  <c:v>43372</c:v>
                </c:pt>
                <c:pt idx="106">
                  <c:v>43373</c:v>
                </c:pt>
                <c:pt idx="107">
                  <c:v>43374</c:v>
                </c:pt>
                <c:pt idx="108">
                  <c:v>43375</c:v>
                </c:pt>
                <c:pt idx="109">
                  <c:v>43376</c:v>
                </c:pt>
                <c:pt idx="110">
                  <c:v>43377</c:v>
                </c:pt>
                <c:pt idx="111">
                  <c:v>43378</c:v>
                </c:pt>
                <c:pt idx="112">
                  <c:v>43379</c:v>
                </c:pt>
                <c:pt idx="113">
                  <c:v>43380</c:v>
                </c:pt>
                <c:pt idx="114">
                  <c:v>43381</c:v>
                </c:pt>
                <c:pt idx="115">
                  <c:v>43382</c:v>
                </c:pt>
                <c:pt idx="116">
                  <c:v>43383</c:v>
                </c:pt>
                <c:pt idx="117">
                  <c:v>43384</c:v>
                </c:pt>
                <c:pt idx="118">
                  <c:v>43385</c:v>
                </c:pt>
                <c:pt idx="119">
                  <c:v>43386</c:v>
                </c:pt>
                <c:pt idx="120">
                  <c:v>43387</c:v>
                </c:pt>
                <c:pt idx="121">
                  <c:v>43388</c:v>
                </c:pt>
                <c:pt idx="122">
                  <c:v>43389</c:v>
                </c:pt>
                <c:pt idx="123">
                  <c:v>43390</c:v>
                </c:pt>
                <c:pt idx="124">
                  <c:v>43391</c:v>
                </c:pt>
                <c:pt idx="125">
                  <c:v>43392</c:v>
                </c:pt>
                <c:pt idx="126">
                  <c:v>43393</c:v>
                </c:pt>
                <c:pt idx="127">
                  <c:v>43394</c:v>
                </c:pt>
                <c:pt idx="128">
                  <c:v>43395</c:v>
                </c:pt>
                <c:pt idx="129">
                  <c:v>43396</c:v>
                </c:pt>
                <c:pt idx="130">
                  <c:v>43397</c:v>
                </c:pt>
                <c:pt idx="131">
                  <c:v>43398</c:v>
                </c:pt>
                <c:pt idx="132">
                  <c:v>43399</c:v>
                </c:pt>
                <c:pt idx="133">
                  <c:v>43400</c:v>
                </c:pt>
                <c:pt idx="134">
                  <c:v>43401</c:v>
                </c:pt>
                <c:pt idx="135">
                  <c:v>43402</c:v>
                </c:pt>
                <c:pt idx="136">
                  <c:v>43403</c:v>
                </c:pt>
                <c:pt idx="137">
                  <c:v>43404</c:v>
                </c:pt>
                <c:pt idx="138">
                  <c:v>43405</c:v>
                </c:pt>
                <c:pt idx="139">
                  <c:v>43406</c:v>
                </c:pt>
                <c:pt idx="140">
                  <c:v>43407</c:v>
                </c:pt>
                <c:pt idx="141">
                  <c:v>43408</c:v>
                </c:pt>
                <c:pt idx="142">
                  <c:v>43409</c:v>
                </c:pt>
                <c:pt idx="143">
                  <c:v>43410</c:v>
                </c:pt>
                <c:pt idx="144">
                  <c:v>43411</c:v>
                </c:pt>
                <c:pt idx="145">
                  <c:v>43412</c:v>
                </c:pt>
                <c:pt idx="146">
                  <c:v>43413</c:v>
                </c:pt>
                <c:pt idx="147">
                  <c:v>43414</c:v>
                </c:pt>
                <c:pt idx="148">
                  <c:v>43415</c:v>
                </c:pt>
                <c:pt idx="149">
                  <c:v>43416</c:v>
                </c:pt>
                <c:pt idx="150">
                  <c:v>43417</c:v>
                </c:pt>
                <c:pt idx="151">
                  <c:v>43418</c:v>
                </c:pt>
                <c:pt idx="152">
                  <c:v>43419</c:v>
                </c:pt>
                <c:pt idx="153">
                  <c:v>43420</c:v>
                </c:pt>
                <c:pt idx="154">
                  <c:v>43421</c:v>
                </c:pt>
                <c:pt idx="155">
                  <c:v>43422</c:v>
                </c:pt>
                <c:pt idx="156">
                  <c:v>43423</c:v>
                </c:pt>
                <c:pt idx="157">
                  <c:v>43424</c:v>
                </c:pt>
                <c:pt idx="158">
                  <c:v>43425</c:v>
                </c:pt>
                <c:pt idx="159">
                  <c:v>43426</c:v>
                </c:pt>
                <c:pt idx="160">
                  <c:v>43427</c:v>
                </c:pt>
                <c:pt idx="161">
                  <c:v>43428</c:v>
                </c:pt>
                <c:pt idx="162">
                  <c:v>43429</c:v>
                </c:pt>
                <c:pt idx="163">
                  <c:v>43430</c:v>
                </c:pt>
                <c:pt idx="164">
                  <c:v>43431</c:v>
                </c:pt>
                <c:pt idx="165">
                  <c:v>43432</c:v>
                </c:pt>
                <c:pt idx="166">
                  <c:v>43433</c:v>
                </c:pt>
                <c:pt idx="167">
                  <c:v>43434</c:v>
                </c:pt>
                <c:pt idx="168">
                  <c:v>43435</c:v>
                </c:pt>
                <c:pt idx="169">
                  <c:v>43436</c:v>
                </c:pt>
                <c:pt idx="170">
                  <c:v>43437</c:v>
                </c:pt>
                <c:pt idx="171">
                  <c:v>43438</c:v>
                </c:pt>
                <c:pt idx="172">
                  <c:v>43439</c:v>
                </c:pt>
                <c:pt idx="173">
                  <c:v>43440</c:v>
                </c:pt>
                <c:pt idx="174">
                  <c:v>43441</c:v>
                </c:pt>
                <c:pt idx="175">
                  <c:v>43442</c:v>
                </c:pt>
                <c:pt idx="176">
                  <c:v>43443</c:v>
                </c:pt>
                <c:pt idx="177">
                  <c:v>43444</c:v>
                </c:pt>
                <c:pt idx="178">
                  <c:v>43445</c:v>
                </c:pt>
                <c:pt idx="179">
                  <c:v>43446</c:v>
                </c:pt>
                <c:pt idx="180">
                  <c:v>43447</c:v>
                </c:pt>
                <c:pt idx="181">
                  <c:v>43448</c:v>
                </c:pt>
                <c:pt idx="182">
                  <c:v>43449</c:v>
                </c:pt>
                <c:pt idx="183">
                  <c:v>43450</c:v>
                </c:pt>
                <c:pt idx="184">
                  <c:v>43451</c:v>
                </c:pt>
                <c:pt idx="185">
                  <c:v>43452</c:v>
                </c:pt>
                <c:pt idx="186">
                  <c:v>43453</c:v>
                </c:pt>
                <c:pt idx="187">
                  <c:v>43454</c:v>
                </c:pt>
                <c:pt idx="188">
                  <c:v>43455</c:v>
                </c:pt>
                <c:pt idx="189">
                  <c:v>43456</c:v>
                </c:pt>
                <c:pt idx="190">
                  <c:v>43457</c:v>
                </c:pt>
                <c:pt idx="191">
                  <c:v>43458</c:v>
                </c:pt>
                <c:pt idx="192">
                  <c:v>43459</c:v>
                </c:pt>
                <c:pt idx="193">
                  <c:v>43460</c:v>
                </c:pt>
                <c:pt idx="194">
                  <c:v>43461</c:v>
                </c:pt>
                <c:pt idx="195">
                  <c:v>43462</c:v>
                </c:pt>
                <c:pt idx="196">
                  <c:v>43463</c:v>
                </c:pt>
                <c:pt idx="197">
                  <c:v>43464</c:v>
                </c:pt>
                <c:pt idx="198">
                  <c:v>43465</c:v>
                </c:pt>
                <c:pt idx="199">
                  <c:v>43466</c:v>
                </c:pt>
                <c:pt idx="200">
                  <c:v>43467</c:v>
                </c:pt>
                <c:pt idx="201">
                  <c:v>43468</c:v>
                </c:pt>
                <c:pt idx="202">
                  <c:v>43469</c:v>
                </c:pt>
                <c:pt idx="203">
                  <c:v>43470</c:v>
                </c:pt>
                <c:pt idx="204">
                  <c:v>43471</c:v>
                </c:pt>
                <c:pt idx="205">
                  <c:v>43472</c:v>
                </c:pt>
                <c:pt idx="206">
                  <c:v>43473</c:v>
                </c:pt>
                <c:pt idx="207">
                  <c:v>43474</c:v>
                </c:pt>
                <c:pt idx="208">
                  <c:v>43475</c:v>
                </c:pt>
                <c:pt idx="209">
                  <c:v>43476</c:v>
                </c:pt>
                <c:pt idx="210">
                  <c:v>43477</c:v>
                </c:pt>
                <c:pt idx="211">
                  <c:v>43478</c:v>
                </c:pt>
                <c:pt idx="212">
                  <c:v>43479</c:v>
                </c:pt>
                <c:pt idx="213">
                  <c:v>43480</c:v>
                </c:pt>
                <c:pt idx="214">
                  <c:v>43481</c:v>
                </c:pt>
                <c:pt idx="215">
                  <c:v>43482</c:v>
                </c:pt>
                <c:pt idx="216">
                  <c:v>43483</c:v>
                </c:pt>
                <c:pt idx="217">
                  <c:v>43484</c:v>
                </c:pt>
                <c:pt idx="218">
                  <c:v>43485</c:v>
                </c:pt>
                <c:pt idx="219">
                  <c:v>43486</c:v>
                </c:pt>
                <c:pt idx="220">
                  <c:v>43487</c:v>
                </c:pt>
                <c:pt idx="221">
                  <c:v>43488</c:v>
                </c:pt>
                <c:pt idx="222">
                  <c:v>43489</c:v>
                </c:pt>
                <c:pt idx="223">
                  <c:v>43490</c:v>
                </c:pt>
                <c:pt idx="224">
                  <c:v>43491</c:v>
                </c:pt>
                <c:pt idx="225">
                  <c:v>43492</c:v>
                </c:pt>
                <c:pt idx="226">
                  <c:v>43493</c:v>
                </c:pt>
                <c:pt idx="227">
                  <c:v>43494</c:v>
                </c:pt>
                <c:pt idx="228">
                  <c:v>43495</c:v>
                </c:pt>
                <c:pt idx="229">
                  <c:v>43496</c:v>
                </c:pt>
                <c:pt idx="230">
                  <c:v>43497</c:v>
                </c:pt>
                <c:pt idx="231">
                  <c:v>43498</c:v>
                </c:pt>
                <c:pt idx="232">
                  <c:v>43499</c:v>
                </c:pt>
                <c:pt idx="233">
                  <c:v>43500</c:v>
                </c:pt>
                <c:pt idx="234">
                  <c:v>43501</c:v>
                </c:pt>
                <c:pt idx="235">
                  <c:v>43502</c:v>
                </c:pt>
                <c:pt idx="236">
                  <c:v>43503</c:v>
                </c:pt>
                <c:pt idx="237">
                  <c:v>43504</c:v>
                </c:pt>
                <c:pt idx="238">
                  <c:v>43505</c:v>
                </c:pt>
                <c:pt idx="239">
                  <c:v>43506</c:v>
                </c:pt>
                <c:pt idx="240">
                  <c:v>43507</c:v>
                </c:pt>
                <c:pt idx="241">
                  <c:v>43508</c:v>
                </c:pt>
                <c:pt idx="242">
                  <c:v>43509</c:v>
                </c:pt>
                <c:pt idx="243">
                  <c:v>43510</c:v>
                </c:pt>
                <c:pt idx="244">
                  <c:v>43511</c:v>
                </c:pt>
                <c:pt idx="245">
                  <c:v>43512</c:v>
                </c:pt>
                <c:pt idx="246">
                  <c:v>43513</c:v>
                </c:pt>
                <c:pt idx="247">
                  <c:v>43514</c:v>
                </c:pt>
                <c:pt idx="248">
                  <c:v>43515</c:v>
                </c:pt>
                <c:pt idx="249">
                  <c:v>43516</c:v>
                </c:pt>
                <c:pt idx="250">
                  <c:v>43517</c:v>
                </c:pt>
                <c:pt idx="251">
                  <c:v>43518</c:v>
                </c:pt>
                <c:pt idx="252">
                  <c:v>43519</c:v>
                </c:pt>
                <c:pt idx="253">
                  <c:v>43520</c:v>
                </c:pt>
                <c:pt idx="254">
                  <c:v>43521</c:v>
                </c:pt>
                <c:pt idx="255">
                  <c:v>43522</c:v>
                </c:pt>
                <c:pt idx="256">
                  <c:v>43523</c:v>
                </c:pt>
                <c:pt idx="257">
                  <c:v>43524</c:v>
                </c:pt>
                <c:pt idx="258">
                  <c:v>43525</c:v>
                </c:pt>
                <c:pt idx="259">
                  <c:v>43526</c:v>
                </c:pt>
                <c:pt idx="260">
                  <c:v>43527</c:v>
                </c:pt>
                <c:pt idx="261">
                  <c:v>43528</c:v>
                </c:pt>
                <c:pt idx="262">
                  <c:v>43529</c:v>
                </c:pt>
                <c:pt idx="263">
                  <c:v>43530</c:v>
                </c:pt>
                <c:pt idx="264">
                  <c:v>43531</c:v>
                </c:pt>
                <c:pt idx="265">
                  <c:v>43532</c:v>
                </c:pt>
                <c:pt idx="266">
                  <c:v>43533</c:v>
                </c:pt>
                <c:pt idx="267">
                  <c:v>43534</c:v>
                </c:pt>
                <c:pt idx="268">
                  <c:v>43535</c:v>
                </c:pt>
                <c:pt idx="269">
                  <c:v>43536</c:v>
                </c:pt>
                <c:pt idx="270">
                  <c:v>43537</c:v>
                </c:pt>
                <c:pt idx="271">
                  <c:v>43538</c:v>
                </c:pt>
                <c:pt idx="272">
                  <c:v>43539</c:v>
                </c:pt>
                <c:pt idx="273">
                  <c:v>43540</c:v>
                </c:pt>
                <c:pt idx="274">
                  <c:v>43541</c:v>
                </c:pt>
                <c:pt idx="275">
                  <c:v>43542</c:v>
                </c:pt>
                <c:pt idx="276">
                  <c:v>43543</c:v>
                </c:pt>
                <c:pt idx="277">
                  <c:v>43544</c:v>
                </c:pt>
                <c:pt idx="278">
                  <c:v>43545</c:v>
                </c:pt>
                <c:pt idx="279">
                  <c:v>43546</c:v>
                </c:pt>
                <c:pt idx="280">
                  <c:v>43547</c:v>
                </c:pt>
                <c:pt idx="281">
                  <c:v>43548</c:v>
                </c:pt>
                <c:pt idx="282">
                  <c:v>43549</c:v>
                </c:pt>
                <c:pt idx="283">
                  <c:v>43550</c:v>
                </c:pt>
                <c:pt idx="284">
                  <c:v>43551</c:v>
                </c:pt>
                <c:pt idx="285">
                  <c:v>43552</c:v>
                </c:pt>
                <c:pt idx="286">
                  <c:v>43553</c:v>
                </c:pt>
                <c:pt idx="287">
                  <c:v>43554</c:v>
                </c:pt>
                <c:pt idx="288">
                  <c:v>43555</c:v>
                </c:pt>
                <c:pt idx="289">
                  <c:v>43556</c:v>
                </c:pt>
                <c:pt idx="290">
                  <c:v>43557</c:v>
                </c:pt>
                <c:pt idx="291">
                  <c:v>43558</c:v>
                </c:pt>
                <c:pt idx="292">
                  <c:v>43559</c:v>
                </c:pt>
                <c:pt idx="293">
                  <c:v>43560</c:v>
                </c:pt>
                <c:pt idx="294">
                  <c:v>43561</c:v>
                </c:pt>
                <c:pt idx="295">
                  <c:v>43562</c:v>
                </c:pt>
                <c:pt idx="296">
                  <c:v>43563</c:v>
                </c:pt>
                <c:pt idx="297">
                  <c:v>43564</c:v>
                </c:pt>
                <c:pt idx="298">
                  <c:v>43565</c:v>
                </c:pt>
                <c:pt idx="299">
                  <c:v>43566</c:v>
                </c:pt>
                <c:pt idx="300">
                  <c:v>43567</c:v>
                </c:pt>
                <c:pt idx="301">
                  <c:v>43568</c:v>
                </c:pt>
                <c:pt idx="302">
                  <c:v>43569</c:v>
                </c:pt>
                <c:pt idx="303">
                  <c:v>43570</c:v>
                </c:pt>
                <c:pt idx="304">
                  <c:v>43571</c:v>
                </c:pt>
                <c:pt idx="305">
                  <c:v>43572</c:v>
                </c:pt>
                <c:pt idx="306">
                  <c:v>43573</c:v>
                </c:pt>
                <c:pt idx="307">
                  <c:v>43574</c:v>
                </c:pt>
                <c:pt idx="308">
                  <c:v>43575</c:v>
                </c:pt>
                <c:pt idx="309">
                  <c:v>43576</c:v>
                </c:pt>
                <c:pt idx="310">
                  <c:v>43577</c:v>
                </c:pt>
                <c:pt idx="311">
                  <c:v>43578</c:v>
                </c:pt>
                <c:pt idx="312">
                  <c:v>43579</c:v>
                </c:pt>
                <c:pt idx="313">
                  <c:v>43580</c:v>
                </c:pt>
                <c:pt idx="314">
                  <c:v>43581</c:v>
                </c:pt>
                <c:pt idx="315">
                  <c:v>43582</c:v>
                </c:pt>
                <c:pt idx="316">
                  <c:v>43583</c:v>
                </c:pt>
                <c:pt idx="317">
                  <c:v>43584</c:v>
                </c:pt>
                <c:pt idx="318">
                  <c:v>43585</c:v>
                </c:pt>
                <c:pt idx="319">
                  <c:v>43586</c:v>
                </c:pt>
                <c:pt idx="320">
                  <c:v>43587</c:v>
                </c:pt>
                <c:pt idx="321">
                  <c:v>43588</c:v>
                </c:pt>
                <c:pt idx="322">
                  <c:v>43589</c:v>
                </c:pt>
                <c:pt idx="323">
                  <c:v>43590</c:v>
                </c:pt>
                <c:pt idx="324">
                  <c:v>43591</c:v>
                </c:pt>
                <c:pt idx="325">
                  <c:v>43592</c:v>
                </c:pt>
                <c:pt idx="326">
                  <c:v>43593</c:v>
                </c:pt>
                <c:pt idx="327">
                  <c:v>43594</c:v>
                </c:pt>
                <c:pt idx="328">
                  <c:v>43595</c:v>
                </c:pt>
                <c:pt idx="329">
                  <c:v>43596</c:v>
                </c:pt>
                <c:pt idx="330">
                  <c:v>43597</c:v>
                </c:pt>
                <c:pt idx="331">
                  <c:v>43598</c:v>
                </c:pt>
                <c:pt idx="332">
                  <c:v>43599</c:v>
                </c:pt>
                <c:pt idx="333">
                  <c:v>43600</c:v>
                </c:pt>
                <c:pt idx="334">
                  <c:v>43601</c:v>
                </c:pt>
                <c:pt idx="335">
                  <c:v>43602</c:v>
                </c:pt>
                <c:pt idx="336">
                  <c:v>43603</c:v>
                </c:pt>
                <c:pt idx="337">
                  <c:v>43604</c:v>
                </c:pt>
                <c:pt idx="338">
                  <c:v>43605</c:v>
                </c:pt>
                <c:pt idx="339">
                  <c:v>43606</c:v>
                </c:pt>
                <c:pt idx="340">
                  <c:v>43607</c:v>
                </c:pt>
                <c:pt idx="341">
                  <c:v>43608</c:v>
                </c:pt>
                <c:pt idx="342">
                  <c:v>43609</c:v>
                </c:pt>
                <c:pt idx="343">
                  <c:v>43610</c:v>
                </c:pt>
                <c:pt idx="344">
                  <c:v>43611</c:v>
                </c:pt>
                <c:pt idx="345">
                  <c:v>43612</c:v>
                </c:pt>
                <c:pt idx="346">
                  <c:v>43613</c:v>
                </c:pt>
                <c:pt idx="347">
                  <c:v>43614</c:v>
                </c:pt>
                <c:pt idx="348">
                  <c:v>43615</c:v>
                </c:pt>
                <c:pt idx="349">
                  <c:v>43616</c:v>
                </c:pt>
                <c:pt idx="350">
                  <c:v>43617</c:v>
                </c:pt>
                <c:pt idx="351">
                  <c:v>43618</c:v>
                </c:pt>
                <c:pt idx="352">
                  <c:v>43619</c:v>
                </c:pt>
                <c:pt idx="353">
                  <c:v>43620</c:v>
                </c:pt>
                <c:pt idx="354">
                  <c:v>43621</c:v>
                </c:pt>
                <c:pt idx="355">
                  <c:v>43622</c:v>
                </c:pt>
                <c:pt idx="356">
                  <c:v>43623</c:v>
                </c:pt>
                <c:pt idx="357">
                  <c:v>43624</c:v>
                </c:pt>
                <c:pt idx="358">
                  <c:v>43625</c:v>
                </c:pt>
                <c:pt idx="359">
                  <c:v>43626</c:v>
                </c:pt>
                <c:pt idx="360">
                  <c:v>43627</c:v>
                </c:pt>
                <c:pt idx="361">
                  <c:v>43628</c:v>
                </c:pt>
                <c:pt idx="362">
                  <c:v>43629</c:v>
                </c:pt>
                <c:pt idx="363">
                  <c:v>43630</c:v>
                </c:pt>
                <c:pt idx="364">
                  <c:v>43631</c:v>
                </c:pt>
                <c:pt idx="365">
                  <c:v>43632</c:v>
                </c:pt>
                <c:pt idx="366">
                  <c:v>43633</c:v>
                </c:pt>
                <c:pt idx="367">
                  <c:v>43634</c:v>
                </c:pt>
                <c:pt idx="368">
                  <c:v>43635</c:v>
                </c:pt>
                <c:pt idx="369">
                  <c:v>43636</c:v>
                </c:pt>
                <c:pt idx="370">
                  <c:v>43637</c:v>
                </c:pt>
                <c:pt idx="371">
                  <c:v>43638</c:v>
                </c:pt>
                <c:pt idx="372">
                  <c:v>43639</c:v>
                </c:pt>
                <c:pt idx="373">
                  <c:v>43640</c:v>
                </c:pt>
                <c:pt idx="374">
                  <c:v>43641</c:v>
                </c:pt>
                <c:pt idx="375">
                  <c:v>43642</c:v>
                </c:pt>
                <c:pt idx="376">
                  <c:v>43643</c:v>
                </c:pt>
                <c:pt idx="377">
                  <c:v>43644</c:v>
                </c:pt>
                <c:pt idx="378">
                  <c:v>43645</c:v>
                </c:pt>
                <c:pt idx="379">
                  <c:v>43646</c:v>
                </c:pt>
                <c:pt idx="380">
                  <c:v>43647</c:v>
                </c:pt>
                <c:pt idx="381">
                  <c:v>43648</c:v>
                </c:pt>
                <c:pt idx="382">
                  <c:v>43649</c:v>
                </c:pt>
                <c:pt idx="383">
                  <c:v>43650</c:v>
                </c:pt>
                <c:pt idx="384">
                  <c:v>43651</c:v>
                </c:pt>
                <c:pt idx="385">
                  <c:v>43652</c:v>
                </c:pt>
                <c:pt idx="386">
                  <c:v>43653</c:v>
                </c:pt>
                <c:pt idx="387">
                  <c:v>43654</c:v>
                </c:pt>
                <c:pt idx="388">
                  <c:v>43655</c:v>
                </c:pt>
                <c:pt idx="389">
                  <c:v>43656</c:v>
                </c:pt>
                <c:pt idx="390">
                  <c:v>43657</c:v>
                </c:pt>
                <c:pt idx="391">
                  <c:v>43658</c:v>
                </c:pt>
                <c:pt idx="392">
                  <c:v>43659</c:v>
                </c:pt>
                <c:pt idx="393">
                  <c:v>43660</c:v>
                </c:pt>
                <c:pt idx="394">
                  <c:v>43661</c:v>
                </c:pt>
                <c:pt idx="395">
                  <c:v>43662</c:v>
                </c:pt>
                <c:pt idx="396">
                  <c:v>43663</c:v>
                </c:pt>
                <c:pt idx="397">
                  <c:v>43664</c:v>
                </c:pt>
                <c:pt idx="398">
                  <c:v>43665</c:v>
                </c:pt>
                <c:pt idx="399">
                  <c:v>43666</c:v>
                </c:pt>
                <c:pt idx="400">
                  <c:v>43667</c:v>
                </c:pt>
                <c:pt idx="401">
                  <c:v>43668</c:v>
                </c:pt>
                <c:pt idx="402">
                  <c:v>43669</c:v>
                </c:pt>
                <c:pt idx="403">
                  <c:v>43670</c:v>
                </c:pt>
                <c:pt idx="404">
                  <c:v>43671</c:v>
                </c:pt>
                <c:pt idx="405">
                  <c:v>43672</c:v>
                </c:pt>
                <c:pt idx="406">
                  <c:v>43673</c:v>
                </c:pt>
                <c:pt idx="407">
                  <c:v>43674</c:v>
                </c:pt>
                <c:pt idx="408">
                  <c:v>43675</c:v>
                </c:pt>
                <c:pt idx="409">
                  <c:v>43676</c:v>
                </c:pt>
                <c:pt idx="410">
                  <c:v>43677</c:v>
                </c:pt>
                <c:pt idx="411">
                  <c:v>43678</c:v>
                </c:pt>
                <c:pt idx="412">
                  <c:v>43679</c:v>
                </c:pt>
                <c:pt idx="413">
                  <c:v>43680</c:v>
                </c:pt>
                <c:pt idx="414">
                  <c:v>43681</c:v>
                </c:pt>
                <c:pt idx="415">
                  <c:v>43682</c:v>
                </c:pt>
                <c:pt idx="416">
                  <c:v>43683</c:v>
                </c:pt>
                <c:pt idx="417">
                  <c:v>43684</c:v>
                </c:pt>
                <c:pt idx="418">
                  <c:v>43685</c:v>
                </c:pt>
                <c:pt idx="419">
                  <c:v>43686</c:v>
                </c:pt>
                <c:pt idx="420">
                  <c:v>43687</c:v>
                </c:pt>
                <c:pt idx="421">
                  <c:v>43688</c:v>
                </c:pt>
                <c:pt idx="422">
                  <c:v>43689</c:v>
                </c:pt>
                <c:pt idx="423">
                  <c:v>43690</c:v>
                </c:pt>
                <c:pt idx="424">
                  <c:v>43691</c:v>
                </c:pt>
                <c:pt idx="425">
                  <c:v>43692</c:v>
                </c:pt>
                <c:pt idx="426">
                  <c:v>43693</c:v>
                </c:pt>
                <c:pt idx="427">
                  <c:v>43694</c:v>
                </c:pt>
                <c:pt idx="428">
                  <c:v>43695</c:v>
                </c:pt>
                <c:pt idx="429">
                  <c:v>43696</c:v>
                </c:pt>
                <c:pt idx="430">
                  <c:v>43697</c:v>
                </c:pt>
                <c:pt idx="431">
                  <c:v>43698</c:v>
                </c:pt>
                <c:pt idx="432">
                  <c:v>43699</c:v>
                </c:pt>
                <c:pt idx="433">
                  <c:v>43700</c:v>
                </c:pt>
                <c:pt idx="434">
                  <c:v>43701</c:v>
                </c:pt>
                <c:pt idx="435">
                  <c:v>43702</c:v>
                </c:pt>
                <c:pt idx="436">
                  <c:v>43703</c:v>
                </c:pt>
                <c:pt idx="437">
                  <c:v>43704</c:v>
                </c:pt>
                <c:pt idx="438">
                  <c:v>43705</c:v>
                </c:pt>
                <c:pt idx="439">
                  <c:v>43706</c:v>
                </c:pt>
                <c:pt idx="440">
                  <c:v>43707</c:v>
                </c:pt>
                <c:pt idx="441">
                  <c:v>43708</c:v>
                </c:pt>
                <c:pt idx="442">
                  <c:v>43709</c:v>
                </c:pt>
                <c:pt idx="443">
                  <c:v>43710</c:v>
                </c:pt>
                <c:pt idx="444">
                  <c:v>43711</c:v>
                </c:pt>
                <c:pt idx="445">
                  <c:v>43712</c:v>
                </c:pt>
                <c:pt idx="446">
                  <c:v>43713</c:v>
                </c:pt>
                <c:pt idx="447">
                  <c:v>43714</c:v>
                </c:pt>
                <c:pt idx="448">
                  <c:v>43715</c:v>
                </c:pt>
                <c:pt idx="449">
                  <c:v>43716</c:v>
                </c:pt>
                <c:pt idx="450">
                  <c:v>43717</c:v>
                </c:pt>
                <c:pt idx="451">
                  <c:v>43718</c:v>
                </c:pt>
                <c:pt idx="452">
                  <c:v>43719</c:v>
                </c:pt>
                <c:pt idx="453">
                  <c:v>43720</c:v>
                </c:pt>
                <c:pt idx="454">
                  <c:v>43721</c:v>
                </c:pt>
                <c:pt idx="455">
                  <c:v>43722</c:v>
                </c:pt>
                <c:pt idx="456">
                  <c:v>43723</c:v>
                </c:pt>
                <c:pt idx="457">
                  <c:v>43724</c:v>
                </c:pt>
                <c:pt idx="458">
                  <c:v>43725</c:v>
                </c:pt>
                <c:pt idx="459">
                  <c:v>43726</c:v>
                </c:pt>
                <c:pt idx="460">
                  <c:v>43727</c:v>
                </c:pt>
                <c:pt idx="461">
                  <c:v>43728</c:v>
                </c:pt>
                <c:pt idx="462">
                  <c:v>43729</c:v>
                </c:pt>
                <c:pt idx="463">
                  <c:v>43730</c:v>
                </c:pt>
                <c:pt idx="464">
                  <c:v>43731</c:v>
                </c:pt>
                <c:pt idx="465">
                  <c:v>43732</c:v>
                </c:pt>
                <c:pt idx="466">
                  <c:v>43733</c:v>
                </c:pt>
                <c:pt idx="467">
                  <c:v>43734</c:v>
                </c:pt>
                <c:pt idx="468">
                  <c:v>43735</c:v>
                </c:pt>
                <c:pt idx="469">
                  <c:v>43736</c:v>
                </c:pt>
                <c:pt idx="470">
                  <c:v>43737</c:v>
                </c:pt>
                <c:pt idx="471">
                  <c:v>43738</c:v>
                </c:pt>
                <c:pt idx="472">
                  <c:v>43739</c:v>
                </c:pt>
                <c:pt idx="473">
                  <c:v>43740</c:v>
                </c:pt>
                <c:pt idx="474">
                  <c:v>43741</c:v>
                </c:pt>
                <c:pt idx="475">
                  <c:v>43742</c:v>
                </c:pt>
                <c:pt idx="476">
                  <c:v>43743</c:v>
                </c:pt>
                <c:pt idx="477">
                  <c:v>43744</c:v>
                </c:pt>
                <c:pt idx="478">
                  <c:v>43745</c:v>
                </c:pt>
                <c:pt idx="479">
                  <c:v>43746</c:v>
                </c:pt>
                <c:pt idx="480">
                  <c:v>43747</c:v>
                </c:pt>
                <c:pt idx="481">
                  <c:v>43748</c:v>
                </c:pt>
                <c:pt idx="482">
                  <c:v>43749</c:v>
                </c:pt>
                <c:pt idx="483">
                  <c:v>43750</c:v>
                </c:pt>
                <c:pt idx="484">
                  <c:v>43751</c:v>
                </c:pt>
                <c:pt idx="485">
                  <c:v>43752</c:v>
                </c:pt>
                <c:pt idx="486">
                  <c:v>43753</c:v>
                </c:pt>
                <c:pt idx="487">
                  <c:v>43754</c:v>
                </c:pt>
                <c:pt idx="488">
                  <c:v>43755</c:v>
                </c:pt>
                <c:pt idx="489">
                  <c:v>43756</c:v>
                </c:pt>
                <c:pt idx="490">
                  <c:v>43757</c:v>
                </c:pt>
                <c:pt idx="491">
                  <c:v>43758</c:v>
                </c:pt>
                <c:pt idx="492">
                  <c:v>43759</c:v>
                </c:pt>
                <c:pt idx="493">
                  <c:v>43760</c:v>
                </c:pt>
                <c:pt idx="494">
                  <c:v>43761</c:v>
                </c:pt>
                <c:pt idx="495">
                  <c:v>43762</c:v>
                </c:pt>
                <c:pt idx="496">
                  <c:v>43763</c:v>
                </c:pt>
                <c:pt idx="497">
                  <c:v>43764</c:v>
                </c:pt>
                <c:pt idx="498">
                  <c:v>43765</c:v>
                </c:pt>
                <c:pt idx="499">
                  <c:v>43766</c:v>
                </c:pt>
                <c:pt idx="500">
                  <c:v>43767</c:v>
                </c:pt>
                <c:pt idx="501">
                  <c:v>43768</c:v>
                </c:pt>
                <c:pt idx="502">
                  <c:v>43769</c:v>
                </c:pt>
                <c:pt idx="503">
                  <c:v>43770</c:v>
                </c:pt>
                <c:pt idx="504">
                  <c:v>43771</c:v>
                </c:pt>
                <c:pt idx="505">
                  <c:v>43772</c:v>
                </c:pt>
                <c:pt idx="506">
                  <c:v>43773</c:v>
                </c:pt>
                <c:pt idx="507">
                  <c:v>43774</c:v>
                </c:pt>
                <c:pt idx="508">
                  <c:v>43775</c:v>
                </c:pt>
                <c:pt idx="509">
                  <c:v>43776</c:v>
                </c:pt>
                <c:pt idx="510">
                  <c:v>43777</c:v>
                </c:pt>
                <c:pt idx="511">
                  <c:v>43778</c:v>
                </c:pt>
                <c:pt idx="512">
                  <c:v>43779</c:v>
                </c:pt>
                <c:pt idx="513">
                  <c:v>43780</c:v>
                </c:pt>
                <c:pt idx="514">
                  <c:v>43781</c:v>
                </c:pt>
                <c:pt idx="515">
                  <c:v>43782</c:v>
                </c:pt>
                <c:pt idx="516">
                  <c:v>43783</c:v>
                </c:pt>
                <c:pt idx="517">
                  <c:v>43784</c:v>
                </c:pt>
                <c:pt idx="518">
                  <c:v>43785</c:v>
                </c:pt>
                <c:pt idx="519">
                  <c:v>43786</c:v>
                </c:pt>
                <c:pt idx="520">
                  <c:v>43787</c:v>
                </c:pt>
                <c:pt idx="521">
                  <c:v>43788</c:v>
                </c:pt>
                <c:pt idx="522">
                  <c:v>43789</c:v>
                </c:pt>
                <c:pt idx="523">
                  <c:v>43790</c:v>
                </c:pt>
                <c:pt idx="524">
                  <c:v>43791</c:v>
                </c:pt>
                <c:pt idx="525">
                  <c:v>43792</c:v>
                </c:pt>
                <c:pt idx="526">
                  <c:v>43793</c:v>
                </c:pt>
                <c:pt idx="527">
                  <c:v>43794</c:v>
                </c:pt>
                <c:pt idx="528">
                  <c:v>43795</c:v>
                </c:pt>
                <c:pt idx="529">
                  <c:v>43796</c:v>
                </c:pt>
                <c:pt idx="530">
                  <c:v>43797</c:v>
                </c:pt>
                <c:pt idx="531">
                  <c:v>43798</c:v>
                </c:pt>
                <c:pt idx="532">
                  <c:v>43799</c:v>
                </c:pt>
                <c:pt idx="533">
                  <c:v>43800</c:v>
                </c:pt>
                <c:pt idx="534">
                  <c:v>43801</c:v>
                </c:pt>
                <c:pt idx="535">
                  <c:v>43802</c:v>
                </c:pt>
                <c:pt idx="536">
                  <c:v>43803</c:v>
                </c:pt>
                <c:pt idx="537">
                  <c:v>43804</c:v>
                </c:pt>
                <c:pt idx="538">
                  <c:v>43805</c:v>
                </c:pt>
                <c:pt idx="539">
                  <c:v>43806</c:v>
                </c:pt>
                <c:pt idx="540">
                  <c:v>43807</c:v>
                </c:pt>
                <c:pt idx="541">
                  <c:v>43808</c:v>
                </c:pt>
                <c:pt idx="542">
                  <c:v>43809</c:v>
                </c:pt>
                <c:pt idx="543">
                  <c:v>43810</c:v>
                </c:pt>
                <c:pt idx="544">
                  <c:v>43811</c:v>
                </c:pt>
                <c:pt idx="545">
                  <c:v>43812</c:v>
                </c:pt>
                <c:pt idx="546">
                  <c:v>43813</c:v>
                </c:pt>
                <c:pt idx="547">
                  <c:v>43814</c:v>
                </c:pt>
                <c:pt idx="548">
                  <c:v>43815</c:v>
                </c:pt>
                <c:pt idx="549">
                  <c:v>43816</c:v>
                </c:pt>
                <c:pt idx="550">
                  <c:v>43817</c:v>
                </c:pt>
                <c:pt idx="551">
                  <c:v>43818</c:v>
                </c:pt>
                <c:pt idx="552">
                  <c:v>43819</c:v>
                </c:pt>
                <c:pt idx="553">
                  <c:v>43820</c:v>
                </c:pt>
                <c:pt idx="554">
                  <c:v>43821</c:v>
                </c:pt>
                <c:pt idx="555">
                  <c:v>43822</c:v>
                </c:pt>
                <c:pt idx="556">
                  <c:v>43823</c:v>
                </c:pt>
                <c:pt idx="557">
                  <c:v>43824</c:v>
                </c:pt>
                <c:pt idx="558">
                  <c:v>43825</c:v>
                </c:pt>
                <c:pt idx="559">
                  <c:v>43826</c:v>
                </c:pt>
                <c:pt idx="560">
                  <c:v>43827</c:v>
                </c:pt>
                <c:pt idx="561">
                  <c:v>43828</c:v>
                </c:pt>
                <c:pt idx="562">
                  <c:v>43829</c:v>
                </c:pt>
                <c:pt idx="563">
                  <c:v>43830</c:v>
                </c:pt>
                <c:pt idx="564">
                  <c:v>43831</c:v>
                </c:pt>
                <c:pt idx="565">
                  <c:v>43832</c:v>
                </c:pt>
                <c:pt idx="566">
                  <c:v>43833</c:v>
                </c:pt>
                <c:pt idx="567">
                  <c:v>43834</c:v>
                </c:pt>
                <c:pt idx="568">
                  <c:v>43835</c:v>
                </c:pt>
                <c:pt idx="569">
                  <c:v>43836</c:v>
                </c:pt>
                <c:pt idx="570">
                  <c:v>43837</c:v>
                </c:pt>
                <c:pt idx="571">
                  <c:v>43838</c:v>
                </c:pt>
                <c:pt idx="572">
                  <c:v>43839</c:v>
                </c:pt>
                <c:pt idx="573">
                  <c:v>43840</c:v>
                </c:pt>
                <c:pt idx="574">
                  <c:v>43841</c:v>
                </c:pt>
                <c:pt idx="575">
                  <c:v>43842</c:v>
                </c:pt>
                <c:pt idx="576">
                  <c:v>43843</c:v>
                </c:pt>
                <c:pt idx="577">
                  <c:v>43844</c:v>
                </c:pt>
                <c:pt idx="578">
                  <c:v>43845</c:v>
                </c:pt>
                <c:pt idx="579">
                  <c:v>43846</c:v>
                </c:pt>
                <c:pt idx="580">
                  <c:v>43847</c:v>
                </c:pt>
                <c:pt idx="581">
                  <c:v>43848</c:v>
                </c:pt>
                <c:pt idx="582">
                  <c:v>43849</c:v>
                </c:pt>
                <c:pt idx="583">
                  <c:v>43850</c:v>
                </c:pt>
                <c:pt idx="584">
                  <c:v>43851</c:v>
                </c:pt>
                <c:pt idx="585">
                  <c:v>43852</c:v>
                </c:pt>
                <c:pt idx="586">
                  <c:v>43853</c:v>
                </c:pt>
                <c:pt idx="587">
                  <c:v>43854</c:v>
                </c:pt>
                <c:pt idx="588">
                  <c:v>43855</c:v>
                </c:pt>
                <c:pt idx="589">
                  <c:v>43856</c:v>
                </c:pt>
                <c:pt idx="590">
                  <c:v>43857</c:v>
                </c:pt>
                <c:pt idx="591">
                  <c:v>43858</c:v>
                </c:pt>
                <c:pt idx="592">
                  <c:v>43859</c:v>
                </c:pt>
                <c:pt idx="593">
                  <c:v>43860</c:v>
                </c:pt>
                <c:pt idx="594">
                  <c:v>43861</c:v>
                </c:pt>
                <c:pt idx="595">
                  <c:v>43862</c:v>
                </c:pt>
                <c:pt idx="596">
                  <c:v>43863</c:v>
                </c:pt>
                <c:pt idx="597">
                  <c:v>43864</c:v>
                </c:pt>
                <c:pt idx="598">
                  <c:v>43865</c:v>
                </c:pt>
                <c:pt idx="599">
                  <c:v>43866</c:v>
                </c:pt>
                <c:pt idx="600">
                  <c:v>43867</c:v>
                </c:pt>
                <c:pt idx="601">
                  <c:v>43868</c:v>
                </c:pt>
                <c:pt idx="602">
                  <c:v>43869</c:v>
                </c:pt>
                <c:pt idx="603">
                  <c:v>43870</c:v>
                </c:pt>
                <c:pt idx="604">
                  <c:v>43871</c:v>
                </c:pt>
                <c:pt idx="605">
                  <c:v>43872</c:v>
                </c:pt>
                <c:pt idx="606">
                  <c:v>43873</c:v>
                </c:pt>
                <c:pt idx="607">
                  <c:v>43874</c:v>
                </c:pt>
                <c:pt idx="608">
                  <c:v>43875</c:v>
                </c:pt>
                <c:pt idx="609">
                  <c:v>43876</c:v>
                </c:pt>
                <c:pt idx="610">
                  <c:v>43877</c:v>
                </c:pt>
                <c:pt idx="611">
                  <c:v>43878</c:v>
                </c:pt>
                <c:pt idx="612">
                  <c:v>43879</c:v>
                </c:pt>
                <c:pt idx="613">
                  <c:v>43880</c:v>
                </c:pt>
                <c:pt idx="614">
                  <c:v>43881</c:v>
                </c:pt>
                <c:pt idx="615">
                  <c:v>43882</c:v>
                </c:pt>
                <c:pt idx="616">
                  <c:v>43883</c:v>
                </c:pt>
                <c:pt idx="617">
                  <c:v>43884</c:v>
                </c:pt>
                <c:pt idx="618">
                  <c:v>43885</c:v>
                </c:pt>
                <c:pt idx="619">
                  <c:v>43886</c:v>
                </c:pt>
                <c:pt idx="620">
                  <c:v>43887</c:v>
                </c:pt>
                <c:pt idx="621">
                  <c:v>43888</c:v>
                </c:pt>
                <c:pt idx="622">
                  <c:v>43889</c:v>
                </c:pt>
                <c:pt idx="623">
                  <c:v>43890</c:v>
                </c:pt>
                <c:pt idx="624">
                  <c:v>43891</c:v>
                </c:pt>
                <c:pt idx="625">
                  <c:v>43892</c:v>
                </c:pt>
                <c:pt idx="626">
                  <c:v>43893</c:v>
                </c:pt>
                <c:pt idx="627">
                  <c:v>43894</c:v>
                </c:pt>
                <c:pt idx="628">
                  <c:v>43895</c:v>
                </c:pt>
                <c:pt idx="629">
                  <c:v>43896</c:v>
                </c:pt>
                <c:pt idx="630">
                  <c:v>43897</c:v>
                </c:pt>
                <c:pt idx="631">
                  <c:v>43898</c:v>
                </c:pt>
                <c:pt idx="632">
                  <c:v>43899</c:v>
                </c:pt>
                <c:pt idx="633">
                  <c:v>43900</c:v>
                </c:pt>
                <c:pt idx="634">
                  <c:v>43901</c:v>
                </c:pt>
                <c:pt idx="635">
                  <c:v>43902</c:v>
                </c:pt>
                <c:pt idx="636">
                  <c:v>43903</c:v>
                </c:pt>
                <c:pt idx="637">
                  <c:v>43904</c:v>
                </c:pt>
                <c:pt idx="638">
                  <c:v>43905</c:v>
                </c:pt>
                <c:pt idx="639">
                  <c:v>43906</c:v>
                </c:pt>
                <c:pt idx="640">
                  <c:v>43907</c:v>
                </c:pt>
                <c:pt idx="641">
                  <c:v>43908</c:v>
                </c:pt>
                <c:pt idx="642">
                  <c:v>43909</c:v>
                </c:pt>
                <c:pt idx="643">
                  <c:v>43910</c:v>
                </c:pt>
                <c:pt idx="644">
                  <c:v>43911</c:v>
                </c:pt>
                <c:pt idx="645">
                  <c:v>43912</c:v>
                </c:pt>
                <c:pt idx="646">
                  <c:v>43913</c:v>
                </c:pt>
                <c:pt idx="647">
                  <c:v>43914</c:v>
                </c:pt>
                <c:pt idx="648">
                  <c:v>43915</c:v>
                </c:pt>
                <c:pt idx="649">
                  <c:v>43916</c:v>
                </c:pt>
                <c:pt idx="650">
                  <c:v>43917</c:v>
                </c:pt>
                <c:pt idx="651">
                  <c:v>43918</c:v>
                </c:pt>
                <c:pt idx="652">
                  <c:v>43919</c:v>
                </c:pt>
                <c:pt idx="653">
                  <c:v>43920</c:v>
                </c:pt>
                <c:pt idx="654">
                  <c:v>43921</c:v>
                </c:pt>
                <c:pt idx="655">
                  <c:v>43922</c:v>
                </c:pt>
                <c:pt idx="656">
                  <c:v>43923</c:v>
                </c:pt>
                <c:pt idx="657">
                  <c:v>43924</c:v>
                </c:pt>
                <c:pt idx="658">
                  <c:v>43925</c:v>
                </c:pt>
                <c:pt idx="659">
                  <c:v>43926</c:v>
                </c:pt>
                <c:pt idx="660">
                  <c:v>43927</c:v>
                </c:pt>
                <c:pt idx="661">
                  <c:v>43928</c:v>
                </c:pt>
                <c:pt idx="662">
                  <c:v>43929</c:v>
                </c:pt>
                <c:pt idx="663">
                  <c:v>43930</c:v>
                </c:pt>
                <c:pt idx="664">
                  <c:v>43931</c:v>
                </c:pt>
                <c:pt idx="665">
                  <c:v>43932</c:v>
                </c:pt>
                <c:pt idx="666">
                  <c:v>43933</c:v>
                </c:pt>
                <c:pt idx="667">
                  <c:v>43934</c:v>
                </c:pt>
                <c:pt idx="668">
                  <c:v>43935</c:v>
                </c:pt>
                <c:pt idx="669">
                  <c:v>43936</c:v>
                </c:pt>
                <c:pt idx="670">
                  <c:v>43937</c:v>
                </c:pt>
                <c:pt idx="671">
                  <c:v>43938</c:v>
                </c:pt>
                <c:pt idx="672">
                  <c:v>43939</c:v>
                </c:pt>
                <c:pt idx="673">
                  <c:v>43940</c:v>
                </c:pt>
                <c:pt idx="674">
                  <c:v>43941</c:v>
                </c:pt>
                <c:pt idx="675">
                  <c:v>43942</c:v>
                </c:pt>
                <c:pt idx="676">
                  <c:v>43943</c:v>
                </c:pt>
                <c:pt idx="677">
                  <c:v>43944</c:v>
                </c:pt>
                <c:pt idx="678">
                  <c:v>43945</c:v>
                </c:pt>
                <c:pt idx="679">
                  <c:v>43946</c:v>
                </c:pt>
                <c:pt idx="680">
                  <c:v>43947</c:v>
                </c:pt>
                <c:pt idx="681">
                  <c:v>43948</c:v>
                </c:pt>
                <c:pt idx="682">
                  <c:v>43949</c:v>
                </c:pt>
                <c:pt idx="683">
                  <c:v>43950</c:v>
                </c:pt>
                <c:pt idx="684">
                  <c:v>43951</c:v>
                </c:pt>
                <c:pt idx="685">
                  <c:v>43952</c:v>
                </c:pt>
                <c:pt idx="686">
                  <c:v>43953</c:v>
                </c:pt>
                <c:pt idx="687">
                  <c:v>43954</c:v>
                </c:pt>
                <c:pt idx="688">
                  <c:v>43955</c:v>
                </c:pt>
                <c:pt idx="689">
                  <c:v>43956</c:v>
                </c:pt>
                <c:pt idx="690">
                  <c:v>43957</c:v>
                </c:pt>
                <c:pt idx="691">
                  <c:v>43958</c:v>
                </c:pt>
                <c:pt idx="692">
                  <c:v>43959</c:v>
                </c:pt>
                <c:pt idx="693">
                  <c:v>43960</c:v>
                </c:pt>
                <c:pt idx="694">
                  <c:v>43961</c:v>
                </c:pt>
                <c:pt idx="695">
                  <c:v>43962</c:v>
                </c:pt>
                <c:pt idx="696">
                  <c:v>43963</c:v>
                </c:pt>
                <c:pt idx="697">
                  <c:v>43964</c:v>
                </c:pt>
                <c:pt idx="698">
                  <c:v>43965</c:v>
                </c:pt>
                <c:pt idx="699">
                  <c:v>43966</c:v>
                </c:pt>
                <c:pt idx="700">
                  <c:v>43967</c:v>
                </c:pt>
                <c:pt idx="701">
                  <c:v>43968</c:v>
                </c:pt>
                <c:pt idx="702">
                  <c:v>43969</c:v>
                </c:pt>
                <c:pt idx="703">
                  <c:v>43970</c:v>
                </c:pt>
                <c:pt idx="704">
                  <c:v>43971</c:v>
                </c:pt>
                <c:pt idx="705">
                  <c:v>43972</c:v>
                </c:pt>
                <c:pt idx="706">
                  <c:v>43973</c:v>
                </c:pt>
                <c:pt idx="707">
                  <c:v>43974</c:v>
                </c:pt>
                <c:pt idx="708">
                  <c:v>43975</c:v>
                </c:pt>
                <c:pt idx="709">
                  <c:v>43976</c:v>
                </c:pt>
                <c:pt idx="710">
                  <c:v>43977</c:v>
                </c:pt>
                <c:pt idx="711">
                  <c:v>43978</c:v>
                </c:pt>
                <c:pt idx="712">
                  <c:v>43979</c:v>
                </c:pt>
                <c:pt idx="713">
                  <c:v>43980</c:v>
                </c:pt>
                <c:pt idx="714">
                  <c:v>43981</c:v>
                </c:pt>
                <c:pt idx="715">
                  <c:v>43982</c:v>
                </c:pt>
                <c:pt idx="716">
                  <c:v>43983</c:v>
                </c:pt>
                <c:pt idx="717">
                  <c:v>43984</c:v>
                </c:pt>
                <c:pt idx="718">
                  <c:v>43985</c:v>
                </c:pt>
                <c:pt idx="719">
                  <c:v>43986</c:v>
                </c:pt>
                <c:pt idx="720">
                  <c:v>43987</c:v>
                </c:pt>
                <c:pt idx="721">
                  <c:v>43988</c:v>
                </c:pt>
                <c:pt idx="722">
                  <c:v>43989</c:v>
                </c:pt>
                <c:pt idx="723">
                  <c:v>43990</c:v>
                </c:pt>
                <c:pt idx="724">
                  <c:v>43991</c:v>
                </c:pt>
                <c:pt idx="725">
                  <c:v>43992</c:v>
                </c:pt>
                <c:pt idx="726">
                  <c:v>43993</c:v>
                </c:pt>
                <c:pt idx="727">
                  <c:v>43994</c:v>
                </c:pt>
                <c:pt idx="728">
                  <c:v>43995</c:v>
                </c:pt>
                <c:pt idx="729">
                  <c:v>43996</c:v>
                </c:pt>
                <c:pt idx="730">
                  <c:v>43997</c:v>
                </c:pt>
                <c:pt idx="731">
                  <c:v>43998</c:v>
                </c:pt>
                <c:pt idx="732">
                  <c:v>43999</c:v>
                </c:pt>
                <c:pt idx="733">
                  <c:v>44000</c:v>
                </c:pt>
                <c:pt idx="734">
                  <c:v>44001</c:v>
                </c:pt>
                <c:pt idx="735">
                  <c:v>44002</c:v>
                </c:pt>
                <c:pt idx="736">
                  <c:v>44003</c:v>
                </c:pt>
                <c:pt idx="737">
                  <c:v>44004</c:v>
                </c:pt>
                <c:pt idx="738">
                  <c:v>44005</c:v>
                </c:pt>
                <c:pt idx="739">
                  <c:v>44006</c:v>
                </c:pt>
                <c:pt idx="740">
                  <c:v>44007</c:v>
                </c:pt>
                <c:pt idx="741">
                  <c:v>44008</c:v>
                </c:pt>
                <c:pt idx="742">
                  <c:v>44009</c:v>
                </c:pt>
                <c:pt idx="743">
                  <c:v>44010</c:v>
                </c:pt>
                <c:pt idx="744">
                  <c:v>44011</c:v>
                </c:pt>
                <c:pt idx="745">
                  <c:v>44012</c:v>
                </c:pt>
                <c:pt idx="746">
                  <c:v>44013</c:v>
                </c:pt>
                <c:pt idx="747">
                  <c:v>44014</c:v>
                </c:pt>
                <c:pt idx="748">
                  <c:v>44015</c:v>
                </c:pt>
                <c:pt idx="749">
                  <c:v>44016</c:v>
                </c:pt>
                <c:pt idx="750">
                  <c:v>44017</c:v>
                </c:pt>
                <c:pt idx="751">
                  <c:v>44018</c:v>
                </c:pt>
                <c:pt idx="752">
                  <c:v>44019</c:v>
                </c:pt>
                <c:pt idx="753">
                  <c:v>44020</c:v>
                </c:pt>
                <c:pt idx="754">
                  <c:v>44021</c:v>
                </c:pt>
                <c:pt idx="755">
                  <c:v>44022</c:v>
                </c:pt>
                <c:pt idx="756">
                  <c:v>44023</c:v>
                </c:pt>
                <c:pt idx="757">
                  <c:v>44024</c:v>
                </c:pt>
                <c:pt idx="758">
                  <c:v>44025</c:v>
                </c:pt>
                <c:pt idx="759">
                  <c:v>44026</c:v>
                </c:pt>
                <c:pt idx="760">
                  <c:v>44027</c:v>
                </c:pt>
                <c:pt idx="761">
                  <c:v>44028</c:v>
                </c:pt>
                <c:pt idx="762">
                  <c:v>44029</c:v>
                </c:pt>
                <c:pt idx="763">
                  <c:v>44030</c:v>
                </c:pt>
                <c:pt idx="764">
                  <c:v>44031</c:v>
                </c:pt>
                <c:pt idx="765">
                  <c:v>44032</c:v>
                </c:pt>
                <c:pt idx="766">
                  <c:v>44033</c:v>
                </c:pt>
                <c:pt idx="767">
                  <c:v>44034</c:v>
                </c:pt>
                <c:pt idx="768">
                  <c:v>44035</c:v>
                </c:pt>
                <c:pt idx="769">
                  <c:v>44036</c:v>
                </c:pt>
                <c:pt idx="770">
                  <c:v>44037</c:v>
                </c:pt>
                <c:pt idx="771">
                  <c:v>44038</c:v>
                </c:pt>
                <c:pt idx="772">
                  <c:v>44039</c:v>
                </c:pt>
                <c:pt idx="773">
                  <c:v>44040</c:v>
                </c:pt>
                <c:pt idx="774">
                  <c:v>44041</c:v>
                </c:pt>
                <c:pt idx="775">
                  <c:v>44042</c:v>
                </c:pt>
                <c:pt idx="776">
                  <c:v>44043</c:v>
                </c:pt>
                <c:pt idx="777">
                  <c:v>44044</c:v>
                </c:pt>
                <c:pt idx="778">
                  <c:v>44045</c:v>
                </c:pt>
                <c:pt idx="779">
                  <c:v>44046</c:v>
                </c:pt>
                <c:pt idx="780">
                  <c:v>44047</c:v>
                </c:pt>
                <c:pt idx="781">
                  <c:v>44048</c:v>
                </c:pt>
                <c:pt idx="782">
                  <c:v>44049</c:v>
                </c:pt>
                <c:pt idx="783">
                  <c:v>44050</c:v>
                </c:pt>
                <c:pt idx="784">
                  <c:v>44051</c:v>
                </c:pt>
                <c:pt idx="785">
                  <c:v>44052</c:v>
                </c:pt>
                <c:pt idx="786">
                  <c:v>44053</c:v>
                </c:pt>
                <c:pt idx="787">
                  <c:v>44054</c:v>
                </c:pt>
                <c:pt idx="788">
                  <c:v>44055</c:v>
                </c:pt>
                <c:pt idx="789">
                  <c:v>44056</c:v>
                </c:pt>
                <c:pt idx="790">
                  <c:v>44057</c:v>
                </c:pt>
                <c:pt idx="791">
                  <c:v>44058</c:v>
                </c:pt>
                <c:pt idx="792">
                  <c:v>44059</c:v>
                </c:pt>
                <c:pt idx="793">
                  <c:v>44060</c:v>
                </c:pt>
                <c:pt idx="794">
                  <c:v>44061</c:v>
                </c:pt>
                <c:pt idx="795">
                  <c:v>44062</c:v>
                </c:pt>
                <c:pt idx="796">
                  <c:v>44063</c:v>
                </c:pt>
                <c:pt idx="797">
                  <c:v>44064</c:v>
                </c:pt>
                <c:pt idx="798">
                  <c:v>44065</c:v>
                </c:pt>
                <c:pt idx="799">
                  <c:v>44066</c:v>
                </c:pt>
                <c:pt idx="800">
                  <c:v>44067</c:v>
                </c:pt>
                <c:pt idx="801">
                  <c:v>44068</c:v>
                </c:pt>
                <c:pt idx="802">
                  <c:v>44069</c:v>
                </c:pt>
                <c:pt idx="803">
                  <c:v>44070</c:v>
                </c:pt>
                <c:pt idx="804">
                  <c:v>44071</c:v>
                </c:pt>
                <c:pt idx="805">
                  <c:v>44072</c:v>
                </c:pt>
                <c:pt idx="806">
                  <c:v>44073</c:v>
                </c:pt>
                <c:pt idx="807">
                  <c:v>44074</c:v>
                </c:pt>
                <c:pt idx="808">
                  <c:v>44075</c:v>
                </c:pt>
                <c:pt idx="809">
                  <c:v>44076</c:v>
                </c:pt>
                <c:pt idx="810">
                  <c:v>44077</c:v>
                </c:pt>
                <c:pt idx="811">
                  <c:v>44078</c:v>
                </c:pt>
                <c:pt idx="812">
                  <c:v>44079</c:v>
                </c:pt>
                <c:pt idx="813">
                  <c:v>44080</c:v>
                </c:pt>
                <c:pt idx="814">
                  <c:v>44081</c:v>
                </c:pt>
                <c:pt idx="815">
                  <c:v>44082</c:v>
                </c:pt>
                <c:pt idx="816">
                  <c:v>44083</c:v>
                </c:pt>
                <c:pt idx="817">
                  <c:v>44084</c:v>
                </c:pt>
                <c:pt idx="818">
                  <c:v>44085</c:v>
                </c:pt>
                <c:pt idx="819">
                  <c:v>44086</c:v>
                </c:pt>
                <c:pt idx="820">
                  <c:v>44087</c:v>
                </c:pt>
                <c:pt idx="821">
                  <c:v>44088</c:v>
                </c:pt>
                <c:pt idx="822">
                  <c:v>44089</c:v>
                </c:pt>
                <c:pt idx="823">
                  <c:v>44090</c:v>
                </c:pt>
                <c:pt idx="824">
                  <c:v>44091</c:v>
                </c:pt>
                <c:pt idx="825">
                  <c:v>44092</c:v>
                </c:pt>
                <c:pt idx="826">
                  <c:v>44093</c:v>
                </c:pt>
                <c:pt idx="827">
                  <c:v>44094</c:v>
                </c:pt>
                <c:pt idx="828">
                  <c:v>44095</c:v>
                </c:pt>
                <c:pt idx="829">
                  <c:v>44096</c:v>
                </c:pt>
                <c:pt idx="830">
                  <c:v>44097</c:v>
                </c:pt>
                <c:pt idx="831">
                  <c:v>44098</c:v>
                </c:pt>
                <c:pt idx="832">
                  <c:v>44099</c:v>
                </c:pt>
                <c:pt idx="833">
                  <c:v>44100</c:v>
                </c:pt>
                <c:pt idx="834">
                  <c:v>44101</c:v>
                </c:pt>
                <c:pt idx="835">
                  <c:v>44102</c:v>
                </c:pt>
                <c:pt idx="836">
                  <c:v>44103</c:v>
                </c:pt>
                <c:pt idx="837">
                  <c:v>44104</c:v>
                </c:pt>
                <c:pt idx="838">
                  <c:v>44105</c:v>
                </c:pt>
                <c:pt idx="839">
                  <c:v>44106</c:v>
                </c:pt>
                <c:pt idx="840">
                  <c:v>44107</c:v>
                </c:pt>
                <c:pt idx="841">
                  <c:v>44108</c:v>
                </c:pt>
                <c:pt idx="842">
                  <c:v>44109</c:v>
                </c:pt>
                <c:pt idx="843">
                  <c:v>44110</c:v>
                </c:pt>
                <c:pt idx="844">
                  <c:v>44111</c:v>
                </c:pt>
                <c:pt idx="845">
                  <c:v>44112</c:v>
                </c:pt>
                <c:pt idx="846">
                  <c:v>44113</c:v>
                </c:pt>
                <c:pt idx="847">
                  <c:v>44114</c:v>
                </c:pt>
                <c:pt idx="848">
                  <c:v>44115</c:v>
                </c:pt>
                <c:pt idx="849">
                  <c:v>44116</c:v>
                </c:pt>
                <c:pt idx="850">
                  <c:v>44117</c:v>
                </c:pt>
                <c:pt idx="851">
                  <c:v>44118</c:v>
                </c:pt>
                <c:pt idx="852">
                  <c:v>44119</c:v>
                </c:pt>
                <c:pt idx="853">
                  <c:v>44120</c:v>
                </c:pt>
                <c:pt idx="854">
                  <c:v>44121</c:v>
                </c:pt>
                <c:pt idx="855">
                  <c:v>44122</c:v>
                </c:pt>
                <c:pt idx="856">
                  <c:v>44123</c:v>
                </c:pt>
                <c:pt idx="857">
                  <c:v>44124</c:v>
                </c:pt>
                <c:pt idx="858">
                  <c:v>44125</c:v>
                </c:pt>
                <c:pt idx="859">
                  <c:v>44126</c:v>
                </c:pt>
                <c:pt idx="860">
                  <c:v>44127</c:v>
                </c:pt>
                <c:pt idx="861">
                  <c:v>44128</c:v>
                </c:pt>
                <c:pt idx="862">
                  <c:v>44129</c:v>
                </c:pt>
                <c:pt idx="863">
                  <c:v>44130</c:v>
                </c:pt>
                <c:pt idx="864">
                  <c:v>44131</c:v>
                </c:pt>
                <c:pt idx="865">
                  <c:v>44132</c:v>
                </c:pt>
                <c:pt idx="866">
                  <c:v>44133</c:v>
                </c:pt>
                <c:pt idx="867">
                  <c:v>44134</c:v>
                </c:pt>
                <c:pt idx="868">
                  <c:v>44135</c:v>
                </c:pt>
                <c:pt idx="869">
                  <c:v>44136</c:v>
                </c:pt>
                <c:pt idx="870">
                  <c:v>44137</c:v>
                </c:pt>
                <c:pt idx="871">
                  <c:v>44138</c:v>
                </c:pt>
                <c:pt idx="872">
                  <c:v>44139</c:v>
                </c:pt>
                <c:pt idx="873">
                  <c:v>44140</c:v>
                </c:pt>
                <c:pt idx="874">
                  <c:v>44141</c:v>
                </c:pt>
                <c:pt idx="875">
                  <c:v>44142</c:v>
                </c:pt>
                <c:pt idx="876">
                  <c:v>44143</c:v>
                </c:pt>
                <c:pt idx="877">
                  <c:v>44144</c:v>
                </c:pt>
                <c:pt idx="878">
                  <c:v>44145</c:v>
                </c:pt>
                <c:pt idx="879">
                  <c:v>44146</c:v>
                </c:pt>
                <c:pt idx="880">
                  <c:v>44147</c:v>
                </c:pt>
                <c:pt idx="881">
                  <c:v>44148</c:v>
                </c:pt>
                <c:pt idx="882">
                  <c:v>44149</c:v>
                </c:pt>
                <c:pt idx="883">
                  <c:v>44150</c:v>
                </c:pt>
                <c:pt idx="884">
                  <c:v>44151</c:v>
                </c:pt>
                <c:pt idx="885">
                  <c:v>44152</c:v>
                </c:pt>
                <c:pt idx="886">
                  <c:v>44153</c:v>
                </c:pt>
                <c:pt idx="887">
                  <c:v>44154</c:v>
                </c:pt>
                <c:pt idx="888">
                  <c:v>44155</c:v>
                </c:pt>
                <c:pt idx="889">
                  <c:v>44156</c:v>
                </c:pt>
                <c:pt idx="890">
                  <c:v>44157</c:v>
                </c:pt>
                <c:pt idx="891">
                  <c:v>44158</c:v>
                </c:pt>
                <c:pt idx="892">
                  <c:v>44159</c:v>
                </c:pt>
                <c:pt idx="893">
                  <c:v>44160</c:v>
                </c:pt>
                <c:pt idx="894">
                  <c:v>44161</c:v>
                </c:pt>
                <c:pt idx="895">
                  <c:v>44162</c:v>
                </c:pt>
                <c:pt idx="896">
                  <c:v>44163</c:v>
                </c:pt>
                <c:pt idx="897">
                  <c:v>44164</c:v>
                </c:pt>
                <c:pt idx="898">
                  <c:v>44165</c:v>
                </c:pt>
                <c:pt idx="899">
                  <c:v>44166</c:v>
                </c:pt>
                <c:pt idx="900">
                  <c:v>44167</c:v>
                </c:pt>
                <c:pt idx="901">
                  <c:v>44168</c:v>
                </c:pt>
                <c:pt idx="902">
                  <c:v>44169</c:v>
                </c:pt>
                <c:pt idx="903">
                  <c:v>44170</c:v>
                </c:pt>
                <c:pt idx="904">
                  <c:v>44171</c:v>
                </c:pt>
                <c:pt idx="905">
                  <c:v>44172</c:v>
                </c:pt>
                <c:pt idx="906">
                  <c:v>44173</c:v>
                </c:pt>
                <c:pt idx="907">
                  <c:v>44174</c:v>
                </c:pt>
                <c:pt idx="908">
                  <c:v>44175</c:v>
                </c:pt>
                <c:pt idx="909">
                  <c:v>44176</c:v>
                </c:pt>
                <c:pt idx="910">
                  <c:v>44177</c:v>
                </c:pt>
                <c:pt idx="911">
                  <c:v>44178</c:v>
                </c:pt>
                <c:pt idx="912">
                  <c:v>44179</c:v>
                </c:pt>
                <c:pt idx="913">
                  <c:v>44180</c:v>
                </c:pt>
                <c:pt idx="914">
                  <c:v>44181</c:v>
                </c:pt>
                <c:pt idx="915">
                  <c:v>44182</c:v>
                </c:pt>
                <c:pt idx="916">
                  <c:v>44183</c:v>
                </c:pt>
                <c:pt idx="917">
                  <c:v>44184</c:v>
                </c:pt>
                <c:pt idx="918">
                  <c:v>44185</c:v>
                </c:pt>
                <c:pt idx="919">
                  <c:v>44186</c:v>
                </c:pt>
                <c:pt idx="920">
                  <c:v>44187</c:v>
                </c:pt>
                <c:pt idx="921">
                  <c:v>44188</c:v>
                </c:pt>
                <c:pt idx="922">
                  <c:v>44189</c:v>
                </c:pt>
                <c:pt idx="923">
                  <c:v>44190</c:v>
                </c:pt>
                <c:pt idx="924">
                  <c:v>44191</c:v>
                </c:pt>
                <c:pt idx="925">
                  <c:v>44192</c:v>
                </c:pt>
                <c:pt idx="926">
                  <c:v>44193</c:v>
                </c:pt>
                <c:pt idx="927">
                  <c:v>44194</c:v>
                </c:pt>
                <c:pt idx="928">
                  <c:v>44195</c:v>
                </c:pt>
                <c:pt idx="929">
                  <c:v>44196</c:v>
                </c:pt>
                <c:pt idx="930">
                  <c:v>44197</c:v>
                </c:pt>
                <c:pt idx="931">
                  <c:v>44198</c:v>
                </c:pt>
                <c:pt idx="932">
                  <c:v>44199</c:v>
                </c:pt>
                <c:pt idx="933">
                  <c:v>44200</c:v>
                </c:pt>
                <c:pt idx="934">
                  <c:v>44201</c:v>
                </c:pt>
                <c:pt idx="935">
                  <c:v>44202</c:v>
                </c:pt>
                <c:pt idx="936">
                  <c:v>44203</c:v>
                </c:pt>
                <c:pt idx="937">
                  <c:v>44204</c:v>
                </c:pt>
                <c:pt idx="938">
                  <c:v>44205</c:v>
                </c:pt>
                <c:pt idx="939">
                  <c:v>44206</c:v>
                </c:pt>
                <c:pt idx="940">
                  <c:v>44207</c:v>
                </c:pt>
                <c:pt idx="941">
                  <c:v>44208</c:v>
                </c:pt>
                <c:pt idx="942">
                  <c:v>44209</c:v>
                </c:pt>
                <c:pt idx="943">
                  <c:v>44210</c:v>
                </c:pt>
                <c:pt idx="944">
                  <c:v>44211</c:v>
                </c:pt>
                <c:pt idx="945">
                  <c:v>44212</c:v>
                </c:pt>
                <c:pt idx="946">
                  <c:v>44213</c:v>
                </c:pt>
                <c:pt idx="947">
                  <c:v>44214</c:v>
                </c:pt>
                <c:pt idx="948">
                  <c:v>44215</c:v>
                </c:pt>
                <c:pt idx="949">
                  <c:v>44216</c:v>
                </c:pt>
                <c:pt idx="950">
                  <c:v>44217</c:v>
                </c:pt>
                <c:pt idx="951">
                  <c:v>44218</c:v>
                </c:pt>
                <c:pt idx="952">
                  <c:v>44219</c:v>
                </c:pt>
                <c:pt idx="953">
                  <c:v>44220</c:v>
                </c:pt>
                <c:pt idx="954">
                  <c:v>44221</c:v>
                </c:pt>
                <c:pt idx="955">
                  <c:v>44222</c:v>
                </c:pt>
                <c:pt idx="956">
                  <c:v>44223</c:v>
                </c:pt>
                <c:pt idx="957">
                  <c:v>44224</c:v>
                </c:pt>
                <c:pt idx="958">
                  <c:v>44225</c:v>
                </c:pt>
                <c:pt idx="959">
                  <c:v>44226</c:v>
                </c:pt>
                <c:pt idx="960">
                  <c:v>44227</c:v>
                </c:pt>
                <c:pt idx="961">
                  <c:v>44228</c:v>
                </c:pt>
                <c:pt idx="962">
                  <c:v>44229</c:v>
                </c:pt>
                <c:pt idx="963">
                  <c:v>44230</c:v>
                </c:pt>
                <c:pt idx="964">
                  <c:v>44231</c:v>
                </c:pt>
                <c:pt idx="965">
                  <c:v>44232</c:v>
                </c:pt>
                <c:pt idx="966">
                  <c:v>44233</c:v>
                </c:pt>
                <c:pt idx="967">
                  <c:v>44234</c:v>
                </c:pt>
                <c:pt idx="968">
                  <c:v>44235</c:v>
                </c:pt>
                <c:pt idx="969">
                  <c:v>44236</c:v>
                </c:pt>
                <c:pt idx="970">
                  <c:v>44237</c:v>
                </c:pt>
                <c:pt idx="971">
                  <c:v>44238</c:v>
                </c:pt>
                <c:pt idx="972">
                  <c:v>44239</c:v>
                </c:pt>
                <c:pt idx="973">
                  <c:v>44240</c:v>
                </c:pt>
                <c:pt idx="974">
                  <c:v>44241</c:v>
                </c:pt>
                <c:pt idx="975">
                  <c:v>44242</c:v>
                </c:pt>
                <c:pt idx="976">
                  <c:v>44243</c:v>
                </c:pt>
                <c:pt idx="977">
                  <c:v>44244</c:v>
                </c:pt>
                <c:pt idx="978">
                  <c:v>44245</c:v>
                </c:pt>
                <c:pt idx="979">
                  <c:v>44246</c:v>
                </c:pt>
                <c:pt idx="980">
                  <c:v>44247</c:v>
                </c:pt>
                <c:pt idx="981">
                  <c:v>44248</c:v>
                </c:pt>
                <c:pt idx="982">
                  <c:v>44249</c:v>
                </c:pt>
                <c:pt idx="983">
                  <c:v>44250</c:v>
                </c:pt>
                <c:pt idx="984">
                  <c:v>44251</c:v>
                </c:pt>
                <c:pt idx="985">
                  <c:v>44252</c:v>
                </c:pt>
                <c:pt idx="986">
                  <c:v>44253</c:v>
                </c:pt>
                <c:pt idx="987">
                  <c:v>44254</c:v>
                </c:pt>
                <c:pt idx="988">
                  <c:v>44255</c:v>
                </c:pt>
                <c:pt idx="989">
                  <c:v>44256</c:v>
                </c:pt>
                <c:pt idx="990">
                  <c:v>44257</c:v>
                </c:pt>
                <c:pt idx="991">
                  <c:v>44258</c:v>
                </c:pt>
                <c:pt idx="992">
                  <c:v>44259</c:v>
                </c:pt>
                <c:pt idx="993">
                  <c:v>44260</c:v>
                </c:pt>
                <c:pt idx="994">
                  <c:v>44261</c:v>
                </c:pt>
                <c:pt idx="995">
                  <c:v>44262</c:v>
                </c:pt>
                <c:pt idx="996">
                  <c:v>44263</c:v>
                </c:pt>
                <c:pt idx="997">
                  <c:v>44264</c:v>
                </c:pt>
                <c:pt idx="998">
                  <c:v>44265</c:v>
                </c:pt>
                <c:pt idx="999">
                  <c:v>44266</c:v>
                </c:pt>
                <c:pt idx="1000">
                  <c:v>44267</c:v>
                </c:pt>
                <c:pt idx="1001">
                  <c:v>44268</c:v>
                </c:pt>
                <c:pt idx="1002">
                  <c:v>44269</c:v>
                </c:pt>
                <c:pt idx="1003">
                  <c:v>44270</c:v>
                </c:pt>
                <c:pt idx="1004">
                  <c:v>44271</c:v>
                </c:pt>
                <c:pt idx="1005">
                  <c:v>44272</c:v>
                </c:pt>
                <c:pt idx="1006">
                  <c:v>44273</c:v>
                </c:pt>
                <c:pt idx="1007">
                  <c:v>44274</c:v>
                </c:pt>
                <c:pt idx="1008">
                  <c:v>44275</c:v>
                </c:pt>
                <c:pt idx="1009">
                  <c:v>44276</c:v>
                </c:pt>
                <c:pt idx="1010">
                  <c:v>44277</c:v>
                </c:pt>
                <c:pt idx="1011">
                  <c:v>44278</c:v>
                </c:pt>
                <c:pt idx="1012">
                  <c:v>44279</c:v>
                </c:pt>
                <c:pt idx="1013">
                  <c:v>44280</c:v>
                </c:pt>
                <c:pt idx="1014">
                  <c:v>44281</c:v>
                </c:pt>
                <c:pt idx="1015">
                  <c:v>44282</c:v>
                </c:pt>
                <c:pt idx="1016">
                  <c:v>44283</c:v>
                </c:pt>
                <c:pt idx="1017">
                  <c:v>44284</c:v>
                </c:pt>
                <c:pt idx="1018">
                  <c:v>44285</c:v>
                </c:pt>
                <c:pt idx="1019">
                  <c:v>44286</c:v>
                </c:pt>
                <c:pt idx="1020">
                  <c:v>44287</c:v>
                </c:pt>
                <c:pt idx="1021">
                  <c:v>44288</c:v>
                </c:pt>
                <c:pt idx="1022">
                  <c:v>44289</c:v>
                </c:pt>
                <c:pt idx="1023">
                  <c:v>44290</c:v>
                </c:pt>
                <c:pt idx="1024">
                  <c:v>44291</c:v>
                </c:pt>
                <c:pt idx="1025">
                  <c:v>44292</c:v>
                </c:pt>
                <c:pt idx="1026">
                  <c:v>44293</c:v>
                </c:pt>
                <c:pt idx="1027">
                  <c:v>44294</c:v>
                </c:pt>
                <c:pt idx="1028">
                  <c:v>44295</c:v>
                </c:pt>
                <c:pt idx="1029">
                  <c:v>44296</c:v>
                </c:pt>
                <c:pt idx="1030">
                  <c:v>44297</c:v>
                </c:pt>
                <c:pt idx="1031">
                  <c:v>44298</c:v>
                </c:pt>
                <c:pt idx="1032">
                  <c:v>44299</c:v>
                </c:pt>
                <c:pt idx="1033">
                  <c:v>44300</c:v>
                </c:pt>
                <c:pt idx="1034">
                  <c:v>44301</c:v>
                </c:pt>
                <c:pt idx="1035">
                  <c:v>44302</c:v>
                </c:pt>
                <c:pt idx="1036">
                  <c:v>44303</c:v>
                </c:pt>
                <c:pt idx="1037">
                  <c:v>44304</c:v>
                </c:pt>
                <c:pt idx="1038">
                  <c:v>44305</c:v>
                </c:pt>
                <c:pt idx="1039">
                  <c:v>44306</c:v>
                </c:pt>
                <c:pt idx="1040">
                  <c:v>44307</c:v>
                </c:pt>
                <c:pt idx="1041">
                  <c:v>44308</c:v>
                </c:pt>
                <c:pt idx="1042">
                  <c:v>44309</c:v>
                </c:pt>
                <c:pt idx="1043">
                  <c:v>44310</c:v>
                </c:pt>
                <c:pt idx="1044">
                  <c:v>44311</c:v>
                </c:pt>
                <c:pt idx="1045">
                  <c:v>44312</c:v>
                </c:pt>
                <c:pt idx="1046">
                  <c:v>44313</c:v>
                </c:pt>
                <c:pt idx="1047">
                  <c:v>44314</c:v>
                </c:pt>
                <c:pt idx="1048">
                  <c:v>44315</c:v>
                </c:pt>
                <c:pt idx="1049">
                  <c:v>44316</c:v>
                </c:pt>
                <c:pt idx="1050">
                  <c:v>44317</c:v>
                </c:pt>
                <c:pt idx="1051">
                  <c:v>44318</c:v>
                </c:pt>
                <c:pt idx="1052">
                  <c:v>44319</c:v>
                </c:pt>
                <c:pt idx="1053">
                  <c:v>44320</c:v>
                </c:pt>
                <c:pt idx="1054">
                  <c:v>44321</c:v>
                </c:pt>
                <c:pt idx="1055">
                  <c:v>44322</c:v>
                </c:pt>
                <c:pt idx="1056">
                  <c:v>44323</c:v>
                </c:pt>
                <c:pt idx="1057">
                  <c:v>44324</c:v>
                </c:pt>
                <c:pt idx="1058">
                  <c:v>44325</c:v>
                </c:pt>
                <c:pt idx="1059">
                  <c:v>44326</c:v>
                </c:pt>
                <c:pt idx="1060">
                  <c:v>44327</c:v>
                </c:pt>
                <c:pt idx="1061">
                  <c:v>44328</c:v>
                </c:pt>
                <c:pt idx="1062">
                  <c:v>44329</c:v>
                </c:pt>
                <c:pt idx="1063">
                  <c:v>44330</c:v>
                </c:pt>
                <c:pt idx="1064">
                  <c:v>44331</c:v>
                </c:pt>
                <c:pt idx="1065">
                  <c:v>44332</c:v>
                </c:pt>
                <c:pt idx="1066">
                  <c:v>44333</c:v>
                </c:pt>
                <c:pt idx="1067">
                  <c:v>44334</c:v>
                </c:pt>
                <c:pt idx="1068">
                  <c:v>44335</c:v>
                </c:pt>
                <c:pt idx="1069">
                  <c:v>44336</c:v>
                </c:pt>
                <c:pt idx="1070">
                  <c:v>44337</c:v>
                </c:pt>
                <c:pt idx="1071">
                  <c:v>44338</c:v>
                </c:pt>
                <c:pt idx="1072">
                  <c:v>44339</c:v>
                </c:pt>
                <c:pt idx="1073">
                  <c:v>44340</c:v>
                </c:pt>
                <c:pt idx="1074">
                  <c:v>44341</c:v>
                </c:pt>
                <c:pt idx="1075">
                  <c:v>44342</c:v>
                </c:pt>
                <c:pt idx="1076">
                  <c:v>44343</c:v>
                </c:pt>
                <c:pt idx="1077">
                  <c:v>44344</c:v>
                </c:pt>
                <c:pt idx="1078">
                  <c:v>44345</c:v>
                </c:pt>
                <c:pt idx="1079">
                  <c:v>44346</c:v>
                </c:pt>
                <c:pt idx="1080">
                  <c:v>44347</c:v>
                </c:pt>
                <c:pt idx="1081">
                  <c:v>44348</c:v>
                </c:pt>
                <c:pt idx="1082">
                  <c:v>44349</c:v>
                </c:pt>
                <c:pt idx="1083">
                  <c:v>44350</c:v>
                </c:pt>
                <c:pt idx="1084">
                  <c:v>44351</c:v>
                </c:pt>
                <c:pt idx="1085">
                  <c:v>44352</c:v>
                </c:pt>
                <c:pt idx="1086">
                  <c:v>44353</c:v>
                </c:pt>
                <c:pt idx="1087">
                  <c:v>44354</c:v>
                </c:pt>
                <c:pt idx="1088">
                  <c:v>44355</c:v>
                </c:pt>
                <c:pt idx="1089">
                  <c:v>44356</c:v>
                </c:pt>
                <c:pt idx="1090">
                  <c:v>44357</c:v>
                </c:pt>
                <c:pt idx="1091">
                  <c:v>44358</c:v>
                </c:pt>
                <c:pt idx="1092">
                  <c:v>44359</c:v>
                </c:pt>
                <c:pt idx="1093">
                  <c:v>44360</c:v>
                </c:pt>
                <c:pt idx="1094">
                  <c:v>44361</c:v>
                </c:pt>
                <c:pt idx="1095">
                  <c:v>44362</c:v>
                </c:pt>
                <c:pt idx="1096">
                  <c:v>44363</c:v>
                </c:pt>
                <c:pt idx="1097">
                  <c:v>44364</c:v>
                </c:pt>
                <c:pt idx="1098">
                  <c:v>44365</c:v>
                </c:pt>
                <c:pt idx="1099">
                  <c:v>44366</c:v>
                </c:pt>
                <c:pt idx="1100">
                  <c:v>44367</c:v>
                </c:pt>
                <c:pt idx="1101">
                  <c:v>44368</c:v>
                </c:pt>
                <c:pt idx="1102">
                  <c:v>44369</c:v>
                </c:pt>
                <c:pt idx="1103">
                  <c:v>44370</c:v>
                </c:pt>
                <c:pt idx="1104">
                  <c:v>44371</c:v>
                </c:pt>
                <c:pt idx="1105">
                  <c:v>44372</c:v>
                </c:pt>
                <c:pt idx="1106">
                  <c:v>44373</c:v>
                </c:pt>
                <c:pt idx="1107">
                  <c:v>44374</c:v>
                </c:pt>
                <c:pt idx="1108">
                  <c:v>44375</c:v>
                </c:pt>
                <c:pt idx="1109">
                  <c:v>44376</c:v>
                </c:pt>
                <c:pt idx="1110">
                  <c:v>44377</c:v>
                </c:pt>
                <c:pt idx="1111">
                  <c:v>44378</c:v>
                </c:pt>
                <c:pt idx="1112">
                  <c:v>44379</c:v>
                </c:pt>
                <c:pt idx="1113">
                  <c:v>44380</c:v>
                </c:pt>
                <c:pt idx="1114">
                  <c:v>44381</c:v>
                </c:pt>
                <c:pt idx="1115">
                  <c:v>44382</c:v>
                </c:pt>
                <c:pt idx="1116">
                  <c:v>44383</c:v>
                </c:pt>
                <c:pt idx="1117">
                  <c:v>44384</c:v>
                </c:pt>
                <c:pt idx="1118">
                  <c:v>44385</c:v>
                </c:pt>
                <c:pt idx="1119">
                  <c:v>44386</c:v>
                </c:pt>
                <c:pt idx="1120">
                  <c:v>44387</c:v>
                </c:pt>
                <c:pt idx="1121">
                  <c:v>44388</c:v>
                </c:pt>
                <c:pt idx="1122">
                  <c:v>44389</c:v>
                </c:pt>
                <c:pt idx="1123">
                  <c:v>44390</c:v>
                </c:pt>
                <c:pt idx="1124">
                  <c:v>44391</c:v>
                </c:pt>
                <c:pt idx="1125">
                  <c:v>44392</c:v>
                </c:pt>
                <c:pt idx="1126">
                  <c:v>44393</c:v>
                </c:pt>
                <c:pt idx="1127">
                  <c:v>44394</c:v>
                </c:pt>
                <c:pt idx="1128">
                  <c:v>44395</c:v>
                </c:pt>
                <c:pt idx="1129">
                  <c:v>44396</c:v>
                </c:pt>
                <c:pt idx="1130">
                  <c:v>44397</c:v>
                </c:pt>
                <c:pt idx="1131">
                  <c:v>44398</c:v>
                </c:pt>
                <c:pt idx="1132">
                  <c:v>44399</c:v>
                </c:pt>
                <c:pt idx="1133">
                  <c:v>44400</c:v>
                </c:pt>
                <c:pt idx="1134">
                  <c:v>44401</c:v>
                </c:pt>
                <c:pt idx="1135">
                  <c:v>44402</c:v>
                </c:pt>
                <c:pt idx="1136">
                  <c:v>44403</c:v>
                </c:pt>
                <c:pt idx="1137">
                  <c:v>44404</c:v>
                </c:pt>
                <c:pt idx="1138">
                  <c:v>44405</c:v>
                </c:pt>
                <c:pt idx="1139">
                  <c:v>44406</c:v>
                </c:pt>
                <c:pt idx="1140">
                  <c:v>44407</c:v>
                </c:pt>
                <c:pt idx="1141">
                  <c:v>44408</c:v>
                </c:pt>
                <c:pt idx="1142">
                  <c:v>44409</c:v>
                </c:pt>
                <c:pt idx="1143">
                  <c:v>44410</c:v>
                </c:pt>
                <c:pt idx="1144">
                  <c:v>44411</c:v>
                </c:pt>
                <c:pt idx="1145">
                  <c:v>44412</c:v>
                </c:pt>
                <c:pt idx="1146">
                  <c:v>44413</c:v>
                </c:pt>
                <c:pt idx="1147">
                  <c:v>44414</c:v>
                </c:pt>
                <c:pt idx="1148">
                  <c:v>44415</c:v>
                </c:pt>
                <c:pt idx="1149">
                  <c:v>44416</c:v>
                </c:pt>
                <c:pt idx="1150">
                  <c:v>44417</c:v>
                </c:pt>
                <c:pt idx="1151">
                  <c:v>44418</c:v>
                </c:pt>
                <c:pt idx="1152">
                  <c:v>44419</c:v>
                </c:pt>
                <c:pt idx="1153">
                  <c:v>44420</c:v>
                </c:pt>
                <c:pt idx="1154">
                  <c:v>44421</c:v>
                </c:pt>
                <c:pt idx="1155">
                  <c:v>44422</c:v>
                </c:pt>
                <c:pt idx="1156">
                  <c:v>44423</c:v>
                </c:pt>
                <c:pt idx="1157">
                  <c:v>44424</c:v>
                </c:pt>
                <c:pt idx="1158">
                  <c:v>44425</c:v>
                </c:pt>
                <c:pt idx="1159">
                  <c:v>44426</c:v>
                </c:pt>
                <c:pt idx="1160">
                  <c:v>44427</c:v>
                </c:pt>
                <c:pt idx="1161">
                  <c:v>44428</c:v>
                </c:pt>
                <c:pt idx="1162">
                  <c:v>44429</c:v>
                </c:pt>
                <c:pt idx="1163">
                  <c:v>44430</c:v>
                </c:pt>
                <c:pt idx="1164">
                  <c:v>44431</c:v>
                </c:pt>
                <c:pt idx="1165">
                  <c:v>44432</c:v>
                </c:pt>
                <c:pt idx="1166">
                  <c:v>44433</c:v>
                </c:pt>
                <c:pt idx="1167">
                  <c:v>44434</c:v>
                </c:pt>
                <c:pt idx="1168">
                  <c:v>44435</c:v>
                </c:pt>
                <c:pt idx="1169">
                  <c:v>44436</c:v>
                </c:pt>
                <c:pt idx="1170">
                  <c:v>44437</c:v>
                </c:pt>
                <c:pt idx="1171">
                  <c:v>44438</c:v>
                </c:pt>
                <c:pt idx="1172">
                  <c:v>44439</c:v>
                </c:pt>
                <c:pt idx="1173">
                  <c:v>44440</c:v>
                </c:pt>
                <c:pt idx="1174">
                  <c:v>44441</c:v>
                </c:pt>
                <c:pt idx="1175">
                  <c:v>44442</c:v>
                </c:pt>
                <c:pt idx="1176">
                  <c:v>44443</c:v>
                </c:pt>
                <c:pt idx="1177">
                  <c:v>44444</c:v>
                </c:pt>
                <c:pt idx="1178">
                  <c:v>44445</c:v>
                </c:pt>
                <c:pt idx="1179">
                  <c:v>44446</c:v>
                </c:pt>
                <c:pt idx="1180">
                  <c:v>44447</c:v>
                </c:pt>
                <c:pt idx="1181">
                  <c:v>44448</c:v>
                </c:pt>
                <c:pt idx="1182">
                  <c:v>44449</c:v>
                </c:pt>
                <c:pt idx="1183">
                  <c:v>44450</c:v>
                </c:pt>
                <c:pt idx="1184">
                  <c:v>44451</c:v>
                </c:pt>
                <c:pt idx="1185">
                  <c:v>44452</c:v>
                </c:pt>
                <c:pt idx="1186">
                  <c:v>44453</c:v>
                </c:pt>
                <c:pt idx="1187">
                  <c:v>44454</c:v>
                </c:pt>
                <c:pt idx="1188">
                  <c:v>44455</c:v>
                </c:pt>
                <c:pt idx="1189">
                  <c:v>44456</c:v>
                </c:pt>
                <c:pt idx="1190">
                  <c:v>44457</c:v>
                </c:pt>
                <c:pt idx="1191">
                  <c:v>44458</c:v>
                </c:pt>
                <c:pt idx="1192">
                  <c:v>44459</c:v>
                </c:pt>
                <c:pt idx="1193">
                  <c:v>44460</c:v>
                </c:pt>
                <c:pt idx="1194">
                  <c:v>44461</c:v>
                </c:pt>
                <c:pt idx="1195">
                  <c:v>44462</c:v>
                </c:pt>
                <c:pt idx="1196">
                  <c:v>44463</c:v>
                </c:pt>
                <c:pt idx="1197">
                  <c:v>44464</c:v>
                </c:pt>
                <c:pt idx="1198">
                  <c:v>44465</c:v>
                </c:pt>
                <c:pt idx="1199">
                  <c:v>44466</c:v>
                </c:pt>
                <c:pt idx="1200">
                  <c:v>44467</c:v>
                </c:pt>
                <c:pt idx="1201">
                  <c:v>44468</c:v>
                </c:pt>
                <c:pt idx="1202">
                  <c:v>44469</c:v>
                </c:pt>
                <c:pt idx="1203">
                  <c:v>44470</c:v>
                </c:pt>
                <c:pt idx="1204">
                  <c:v>44471</c:v>
                </c:pt>
                <c:pt idx="1205">
                  <c:v>44472</c:v>
                </c:pt>
                <c:pt idx="1206">
                  <c:v>44473</c:v>
                </c:pt>
                <c:pt idx="1207">
                  <c:v>44474</c:v>
                </c:pt>
                <c:pt idx="1208">
                  <c:v>44475</c:v>
                </c:pt>
                <c:pt idx="1209">
                  <c:v>44476</c:v>
                </c:pt>
                <c:pt idx="1210">
                  <c:v>44477</c:v>
                </c:pt>
                <c:pt idx="1211">
                  <c:v>44478</c:v>
                </c:pt>
                <c:pt idx="1212">
                  <c:v>44479</c:v>
                </c:pt>
                <c:pt idx="1213">
                  <c:v>44480</c:v>
                </c:pt>
                <c:pt idx="1214">
                  <c:v>44481</c:v>
                </c:pt>
                <c:pt idx="1215">
                  <c:v>44482</c:v>
                </c:pt>
                <c:pt idx="1216">
                  <c:v>44483</c:v>
                </c:pt>
                <c:pt idx="1217">
                  <c:v>44484</c:v>
                </c:pt>
                <c:pt idx="1218">
                  <c:v>44485</c:v>
                </c:pt>
                <c:pt idx="1219">
                  <c:v>44486</c:v>
                </c:pt>
                <c:pt idx="1220">
                  <c:v>44487</c:v>
                </c:pt>
                <c:pt idx="1221">
                  <c:v>44488</c:v>
                </c:pt>
                <c:pt idx="1222">
                  <c:v>44489</c:v>
                </c:pt>
                <c:pt idx="1223">
                  <c:v>44490</c:v>
                </c:pt>
                <c:pt idx="1224">
                  <c:v>44491</c:v>
                </c:pt>
                <c:pt idx="1225">
                  <c:v>44492</c:v>
                </c:pt>
                <c:pt idx="1226">
                  <c:v>44493</c:v>
                </c:pt>
                <c:pt idx="1227">
                  <c:v>44494</c:v>
                </c:pt>
                <c:pt idx="1228">
                  <c:v>44495</c:v>
                </c:pt>
                <c:pt idx="1229">
                  <c:v>44496</c:v>
                </c:pt>
                <c:pt idx="1230">
                  <c:v>44497</c:v>
                </c:pt>
                <c:pt idx="1231">
                  <c:v>44498</c:v>
                </c:pt>
                <c:pt idx="1232">
                  <c:v>44499</c:v>
                </c:pt>
                <c:pt idx="1233">
                  <c:v>44500</c:v>
                </c:pt>
                <c:pt idx="1234">
                  <c:v>44501</c:v>
                </c:pt>
                <c:pt idx="1235">
                  <c:v>44502</c:v>
                </c:pt>
                <c:pt idx="1236">
                  <c:v>44503</c:v>
                </c:pt>
                <c:pt idx="1237">
                  <c:v>44504</c:v>
                </c:pt>
                <c:pt idx="1238">
                  <c:v>44505</c:v>
                </c:pt>
                <c:pt idx="1239">
                  <c:v>44506</c:v>
                </c:pt>
                <c:pt idx="1240">
                  <c:v>44507</c:v>
                </c:pt>
                <c:pt idx="1241">
                  <c:v>44508</c:v>
                </c:pt>
                <c:pt idx="1242">
                  <c:v>44509</c:v>
                </c:pt>
                <c:pt idx="1243">
                  <c:v>44510</c:v>
                </c:pt>
                <c:pt idx="1244">
                  <c:v>44511</c:v>
                </c:pt>
                <c:pt idx="1245">
                  <c:v>44512</c:v>
                </c:pt>
                <c:pt idx="1246">
                  <c:v>44513</c:v>
                </c:pt>
                <c:pt idx="1247">
                  <c:v>44514</c:v>
                </c:pt>
                <c:pt idx="1248">
                  <c:v>44515</c:v>
                </c:pt>
                <c:pt idx="1249">
                  <c:v>44516</c:v>
                </c:pt>
                <c:pt idx="1250">
                  <c:v>44517</c:v>
                </c:pt>
                <c:pt idx="1251">
                  <c:v>44518</c:v>
                </c:pt>
                <c:pt idx="1252">
                  <c:v>44519</c:v>
                </c:pt>
                <c:pt idx="1253">
                  <c:v>44520</c:v>
                </c:pt>
                <c:pt idx="1254">
                  <c:v>44521</c:v>
                </c:pt>
                <c:pt idx="1255">
                  <c:v>44522</c:v>
                </c:pt>
                <c:pt idx="1256">
                  <c:v>44523</c:v>
                </c:pt>
                <c:pt idx="1257">
                  <c:v>44524</c:v>
                </c:pt>
                <c:pt idx="1258">
                  <c:v>44525</c:v>
                </c:pt>
                <c:pt idx="1259">
                  <c:v>44526</c:v>
                </c:pt>
                <c:pt idx="1260">
                  <c:v>44527</c:v>
                </c:pt>
                <c:pt idx="1261">
                  <c:v>44528</c:v>
                </c:pt>
                <c:pt idx="1262">
                  <c:v>44529</c:v>
                </c:pt>
                <c:pt idx="1263">
                  <c:v>44530</c:v>
                </c:pt>
                <c:pt idx="1264">
                  <c:v>44531</c:v>
                </c:pt>
                <c:pt idx="1265">
                  <c:v>44532</c:v>
                </c:pt>
                <c:pt idx="1266">
                  <c:v>44533</c:v>
                </c:pt>
                <c:pt idx="1267">
                  <c:v>44534</c:v>
                </c:pt>
                <c:pt idx="1268">
                  <c:v>44535</c:v>
                </c:pt>
                <c:pt idx="1269">
                  <c:v>44536</c:v>
                </c:pt>
                <c:pt idx="1270">
                  <c:v>44537</c:v>
                </c:pt>
                <c:pt idx="1271">
                  <c:v>44538</c:v>
                </c:pt>
                <c:pt idx="1272">
                  <c:v>44539</c:v>
                </c:pt>
                <c:pt idx="1273">
                  <c:v>44540</c:v>
                </c:pt>
                <c:pt idx="1274">
                  <c:v>44541</c:v>
                </c:pt>
                <c:pt idx="1275">
                  <c:v>44542</c:v>
                </c:pt>
                <c:pt idx="1276">
                  <c:v>44543</c:v>
                </c:pt>
                <c:pt idx="1277">
                  <c:v>44544</c:v>
                </c:pt>
                <c:pt idx="1278">
                  <c:v>44545</c:v>
                </c:pt>
                <c:pt idx="1279">
                  <c:v>44546</c:v>
                </c:pt>
                <c:pt idx="1280">
                  <c:v>44547</c:v>
                </c:pt>
                <c:pt idx="1281">
                  <c:v>44548</c:v>
                </c:pt>
                <c:pt idx="1282">
                  <c:v>44549</c:v>
                </c:pt>
                <c:pt idx="1283">
                  <c:v>44550</c:v>
                </c:pt>
                <c:pt idx="1284">
                  <c:v>44551</c:v>
                </c:pt>
                <c:pt idx="1285">
                  <c:v>44552</c:v>
                </c:pt>
                <c:pt idx="1286">
                  <c:v>44553</c:v>
                </c:pt>
                <c:pt idx="1287">
                  <c:v>44554</c:v>
                </c:pt>
                <c:pt idx="1288">
                  <c:v>44555</c:v>
                </c:pt>
                <c:pt idx="1289">
                  <c:v>44556</c:v>
                </c:pt>
                <c:pt idx="1290">
                  <c:v>44557</c:v>
                </c:pt>
                <c:pt idx="1291">
                  <c:v>44558</c:v>
                </c:pt>
                <c:pt idx="1292">
                  <c:v>44559</c:v>
                </c:pt>
                <c:pt idx="1293">
                  <c:v>44560</c:v>
                </c:pt>
                <c:pt idx="1294">
                  <c:v>44561</c:v>
                </c:pt>
                <c:pt idx="1295">
                  <c:v>44562</c:v>
                </c:pt>
                <c:pt idx="1296">
                  <c:v>44563</c:v>
                </c:pt>
                <c:pt idx="1297">
                  <c:v>44564</c:v>
                </c:pt>
                <c:pt idx="1298">
                  <c:v>44565</c:v>
                </c:pt>
                <c:pt idx="1299">
                  <c:v>44566</c:v>
                </c:pt>
                <c:pt idx="1300">
                  <c:v>44567</c:v>
                </c:pt>
                <c:pt idx="1301">
                  <c:v>44568</c:v>
                </c:pt>
                <c:pt idx="1302">
                  <c:v>44569</c:v>
                </c:pt>
                <c:pt idx="1303">
                  <c:v>44570</c:v>
                </c:pt>
                <c:pt idx="1304">
                  <c:v>44571</c:v>
                </c:pt>
                <c:pt idx="1305">
                  <c:v>44572</c:v>
                </c:pt>
                <c:pt idx="1306">
                  <c:v>44573</c:v>
                </c:pt>
                <c:pt idx="1307">
                  <c:v>44574</c:v>
                </c:pt>
                <c:pt idx="1308">
                  <c:v>44575</c:v>
                </c:pt>
                <c:pt idx="1309">
                  <c:v>44576</c:v>
                </c:pt>
                <c:pt idx="1310">
                  <c:v>44577</c:v>
                </c:pt>
                <c:pt idx="1311">
                  <c:v>44578</c:v>
                </c:pt>
                <c:pt idx="1312">
                  <c:v>44579</c:v>
                </c:pt>
                <c:pt idx="1313">
                  <c:v>44580</c:v>
                </c:pt>
                <c:pt idx="1314">
                  <c:v>44581</c:v>
                </c:pt>
                <c:pt idx="1315">
                  <c:v>44582</c:v>
                </c:pt>
                <c:pt idx="1316">
                  <c:v>44583</c:v>
                </c:pt>
                <c:pt idx="1317">
                  <c:v>44584</c:v>
                </c:pt>
                <c:pt idx="1318">
                  <c:v>44585</c:v>
                </c:pt>
                <c:pt idx="1319">
                  <c:v>44586</c:v>
                </c:pt>
                <c:pt idx="1320">
                  <c:v>44587</c:v>
                </c:pt>
                <c:pt idx="1321">
                  <c:v>44588</c:v>
                </c:pt>
                <c:pt idx="1322">
                  <c:v>44589</c:v>
                </c:pt>
                <c:pt idx="1323">
                  <c:v>44590</c:v>
                </c:pt>
                <c:pt idx="1324">
                  <c:v>44591</c:v>
                </c:pt>
                <c:pt idx="1325">
                  <c:v>44592</c:v>
                </c:pt>
                <c:pt idx="1326">
                  <c:v>44593</c:v>
                </c:pt>
                <c:pt idx="1327">
                  <c:v>44594</c:v>
                </c:pt>
                <c:pt idx="1328">
                  <c:v>44595</c:v>
                </c:pt>
                <c:pt idx="1329">
                  <c:v>44596</c:v>
                </c:pt>
                <c:pt idx="1330">
                  <c:v>44597</c:v>
                </c:pt>
                <c:pt idx="1331">
                  <c:v>44598</c:v>
                </c:pt>
                <c:pt idx="1332">
                  <c:v>44599</c:v>
                </c:pt>
                <c:pt idx="1333">
                  <c:v>44600</c:v>
                </c:pt>
                <c:pt idx="1334">
                  <c:v>44601</c:v>
                </c:pt>
                <c:pt idx="1335">
                  <c:v>44602</c:v>
                </c:pt>
                <c:pt idx="1336">
                  <c:v>44603</c:v>
                </c:pt>
                <c:pt idx="1337">
                  <c:v>44604</c:v>
                </c:pt>
                <c:pt idx="1338">
                  <c:v>44605</c:v>
                </c:pt>
                <c:pt idx="1339">
                  <c:v>44606</c:v>
                </c:pt>
                <c:pt idx="1340">
                  <c:v>44607</c:v>
                </c:pt>
                <c:pt idx="1341">
                  <c:v>44608</c:v>
                </c:pt>
                <c:pt idx="1342">
                  <c:v>44609</c:v>
                </c:pt>
                <c:pt idx="1343">
                  <c:v>44610</c:v>
                </c:pt>
                <c:pt idx="1344">
                  <c:v>44611</c:v>
                </c:pt>
                <c:pt idx="1345">
                  <c:v>44612</c:v>
                </c:pt>
                <c:pt idx="1346">
                  <c:v>44613</c:v>
                </c:pt>
                <c:pt idx="1347">
                  <c:v>44614</c:v>
                </c:pt>
                <c:pt idx="1348">
                  <c:v>44615</c:v>
                </c:pt>
                <c:pt idx="1349">
                  <c:v>44616</c:v>
                </c:pt>
                <c:pt idx="1350">
                  <c:v>44617</c:v>
                </c:pt>
                <c:pt idx="1351">
                  <c:v>44618</c:v>
                </c:pt>
                <c:pt idx="1352">
                  <c:v>44619</c:v>
                </c:pt>
                <c:pt idx="1353">
                  <c:v>44620</c:v>
                </c:pt>
                <c:pt idx="1354">
                  <c:v>44621</c:v>
                </c:pt>
                <c:pt idx="1355">
                  <c:v>44622</c:v>
                </c:pt>
                <c:pt idx="1356">
                  <c:v>44623</c:v>
                </c:pt>
                <c:pt idx="1357">
                  <c:v>44624</c:v>
                </c:pt>
                <c:pt idx="1358">
                  <c:v>44625</c:v>
                </c:pt>
                <c:pt idx="1359">
                  <c:v>44626</c:v>
                </c:pt>
                <c:pt idx="1360">
                  <c:v>44627</c:v>
                </c:pt>
                <c:pt idx="1361">
                  <c:v>44628</c:v>
                </c:pt>
                <c:pt idx="1362">
                  <c:v>44629</c:v>
                </c:pt>
                <c:pt idx="1363">
                  <c:v>44630</c:v>
                </c:pt>
                <c:pt idx="1364">
                  <c:v>44631</c:v>
                </c:pt>
                <c:pt idx="1365">
                  <c:v>44632</c:v>
                </c:pt>
                <c:pt idx="1366">
                  <c:v>44633</c:v>
                </c:pt>
                <c:pt idx="1367">
                  <c:v>44634</c:v>
                </c:pt>
                <c:pt idx="1368">
                  <c:v>44635</c:v>
                </c:pt>
                <c:pt idx="1369">
                  <c:v>44636</c:v>
                </c:pt>
                <c:pt idx="1370">
                  <c:v>44637</c:v>
                </c:pt>
                <c:pt idx="1371">
                  <c:v>44638</c:v>
                </c:pt>
                <c:pt idx="1372">
                  <c:v>44639</c:v>
                </c:pt>
                <c:pt idx="1373">
                  <c:v>44640</c:v>
                </c:pt>
                <c:pt idx="1374">
                  <c:v>44641</c:v>
                </c:pt>
                <c:pt idx="1375">
                  <c:v>44642</c:v>
                </c:pt>
                <c:pt idx="1376">
                  <c:v>44643</c:v>
                </c:pt>
                <c:pt idx="1377">
                  <c:v>44644</c:v>
                </c:pt>
                <c:pt idx="1378">
                  <c:v>44645</c:v>
                </c:pt>
                <c:pt idx="1379">
                  <c:v>44646</c:v>
                </c:pt>
                <c:pt idx="1380">
                  <c:v>44647</c:v>
                </c:pt>
                <c:pt idx="1381">
                  <c:v>44648</c:v>
                </c:pt>
                <c:pt idx="1382">
                  <c:v>44649</c:v>
                </c:pt>
                <c:pt idx="1383">
                  <c:v>44650</c:v>
                </c:pt>
                <c:pt idx="1384">
                  <c:v>44651</c:v>
                </c:pt>
                <c:pt idx="1385">
                  <c:v>44652</c:v>
                </c:pt>
                <c:pt idx="1386">
                  <c:v>44653</c:v>
                </c:pt>
                <c:pt idx="1387">
                  <c:v>44654</c:v>
                </c:pt>
                <c:pt idx="1388">
                  <c:v>44655</c:v>
                </c:pt>
                <c:pt idx="1389">
                  <c:v>44656</c:v>
                </c:pt>
                <c:pt idx="1390">
                  <c:v>44657</c:v>
                </c:pt>
                <c:pt idx="1391">
                  <c:v>44658</c:v>
                </c:pt>
                <c:pt idx="1392">
                  <c:v>44659</c:v>
                </c:pt>
                <c:pt idx="1393">
                  <c:v>44660</c:v>
                </c:pt>
                <c:pt idx="1394">
                  <c:v>44661</c:v>
                </c:pt>
                <c:pt idx="1395">
                  <c:v>44662</c:v>
                </c:pt>
                <c:pt idx="1396">
                  <c:v>44663</c:v>
                </c:pt>
                <c:pt idx="1397">
                  <c:v>44664</c:v>
                </c:pt>
                <c:pt idx="1398">
                  <c:v>44665</c:v>
                </c:pt>
                <c:pt idx="1399">
                  <c:v>44666</c:v>
                </c:pt>
                <c:pt idx="1400">
                  <c:v>44667</c:v>
                </c:pt>
                <c:pt idx="1401">
                  <c:v>44668</c:v>
                </c:pt>
                <c:pt idx="1402">
                  <c:v>44669</c:v>
                </c:pt>
                <c:pt idx="1403">
                  <c:v>44670</c:v>
                </c:pt>
                <c:pt idx="1404">
                  <c:v>44671</c:v>
                </c:pt>
                <c:pt idx="1405">
                  <c:v>44672</c:v>
                </c:pt>
                <c:pt idx="1406">
                  <c:v>44673</c:v>
                </c:pt>
                <c:pt idx="1407">
                  <c:v>44674</c:v>
                </c:pt>
                <c:pt idx="1408">
                  <c:v>44675</c:v>
                </c:pt>
                <c:pt idx="1409">
                  <c:v>44676</c:v>
                </c:pt>
                <c:pt idx="1410">
                  <c:v>44677</c:v>
                </c:pt>
                <c:pt idx="1411">
                  <c:v>44678</c:v>
                </c:pt>
                <c:pt idx="1412">
                  <c:v>44679</c:v>
                </c:pt>
                <c:pt idx="1413">
                  <c:v>44680</c:v>
                </c:pt>
                <c:pt idx="1414">
                  <c:v>44681</c:v>
                </c:pt>
                <c:pt idx="1415">
                  <c:v>44682</c:v>
                </c:pt>
                <c:pt idx="1416">
                  <c:v>44683</c:v>
                </c:pt>
                <c:pt idx="1417">
                  <c:v>44684</c:v>
                </c:pt>
                <c:pt idx="1418">
                  <c:v>44685</c:v>
                </c:pt>
                <c:pt idx="1419">
                  <c:v>44686</c:v>
                </c:pt>
                <c:pt idx="1420">
                  <c:v>44687</c:v>
                </c:pt>
                <c:pt idx="1421">
                  <c:v>44688</c:v>
                </c:pt>
                <c:pt idx="1422">
                  <c:v>44689</c:v>
                </c:pt>
                <c:pt idx="1423">
                  <c:v>44690</c:v>
                </c:pt>
                <c:pt idx="1424">
                  <c:v>44691</c:v>
                </c:pt>
                <c:pt idx="1425">
                  <c:v>44692</c:v>
                </c:pt>
                <c:pt idx="1426">
                  <c:v>44693</c:v>
                </c:pt>
                <c:pt idx="1427">
                  <c:v>44694</c:v>
                </c:pt>
                <c:pt idx="1428">
                  <c:v>44695</c:v>
                </c:pt>
                <c:pt idx="1429">
                  <c:v>44696</c:v>
                </c:pt>
                <c:pt idx="1430">
                  <c:v>44697</c:v>
                </c:pt>
                <c:pt idx="1431">
                  <c:v>44698</c:v>
                </c:pt>
                <c:pt idx="1432">
                  <c:v>44699</c:v>
                </c:pt>
                <c:pt idx="1433">
                  <c:v>44700</c:v>
                </c:pt>
                <c:pt idx="1434">
                  <c:v>44701</c:v>
                </c:pt>
                <c:pt idx="1435">
                  <c:v>44702</c:v>
                </c:pt>
                <c:pt idx="1436">
                  <c:v>44703</c:v>
                </c:pt>
                <c:pt idx="1437">
                  <c:v>44704</c:v>
                </c:pt>
                <c:pt idx="1438">
                  <c:v>44705</c:v>
                </c:pt>
                <c:pt idx="1439">
                  <c:v>44706</c:v>
                </c:pt>
                <c:pt idx="1440">
                  <c:v>44707</c:v>
                </c:pt>
                <c:pt idx="1441">
                  <c:v>44708</c:v>
                </c:pt>
                <c:pt idx="1442">
                  <c:v>44709</c:v>
                </c:pt>
                <c:pt idx="1443">
                  <c:v>44710</c:v>
                </c:pt>
                <c:pt idx="1444">
                  <c:v>44711</c:v>
                </c:pt>
                <c:pt idx="1445">
                  <c:v>44712</c:v>
                </c:pt>
                <c:pt idx="1446">
                  <c:v>44713</c:v>
                </c:pt>
                <c:pt idx="1447">
                  <c:v>44714</c:v>
                </c:pt>
                <c:pt idx="1448">
                  <c:v>44715</c:v>
                </c:pt>
                <c:pt idx="1449">
                  <c:v>44716</c:v>
                </c:pt>
                <c:pt idx="1450">
                  <c:v>44717</c:v>
                </c:pt>
                <c:pt idx="1451">
                  <c:v>44718</c:v>
                </c:pt>
                <c:pt idx="1452">
                  <c:v>44719</c:v>
                </c:pt>
                <c:pt idx="1453">
                  <c:v>44720</c:v>
                </c:pt>
                <c:pt idx="1454">
                  <c:v>44721</c:v>
                </c:pt>
                <c:pt idx="1455">
                  <c:v>44722</c:v>
                </c:pt>
                <c:pt idx="1456">
                  <c:v>44723</c:v>
                </c:pt>
                <c:pt idx="1457">
                  <c:v>44724</c:v>
                </c:pt>
                <c:pt idx="1458">
                  <c:v>44725</c:v>
                </c:pt>
                <c:pt idx="1459">
                  <c:v>44726</c:v>
                </c:pt>
                <c:pt idx="1460">
                  <c:v>44727</c:v>
                </c:pt>
              </c:numCache>
            </c:numRef>
          </c:cat>
          <c:val>
            <c:numRef>
              <c:f>'ET actual'!$B$2:$BDF$2</c:f>
              <c:numCache>
                <c:formatCode>General</c:formatCode>
                <c:ptCount val="1461"/>
                <c:pt idx="0">
                  <c:v>8.2100000000000009</c:v>
                </c:pt>
                <c:pt idx="1">
                  <c:v>2.62</c:v>
                </c:pt>
                <c:pt idx="2">
                  <c:v>1.63</c:v>
                </c:pt>
                <c:pt idx="3">
                  <c:v>0.92</c:v>
                </c:pt>
                <c:pt idx="4">
                  <c:v>3.72</c:v>
                </c:pt>
                <c:pt idx="5">
                  <c:v>2.99</c:v>
                </c:pt>
                <c:pt idx="6">
                  <c:v>1.37</c:v>
                </c:pt>
                <c:pt idx="7">
                  <c:v>1.01</c:v>
                </c:pt>
                <c:pt idx="8">
                  <c:v>4.62</c:v>
                </c:pt>
                <c:pt idx="9">
                  <c:v>4.4800000000000004</c:v>
                </c:pt>
                <c:pt idx="10">
                  <c:v>1.82</c:v>
                </c:pt>
                <c:pt idx="11">
                  <c:v>0.71</c:v>
                </c:pt>
                <c:pt idx="12">
                  <c:v>0.25</c:v>
                </c:pt>
                <c:pt idx="13">
                  <c:v>7.0000000000000007E-2</c:v>
                </c:pt>
                <c:pt idx="14">
                  <c:v>0.03</c:v>
                </c:pt>
                <c:pt idx="15">
                  <c:v>0.01</c:v>
                </c:pt>
                <c:pt idx="16">
                  <c:v>0.01</c:v>
                </c:pt>
                <c:pt idx="17">
                  <c:v>0</c:v>
                </c:pt>
                <c:pt idx="18">
                  <c:v>0</c:v>
                </c:pt>
                <c:pt idx="19">
                  <c:v>0</c:v>
                </c:pt>
                <c:pt idx="20">
                  <c:v>0.5</c:v>
                </c:pt>
                <c:pt idx="21">
                  <c:v>2.78</c:v>
                </c:pt>
                <c:pt idx="22">
                  <c:v>2.44</c:v>
                </c:pt>
                <c:pt idx="23">
                  <c:v>1.54</c:v>
                </c:pt>
                <c:pt idx="24">
                  <c:v>0.99</c:v>
                </c:pt>
                <c:pt idx="25">
                  <c:v>0.22</c:v>
                </c:pt>
                <c:pt idx="26">
                  <c:v>3.89</c:v>
                </c:pt>
                <c:pt idx="27">
                  <c:v>5.48</c:v>
                </c:pt>
                <c:pt idx="28">
                  <c:v>3.3</c:v>
                </c:pt>
                <c:pt idx="29">
                  <c:v>1.41</c:v>
                </c:pt>
                <c:pt idx="30">
                  <c:v>0.79</c:v>
                </c:pt>
                <c:pt idx="31">
                  <c:v>0.53</c:v>
                </c:pt>
                <c:pt idx="32">
                  <c:v>0.31</c:v>
                </c:pt>
                <c:pt idx="33">
                  <c:v>0.2</c:v>
                </c:pt>
                <c:pt idx="34">
                  <c:v>0.89</c:v>
                </c:pt>
                <c:pt idx="35">
                  <c:v>4.01</c:v>
                </c:pt>
                <c:pt idx="36">
                  <c:v>1.48</c:v>
                </c:pt>
                <c:pt idx="37">
                  <c:v>0.61</c:v>
                </c:pt>
                <c:pt idx="38">
                  <c:v>0.73</c:v>
                </c:pt>
                <c:pt idx="39">
                  <c:v>0.93</c:v>
                </c:pt>
                <c:pt idx="40">
                  <c:v>1.19</c:v>
                </c:pt>
                <c:pt idx="41">
                  <c:v>1.41</c:v>
                </c:pt>
                <c:pt idx="42">
                  <c:v>1.47</c:v>
                </c:pt>
                <c:pt idx="43">
                  <c:v>1.76</c:v>
                </c:pt>
                <c:pt idx="44">
                  <c:v>1.81</c:v>
                </c:pt>
                <c:pt idx="45">
                  <c:v>1.85</c:v>
                </c:pt>
                <c:pt idx="46">
                  <c:v>1.82</c:v>
                </c:pt>
                <c:pt idx="47">
                  <c:v>1.65</c:v>
                </c:pt>
                <c:pt idx="48">
                  <c:v>1.71</c:v>
                </c:pt>
                <c:pt idx="49">
                  <c:v>4.5599999999999996</c:v>
                </c:pt>
                <c:pt idx="50">
                  <c:v>4.07</c:v>
                </c:pt>
                <c:pt idx="51">
                  <c:v>3.18</c:v>
                </c:pt>
                <c:pt idx="52">
                  <c:v>2.99</c:v>
                </c:pt>
                <c:pt idx="53">
                  <c:v>3.38</c:v>
                </c:pt>
                <c:pt idx="54">
                  <c:v>3.27</c:v>
                </c:pt>
                <c:pt idx="55">
                  <c:v>3.12</c:v>
                </c:pt>
                <c:pt idx="56">
                  <c:v>3.38</c:v>
                </c:pt>
                <c:pt idx="57">
                  <c:v>3.8</c:v>
                </c:pt>
                <c:pt idx="58">
                  <c:v>4.32</c:v>
                </c:pt>
                <c:pt idx="59">
                  <c:v>4.67</c:v>
                </c:pt>
                <c:pt idx="60">
                  <c:v>2.78</c:v>
                </c:pt>
                <c:pt idx="61">
                  <c:v>5.72</c:v>
                </c:pt>
                <c:pt idx="62">
                  <c:v>4.8600000000000003</c:v>
                </c:pt>
                <c:pt idx="63">
                  <c:v>4.58</c:v>
                </c:pt>
                <c:pt idx="64">
                  <c:v>3.13</c:v>
                </c:pt>
                <c:pt idx="65">
                  <c:v>3.78</c:v>
                </c:pt>
                <c:pt idx="66">
                  <c:v>5.03</c:v>
                </c:pt>
                <c:pt idx="67">
                  <c:v>2.42</c:v>
                </c:pt>
                <c:pt idx="68">
                  <c:v>5.88</c:v>
                </c:pt>
                <c:pt idx="69">
                  <c:v>1.53</c:v>
                </c:pt>
                <c:pt idx="70">
                  <c:v>1.06</c:v>
                </c:pt>
                <c:pt idx="71">
                  <c:v>3.74</c:v>
                </c:pt>
                <c:pt idx="72">
                  <c:v>1.98</c:v>
                </c:pt>
                <c:pt idx="73">
                  <c:v>3.09</c:v>
                </c:pt>
                <c:pt idx="74">
                  <c:v>0.55000000000000004</c:v>
                </c:pt>
                <c:pt idx="75">
                  <c:v>1.7</c:v>
                </c:pt>
                <c:pt idx="76">
                  <c:v>1.65</c:v>
                </c:pt>
                <c:pt idx="77">
                  <c:v>2.86</c:v>
                </c:pt>
                <c:pt idx="78">
                  <c:v>5.83</c:v>
                </c:pt>
                <c:pt idx="79">
                  <c:v>5.4</c:v>
                </c:pt>
                <c:pt idx="80">
                  <c:v>4.7699999999999996</c:v>
                </c:pt>
                <c:pt idx="81">
                  <c:v>4.01</c:v>
                </c:pt>
                <c:pt idx="82">
                  <c:v>4.51</c:v>
                </c:pt>
                <c:pt idx="83">
                  <c:v>3.64</c:v>
                </c:pt>
                <c:pt idx="84">
                  <c:v>0.54</c:v>
                </c:pt>
                <c:pt idx="85">
                  <c:v>2.65</c:v>
                </c:pt>
                <c:pt idx="86">
                  <c:v>7.58</c:v>
                </c:pt>
                <c:pt idx="87">
                  <c:v>5.64</c:v>
                </c:pt>
                <c:pt idx="88">
                  <c:v>2.81</c:v>
                </c:pt>
                <c:pt idx="89">
                  <c:v>4.79</c:v>
                </c:pt>
                <c:pt idx="90">
                  <c:v>7.14</c:v>
                </c:pt>
                <c:pt idx="91">
                  <c:v>7.68</c:v>
                </c:pt>
                <c:pt idx="92">
                  <c:v>2.92</c:v>
                </c:pt>
                <c:pt idx="93">
                  <c:v>2.17</c:v>
                </c:pt>
                <c:pt idx="94">
                  <c:v>4.41</c:v>
                </c:pt>
                <c:pt idx="95">
                  <c:v>4.2</c:v>
                </c:pt>
                <c:pt idx="96">
                  <c:v>4.28</c:v>
                </c:pt>
                <c:pt idx="97">
                  <c:v>3.65</c:v>
                </c:pt>
                <c:pt idx="98">
                  <c:v>4.09</c:v>
                </c:pt>
                <c:pt idx="99">
                  <c:v>3.85</c:v>
                </c:pt>
                <c:pt idx="100">
                  <c:v>4.74</c:v>
                </c:pt>
                <c:pt idx="101">
                  <c:v>6.62</c:v>
                </c:pt>
                <c:pt idx="102">
                  <c:v>6.69</c:v>
                </c:pt>
                <c:pt idx="103">
                  <c:v>5.78</c:v>
                </c:pt>
                <c:pt idx="104">
                  <c:v>5.32</c:v>
                </c:pt>
                <c:pt idx="105">
                  <c:v>5.59</c:v>
                </c:pt>
                <c:pt idx="106">
                  <c:v>4.99</c:v>
                </c:pt>
                <c:pt idx="107">
                  <c:v>4.9800000000000004</c:v>
                </c:pt>
                <c:pt idx="108">
                  <c:v>4.1900000000000004</c:v>
                </c:pt>
                <c:pt idx="109">
                  <c:v>3.85</c:v>
                </c:pt>
                <c:pt idx="110">
                  <c:v>3.04</c:v>
                </c:pt>
                <c:pt idx="111">
                  <c:v>2.46</c:v>
                </c:pt>
                <c:pt idx="112">
                  <c:v>2.48</c:v>
                </c:pt>
                <c:pt idx="113">
                  <c:v>2.38</c:v>
                </c:pt>
                <c:pt idx="114">
                  <c:v>1.75</c:v>
                </c:pt>
                <c:pt idx="115">
                  <c:v>1.51</c:v>
                </c:pt>
                <c:pt idx="116">
                  <c:v>1.46</c:v>
                </c:pt>
                <c:pt idx="117">
                  <c:v>1.06</c:v>
                </c:pt>
                <c:pt idx="118">
                  <c:v>1.74</c:v>
                </c:pt>
                <c:pt idx="119">
                  <c:v>4.01</c:v>
                </c:pt>
                <c:pt idx="120">
                  <c:v>1.87</c:v>
                </c:pt>
                <c:pt idx="121">
                  <c:v>1.28</c:v>
                </c:pt>
                <c:pt idx="122">
                  <c:v>0.5</c:v>
                </c:pt>
                <c:pt idx="123">
                  <c:v>2.09</c:v>
                </c:pt>
                <c:pt idx="124">
                  <c:v>3.72</c:v>
                </c:pt>
                <c:pt idx="125">
                  <c:v>2.2200000000000002</c:v>
                </c:pt>
                <c:pt idx="126">
                  <c:v>1.5</c:v>
                </c:pt>
                <c:pt idx="127">
                  <c:v>0.93</c:v>
                </c:pt>
                <c:pt idx="128">
                  <c:v>0.28000000000000003</c:v>
                </c:pt>
                <c:pt idx="129">
                  <c:v>0.23</c:v>
                </c:pt>
                <c:pt idx="130">
                  <c:v>0.21</c:v>
                </c:pt>
                <c:pt idx="131">
                  <c:v>0.11</c:v>
                </c:pt>
                <c:pt idx="132">
                  <c:v>0.04</c:v>
                </c:pt>
                <c:pt idx="133">
                  <c:v>0.03</c:v>
                </c:pt>
                <c:pt idx="134">
                  <c:v>0.01</c:v>
                </c:pt>
                <c:pt idx="135">
                  <c:v>0.01</c:v>
                </c:pt>
                <c:pt idx="136">
                  <c:v>0</c:v>
                </c:pt>
                <c:pt idx="137">
                  <c:v>0</c:v>
                </c:pt>
                <c:pt idx="138">
                  <c:v>2.99</c:v>
                </c:pt>
                <c:pt idx="139">
                  <c:v>0.83</c:v>
                </c:pt>
                <c:pt idx="140">
                  <c:v>2.4300000000000002</c:v>
                </c:pt>
                <c:pt idx="141">
                  <c:v>2.19</c:v>
                </c:pt>
                <c:pt idx="142">
                  <c:v>3.43</c:v>
                </c:pt>
                <c:pt idx="143">
                  <c:v>1.73</c:v>
                </c:pt>
                <c:pt idx="144">
                  <c:v>0.86</c:v>
                </c:pt>
                <c:pt idx="145">
                  <c:v>0.42</c:v>
                </c:pt>
                <c:pt idx="146">
                  <c:v>0.24</c:v>
                </c:pt>
                <c:pt idx="147">
                  <c:v>0.13</c:v>
                </c:pt>
                <c:pt idx="148">
                  <c:v>0.1</c:v>
                </c:pt>
                <c:pt idx="149">
                  <c:v>0.04</c:v>
                </c:pt>
                <c:pt idx="150">
                  <c:v>0.04</c:v>
                </c:pt>
                <c:pt idx="151">
                  <c:v>0.03</c:v>
                </c:pt>
                <c:pt idx="152">
                  <c:v>0.01</c:v>
                </c:pt>
                <c:pt idx="153">
                  <c:v>0.01</c:v>
                </c:pt>
                <c:pt idx="154">
                  <c:v>0.69</c:v>
                </c:pt>
                <c:pt idx="155">
                  <c:v>1</c:v>
                </c:pt>
                <c:pt idx="156">
                  <c:v>1.26</c:v>
                </c:pt>
                <c:pt idx="157">
                  <c:v>0.84</c:v>
                </c:pt>
                <c:pt idx="158">
                  <c:v>0.44</c:v>
                </c:pt>
                <c:pt idx="159">
                  <c:v>0.48</c:v>
                </c:pt>
                <c:pt idx="160">
                  <c:v>0.92</c:v>
                </c:pt>
                <c:pt idx="161">
                  <c:v>3.23</c:v>
                </c:pt>
                <c:pt idx="162">
                  <c:v>2.35</c:v>
                </c:pt>
                <c:pt idx="163">
                  <c:v>1.1399999999999999</c:v>
                </c:pt>
                <c:pt idx="164">
                  <c:v>3.5</c:v>
                </c:pt>
                <c:pt idx="165">
                  <c:v>2.37</c:v>
                </c:pt>
                <c:pt idx="166">
                  <c:v>3.74</c:v>
                </c:pt>
                <c:pt idx="167">
                  <c:v>1.79</c:v>
                </c:pt>
                <c:pt idx="168">
                  <c:v>0.94</c:v>
                </c:pt>
                <c:pt idx="169">
                  <c:v>0.57999999999999996</c:v>
                </c:pt>
                <c:pt idx="170">
                  <c:v>0.49</c:v>
                </c:pt>
                <c:pt idx="171">
                  <c:v>0.44</c:v>
                </c:pt>
                <c:pt idx="172">
                  <c:v>0.25</c:v>
                </c:pt>
                <c:pt idx="173">
                  <c:v>0.17</c:v>
                </c:pt>
                <c:pt idx="174">
                  <c:v>0.42</c:v>
                </c:pt>
                <c:pt idx="175">
                  <c:v>2.5299999999999998</c:v>
                </c:pt>
                <c:pt idx="176">
                  <c:v>1.4</c:v>
                </c:pt>
                <c:pt idx="177">
                  <c:v>0.86</c:v>
                </c:pt>
                <c:pt idx="178">
                  <c:v>1.1000000000000001</c:v>
                </c:pt>
                <c:pt idx="179">
                  <c:v>0.83</c:v>
                </c:pt>
                <c:pt idx="180">
                  <c:v>0.54</c:v>
                </c:pt>
                <c:pt idx="181">
                  <c:v>0.65</c:v>
                </c:pt>
                <c:pt idx="182">
                  <c:v>0.75</c:v>
                </c:pt>
                <c:pt idx="183">
                  <c:v>0.51</c:v>
                </c:pt>
                <c:pt idx="184">
                  <c:v>1.1599999999999999</c:v>
                </c:pt>
                <c:pt idx="185">
                  <c:v>1.05</c:v>
                </c:pt>
                <c:pt idx="186">
                  <c:v>0.74</c:v>
                </c:pt>
                <c:pt idx="187">
                  <c:v>0.8</c:v>
                </c:pt>
                <c:pt idx="188">
                  <c:v>0.95</c:v>
                </c:pt>
                <c:pt idx="189">
                  <c:v>2.37</c:v>
                </c:pt>
                <c:pt idx="190">
                  <c:v>1.7</c:v>
                </c:pt>
                <c:pt idx="191">
                  <c:v>2.4700000000000002</c:v>
                </c:pt>
                <c:pt idx="192">
                  <c:v>1.5</c:v>
                </c:pt>
                <c:pt idx="193">
                  <c:v>2.41</c:v>
                </c:pt>
                <c:pt idx="194">
                  <c:v>2.96</c:v>
                </c:pt>
                <c:pt idx="195">
                  <c:v>3.98</c:v>
                </c:pt>
                <c:pt idx="196">
                  <c:v>3.43</c:v>
                </c:pt>
                <c:pt idx="197">
                  <c:v>2.14</c:v>
                </c:pt>
                <c:pt idx="198">
                  <c:v>1.99</c:v>
                </c:pt>
                <c:pt idx="199">
                  <c:v>2.46</c:v>
                </c:pt>
                <c:pt idx="200">
                  <c:v>1.75</c:v>
                </c:pt>
                <c:pt idx="201">
                  <c:v>1.8</c:v>
                </c:pt>
                <c:pt idx="202">
                  <c:v>1.72</c:v>
                </c:pt>
                <c:pt idx="203">
                  <c:v>1.41</c:v>
                </c:pt>
                <c:pt idx="204">
                  <c:v>2.27</c:v>
                </c:pt>
                <c:pt idx="205">
                  <c:v>2.36</c:v>
                </c:pt>
                <c:pt idx="206">
                  <c:v>2.09</c:v>
                </c:pt>
                <c:pt idx="207">
                  <c:v>2.64</c:v>
                </c:pt>
                <c:pt idx="208">
                  <c:v>1.96</c:v>
                </c:pt>
                <c:pt idx="209">
                  <c:v>1.07</c:v>
                </c:pt>
                <c:pt idx="210">
                  <c:v>0.99</c:v>
                </c:pt>
                <c:pt idx="211">
                  <c:v>1.83</c:v>
                </c:pt>
                <c:pt idx="212">
                  <c:v>2.2400000000000002</c:v>
                </c:pt>
                <c:pt idx="213">
                  <c:v>1.29</c:v>
                </c:pt>
                <c:pt idx="214">
                  <c:v>1.72</c:v>
                </c:pt>
                <c:pt idx="215">
                  <c:v>1.82</c:v>
                </c:pt>
                <c:pt idx="216">
                  <c:v>2.68</c:v>
                </c:pt>
                <c:pt idx="217">
                  <c:v>1.71</c:v>
                </c:pt>
                <c:pt idx="218">
                  <c:v>1.71</c:v>
                </c:pt>
                <c:pt idx="219">
                  <c:v>2.2200000000000002</c:v>
                </c:pt>
                <c:pt idx="220">
                  <c:v>1.67</c:v>
                </c:pt>
                <c:pt idx="221">
                  <c:v>1.96</c:v>
                </c:pt>
                <c:pt idx="222">
                  <c:v>1.87</c:v>
                </c:pt>
                <c:pt idx="223">
                  <c:v>1.46</c:v>
                </c:pt>
                <c:pt idx="224">
                  <c:v>1.93</c:v>
                </c:pt>
                <c:pt idx="225">
                  <c:v>1.41</c:v>
                </c:pt>
                <c:pt idx="226">
                  <c:v>1.2</c:v>
                </c:pt>
                <c:pt idx="227">
                  <c:v>1.1599999999999999</c:v>
                </c:pt>
                <c:pt idx="228">
                  <c:v>0.59</c:v>
                </c:pt>
                <c:pt idx="229">
                  <c:v>1.1299999999999999</c:v>
                </c:pt>
                <c:pt idx="230">
                  <c:v>1.1499999999999999</c:v>
                </c:pt>
                <c:pt idx="231">
                  <c:v>0.95</c:v>
                </c:pt>
                <c:pt idx="232">
                  <c:v>1.18</c:v>
                </c:pt>
                <c:pt idx="233">
                  <c:v>0.97</c:v>
                </c:pt>
                <c:pt idx="234">
                  <c:v>0.77</c:v>
                </c:pt>
                <c:pt idx="235">
                  <c:v>1.03</c:v>
                </c:pt>
                <c:pt idx="236">
                  <c:v>1.07</c:v>
                </c:pt>
                <c:pt idx="237">
                  <c:v>0.59</c:v>
                </c:pt>
                <c:pt idx="238">
                  <c:v>0.37</c:v>
                </c:pt>
                <c:pt idx="239">
                  <c:v>0.64</c:v>
                </c:pt>
                <c:pt idx="240">
                  <c:v>0.71</c:v>
                </c:pt>
                <c:pt idx="241">
                  <c:v>0.74</c:v>
                </c:pt>
                <c:pt idx="242">
                  <c:v>0.64</c:v>
                </c:pt>
                <c:pt idx="243">
                  <c:v>0.56000000000000005</c:v>
                </c:pt>
                <c:pt idx="244">
                  <c:v>1</c:v>
                </c:pt>
                <c:pt idx="245">
                  <c:v>0.53</c:v>
                </c:pt>
                <c:pt idx="246">
                  <c:v>0.8</c:v>
                </c:pt>
                <c:pt idx="247">
                  <c:v>0.78</c:v>
                </c:pt>
                <c:pt idx="248">
                  <c:v>1.1100000000000001</c:v>
                </c:pt>
                <c:pt idx="249">
                  <c:v>0.46</c:v>
                </c:pt>
                <c:pt idx="250">
                  <c:v>0.61</c:v>
                </c:pt>
                <c:pt idx="251">
                  <c:v>1.19</c:v>
                </c:pt>
                <c:pt idx="252">
                  <c:v>1.33</c:v>
                </c:pt>
                <c:pt idx="253">
                  <c:v>0.98</c:v>
                </c:pt>
                <c:pt idx="254">
                  <c:v>2.08</c:v>
                </c:pt>
                <c:pt idx="255">
                  <c:v>2.19</c:v>
                </c:pt>
                <c:pt idx="256">
                  <c:v>1.93</c:v>
                </c:pt>
                <c:pt idx="257">
                  <c:v>1.37</c:v>
                </c:pt>
                <c:pt idx="258">
                  <c:v>1.63</c:v>
                </c:pt>
                <c:pt idx="259">
                  <c:v>2.0499999999999998</c:v>
                </c:pt>
                <c:pt idx="260">
                  <c:v>0.71</c:v>
                </c:pt>
                <c:pt idx="261">
                  <c:v>2.68</c:v>
                </c:pt>
                <c:pt idx="262">
                  <c:v>0.81</c:v>
                </c:pt>
                <c:pt idx="263">
                  <c:v>1.79</c:v>
                </c:pt>
                <c:pt idx="264">
                  <c:v>2.75</c:v>
                </c:pt>
                <c:pt idx="265">
                  <c:v>1.92</c:v>
                </c:pt>
                <c:pt idx="266">
                  <c:v>0.43</c:v>
                </c:pt>
                <c:pt idx="267">
                  <c:v>0.43</c:v>
                </c:pt>
                <c:pt idx="268">
                  <c:v>3.46</c:v>
                </c:pt>
                <c:pt idx="269">
                  <c:v>4.68</c:v>
                </c:pt>
                <c:pt idx="270">
                  <c:v>4.3899999999999997</c:v>
                </c:pt>
                <c:pt idx="271">
                  <c:v>3.13</c:v>
                </c:pt>
                <c:pt idx="272">
                  <c:v>3.45</c:v>
                </c:pt>
                <c:pt idx="273">
                  <c:v>6.24</c:v>
                </c:pt>
                <c:pt idx="274">
                  <c:v>3.74</c:v>
                </c:pt>
                <c:pt idx="275">
                  <c:v>3.16</c:v>
                </c:pt>
                <c:pt idx="276">
                  <c:v>3.16</c:v>
                </c:pt>
                <c:pt idx="277">
                  <c:v>1.75</c:v>
                </c:pt>
                <c:pt idx="278">
                  <c:v>1.62</c:v>
                </c:pt>
                <c:pt idx="279">
                  <c:v>0.91</c:v>
                </c:pt>
                <c:pt idx="280">
                  <c:v>1.8</c:v>
                </c:pt>
                <c:pt idx="281">
                  <c:v>1.64</c:v>
                </c:pt>
                <c:pt idx="282">
                  <c:v>1.65</c:v>
                </c:pt>
                <c:pt idx="283">
                  <c:v>3.79</c:v>
                </c:pt>
                <c:pt idx="284">
                  <c:v>4.6500000000000004</c:v>
                </c:pt>
                <c:pt idx="285">
                  <c:v>3.41</c:v>
                </c:pt>
                <c:pt idx="286">
                  <c:v>2.5099999999999998</c:v>
                </c:pt>
                <c:pt idx="287">
                  <c:v>4.71</c:v>
                </c:pt>
                <c:pt idx="288">
                  <c:v>5.41</c:v>
                </c:pt>
                <c:pt idx="289">
                  <c:v>3.99</c:v>
                </c:pt>
                <c:pt idx="290">
                  <c:v>2.38</c:v>
                </c:pt>
                <c:pt idx="291">
                  <c:v>1.68</c:v>
                </c:pt>
                <c:pt idx="292">
                  <c:v>1.29</c:v>
                </c:pt>
                <c:pt idx="293">
                  <c:v>1.2</c:v>
                </c:pt>
                <c:pt idx="294">
                  <c:v>0.34</c:v>
                </c:pt>
                <c:pt idx="295">
                  <c:v>0.8</c:v>
                </c:pt>
                <c:pt idx="296">
                  <c:v>0.46</c:v>
                </c:pt>
                <c:pt idx="297">
                  <c:v>0.24</c:v>
                </c:pt>
                <c:pt idx="298">
                  <c:v>0.15</c:v>
                </c:pt>
                <c:pt idx="299">
                  <c:v>0.62</c:v>
                </c:pt>
                <c:pt idx="300">
                  <c:v>2.44</c:v>
                </c:pt>
                <c:pt idx="301">
                  <c:v>1.38</c:v>
                </c:pt>
                <c:pt idx="302">
                  <c:v>3.05</c:v>
                </c:pt>
                <c:pt idx="303">
                  <c:v>5.04</c:v>
                </c:pt>
                <c:pt idx="304">
                  <c:v>2.09</c:v>
                </c:pt>
                <c:pt idx="305">
                  <c:v>2.63</c:v>
                </c:pt>
                <c:pt idx="306">
                  <c:v>5</c:v>
                </c:pt>
                <c:pt idx="307">
                  <c:v>0.55000000000000004</c:v>
                </c:pt>
                <c:pt idx="308">
                  <c:v>1.33</c:v>
                </c:pt>
                <c:pt idx="309">
                  <c:v>3.06</c:v>
                </c:pt>
                <c:pt idx="310">
                  <c:v>4.1399999999999997</c:v>
                </c:pt>
                <c:pt idx="311">
                  <c:v>4.88</c:v>
                </c:pt>
                <c:pt idx="312">
                  <c:v>1.82</c:v>
                </c:pt>
                <c:pt idx="313">
                  <c:v>0.91</c:v>
                </c:pt>
                <c:pt idx="314">
                  <c:v>1.56</c:v>
                </c:pt>
                <c:pt idx="315">
                  <c:v>1.2</c:v>
                </c:pt>
                <c:pt idx="316">
                  <c:v>0.8</c:v>
                </c:pt>
                <c:pt idx="317">
                  <c:v>0.39</c:v>
                </c:pt>
                <c:pt idx="318">
                  <c:v>2.42</c:v>
                </c:pt>
                <c:pt idx="319">
                  <c:v>1.03</c:v>
                </c:pt>
                <c:pt idx="320">
                  <c:v>1.65</c:v>
                </c:pt>
                <c:pt idx="321">
                  <c:v>1.49</c:v>
                </c:pt>
                <c:pt idx="322">
                  <c:v>0.41</c:v>
                </c:pt>
                <c:pt idx="323">
                  <c:v>2.91</c:v>
                </c:pt>
                <c:pt idx="324">
                  <c:v>2.7</c:v>
                </c:pt>
                <c:pt idx="325">
                  <c:v>5.74</c:v>
                </c:pt>
                <c:pt idx="326">
                  <c:v>2.08</c:v>
                </c:pt>
                <c:pt idx="327">
                  <c:v>1.37</c:v>
                </c:pt>
                <c:pt idx="328">
                  <c:v>5.29</c:v>
                </c:pt>
                <c:pt idx="329">
                  <c:v>3.7</c:v>
                </c:pt>
                <c:pt idx="330">
                  <c:v>1.36</c:v>
                </c:pt>
                <c:pt idx="331">
                  <c:v>0.47</c:v>
                </c:pt>
                <c:pt idx="332">
                  <c:v>0.2</c:v>
                </c:pt>
                <c:pt idx="333">
                  <c:v>0.21</c:v>
                </c:pt>
                <c:pt idx="334">
                  <c:v>0.34</c:v>
                </c:pt>
                <c:pt idx="335">
                  <c:v>4.2300000000000004</c:v>
                </c:pt>
                <c:pt idx="336">
                  <c:v>2.88</c:v>
                </c:pt>
                <c:pt idx="337">
                  <c:v>2.27</c:v>
                </c:pt>
                <c:pt idx="338">
                  <c:v>2.44</c:v>
                </c:pt>
                <c:pt idx="339">
                  <c:v>4.32</c:v>
                </c:pt>
                <c:pt idx="340">
                  <c:v>1.26</c:v>
                </c:pt>
                <c:pt idx="341">
                  <c:v>2.12</c:v>
                </c:pt>
                <c:pt idx="342">
                  <c:v>1.89</c:v>
                </c:pt>
                <c:pt idx="343">
                  <c:v>0.92</c:v>
                </c:pt>
                <c:pt idx="344">
                  <c:v>2.39</c:v>
                </c:pt>
                <c:pt idx="345">
                  <c:v>4.5999999999999996</c:v>
                </c:pt>
                <c:pt idx="346">
                  <c:v>2.89</c:v>
                </c:pt>
                <c:pt idx="347">
                  <c:v>3.91</c:v>
                </c:pt>
                <c:pt idx="348">
                  <c:v>3.37</c:v>
                </c:pt>
                <c:pt idx="349">
                  <c:v>1.39</c:v>
                </c:pt>
                <c:pt idx="350">
                  <c:v>3.1</c:v>
                </c:pt>
                <c:pt idx="351">
                  <c:v>3.59</c:v>
                </c:pt>
                <c:pt idx="352">
                  <c:v>2.75</c:v>
                </c:pt>
                <c:pt idx="353">
                  <c:v>3.55</c:v>
                </c:pt>
                <c:pt idx="354">
                  <c:v>1.6</c:v>
                </c:pt>
                <c:pt idx="355">
                  <c:v>0.67</c:v>
                </c:pt>
                <c:pt idx="356">
                  <c:v>0.19</c:v>
                </c:pt>
                <c:pt idx="357">
                  <c:v>0.2</c:v>
                </c:pt>
                <c:pt idx="358">
                  <c:v>0.51</c:v>
                </c:pt>
                <c:pt idx="359">
                  <c:v>0.22</c:v>
                </c:pt>
                <c:pt idx="360">
                  <c:v>1.61</c:v>
                </c:pt>
                <c:pt idx="361">
                  <c:v>2.31</c:v>
                </c:pt>
                <c:pt idx="362">
                  <c:v>0.55000000000000004</c:v>
                </c:pt>
                <c:pt idx="363">
                  <c:v>4.4800000000000004</c:v>
                </c:pt>
                <c:pt idx="364">
                  <c:v>4.82</c:v>
                </c:pt>
                <c:pt idx="365">
                  <c:v>1.5</c:v>
                </c:pt>
                <c:pt idx="366">
                  <c:v>0.5</c:v>
                </c:pt>
                <c:pt idx="367">
                  <c:v>1.54</c:v>
                </c:pt>
                <c:pt idx="368">
                  <c:v>0.83</c:v>
                </c:pt>
                <c:pt idx="369">
                  <c:v>0.5</c:v>
                </c:pt>
                <c:pt idx="370">
                  <c:v>0.17</c:v>
                </c:pt>
                <c:pt idx="371">
                  <c:v>0.05</c:v>
                </c:pt>
                <c:pt idx="372">
                  <c:v>0.01</c:v>
                </c:pt>
                <c:pt idx="373">
                  <c:v>1.02</c:v>
                </c:pt>
                <c:pt idx="374">
                  <c:v>0.89</c:v>
                </c:pt>
                <c:pt idx="375">
                  <c:v>4.3099999999999996</c:v>
                </c:pt>
                <c:pt idx="376">
                  <c:v>4.76</c:v>
                </c:pt>
                <c:pt idx="377">
                  <c:v>1.74</c:v>
                </c:pt>
                <c:pt idx="378">
                  <c:v>0.8</c:v>
                </c:pt>
                <c:pt idx="379">
                  <c:v>0.32</c:v>
                </c:pt>
                <c:pt idx="380">
                  <c:v>0.13</c:v>
                </c:pt>
                <c:pt idx="381">
                  <c:v>0.41</c:v>
                </c:pt>
                <c:pt idx="382">
                  <c:v>2.08</c:v>
                </c:pt>
                <c:pt idx="383">
                  <c:v>2.27</c:v>
                </c:pt>
                <c:pt idx="384">
                  <c:v>5.56</c:v>
                </c:pt>
                <c:pt idx="385">
                  <c:v>3.61</c:v>
                </c:pt>
                <c:pt idx="386">
                  <c:v>4.54</c:v>
                </c:pt>
                <c:pt idx="387">
                  <c:v>2.38</c:v>
                </c:pt>
                <c:pt idx="388">
                  <c:v>1.65</c:v>
                </c:pt>
                <c:pt idx="389">
                  <c:v>1.74</c:v>
                </c:pt>
                <c:pt idx="390">
                  <c:v>3.87</c:v>
                </c:pt>
                <c:pt idx="391">
                  <c:v>5.07</c:v>
                </c:pt>
                <c:pt idx="392">
                  <c:v>2.6</c:v>
                </c:pt>
                <c:pt idx="393">
                  <c:v>1.29</c:v>
                </c:pt>
                <c:pt idx="394">
                  <c:v>0.89</c:v>
                </c:pt>
                <c:pt idx="395">
                  <c:v>0.43</c:v>
                </c:pt>
                <c:pt idx="396">
                  <c:v>0.42</c:v>
                </c:pt>
                <c:pt idx="397">
                  <c:v>0.19</c:v>
                </c:pt>
                <c:pt idx="398">
                  <c:v>0.18</c:v>
                </c:pt>
                <c:pt idx="399">
                  <c:v>0.54</c:v>
                </c:pt>
                <c:pt idx="400">
                  <c:v>3.05</c:v>
                </c:pt>
                <c:pt idx="401">
                  <c:v>1.1399999999999999</c:v>
                </c:pt>
                <c:pt idx="402">
                  <c:v>4.28</c:v>
                </c:pt>
                <c:pt idx="403">
                  <c:v>2.16</c:v>
                </c:pt>
                <c:pt idx="404">
                  <c:v>1.59</c:v>
                </c:pt>
                <c:pt idx="405">
                  <c:v>1.35</c:v>
                </c:pt>
                <c:pt idx="406">
                  <c:v>1.58</c:v>
                </c:pt>
                <c:pt idx="407">
                  <c:v>3.01</c:v>
                </c:pt>
                <c:pt idx="408">
                  <c:v>2.78</c:v>
                </c:pt>
                <c:pt idx="409">
                  <c:v>2.52</c:v>
                </c:pt>
                <c:pt idx="410">
                  <c:v>2.29</c:v>
                </c:pt>
                <c:pt idx="411">
                  <c:v>3.94</c:v>
                </c:pt>
                <c:pt idx="412">
                  <c:v>5.65</c:v>
                </c:pt>
                <c:pt idx="413">
                  <c:v>4.46</c:v>
                </c:pt>
                <c:pt idx="414">
                  <c:v>6.5</c:v>
                </c:pt>
                <c:pt idx="415">
                  <c:v>4.82</c:v>
                </c:pt>
                <c:pt idx="416">
                  <c:v>3.85</c:v>
                </c:pt>
                <c:pt idx="417">
                  <c:v>4.18</c:v>
                </c:pt>
                <c:pt idx="418">
                  <c:v>3.69</c:v>
                </c:pt>
                <c:pt idx="419">
                  <c:v>4.71</c:v>
                </c:pt>
                <c:pt idx="420">
                  <c:v>5.36</c:v>
                </c:pt>
                <c:pt idx="421">
                  <c:v>4.74</c:v>
                </c:pt>
                <c:pt idx="422">
                  <c:v>5.44</c:v>
                </c:pt>
                <c:pt idx="423">
                  <c:v>3.42</c:v>
                </c:pt>
                <c:pt idx="424">
                  <c:v>3.95</c:v>
                </c:pt>
                <c:pt idx="425">
                  <c:v>4.47</c:v>
                </c:pt>
                <c:pt idx="426">
                  <c:v>4.37</c:v>
                </c:pt>
                <c:pt idx="427">
                  <c:v>6.17</c:v>
                </c:pt>
                <c:pt idx="428">
                  <c:v>5.38</c:v>
                </c:pt>
                <c:pt idx="429">
                  <c:v>4.16</c:v>
                </c:pt>
                <c:pt idx="430">
                  <c:v>6.38</c:v>
                </c:pt>
                <c:pt idx="431">
                  <c:v>6.28</c:v>
                </c:pt>
                <c:pt idx="432">
                  <c:v>5.68</c:v>
                </c:pt>
                <c:pt idx="433">
                  <c:v>6.74</c:v>
                </c:pt>
                <c:pt idx="434">
                  <c:v>8.4700000000000006</c:v>
                </c:pt>
                <c:pt idx="435">
                  <c:v>3.79</c:v>
                </c:pt>
                <c:pt idx="436">
                  <c:v>5.93</c:v>
                </c:pt>
                <c:pt idx="437">
                  <c:v>6.64</c:v>
                </c:pt>
                <c:pt idx="438">
                  <c:v>6.61</c:v>
                </c:pt>
                <c:pt idx="439">
                  <c:v>6.25</c:v>
                </c:pt>
                <c:pt idx="440">
                  <c:v>4.62</c:v>
                </c:pt>
                <c:pt idx="441">
                  <c:v>5.25</c:v>
                </c:pt>
                <c:pt idx="442">
                  <c:v>6.65</c:v>
                </c:pt>
                <c:pt idx="443">
                  <c:v>4.74</c:v>
                </c:pt>
                <c:pt idx="444">
                  <c:v>3.99</c:v>
                </c:pt>
                <c:pt idx="445">
                  <c:v>3.85</c:v>
                </c:pt>
                <c:pt idx="446">
                  <c:v>3.86</c:v>
                </c:pt>
                <c:pt idx="447">
                  <c:v>4.4800000000000004</c:v>
                </c:pt>
                <c:pt idx="448">
                  <c:v>3.59</c:v>
                </c:pt>
                <c:pt idx="449">
                  <c:v>3.03</c:v>
                </c:pt>
                <c:pt idx="450">
                  <c:v>2.74</c:v>
                </c:pt>
                <c:pt idx="451">
                  <c:v>2.72</c:v>
                </c:pt>
                <c:pt idx="452">
                  <c:v>3</c:v>
                </c:pt>
                <c:pt idx="453">
                  <c:v>2.95</c:v>
                </c:pt>
                <c:pt idx="454">
                  <c:v>2.54</c:v>
                </c:pt>
                <c:pt idx="455">
                  <c:v>2.72</c:v>
                </c:pt>
                <c:pt idx="456">
                  <c:v>3.21</c:v>
                </c:pt>
                <c:pt idx="457">
                  <c:v>2.59</c:v>
                </c:pt>
                <c:pt idx="458">
                  <c:v>2.91</c:v>
                </c:pt>
                <c:pt idx="459">
                  <c:v>2.5499999999999998</c:v>
                </c:pt>
                <c:pt idx="460">
                  <c:v>2.46</c:v>
                </c:pt>
                <c:pt idx="461">
                  <c:v>1.73</c:v>
                </c:pt>
                <c:pt idx="462">
                  <c:v>1.2</c:v>
                </c:pt>
                <c:pt idx="463">
                  <c:v>1.2</c:v>
                </c:pt>
                <c:pt idx="464">
                  <c:v>1.22</c:v>
                </c:pt>
                <c:pt idx="465">
                  <c:v>1.04</c:v>
                </c:pt>
                <c:pt idx="466">
                  <c:v>1.06</c:v>
                </c:pt>
                <c:pt idx="467">
                  <c:v>0.91</c:v>
                </c:pt>
                <c:pt idx="468">
                  <c:v>0.71</c:v>
                </c:pt>
                <c:pt idx="469">
                  <c:v>0.95</c:v>
                </c:pt>
                <c:pt idx="470">
                  <c:v>2.5299999999999998</c:v>
                </c:pt>
                <c:pt idx="471">
                  <c:v>1.7</c:v>
                </c:pt>
                <c:pt idx="472">
                  <c:v>1.05</c:v>
                </c:pt>
                <c:pt idx="473">
                  <c:v>0.56999999999999995</c:v>
                </c:pt>
                <c:pt idx="474">
                  <c:v>0.43</c:v>
                </c:pt>
                <c:pt idx="475">
                  <c:v>0.33</c:v>
                </c:pt>
                <c:pt idx="476">
                  <c:v>0.43</c:v>
                </c:pt>
                <c:pt idx="477">
                  <c:v>0.43</c:v>
                </c:pt>
                <c:pt idx="478">
                  <c:v>0.27</c:v>
                </c:pt>
                <c:pt idx="479">
                  <c:v>0.36</c:v>
                </c:pt>
                <c:pt idx="480">
                  <c:v>0.28000000000000003</c:v>
                </c:pt>
                <c:pt idx="481">
                  <c:v>0.23</c:v>
                </c:pt>
                <c:pt idx="482">
                  <c:v>0.2</c:v>
                </c:pt>
                <c:pt idx="483">
                  <c:v>0.37</c:v>
                </c:pt>
                <c:pt idx="484">
                  <c:v>2.13</c:v>
                </c:pt>
                <c:pt idx="485">
                  <c:v>2.0299999999999998</c:v>
                </c:pt>
                <c:pt idx="486">
                  <c:v>0.98</c:v>
                </c:pt>
                <c:pt idx="487">
                  <c:v>0.56000000000000005</c:v>
                </c:pt>
                <c:pt idx="488">
                  <c:v>0.34</c:v>
                </c:pt>
                <c:pt idx="489">
                  <c:v>0.21</c:v>
                </c:pt>
                <c:pt idx="490">
                  <c:v>0.18</c:v>
                </c:pt>
                <c:pt idx="491">
                  <c:v>0.16</c:v>
                </c:pt>
                <c:pt idx="492">
                  <c:v>0.11</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0.36</c:v>
                </c:pt>
                <c:pt idx="526">
                  <c:v>2.4</c:v>
                </c:pt>
                <c:pt idx="527">
                  <c:v>2</c:v>
                </c:pt>
                <c:pt idx="528">
                  <c:v>0.89</c:v>
                </c:pt>
                <c:pt idx="529">
                  <c:v>0.49</c:v>
                </c:pt>
                <c:pt idx="530">
                  <c:v>0.24</c:v>
                </c:pt>
                <c:pt idx="531">
                  <c:v>0.08</c:v>
                </c:pt>
                <c:pt idx="532">
                  <c:v>0</c:v>
                </c:pt>
                <c:pt idx="533">
                  <c:v>0</c:v>
                </c:pt>
                <c:pt idx="534">
                  <c:v>0</c:v>
                </c:pt>
                <c:pt idx="535">
                  <c:v>0</c:v>
                </c:pt>
                <c:pt idx="536">
                  <c:v>0</c:v>
                </c:pt>
                <c:pt idx="537">
                  <c:v>2.98</c:v>
                </c:pt>
                <c:pt idx="538">
                  <c:v>2.56</c:v>
                </c:pt>
                <c:pt idx="539">
                  <c:v>4.8</c:v>
                </c:pt>
                <c:pt idx="540">
                  <c:v>4.46</c:v>
                </c:pt>
                <c:pt idx="541">
                  <c:v>2.66</c:v>
                </c:pt>
                <c:pt idx="542">
                  <c:v>1.51</c:v>
                </c:pt>
                <c:pt idx="543">
                  <c:v>1.3</c:v>
                </c:pt>
                <c:pt idx="544">
                  <c:v>0.87</c:v>
                </c:pt>
                <c:pt idx="545">
                  <c:v>0.44</c:v>
                </c:pt>
                <c:pt idx="546">
                  <c:v>0.37</c:v>
                </c:pt>
                <c:pt idx="547">
                  <c:v>0.33</c:v>
                </c:pt>
                <c:pt idx="548">
                  <c:v>0.25</c:v>
                </c:pt>
                <c:pt idx="549">
                  <c:v>0.22</c:v>
                </c:pt>
                <c:pt idx="550">
                  <c:v>0.27</c:v>
                </c:pt>
                <c:pt idx="551">
                  <c:v>0.31</c:v>
                </c:pt>
                <c:pt idx="552">
                  <c:v>0.34</c:v>
                </c:pt>
                <c:pt idx="553">
                  <c:v>0.95</c:v>
                </c:pt>
                <c:pt idx="554">
                  <c:v>2.13</c:v>
                </c:pt>
                <c:pt idx="555">
                  <c:v>1.9</c:v>
                </c:pt>
                <c:pt idx="556">
                  <c:v>1.48</c:v>
                </c:pt>
                <c:pt idx="557">
                  <c:v>1.02</c:v>
                </c:pt>
                <c:pt idx="558">
                  <c:v>1.48</c:v>
                </c:pt>
                <c:pt idx="559">
                  <c:v>1.77</c:v>
                </c:pt>
                <c:pt idx="560">
                  <c:v>1.48</c:v>
                </c:pt>
                <c:pt idx="561">
                  <c:v>0.45</c:v>
                </c:pt>
                <c:pt idx="562">
                  <c:v>0.88</c:v>
                </c:pt>
                <c:pt idx="563">
                  <c:v>3.29</c:v>
                </c:pt>
                <c:pt idx="564">
                  <c:v>2.89</c:v>
                </c:pt>
                <c:pt idx="565">
                  <c:v>2.71</c:v>
                </c:pt>
                <c:pt idx="566">
                  <c:v>2.37</c:v>
                </c:pt>
                <c:pt idx="567">
                  <c:v>2.0699999999999998</c:v>
                </c:pt>
                <c:pt idx="568">
                  <c:v>2.19</c:v>
                </c:pt>
                <c:pt idx="569">
                  <c:v>2.29</c:v>
                </c:pt>
                <c:pt idx="570">
                  <c:v>2.1800000000000002</c:v>
                </c:pt>
                <c:pt idx="571">
                  <c:v>3.91</c:v>
                </c:pt>
                <c:pt idx="572">
                  <c:v>3</c:v>
                </c:pt>
                <c:pt idx="573">
                  <c:v>2.09</c:v>
                </c:pt>
                <c:pt idx="574">
                  <c:v>1.07</c:v>
                </c:pt>
                <c:pt idx="575">
                  <c:v>1.86</c:v>
                </c:pt>
                <c:pt idx="576">
                  <c:v>2.89</c:v>
                </c:pt>
                <c:pt idx="577">
                  <c:v>2.1</c:v>
                </c:pt>
                <c:pt idx="578">
                  <c:v>2.2200000000000002</c:v>
                </c:pt>
                <c:pt idx="579">
                  <c:v>1.63</c:v>
                </c:pt>
                <c:pt idx="580">
                  <c:v>1.36</c:v>
                </c:pt>
                <c:pt idx="581">
                  <c:v>1.98</c:v>
                </c:pt>
                <c:pt idx="582">
                  <c:v>2.04</c:v>
                </c:pt>
                <c:pt idx="583">
                  <c:v>2.0099999999999998</c:v>
                </c:pt>
                <c:pt idx="584">
                  <c:v>2.31</c:v>
                </c:pt>
                <c:pt idx="585">
                  <c:v>1.0900000000000001</c:v>
                </c:pt>
                <c:pt idx="586">
                  <c:v>1.54</c:v>
                </c:pt>
                <c:pt idx="587">
                  <c:v>0.88</c:v>
                </c:pt>
                <c:pt idx="588">
                  <c:v>1.35</c:v>
                </c:pt>
                <c:pt idx="589">
                  <c:v>0.77</c:v>
                </c:pt>
                <c:pt idx="590">
                  <c:v>3.11</c:v>
                </c:pt>
                <c:pt idx="591">
                  <c:v>2.4</c:v>
                </c:pt>
                <c:pt idx="592">
                  <c:v>3.71</c:v>
                </c:pt>
                <c:pt idx="593">
                  <c:v>4.05</c:v>
                </c:pt>
                <c:pt idx="594">
                  <c:v>3.88</c:v>
                </c:pt>
                <c:pt idx="595">
                  <c:v>3.28</c:v>
                </c:pt>
                <c:pt idx="596">
                  <c:v>2</c:v>
                </c:pt>
                <c:pt idx="597">
                  <c:v>2.06</c:v>
                </c:pt>
                <c:pt idx="598">
                  <c:v>0.88</c:v>
                </c:pt>
                <c:pt idx="599">
                  <c:v>3.34</c:v>
                </c:pt>
                <c:pt idx="600">
                  <c:v>2.57</c:v>
                </c:pt>
                <c:pt idx="601">
                  <c:v>2.02</c:v>
                </c:pt>
                <c:pt idx="602">
                  <c:v>3</c:v>
                </c:pt>
                <c:pt idx="603">
                  <c:v>2.68</c:v>
                </c:pt>
                <c:pt idx="604">
                  <c:v>2.5499999999999998</c:v>
                </c:pt>
                <c:pt idx="605">
                  <c:v>1.41</c:v>
                </c:pt>
                <c:pt idx="606">
                  <c:v>1.32</c:v>
                </c:pt>
                <c:pt idx="607">
                  <c:v>0.82</c:v>
                </c:pt>
                <c:pt idx="608">
                  <c:v>0.42</c:v>
                </c:pt>
                <c:pt idx="609">
                  <c:v>2.0299999999999998</c:v>
                </c:pt>
                <c:pt idx="610">
                  <c:v>1.3</c:v>
                </c:pt>
                <c:pt idx="611">
                  <c:v>4.38</c:v>
                </c:pt>
                <c:pt idx="612">
                  <c:v>4.93</c:v>
                </c:pt>
                <c:pt idx="613">
                  <c:v>3.68</c:v>
                </c:pt>
                <c:pt idx="614">
                  <c:v>3.56</c:v>
                </c:pt>
                <c:pt idx="615">
                  <c:v>3.76</c:v>
                </c:pt>
                <c:pt idx="616">
                  <c:v>3.48</c:v>
                </c:pt>
                <c:pt idx="617">
                  <c:v>4.45</c:v>
                </c:pt>
                <c:pt idx="618">
                  <c:v>2.14</c:v>
                </c:pt>
                <c:pt idx="619">
                  <c:v>2.44</c:v>
                </c:pt>
                <c:pt idx="620">
                  <c:v>2.82</c:v>
                </c:pt>
                <c:pt idx="621">
                  <c:v>2.44</c:v>
                </c:pt>
                <c:pt idx="622">
                  <c:v>1.83</c:v>
                </c:pt>
                <c:pt idx="623">
                  <c:v>2.31</c:v>
                </c:pt>
                <c:pt idx="624">
                  <c:v>1.37</c:v>
                </c:pt>
                <c:pt idx="625">
                  <c:v>2.37</c:v>
                </c:pt>
                <c:pt idx="626">
                  <c:v>2.0499999999999998</c:v>
                </c:pt>
                <c:pt idx="627">
                  <c:v>0.87</c:v>
                </c:pt>
                <c:pt idx="628">
                  <c:v>2</c:v>
                </c:pt>
                <c:pt idx="629">
                  <c:v>1.65</c:v>
                </c:pt>
                <c:pt idx="630">
                  <c:v>1.62</c:v>
                </c:pt>
                <c:pt idx="631">
                  <c:v>0.83</c:v>
                </c:pt>
                <c:pt idx="632">
                  <c:v>1.2</c:v>
                </c:pt>
                <c:pt idx="633">
                  <c:v>2.73</c:v>
                </c:pt>
                <c:pt idx="634">
                  <c:v>2.97</c:v>
                </c:pt>
                <c:pt idx="635">
                  <c:v>0.28999999999999998</c:v>
                </c:pt>
                <c:pt idx="636">
                  <c:v>1.31</c:v>
                </c:pt>
                <c:pt idx="637">
                  <c:v>2.5</c:v>
                </c:pt>
                <c:pt idx="638">
                  <c:v>3.55</c:v>
                </c:pt>
                <c:pt idx="639">
                  <c:v>4.5</c:v>
                </c:pt>
                <c:pt idx="640">
                  <c:v>1.81</c:v>
                </c:pt>
                <c:pt idx="641">
                  <c:v>0.75</c:v>
                </c:pt>
                <c:pt idx="642">
                  <c:v>0.51</c:v>
                </c:pt>
                <c:pt idx="643">
                  <c:v>1.79</c:v>
                </c:pt>
                <c:pt idx="644">
                  <c:v>0.96</c:v>
                </c:pt>
                <c:pt idx="645">
                  <c:v>1.1599999999999999</c:v>
                </c:pt>
                <c:pt idx="646">
                  <c:v>1.18</c:v>
                </c:pt>
                <c:pt idx="647">
                  <c:v>1.25</c:v>
                </c:pt>
                <c:pt idx="648">
                  <c:v>0.81</c:v>
                </c:pt>
                <c:pt idx="649">
                  <c:v>0.45</c:v>
                </c:pt>
                <c:pt idx="650">
                  <c:v>0.48</c:v>
                </c:pt>
                <c:pt idx="651">
                  <c:v>0.5</c:v>
                </c:pt>
                <c:pt idx="652">
                  <c:v>1.94</c:v>
                </c:pt>
                <c:pt idx="653">
                  <c:v>0.39</c:v>
                </c:pt>
                <c:pt idx="654">
                  <c:v>0.71</c:v>
                </c:pt>
                <c:pt idx="655">
                  <c:v>1.9</c:v>
                </c:pt>
                <c:pt idx="656">
                  <c:v>0.8</c:v>
                </c:pt>
                <c:pt idx="657">
                  <c:v>0.4</c:v>
                </c:pt>
                <c:pt idx="658">
                  <c:v>0.56999999999999995</c:v>
                </c:pt>
                <c:pt idx="659">
                  <c:v>0.39</c:v>
                </c:pt>
                <c:pt idx="660">
                  <c:v>7.0000000000000007E-2</c:v>
                </c:pt>
                <c:pt idx="661">
                  <c:v>0.12</c:v>
                </c:pt>
                <c:pt idx="662">
                  <c:v>0.09</c:v>
                </c:pt>
                <c:pt idx="663">
                  <c:v>6.2</c:v>
                </c:pt>
                <c:pt idx="664">
                  <c:v>3.72</c:v>
                </c:pt>
                <c:pt idx="665">
                  <c:v>0.22</c:v>
                </c:pt>
                <c:pt idx="666">
                  <c:v>1.24</c:v>
                </c:pt>
                <c:pt idx="667">
                  <c:v>0.69</c:v>
                </c:pt>
                <c:pt idx="668">
                  <c:v>0.21</c:v>
                </c:pt>
                <c:pt idx="669">
                  <c:v>0.13</c:v>
                </c:pt>
                <c:pt idx="670">
                  <c:v>0.05</c:v>
                </c:pt>
                <c:pt idx="671">
                  <c:v>0.03</c:v>
                </c:pt>
                <c:pt idx="672">
                  <c:v>0.01</c:v>
                </c:pt>
                <c:pt idx="673">
                  <c:v>0</c:v>
                </c:pt>
                <c:pt idx="674">
                  <c:v>0</c:v>
                </c:pt>
                <c:pt idx="675">
                  <c:v>0</c:v>
                </c:pt>
                <c:pt idx="676">
                  <c:v>1.69</c:v>
                </c:pt>
                <c:pt idx="677">
                  <c:v>2.73</c:v>
                </c:pt>
                <c:pt idx="678">
                  <c:v>2.4300000000000002</c:v>
                </c:pt>
                <c:pt idx="679">
                  <c:v>1.35</c:v>
                </c:pt>
                <c:pt idx="680">
                  <c:v>0.66</c:v>
                </c:pt>
                <c:pt idx="681">
                  <c:v>0.36</c:v>
                </c:pt>
                <c:pt idx="682">
                  <c:v>0.12</c:v>
                </c:pt>
                <c:pt idx="683">
                  <c:v>0.04</c:v>
                </c:pt>
                <c:pt idx="684">
                  <c:v>0.01</c:v>
                </c:pt>
                <c:pt idx="685">
                  <c:v>0.01</c:v>
                </c:pt>
                <c:pt idx="686">
                  <c:v>0</c:v>
                </c:pt>
                <c:pt idx="687">
                  <c:v>0</c:v>
                </c:pt>
                <c:pt idx="688">
                  <c:v>0</c:v>
                </c:pt>
                <c:pt idx="689">
                  <c:v>0</c:v>
                </c:pt>
                <c:pt idx="690">
                  <c:v>0</c:v>
                </c:pt>
                <c:pt idx="691">
                  <c:v>0.54</c:v>
                </c:pt>
                <c:pt idx="692">
                  <c:v>0.47</c:v>
                </c:pt>
                <c:pt idx="693">
                  <c:v>0.5</c:v>
                </c:pt>
                <c:pt idx="694">
                  <c:v>1.63</c:v>
                </c:pt>
                <c:pt idx="695">
                  <c:v>0.57999999999999996</c:v>
                </c:pt>
                <c:pt idx="696">
                  <c:v>0.36</c:v>
                </c:pt>
                <c:pt idx="697">
                  <c:v>0.27</c:v>
                </c:pt>
                <c:pt idx="698">
                  <c:v>0.06</c:v>
                </c:pt>
                <c:pt idx="699">
                  <c:v>0.02</c:v>
                </c:pt>
                <c:pt idx="700">
                  <c:v>0.01</c:v>
                </c:pt>
                <c:pt idx="701">
                  <c:v>0</c:v>
                </c:pt>
                <c:pt idx="702">
                  <c:v>2.31</c:v>
                </c:pt>
                <c:pt idx="703">
                  <c:v>2.5099999999999998</c:v>
                </c:pt>
                <c:pt idx="704">
                  <c:v>1.42</c:v>
                </c:pt>
                <c:pt idx="705">
                  <c:v>1.37</c:v>
                </c:pt>
                <c:pt idx="706">
                  <c:v>1.27</c:v>
                </c:pt>
                <c:pt idx="707">
                  <c:v>2.99</c:v>
                </c:pt>
                <c:pt idx="708">
                  <c:v>4.8600000000000003</c:v>
                </c:pt>
                <c:pt idx="709">
                  <c:v>2.16</c:v>
                </c:pt>
                <c:pt idx="710">
                  <c:v>0.67</c:v>
                </c:pt>
                <c:pt idx="711">
                  <c:v>1.98</c:v>
                </c:pt>
                <c:pt idx="712">
                  <c:v>2.65</c:v>
                </c:pt>
                <c:pt idx="713">
                  <c:v>2.76</c:v>
                </c:pt>
                <c:pt idx="714">
                  <c:v>2.48</c:v>
                </c:pt>
                <c:pt idx="715">
                  <c:v>2.46</c:v>
                </c:pt>
                <c:pt idx="716">
                  <c:v>1.25</c:v>
                </c:pt>
                <c:pt idx="717">
                  <c:v>1.52</c:v>
                </c:pt>
                <c:pt idx="718">
                  <c:v>0.71</c:v>
                </c:pt>
                <c:pt idx="719">
                  <c:v>0.33</c:v>
                </c:pt>
                <c:pt idx="720">
                  <c:v>0.16</c:v>
                </c:pt>
                <c:pt idx="721">
                  <c:v>7.0000000000000007E-2</c:v>
                </c:pt>
                <c:pt idx="722">
                  <c:v>0.03</c:v>
                </c:pt>
                <c:pt idx="723">
                  <c:v>1.95</c:v>
                </c:pt>
                <c:pt idx="724">
                  <c:v>1.45</c:v>
                </c:pt>
                <c:pt idx="725">
                  <c:v>2.16</c:v>
                </c:pt>
                <c:pt idx="726">
                  <c:v>4.59</c:v>
                </c:pt>
                <c:pt idx="727">
                  <c:v>4.09</c:v>
                </c:pt>
                <c:pt idx="728">
                  <c:v>1.36</c:v>
                </c:pt>
                <c:pt idx="729">
                  <c:v>0.51</c:v>
                </c:pt>
                <c:pt idx="730">
                  <c:v>0.17</c:v>
                </c:pt>
                <c:pt idx="731">
                  <c:v>7.0000000000000007E-2</c:v>
                </c:pt>
                <c:pt idx="732">
                  <c:v>0.03</c:v>
                </c:pt>
                <c:pt idx="733">
                  <c:v>0.01</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0.3</c:v>
                </c:pt>
                <c:pt idx="748">
                  <c:v>0.11</c:v>
                </c:pt>
                <c:pt idx="749">
                  <c:v>0.05</c:v>
                </c:pt>
                <c:pt idx="750">
                  <c:v>0.02</c:v>
                </c:pt>
                <c:pt idx="751">
                  <c:v>0.82</c:v>
                </c:pt>
                <c:pt idx="752">
                  <c:v>4.16</c:v>
                </c:pt>
                <c:pt idx="753">
                  <c:v>1.47</c:v>
                </c:pt>
                <c:pt idx="754">
                  <c:v>0.57999999999999996</c:v>
                </c:pt>
                <c:pt idx="755">
                  <c:v>0.74</c:v>
                </c:pt>
                <c:pt idx="756">
                  <c:v>0.64</c:v>
                </c:pt>
                <c:pt idx="757">
                  <c:v>0.44</c:v>
                </c:pt>
                <c:pt idx="758">
                  <c:v>0.34</c:v>
                </c:pt>
                <c:pt idx="759">
                  <c:v>0.24</c:v>
                </c:pt>
                <c:pt idx="760">
                  <c:v>4.25</c:v>
                </c:pt>
                <c:pt idx="761">
                  <c:v>1.84</c:v>
                </c:pt>
                <c:pt idx="762">
                  <c:v>0.81</c:v>
                </c:pt>
                <c:pt idx="763">
                  <c:v>0.38</c:v>
                </c:pt>
                <c:pt idx="764">
                  <c:v>0.21</c:v>
                </c:pt>
                <c:pt idx="765">
                  <c:v>0.78</c:v>
                </c:pt>
                <c:pt idx="766">
                  <c:v>3.87</c:v>
                </c:pt>
                <c:pt idx="767">
                  <c:v>1.59</c:v>
                </c:pt>
                <c:pt idx="768">
                  <c:v>0.55000000000000004</c:v>
                </c:pt>
                <c:pt idx="769">
                  <c:v>0.62</c:v>
                </c:pt>
                <c:pt idx="770">
                  <c:v>0.44</c:v>
                </c:pt>
                <c:pt idx="771">
                  <c:v>1.06</c:v>
                </c:pt>
                <c:pt idx="772">
                  <c:v>1.27</c:v>
                </c:pt>
                <c:pt idx="773">
                  <c:v>1.55</c:v>
                </c:pt>
                <c:pt idx="774">
                  <c:v>1.72</c:v>
                </c:pt>
                <c:pt idx="775">
                  <c:v>1.78</c:v>
                </c:pt>
                <c:pt idx="776">
                  <c:v>2</c:v>
                </c:pt>
                <c:pt idx="777">
                  <c:v>2.0699999999999998</c:v>
                </c:pt>
                <c:pt idx="778">
                  <c:v>2.2999999999999998</c:v>
                </c:pt>
                <c:pt idx="779">
                  <c:v>1.43</c:v>
                </c:pt>
                <c:pt idx="780">
                  <c:v>3.57</c:v>
                </c:pt>
                <c:pt idx="781">
                  <c:v>4.62</c:v>
                </c:pt>
                <c:pt idx="782">
                  <c:v>6</c:v>
                </c:pt>
                <c:pt idx="783">
                  <c:v>5.58</c:v>
                </c:pt>
                <c:pt idx="784">
                  <c:v>4.6500000000000004</c:v>
                </c:pt>
                <c:pt idx="785">
                  <c:v>3.93</c:v>
                </c:pt>
                <c:pt idx="786">
                  <c:v>2.92</c:v>
                </c:pt>
                <c:pt idx="787">
                  <c:v>3.4</c:v>
                </c:pt>
                <c:pt idx="788">
                  <c:v>4.03</c:v>
                </c:pt>
                <c:pt idx="789">
                  <c:v>6.38</c:v>
                </c:pt>
                <c:pt idx="790">
                  <c:v>5.72</c:v>
                </c:pt>
                <c:pt idx="791">
                  <c:v>3.94</c:v>
                </c:pt>
                <c:pt idx="792">
                  <c:v>4.78</c:v>
                </c:pt>
                <c:pt idx="793">
                  <c:v>5.08</c:v>
                </c:pt>
                <c:pt idx="794">
                  <c:v>6.3</c:v>
                </c:pt>
                <c:pt idx="795">
                  <c:v>5.08</c:v>
                </c:pt>
                <c:pt idx="796">
                  <c:v>4.76</c:v>
                </c:pt>
                <c:pt idx="797">
                  <c:v>5.38</c:v>
                </c:pt>
                <c:pt idx="798">
                  <c:v>4.6500000000000004</c:v>
                </c:pt>
                <c:pt idx="799">
                  <c:v>4.22</c:v>
                </c:pt>
                <c:pt idx="800">
                  <c:v>4.5</c:v>
                </c:pt>
                <c:pt idx="801">
                  <c:v>4.12</c:v>
                </c:pt>
                <c:pt idx="802">
                  <c:v>4.6900000000000004</c:v>
                </c:pt>
                <c:pt idx="803">
                  <c:v>3.27</c:v>
                </c:pt>
                <c:pt idx="804">
                  <c:v>3.81</c:v>
                </c:pt>
                <c:pt idx="805">
                  <c:v>3.23</c:v>
                </c:pt>
                <c:pt idx="806">
                  <c:v>3.27</c:v>
                </c:pt>
                <c:pt idx="807">
                  <c:v>4.2</c:v>
                </c:pt>
                <c:pt idx="808">
                  <c:v>4.0999999999999996</c:v>
                </c:pt>
                <c:pt idx="809">
                  <c:v>3.19</c:v>
                </c:pt>
                <c:pt idx="810">
                  <c:v>3.06</c:v>
                </c:pt>
                <c:pt idx="811">
                  <c:v>2.74</c:v>
                </c:pt>
                <c:pt idx="812">
                  <c:v>2.35</c:v>
                </c:pt>
                <c:pt idx="813">
                  <c:v>2.42</c:v>
                </c:pt>
                <c:pt idx="814">
                  <c:v>2.46</c:v>
                </c:pt>
                <c:pt idx="815">
                  <c:v>1.6</c:v>
                </c:pt>
                <c:pt idx="816">
                  <c:v>2.76</c:v>
                </c:pt>
                <c:pt idx="817">
                  <c:v>2.57</c:v>
                </c:pt>
                <c:pt idx="818">
                  <c:v>3.17</c:v>
                </c:pt>
                <c:pt idx="819">
                  <c:v>2.54</c:v>
                </c:pt>
                <c:pt idx="820">
                  <c:v>3.22</c:v>
                </c:pt>
                <c:pt idx="821">
                  <c:v>3.95</c:v>
                </c:pt>
                <c:pt idx="822">
                  <c:v>3.31</c:v>
                </c:pt>
                <c:pt idx="823">
                  <c:v>3.2</c:v>
                </c:pt>
                <c:pt idx="824">
                  <c:v>2.8</c:v>
                </c:pt>
                <c:pt idx="825">
                  <c:v>2.78</c:v>
                </c:pt>
                <c:pt idx="826">
                  <c:v>1.6</c:v>
                </c:pt>
                <c:pt idx="827">
                  <c:v>1.78</c:v>
                </c:pt>
                <c:pt idx="828">
                  <c:v>1.68</c:v>
                </c:pt>
                <c:pt idx="829">
                  <c:v>1.94</c:v>
                </c:pt>
                <c:pt idx="830">
                  <c:v>1.18</c:v>
                </c:pt>
                <c:pt idx="831">
                  <c:v>0.61</c:v>
                </c:pt>
                <c:pt idx="832">
                  <c:v>1.41</c:v>
                </c:pt>
                <c:pt idx="833">
                  <c:v>1.5</c:v>
                </c:pt>
                <c:pt idx="834">
                  <c:v>0.59</c:v>
                </c:pt>
                <c:pt idx="835">
                  <c:v>1.03</c:v>
                </c:pt>
                <c:pt idx="836">
                  <c:v>1.89</c:v>
                </c:pt>
                <c:pt idx="837">
                  <c:v>1.33</c:v>
                </c:pt>
                <c:pt idx="838">
                  <c:v>2.84</c:v>
                </c:pt>
                <c:pt idx="839">
                  <c:v>1.94</c:v>
                </c:pt>
                <c:pt idx="840">
                  <c:v>1.35</c:v>
                </c:pt>
                <c:pt idx="841">
                  <c:v>1.04</c:v>
                </c:pt>
                <c:pt idx="842">
                  <c:v>1.07</c:v>
                </c:pt>
                <c:pt idx="843">
                  <c:v>1.0900000000000001</c:v>
                </c:pt>
                <c:pt idx="844">
                  <c:v>0.89</c:v>
                </c:pt>
                <c:pt idx="845">
                  <c:v>0.82</c:v>
                </c:pt>
                <c:pt idx="846">
                  <c:v>0.74</c:v>
                </c:pt>
                <c:pt idx="847">
                  <c:v>0.64</c:v>
                </c:pt>
                <c:pt idx="848">
                  <c:v>0.55000000000000004</c:v>
                </c:pt>
                <c:pt idx="849">
                  <c:v>0.7</c:v>
                </c:pt>
                <c:pt idx="850">
                  <c:v>3.37</c:v>
                </c:pt>
                <c:pt idx="851">
                  <c:v>1.77</c:v>
                </c:pt>
                <c:pt idx="852">
                  <c:v>0.81</c:v>
                </c:pt>
                <c:pt idx="853">
                  <c:v>0.45</c:v>
                </c:pt>
                <c:pt idx="854">
                  <c:v>0.49</c:v>
                </c:pt>
                <c:pt idx="855">
                  <c:v>0.41</c:v>
                </c:pt>
                <c:pt idx="856">
                  <c:v>0.32</c:v>
                </c:pt>
                <c:pt idx="857">
                  <c:v>0.26</c:v>
                </c:pt>
                <c:pt idx="858">
                  <c:v>0.19</c:v>
                </c:pt>
                <c:pt idx="859">
                  <c:v>0.7</c:v>
                </c:pt>
                <c:pt idx="860">
                  <c:v>0.89</c:v>
                </c:pt>
                <c:pt idx="861">
                  <c:v>0.26</c:v>
                </c:pt>
                <c:pt idx="862">
                  <c:v>0.08</c:v>
                </c:pt>
                <c:pt idx="863">
                  <c:v>0.03</c:v>
                </c:pt>
                <c:pt idx="864">
                  <c:v>0.01</c:v>
                </c:pt>
                <c:pt idx="865">
                  <c:v>0.01</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0.25</c:v>
                </c:pt>
                <c:pt idx="884">
                  <c:v>0.12</c:v>
                </c:pt>
                <c:pt idx="885">
                  <c:v>0.05</c:v>
                </c:pt>
                <c:pt idx="886">
                  <c:v>0.03</c:v>
                </c:pt>
                <c:pt idx="887">
                  <c:v>0.19</c:v>
                </c:pt>
                <c:pt idx="888">
                  <c:v>0.16</c:v>
                </c:pt>
                <c:pt idx="889">
                  <c:v>0.09</c:v>
                </c:pt>
                <c:pt idx="890">
                  <c:v>0.04</c:v>
                </c:pt>
                <c:pt idx="891">
                  <c:v>0.53</c:v>
                </c:pt>
                <c:pt idx="892">
                  <c:v>3.06</c:v>
                </c:pt>
                <c:pt idx="893">
                  <c:v>1.45</c:v>
                </c:pt>
                <c:pt idx="894">
                  <c:v>0.93</c:v>
                </c:pt>
                <c:pt idx="895">
                  <c:v>0.5</c:v>
                </c:pt>
                <c:pt idx="896">
                  <c:v>0.26</c:v>
                </c:pt>
                <c:pt idx="897">
                  <c:v>0.16</c:v>
                </c:pt>
                <c:pt idx="898">
                  <c:v>0.08</c:v>
                </c:pt>
                <c:pt idx="899">
                  <c:v>0.01</c:v>
                </c:pt>
                <c:pt idx="900">
                  <c:v>0</c:v>
                </c:pt>
                <c:pt idx="901">
                  <c:v>0</c:v>
                </c:pt>
                <c:pt idx="902">
                  <c:v>0</c:v>
                </c:pt>
                <c:pt idx="903">
                  <c:v>0</c:v>
                </c:pt>
                <c:pt idx="904">
                  <c:v>0</c:v>
                </c:pt>
                <c:pt idx="905">
                  <c:v>0.45</c:v>
                </c:pt>
                <c:pt idx="906">
                  <c:v>2.2999999999999998</c:v>
                </c:pt>
                <c:pt idx="907">
                  <c:v>2.76</c:v>
                </c:pt>
                <c:pt idx="908">
                  <c:v>2.4500000000000002</c:v>
                </c:pt>
                <c:pt idx="909">
                  <c:v>2.38</c:v>
                </c:pt>
                <c:pt idx="910">
                  <c:v>1.39</c:v>
                </c:pt>
                <c:pt idx="911">
                  <c:v>1.2</c:v>
                </c:pt>
                <c:pt idx="912">
                  <c:v>0.56000000000000005</c:v>
                </c:pt>
                <c:pt idx="913">
                  <c:v>0.57999999999999996</c:v>
                </c:pt>
                <c:pt idx="914">
                  <c:v>0.49</c:v>
                </c:pt>
                <c:pt idx="915">
                  <c:v>0.49</c:v>
                </c:pt>
                <c:pt idx="916">
                  <c:v>0.44</c:v>
                </c:pt>
                <c:pt idx="917">
                  <c:v>0.5</c:v>
                </c:pt>
                <c:pt idx="918">
                  <c:v>0.62</c:v>
                </c:pt>
                <c:pt idx="919">
                  <c:v>0.99</c:v>
                </c:pt>
                <c:pt idx="920">
                  <c:v>2.66</c:v>
                </c:pt>
                <c:pt idx="921">
                  <c:v>0.93</c:v>
                </c:pt>
                <c:pt idx="922">
                  <c:v>2.63</c:v>
                </c:pt>
                <c:pt idx="923">
                  <c:v>4.04</c:v>
                </c:pt>
                <c:pt idx="924">
                  <c:v>2.5</c:v>
                </c:pt>
                <c:pt idx="925">
                  <c:v>1.81</c:v>
                </c:pt>
                <c:pt idx="926">
                  <c:v>2.16</c:v>
                </c:pt>
                <c:pt idx="927">
                  <c:v>1.44</c:v>
                </c:pt>
                <c:pt idx="928">
                  <c:v>1.66</c:v>
                </c:pt>
                <c:pt idx="929">
                  <c:v>1.8</c:v>
                </c:pt>
                <c:pt idx="930">
                  <c:v>1.36</c:v>
                </c:pt>
                <c:pt idx="931">
                  <c:v>1.55</c:v>
                </c:pt>
                <c:pt idx="932">
                  <c:v>1.41</c:v>
                </c:pt>
                <c:pt idx="933">
                  <c:v>1.67</c:v>
                </c:pt>
                <c:pt idx="934">
                  <c:v>1.81</c:v>
                </c:pt>
                <c:pt idx="935">
                  <c:v>1.83</c:v>
                </c:pt>
                <c:pt idx="936">
                  <c:v>1.31</c:v>
                </c:pt>
                <c:pt idx="937">
                  <c:v>1.36</c:v>
                </c:pt>
                <c:pt idx="938">
                  <c:v>1.67</c:v>
                </c:pt>
                <c:pt idx="939">
                  <c:v>1.5</c:v>
                </c:pt>
                <c:pt idx="940">
                  <c:v>0.91</c:v>
                </c:pt>
                <c:pt idx="941">
                  <c:v>1.41</c:v>
                </c:pt>
                <c:pt idx="942">
                  <c:v>1.07</c:v>
                </c:pt>
                <c:pt idx="943">
                  <c:v>0.85</c:v>
                </c:pt>
                <c:pt idx="944">
                  <c:v>0.84</c:v>
                </c:pt>
                <c:pt idx="945">
                  <c:v>1.17</c:v>
                </c:pt>
                <c:pt idx="946">
                  <c:v>1.37</c:v>
                </c:pt>
                <c:pt idx="947">
                  <c:v>1.45</c:v>
                </c:pt>
                <c:pt idx="948">
                  <c:v>1.79</c:v>
                </c:pt>
                <c:pt idx="949">
                  <c:v>1.33</c:v>
                </c:pt>
                <c:pt idx="950">
                  <c:v>1.0900000000000001</c:v>
                </c:pt>
                <c:pt idx="951">
                  <c:v>0.92</c:v>
                </c:pt>
                <c:pt idx="952">
                  <c:v>0.56999999999999995</c:v>
                </c:pt>
                <c:pt idx="953">
                  <c:v>0.83</c:v>
                </c:pt>
                <c:pt idx="954">
                  <c:v>0.67</c:v>
                </c:pt>
                <c:pt idx="955">
                  <c:v>0.74</c:v>
                </c:pt>
                <c:pt idx="956">
                  <c:v>0.73</c:v>
                </c:pt>
                <c:pt idx="957">
                  <c:v>0.57999999999999996</c:v>
                </c:pt>
                <c:pt idx="958">
                  <c:v>0.87</c:v>
                </c:pt>
                <c:pt idx="959">
                  <c:v>0.63</c:v>
                </c:pt>
                <c:pt idx="960">
                  <c:v>0.45</c:v>
                </c:pt>
                <c:pt idx="961">
                  <c:v>0.71</c:v>
                </c:pt>
                <c:pt idx="962">
                  <c:v>1.08</c:v>
                </c:pt>
                <c:pt idx="963">
                  <c:v>1.2</c:v>
                </c:pt>
                <c:pt idx="964">
                  <c:v>0.92</c:v>
                </c:pt>
                <c:pt idx="965">
                  <c:v>0.75</c:v>
                </c:pt>
                <c:pt idx="966">
                  <c:v>0.6</c:v>
                </c:pt>
                <c:pt idx="967">
                  <c:v>0.53</c:v>
                </c:pt>
                <c:pt idx="968">
                  <c:v>0.77</c:v>
                </c:pt>
                <c:pt idx="969">
                  <c:v>0.59</c:v>
                </c:pt>
                <c:pt idx="970">
                  <c:v>1.18</c:v>
                </c:pt>
                <c:pt idx="971">
                  <c:v>1.98</c:v>
                </c:pt>
                <c:pt idx="972">
                  <c:v>2.75</c:v>
                </c:pt>
                <c:pt idx="973">
                  <c:v>1.99</c:v>
                </c:pt>
                <c:pt idx="974">
                  <c:v>2.4300000000000002</c:v>
                </c:pt>
                <c:pt idx="975">
                  <c:v>3.25</c:v>
                </c:pt>
                <c:pt idx="976">
                  <c:v>2.78</c:v>
                </c:pt>
                <c:pt idx="977">
                  <c:v>2.4500000000000002</c:v>
                </c:pt>
                <c:pt idx="978">
                  <c:v>3.16</c:v>
                </c:pt>
                <c:pt idx="979">
                  <c:v>2.06</c:v>
                </c:pt>
                <c:pt idx="980">
                  <c:v>1.56</c:v>
                </c:pt>
                <c:pt idx="981">
                  <c:v>1.73</c:v>
                </c:pt>
                <c:pt idx="982">
                  <c:v>1.46</c:v>
                </c:pt>
                <c:pt idx="983">
                  <c:v>1.7</c:v>
                </c:pt>
                <c:pt idx="984">
                  <c:v>1.31</c:v>
                </c:pt>
                <c:pt idx="985">
                  <c:v>0.89</c:v>
                </c:pt>
                <c:pt idx="986">
                  <c:v>0.72</c:v>
                </c:pt>
                <c:pt idx="987">
                  <c:v>0.94</c:v>
                </c:pt>
                <c:pt idx="988">
                  <c:v>0.93</c:v>
                </c:pt>
                <c:pt idx="989">
                  <c:v>1.25</c:v>
                </c:pt>
                <c:pt idx="990">
                  <c:v>1.4</c:v>
                </c:pt>
                <c:pt idx="991">
                  <c:v>1.21</c:v>
                </c:pt>
                <c:pt idx="992">
                  <c:v>0.4</c:v>
                </c:pt>
                <c:pt idx="993">
                  <c:v>0.94</c:v>
                </c:pt>
                <c:pt idx="994">
                  <c:v>0.56999999999999995</c:v>
                </c:pt>
                <c:pt idx="995">
                  <c:v>1.9</c:v>
                </c:pt>
                <c:pt idx="996">
                  <c:v>2.69</c:v>
                </c:pt>
                <c:pt idx="997">
                  <c:v>2.42</c:v>
                </c:pt>
                <c:pt idx="998">
                  <c:v>2.39</c:v>
                </c:pt>
                <c:pt idx="999">
                  <c:v>1.34</c:v>
                </c:pt>
                <c:pt idx="1000">
                  <c:v>1.44</c:v>
                </c:pt>
                <c:pt idx="1001">
                  <c:v>1.27</c:v>
                </c:pt>
                <c:pt idx="1002">
                  <c:v>1.03</c:v>
                </c:pt>
                <c:pt idx="1003">
                  <c:v>1.22</c:v>
                </c:pt>
                <c:pt idx="1004">
                  <c:v>2.4700000000000002</c:v>
                </c:pt>
                <c:pt idx="1005">
                  <c:v>1.33</c:v>
                </c:pt>
                <c:pt idx="1006">
                  <c:v>1.05</c:v>
                </c:pt>
                <c:pt idx="1007">
                  <c:v>0.84</c:v>
                </c:pt>
                <c:pt idx="1008">
                  <c:v>0.62</c:v>
                </c:pt>
                <c:pt idx="1009">
                  <c:v>0.44</c:v>
                </c:pt>
                <c:pt idx="1010">
                  <c:v>0.59</c:v>
                </c:pt>
                <c:pt idx="1011">
                  <c:v>1.53</c:v>
                </c:pt>
                <c:pt idx="1012">
                  <c:v>2.2799999999999998</c:v>
                </c:pt>
                <c:pt idx="1013">
                  <c:v>2.2200000000000002</c:v>
                </c:pt>
                <c:pt idx="1014">
                  <c:v>1.1499999999999999</c:v>
                </c:pt>
                <c:pt idx="1015">
                  <c:v>0.76</c:v>
                </c:pt>
                <c:pt idx="1016">
                  <c:v>0.67</c:v>
                </c:pt>
                <c:pt idx="1017">
                  <c:v>0.31</c:v>
                </c:pt>
                <c:pt idx="1018">
                  <c:v>1.4</c:v>
                </c:pt>
                <c:pt idx="1019">
                  <c:v>1.78</c:v>
                </c:pt>
                <c:pt idx="1020">
                  <c:v>0.57999999999999996</c:v>
                </c:pt>
                <c:pt idx="1021">
                  <c:v>1.23</c:v>
                </c:pt>
                <c:pt idx="1022">
                  <c:v>0.4</c:v>
                </c:pt>
                <c:pt idx="1023">
                  <c:v>0.48</c:v>
                </c:pt>
                <c:pt idx="1024">
                  <c:v>0.7</c:v>
                </c:pt>
                <c:pt idx="1025">
                  <c:v>0.3</c:v>
                </c:pt>
                <c:pt idx="1026">
                  <c:v>0.11</c:v>
                </c:pt>
                <c:pt idx="1027">
                  <c:v>0.02</c:v>
                </c:pt>
                <c:pt idx="1028">
                  <c:v>0.02</c:v>
                </c:pt>
                <c:pt idx="1029">
                  <c:v>0.01</c:v>
                </c:pt>
                <c:pt idx="1030">
                  <c:v>0</c:v>
                </c:pt>
                <c:pt idx="1031">
                  <c:v>0</c:v>
                </c:pt>
                <c:pt idx="1032">
                  <c:v>0</c:v>
                </c:pt>
                <c:pt idx="1033">
                  <c:v>0</c:v>
                </c:pt>
                <c:pt idx="1034">
                  <c:v>0</c:v>
                </c:pt>
                <c:pt idx="1035">
                  <c:v>0.24</c:v>
                </c:pt>
                <c:pt idx="1036">
                  <c:v>0.75</c:v>
                </c:pt>
                <c:pt idx="1037">
                  <c:v>0.35</c:v>
                </c:pt>
                <c:pt idx="1038">
                  <c:v>0.09</c:v>
                </c:pt>
                <c:pt idx="1039">
                  <c:v>0.04</c:v>
                </c:pt>
                <c:pt idx="1040">
                  <c:v>0.01</c:v>
                </c:pt>
                <c:pt idx="1041">
                  <c:v>0.63</c:v>
                </c:pt>
                <c:pt idx="1042">
                  <c:v>0.22</c:v>
                </c:pt>
                <c:pt idx="1043">
                  <c:v>0.1</c:v>
                </c:pt>
                <c:pt idx="1044">
                  <c:v>0.94</c:v>
                </c:pt>
                <c:pt idx="1045">
                  <c:v>1.2</c:v>
                </c:pt>
                <c:pt idx="1046">
                  <c:v>1.31</c:v>
                </c:pt>
                <c:pt idx="1047">
                  <c:v>0.55000000000000004</c:v>
                </c:pt>
                <c:pt idx="1048">
                  <c:v>2.5099999999999998</c:v>
                </c:pt>
                <c:pt idx="1049">
                  <c:v>5.57</c:v>
                </c:pt>
                <c:pt idx="1050">
                  <c:v>2.3199999999999998</c:v>
                </c:pt>
                <c:pt idx="1051">
                  <c:v>1.08</c:v>
                </c:pt>
                <c:pt idx="1052">
                  <c:v>1.57</c:v>
                </c:pt>
                <c:pt idx="1053">
                  <c:v>1.79</c:v>
                </c:pt>
                <c:pt idx="1054">
                  <c:v>2.33</c:v>
                </c:pt>
                <c:pt idx="1055">
                  <c:v>1.07</c:v>
                </c:pt>
                <c:pt idx="1056">
                  <c:v>0.44</c:v>
                </c:pt>
                <c:pt idx="1057">
                  <c:v>1.1000000000000001</c:v>
                </c:pt>
                <c:pt idx="1058">
                  <c:v>2.08</c:v>
                </c:pt>
                <c:pt idx="1059">
                  <c:v>1.45</c:v>
                </c:pt>
                <c:pt idx="1060">
                  <c:v>0.83</c:v>
                </c:pt>
                <c:pt idx="1061">
                  <c:v>0.34</c:v>
                </c:pt>
                <c:pt idx="1062">
                  <c:v>0.22</c:v>
                </c:pt>
                <c:pt idx="1063">
                  <c:v>0.11</c:v>
                </c:pt>
                <c:pt idx="1064">
                  <c:v>0.04</c:v>
                </c:pt>
                <c:pt idx="1065">
                  <c:v>0.01</c:v>
                </c:pt>
                <c:pt idx="1066">
                  <c:v>0</c:v>
                </c:pt>
                <c:pt idx="1067">
                  <c:v>0.3</c:v>
                </c:pt>
                <c:pt idx="1068">
                  <c:v>0.72</c:v>
                </c:pt>
                <c:pt idx="1069">
                  <c:v>0.17</c:v>
                </c:pt>
                <c:pt idx="1070">
                  <c:v>0.17</c:v>
                </c:pt>
                <c:pt idx="1071">
                  <c:v>0.08</c:v>
                </c:pt>
                <c:pt idx="1072">
                  <c:v>0.03</c:v>
                </c:pt>
                <c:pt idx="1073">
                  <c:v>4.6100000000000003</c:v>
                </c:pt>
                <c:pt idx="1074">
                  <c:v>2.27</c:v>
                </c:pt>
                <c:pt idx="1075">
                  <c:v>1.33</c:v>
                </c:pt>
                <c:pt idx="1076">
                  <c:v>0.43</c:v>
                </c:pt>
                <c:pt idx="1077">
                  <c:v>2.14</c:v>
                </c:pt>
                <c:pt idx="1078">
                  <c:v>2.27</c:v>
                </c:pt>
                <c:pt idx="1079">
                  <c:v>0.89</c:v>
                </c:pt>
                <c:pt idx="1080">
                  <c:v>1</c:v>
                </c:pt>
                <c:pt idx="1081">
                  <c:v>2.52</c:v>
                </c:pt>
                <c:pt idx="1082">
                  <c:v>3.64</c:v>
                </c:pt>
                <c:pt idx="1083">
                  <c:v>3.51</c:v>
                </c:pt>
                <c:pt idx="1084">
                  <c:v>1.37</c:v>
                </c:pt>
                <c:pt idx="1085">
                  <c:v>1.52</c:v>
                </c:pt>
                <c:pt idx="1086">
                  <c:v>2.71</c:v>
                </c:pt>
                <c:pt idx="1087">
                  <c:v>2.46</c:v>
                </c:pt>
                <c:pt idx="1088">
                  <c:v>3.88</c:v>
                </c:pt>
                <c:pt idx="1089">
                  <c:v>4.01</c:v>
                </c:pt>
                <c:pt idx="1090">
                  <c:v>2.75</c:v>
                </c:pt>
                <c:pt idx="1091">
                  <c:v>1.21</c:v>
                </c:pt>
                <c:pt idx="1092">
                  <c:v>0.43</c:v>
                </c:pt>
                <c:pt idx="1093">
                  <c:v>0.14000000000000001</c:v>
                </c:pt>
                <c:pt idx="1094">
                  <c:v>0.05</c:v>
                </c:pt>
                <c:pt idx="1095">
                  <c:v>0.03</c:v>
                </c:pt>
                <c:pt idx="1096">
                  <c:v>0.01</c:v>
                </c:pt>
                <c:pt idx="1097">
                  <c:v>0</c:v>
                </c:pt>
                <c:pt idx="1098">
                  <c:v>0</c:v>
                </c:pt>
                <c:pt idx="1099">
                  <c:v>0</c:v>
                </c:pt>
                <c:pt idx="1100">
                  <c:v>0</c:v>
                </c:pt>
                <c:pt idx="1101">
                  <c:v>0.27</c:v>
                </c:pt>
                <c:pt idx="1102">
                  <c:v>1.48</c:v>
                </c:pt>
                <c:pt idx="1103">
                  <c:v>2.0699999999999998</c:v>
                </c:pt>
                <c:pt idx="1104">
                  <c:v>1.24</c:v>
                </c:pt>
                <c:pt idx="1105">
                  <c:v>2.74</c:v>
                </c:pt>
                <c:pt idx="1106">
                  <c:v>2.71</c:v>
                </c:pt>
                <c:pt idx="1107">
                  <c:v>3.9</c:v>
                </c:pt>
                <c:pt idx="1108">
                  <c:v>2.39</c:v>
                </c:pt>
                <c:pt idx="1109">
                  <c:v>1.43</c:v>
                </c:pt>
                <c:pt idx="1110">
                  <c:v>1.77</c:v>
                </c:pt>
                <c:pt idx="1111">
                  <c:v>1.25</c:v>
                </c:pt>
                <c:pt idx="1112">
                  <c:v>0.75</c:v>
                </c:pt>
                <c:pt idx="1113">
                  <c:v>0.25</c:v>
                </c:pt>
                <c:pt idx="1114">
                  <c:v>0.17</c:v>
                </c:pt>
                <c:pt idx="1115">
                  <c:v>7.0000000000000007E-2</c:v>
                </c:pt>
                <c:pt idx="1116">
                  <c:v>0.78</c:v>
                </c:pt>
                <c:pt idx="1117">
                  <c:v>4.4000000000000004</c:v>
                </c:pt>
                <c:pt idx="1118">
                  <c:v>2.16</c:v>
                </c:pt>
                <c:pt idx="1119">
                  <c:v>1.03</c:v>
                </c:pt>
                <c:pt idx="1120">
                  <c:v>0.56999999999999995</c:v>
                </c:pt>
                <c:pt idx="1121">
                  <c:v>0.4</c:v>
                </c:pt>
                <c:pt idx="1122">
                  <c:v>0.28000000000000003</c:v>
                </c:pt>
                <c:pt idx="1123">
                  <c:v>0.28000000000000003</c:v>
                </c:pt>
                <c:pt idx="1124">
                  <c:v>0.25</c:v>
                </c:pt>
                <c:pt idx="1125">
                  <c:v>0.18</c:v>
                </c:pt>
                <c:pt idx="1126">
                  <c:v>0.12</c:v>
                </c:pt>
                <c:pt idx="1127">
                  <c:v>0.14000000000000001</c:v>
                </c:pt>
                <c:pt idx="1128">
                  <c:v>0.13</c:v>
                </c:pt>
                <c:pt idx="1129">
                  <c:v>0.12</c:v>
                </c:pt>
                <c:pt idx="1130">
                  <c:v>0.45</c:v>
                </c:pt>
                <c:pt idx="1131">
                  <c:v>4.21</c:v>
                </c:pt>
                <c:pt idx="1132">
                  <c:v>1.32</c:v>
                </c:pt>
                <c:pt idx="1133">
                  <c:v>0.56000000000000005</c:v>
                </c:pt>
                <c:pt idx="1134">
                  <c:v>0.59</c:v>
                </c:pt>
                <c:pt idx="1135">
                  <c:v>0.71</c:v>
                </c:pt>
                <c:pt idx="1136">
                  <c:v>0.87</c:v>
                </c:pt>
                <c:pt idx="1137">
                  <c:v>1.51</c:v>
                </c:pt>
                <c:pt idx="1138">
                  <c:v>1.1599999999999999</c:v>
                </c:pt>
                <c:pt idx="1139">
                  <c:v>0.97</c:v>
                </c:pt>
                <c:pt idx="1140">
                  <c:v>1.02</c:v>
                </c:pt>
                <c:pt idx="1141">
                  <c:v>1.07</c:v>
                </c:pt>
                <c:pt idx="1142">
                  <c:v>2.37</c:v>
                </c:pt>
                <c:pt idx="1143">
                  <c:v>2.66</c:v>
                </c:pt>
                <c:pt idx="1144">
                  <c:v>3.05</c:v>
                </c:pt>
                <c:pt idx="1145">
                  <c:v>3.43</c:v>
                </c:pt>
                <c:pt idx="1146">
                  <c:v>1.64</c:v>
                </c:pt>
                <c:pt idx="1147">
                  <c:v>1.3</c:v>
                </c:pt>
                <c:pt idx="1148">
                  <c:v>5.71</c:v>
                </c:pt>
                <c:pt idx="1149">
                  <c:v>5.55</c:v>
                </c:pt>
                <c:pt idx="1150">
                  <c:v>3.9</c:v>
                </c:pt>
                <c:pt idx="1151">
                  <c:v>2.97</c:v>
                </c:pt>
                <c:pt idx="1152">
                  <c:v>3.26</c:v>
                </c:pt>
                <c:pt idx="1153">
                  <c:v>5.19</c:v>
                </c:pt>
                <c:pt idx="1154">
                  <c:v>5.63</c:v>
                </c:pt>
                <c:pt idx="1155">
                  <c:v>4.51</c:v>
                </c:pt>
                <c:pt idx="1156">
                  <c:v>4.3</c:v>
                </c:pt>
                <c:pt idx="1157">
                  <c:v>4.9000000000000004</c:v>
                </c:pt>
                <c:pt idx="1158">
                  <c:v>3.85</c:v>
                </c:pt>
                <c:pt idx="1159">
                  <c:v>2.92</c:v>
                </c:pt>
                <c:pt idx="1160">
                  <c:v>5.9</c:v>
                </c:pt>
                <c:pt idx="1161">
                  <c:v>5.39</c:v>
                </c:pt>
                <c:pt idx="1162">
                  <c:v>4.8600000000000003</c:v>
                </c:pt>
                <c:pt idx="1163">
                  <c:v>4.99</c:v>
                </c:pt>
                <c:pt idx="1164">
                  <c:v>4.6900000000000004</c:v>
                </c:pt>
                <c:pt idx="1165">
                  <c:v>4.88</c:v>
                </c:pt>
                <c:pt idx="1166">
                  <c:v>4.8099999999999996</c:v>
                </c:pt>
                <c:pt idx="1167">
                  <c:v>5.0999999999999996</c:v>
                </c:pt>
                <c:pt idx="1168">
                  <c:v>4.78</c:v>
                </c:pt>
                <c:pt idx="1169">
                  <c:v>4.1500000000000004</c:v>
                </c:pt>
                <c:pt idx="1170">
                  <c:v>5.65</c:v>
                </c:pt>
                <c:pt idx="1171">
                  <c:v>4.5</c:v>
                </c:pt>
                <c:pt idx="1172">
                  <c:v>5.04</c:v>
                </c:pt>
                <c:pt idx="1173">
                  <c:v>4.49</c:v>
                </c:pt>
                <c:pt idx="1174">
                  <c:v>5.03</c:v>
                </c:pt>
                <c:pt idx="1175">
                  <c:v>4.68</c:v>
                </c:pt>
                <c:pt idx="1176">
                  <c:v>4</c:v>
                </c:pt>
                <c:pt idx="1177">
                  <c:v>4.0999999999999996</c:v>
                </c:pt>
                <c:pt idx="1178">
                  <c:v>2.4300000000000002</c:v>
                </c:pt>
                <c:pt idx="1179">
                  <c:v>3.66</c:v>
                </c:pt>
                <c:pt idx="1180">
                  <c:v>2.88</c:v>
                </c:pt>
                <c:pt idx="1181">
                  <c:v>3.15</c:v>
                </c:pt>
                <c:pt idx="1182">
                  <c:v>2.92</c:v>
                </c:pt>
                <c:pt idx="1183">
                  <c:v>3.01</c:v>
                </c:pt>
                <c:pt idx="1184">
                  <c:v>1.97</c:v>
                </c:pt>
                <c:pt idx="1185">
                  <c:v>2.0699999999999998</c:v>
                </c:pt>
                <c:pt idx="1186">
                  <c:v>3.66</c:v>
                </c:pt>
                <c:pt idx="1187">
                  <c:v>3.62</c:v>
                </c:pt>
                <c:pt idx="1188">
                  <c:v>3.35</c:v>
                </c:pt>
                <c:pt idx="1189">
                  <c:v>3.28</c:v>
                </c:pt>
                <c:pt idx="1190">
                  <c:v>2.69</c:v>
                </c:pt>
                <c:pt idx="1191">
                  <c:v>2.68</c:v>
                </c:pt>
                <c:pt idx="1192">
                  <c:v>2.8</c:v>
                </c:pt>
                <c:pt idx="1193">
                  <c:v>2.34</c:v>
                </c:pt>
                <c:pt idx="1194">
                  <c:v>1.87</c:v>
                </c:pt>
                <c:pt idx="1195">
                  <c:v>1.4</c:v>
                </c:pt>
                <c:pt idx="1196">
                  <c:v>1.9</c:v>
                </c:pt>
                <c:pt idx="1197">
                  <c:v>2.0699999999999998</c:v>
                </c:pt>
                <c:pt idx="1198">
                  <c:v>1.91</c:v>
                </c:pt>
                <c:pt idx="1199">
                  <c:v>1.36</c:v>
                </c:pt>
                <c:pt idx="1200">
                  <c:v>1.58</c:v>
                </c:pt>
                <c:pt idx="1201">
                  <c:v>2.2999999999999998</c:v>
                </c:pt>
                <c:pt idx="1202">
                  <c:v>1.63</c:v>
                </c:pt>
                <c:pt idx="1203">
                  <c:v>1.1200000000000001</c:v>
                </c:pt>
                <c:pt idx="1204">
                  <c:v>0.95</c:v>
                </c:pt>
                <c:pt idx="1205">
                  <c:v>1.36</c:v>
                </c:pt>
                <c:pt idx="1206">
                  <c:v>1.07</c:v>
                </c:pt>
                <c:pt idx="1207">
                  <c:v>1.08</c:v>
                </c:pt>
                <c:pt idx="1208">
                  <c:v>0.85</c:v>
                </c:pt>
                <c:pt idx="1209">
                  <c:v>0.61</c:v>
                </c:pt>
                <c:pt idx="1210">
                  <c:v>0.51</c:v>
                </c:pt>
                <c:pt idx="1211">
                  <c:v>0.62</c:v>
                </c:pt>
                <c:pt idx="1212">
                  <c:v>0.6</c:v>
                </c:pt>
                <c:pt idx="1213">
                  <c:v>0.63</c:v>
                </c:pt>
                <c:pt idx="1214">
                  <c:v>0.64</c:v>
                </c:pt>
                <c:pt idx="1215">
                  <c:v>2.0299999999999998</c:v>
                </c:pt>
                <c:pt idx="1216">
                  <c:v>1.2</c:v>
                </c:pt>
                <c:pt idx="1217">
                  <c:v>1.78</c:v>
                </c:pt>
                <c:pt idx="1218">
                  <c:v>0.89</c:v>
                </c:pt>
                <c:pt idx="1219">
                  <c:v>0.55000000000000004</c:v>
                </c:pt>
                <c:pt idx="1220">
                  <c:v>0.33</c:v>
                </c:pt>
                <c:pt idx="1221">
                  <c:v>0.21</c:v>
                </c:pt>
                <c:pt idx="1222">
                  <c:v>0.16</c:v>
                </c:pt>
                <c:pt idx="1223">
                  <c:v>0.11</c:v>
                </c:pt>
                <c:pt idx="1224">
                  <c:v>0.16</c:v>
                </c:pt>
                <c:pt idx="1225">
                  <c:v>0.13</c:v>
                </c:pt>
                <c:pt idx="1226">
                  <c:v>0.08</c:v>
                </c:pt>
                <c:pt idx="1227">
                  <c:v>0.04</c:v>
                </c:pt>
                <c:pt idx="1228">
                  <c:v>0.02</c:v>
                </c:pt>
                <c:pt idx="1229">
                  <c:v>0.01</c:v>
                </c:pt>
                <c:pt idx="1230">
                  <c:v>0</c:v>
                </c:pt>
                <c:pt idx="1231">
                  <c:v>0</c:v>
                </c:pt>
                <c:pt idx="1232">
                  <c:v>0</c:v>
                </c:pt>
                <c:pt idx="1233">
                  <c:v>0</c:v>
                </c:pt>
                <c:pt idx="1234">
                  <c:v>0</c:v>
                </c:pt>
                <c:pt idx="1235">
                  <c:v>0</c:v>
                </c:pt>
                <c:pt idx="1236">
                  <c:v>0</c:v>
                </c:pt>
                <c:pt idx="1237">
                  <c:v>0</c:v>
                </c:pt>
                <c:pt idx="1238">
                  <c:v>0</c:v>
                </c:pt>
                <c:pt idx="1239">
                  <c:v>0</c:v>
                </c:pt>
                <c:pt idx="1240">
                  <c:v>0</c:v>
                </c:pt>
                <c:pt idx="1241">
                  <c:v>0.35</c:v>
                </c:pt>
                <c:pt idx="1242">
                  <c:v>0.34</c:v>
                </c:pt>
                <c:pt idx="1243">
                  <c:v>0.17</c:v>
                </c:pt>
                <c:pt idx="1244">
                  <c:v>7.0000000000000007E-2</c:v>
                </c:pt>
                <c:pt idx="1245">
                  <c:v>1.36</c:v>
                </c:pt>
                <c:pt idx="1246">
                  <c:v>0.59</c:v>
                </c:pt>
                <c:pt idx="1247">
                  <c:v>0.34</c:v>
                </c:pt>
                <c:pt idx="1248">
                  <c:v>0.12</c:v>
                </c:pt>
                <c:pt idx="1249">
                  <c:v>0.05</c:v>
                </c:pt>
                <c:pt idx="1250">
                  <c:v>0.02</c:v>
                </c:pt>
                <c:pt idx="1251">
                  <c:v>0.02</c:v>
                </c:pt>
                <c:pt idx="1252">
                  <c:v>0.01</c:v>
                </c:pt>
                <c:pt idx="1253">
                  <c:v>0.01</c:v>
                </c:pt>
                <c:pt idx="1254">
                  <c:v>0</c:v>
                </c:pt>
                <c:pt idx="1255">
                  <c:v>0.3</c:v>
                </c:pt>
                <c:pt idx="1256">
                  <c:v>1.1599999999999999</c:v>
                </c:pt>
                <c:pt idx="1257">
                  <c:v>3.37</c:v>
                </c:pt>
                <c:pt idx="1258">
                  <c:v>1.86</c:v>
                </c:pt>
                <c:pt idx="1259">
                  <c:v>1.26</c:v>
                </c:pt>
                <c:pt idx="1260">
                  <c:v>0.4</c:v>
                </c:pt>
                <c:pt idx="1261">
                  <c:v>0</c:v>
                </c:pt>
                <c:pt idx="1262">
                  <c:v>0</c:v>
                </c:pt>
                <c:pt idx="1263">
                  <c:v>0</c:v>
                </c:pt>
                <c:pt idx="1264">
                  <c:v>0</c:v>
                </c:pt>
                <c:pt idx="1265">
                  <c:v>0</c:v>
                </c:pt>
                <c:pt idx="1266">
                  <c:v>0</c:v>
                </c:pt>
                <c:pt idx="1267">
                  <c:v>0</c:v>
                </c:pt>
                <c:pt idx="1268">
                  <c:v>0</c:v>
                </c:pt>
                <c:pt idx="1269">
                  <c:v>0</c:v>
                </c:pt>
                <c:pt idx="1270">
                  <c:v>0.62</c:v>
                </c:pt>
                <c:pt idx="1271">
                  <c:v>3.43</c:v>
                </c:pt>
                <c:pt idx="1272">
                  <c:v>1.25</c:v>
                </c:pt>
                <c:pt idx="1273">
                  <c:v>0.69</c:v>
                </c:pt>
                <c:pt idx="1274">
                  <c:v>0.57999999999999996</c:v>
                </c:pt>
                <c:pt idx="1275">
                  <c:v>0.38</c:v>
                </c:pt>
                <c:pt idx="1276">
                  <c:v>0.36</c:v>
                </c:pt>
                <c:pt idx="1277">
                  <c:v>0.3</c:v>
                </c:pt>
                <c:pt idx="1278">
                  <c:v>0.24</c:v>
                </c:pt>
                <c:pt idx="1279">
                  <c:v>0.25</c:v>
                </c:pt>
                <c:pt idx="1280">
                  <c:v>0.48</c:v>
                </c:pt>
                <c:pt idx="1281">
                  <c:v>0.55000000000000004</c:v>
                </c:pt>
                <c:pt idx="1282">
                  <c:v>0.61</c:v>
                </c:pt>
                <c:pt idx="1283">
                  <c:v>0.48</c:v>
                </c:pt>
                <c:pt idx="1284">
                  <c:v>0.56999999999999995</c:v>
                </c:pt>
                <c:pt idx="1285">
                  <c:v>3.44</c:v>
                </c:pt>
                <c:pt idx="1286">
                  <c:v>3.2</c:v>
                </c:pt>
                <c:pt idx="1287">
                  <c:v>1.1100000000000001</c:v>
                </c:pt>
                <c:pt idx="1288">
                  <c:v>3.7</c:v>
                </c:pt>
                <c:pt idx="1289">
                  <c:v>2.48</c:v>
                </c:pt>
                <c:pt idx="1290">
                  <c:v>2.72</c:v>
                </c:pt>
                <c:pt idx="1291">
                  <c:v>2.14</c:v>
                </c:pt>
                <c:pt idx="1292">
                  <c:v>1.47</c:v>
                </c:pt>
                <c:pt idx="1293">
                  <c:v>1.93</c:v>
                </c:pt>
                <c:pt idx="1294">
                  <c:v>2.37</c:v>
                </c:pt>
                <c:pt idx="1295">
                  <c:v>1.61</c:v>
                </c:pt>
                <c:pt idx="1296">
                  <c:v>1.83</c:v>
                </c:pt>
                <c:pt idx="1297">
                  <c:v>1.96</c:v>
                </c:pt>
                <c:pt idx="1298">
                  <c:v>2.12</c:v>
                </c:pt>
                <c:pt idx="1299">
                  <c:v>1.66</c:v>
                </c:pt>
                <c:pt idx="1300">
                  <c:v>2.21</c:v>
                </c:pt>
                <c:pt idx="1301">
                  <c:v>2.36</c:v>
                </c:pt>
                <c:pt idx="1302">
                  <c:v>2.1</c:v>
                </c:pt>
                <c:pt idx="1303">
                  <c:v>1.68</c:v>
                </c:pt>
                <c:pt idx="1304">
                  <c:v>1.33</c:v>
                </c:pt>
                <c:pt idx="1305">
                  <c:v>0.91</c:v>
                </c:pt>
                <c:pt idx="1306">
                  <c:v>1.49</c:v>
                </c:pt>
                <c:pt idx="1307">
                  <c:v>1.4</c:v>
                </c:pt>
                <c:pt idx="1308">
                  <c:v>1.34</c:v>
                </c:pt>
                <c:pt idx="1309">
                  <c:v>1.1299999999999999</c:v>
                </c:pt>
                <c:pt idx="1310">
                  <c:v>1.08</c:v>
                </c:pt>
                <c:pt idx="1311">
                  <c:v>1.06</c:v>
                </c:pt>
                <c:pt idx="1312">
                  <c:v>1.44</c:v>
                </c:pt>
                <c:pt idx="1313">
                  <c:v>1.89</c:v>
                </c:pt>
                <c:pt idx="1314">
                  <c:v>1.82</c:v>
                </c:pt>
                <c:pt idx="1315">
                  <c:v>1.29</c:v>
                </c:pt>
                <c:pt idx="1316">
                  <c:v>0.81</c:v>
                </c:pt>
                <c:pt idx="1317">
                  <c:v>1.53</c:v>
                </c:pt>
                <c:pt idx="1318">
                  <c:v>1.86</c:v>
                </c:pt>
                <c:pt idx="1319">
                  <c:v>3.23</c:v>
                </c:pt>
                <c:pt idx="1320">
                  <c:v>2.77</c:v>
                </c:pt>
                <c:pt idx="1321">
                  <c:v>2.52</c:v>
                </c:pt>
                <c:pt idx="1322">
                  <c:v>2.91</c:v>
                </c:pt>
                <c:pt idx="1323">
                  <c:v>3.05</c:v>
                </c:pt>
                <c:pt idx="1324">
                  <c:v>2.57</c:v>
                </c:pt>
                <c:pt idx="1325">
                  <c:v>2.2200000000000002</c:v>
                </c:pt>
                <c:pt idx="1326">
                  <c:v>0.56000000000000005</c:v>
                </c:pt>
                <c:pt idx="1327">
                  <c:v>1.47</c:v>
                </c:pt>
                <c:pt idx="1328">
                  <c:v>0.89</c:v>
                </c:pt>
                <c:pt idx="1329">
                  <c:v>2.13</c:v>
                </c:pt>
                <c:pt idx="1330">
                  <c:v>3.35</c:v>
                </c:pt>
                <c:pt idx="1331">
                  <c:v>3.94</c:v>
                </c:pt>
                <c:pt idx="1332">
                  <c:v>0.45</c:v>
                </c:pt>
                <c:pt idx="1333">
                  <c:v>4.0999999999999996</c:v>
                </c:pt>
                <c:pt idx="1334">
                  <c:v>3.23</c:v>
                </c:pt>
                <c:pt idx="1335">
                  <c:v>2.46</c:v>
                </c:pt>
                <c:pt idx="1336">
                  <c:v>3.48</c:v>
                </c:pt>
                <c:pt idx="1337">
                  <c:v>2.5</c:v>
                </c:pt>
                <c:pt idx="1338">
                  <c:v>1.32</c:v>
                </c:pt>
                <c:pt idx="1339">
                  <c:v>3.39</c:v>
                </c:pt>
                <c:pt idx="1340">
                  <c:v>5.03</c:v>
                </c:pt>
                <c:pt idx="1341">
                  <c:v>4.6100000000000003</c:v>
                </c:pt>
                <c:pt idx="1342">
                  <c:v>2.5099999999999998</c:v>
                </c:pt>
                <c:pt idx="1343">
                  <c:v>2.2000000000000002</c:v>
                </c:pt>
                <c:pt idx="1344">
                  <c:v>0.42</c:v>
                </c:pt>
                <c:pt idx="1345">
                  <c:v>0.66</c:v>
                </c:pt>
                <c:pt idx="1346">
                  <c:v>0.78</c:v>
                </c:pt>
                <c:pt idx="1347">
                  <c:v>0.42</c:v>
                </c:pt>
                <c:pt idx="1348">
                  <c:v>1.29</c:v>
                </c:pt>
                <c:pt idx="1349">
                  <c:v>3.17</c:v>
                </c:pt>
                <c:pt idx="1350">
                  <c:v>3.01</c:v>
                </c:pt>
                <c:pt idx="1351">
                  <c:v>1.85</c:v>
                </c:pt>
                <c:pt idx="1352">
                  <c:v>2.6</c:v>
                </c:pt>
                <c:pt idx="1353">
                  <c:v>2.11</c:v>
                </c:pt>
                <c:pt idx="1354">
                  <c:v>2.06</c:v>
                </c:pt>
                <c:pt idx="1355">
                  <c:v>1.85</c:v>
                </c:pt>
                <c:pt idx="1356">
                  <c:v>2.4900000000000002</c:v>
                </c:pt>
                <c:pt idx="1357">
                  <c:v>1.62</c:v>
                </c:pt>
                <c:pt idx="1358">
                  <c:v>1.24</c:v>
                </c:pt>
                <c:pt idx="1359">
                  <c:v>1.77</c:v>
                </c:pt>
                <c:pt idx="1360">
                  <c:v>1.85</c:v>
                </c:pt>
                <c:pt idx="1361">
                  <c:v>5.28</c:v>
                </c:pt>
                <c:pt idx="1362">
                  <c:v>3.66</c:v>
                </c:pt>
                <c:pt idx="1363">
                  <c:v>2.68</c:v>
                </c:pt>
                <c:pt idx="1364">
                  <c:v>1.63</c:v>
                </c:pt>
                <c:pt idx="1365">
                  <c:v>1.49</c:v>
                </c:pt>
                <c:pt idx="1366">
                  <c:v>1.1499999999999999</c:v>
                </c:pt>
                <c:pt idx="1367">
                  <c:v>1.1499999999999999</c:v>
                </c:pt>
                <c:pt idx="1368">
                  <c:v>1.55</c:v>
                </c:pt>
                <c:pt idx="1369">
                  <c:v>2.02</c:v>
                </c:pt>
                <c:pt idx="1370">
                  <c:v>1.1599999999999999</c:v>
                </c:pt>
                <c:pt idx="1371">
                  <c:v>1.9</c:v>
                </c:pt>
                <c:pt idx="1372">
                  <c:v>1.34</c:v>
                </c:pt>
                <c:pt idx="1373">
                  <c:v>0.92</c:v>
                </c:pt>
                <c:pt idx="1374">
                  <c:v>0.28999999999999998</c:v>
                </c:pt>
                <c:pt idx="1375">
                  <c:v>0.28000000000000003</c:v>
                </c:pt>
                <c:pt idx="1376">
                  <c:v>0.54</c:v>
                </c:pt>
                <c:pt idx="1377">
                  <c:v>1.01</c:v>
                </c:pt>
                <c:pt idx="1378">
                  <c:v>0.28999999999999998</c:v>
                </c:pt>
                <c:pt idx="1379">
                  <c:v>0.57999999999999996</c:v>
                </c:pt>
                <c:pt idx="1380">
                  <c:v>1.71</c:v>
                </c:pt>
                <c:pt idx="1381">
                  <c:v>1.47</c:v>
                </c:pt>
                <c:pt idx="1382">
                  <c:v>2.65</c:v>
                </c:pt>
                <c:pt idx="1383">
                  <c:v>3.48</c:v>
                </c:pt>
                <c:pt idx="1384">
                  <c:v>3.2</c:v>
                </c:pt>
                <c:pt idx="1385">
                  <c:v>1.98</c:v>
                </c:pt>
                <c:pt idx="1386">
                  <c:v>0.82</c:v>
                </c:pt>
                <c:pt idx="1387">
                  <c:v>0.91</c:v>
                </c:pt>
                <c:pt idx="1388">
                  <c:v>0.49</c:v>
                </c:pt>
                <c:pt idx="1389">
                  <c:v>0.23</c:v>
                </c:pt>
                <c:pt idx="1390">
                  <c:v>0.02</c:v>
                </c:pt>
                <c:pt idx="1391">
                  <c:v>0.01</c:v>
                </c:pt>
                <c:pt idx="1392">
                  <c:v>0</c:v>
                </c:pt>
                <c:pt idx="1393">
                  <c:v>0</c:v>
                </c:pt>
                <c:pt idx="1394">
                  <c:v>0</c:v>
                </c:pt>
                <c:pt idx="1395">
                  <c:v>0</c:v>
                </c:pt>
                <c:pt idx="1396">
                  <c:v>0</c:v>
                </c:pt>
                <c:pt idx="1397">
                  <c:v>0</c:v>
                </c:pt>
                <c:pt idx="1398">
                  <c:v>0</c:v>
                </c:pt>
                <c:pt idx="1399">
                  <c:v>0</c:v>
                </c:pt>
                <c:pt idx="1400">
                  <c:v>0</c:v>
                </c:pt>
                <c:pt idx="1401">
                  <c:v>0</c:v>
                </c:pt>
                <c:pt idx="1402">
                  <c:v>0.64</c:v>
                </c:pt>
                <c:pt idx="1403">
                  <c:v>1.74</c:v>
                </c:pt>
                <c:pt idx="1404">
                  <c:v>2.66</c:v>
                </c:pt>
                <c:pt idx="1405">
                  <c:v>3.65</c:v>
                </c:pt>
                <c:pt idx="1406">
                  <c:v>3.28</c:v>
                </c:pt>
                <c:pt idx="1407">
                  <c:v>1.9</c:v>
                </c:pt>
                <c:pt idx="1408">
                  <c:v>1</c:v>
                </c:pt>
                <c:pt idx="1409">
                  <c:v>0.56000000000000005</c:v>
                </c:pt>
                <c:pt idx="1410">
                  <c:v>0.23</c:v>
                </c:pt>
                <c:pt idx="1411">
                  <c:v>0.09</c:v>
                </c:pt>
                <c:pt idx="1412">
                  <c:v>0.04</c:v>
                </c:pt>
                <c:pt idx="1413">
                  <c:v>0.03</c:v>
                </c:pt>
                <c:pt idx="1414">
                  <c:v>0.01</c:v>
                </c:pt>
                <c:pt idx="1415">
                  <c:v>1.58</c:v>
                </c:pt>
                <c:pt idx="1416">
                  <c:v>2.16</c:v>
                </c:pt>
                <c:pt idx="1417">
                  <c:v>7.24</c:v>
                </c:pt>
                <c:pt idx="1418">
                  <c:v>2.1</c:v>
                </c:pt>
                <c:pt idx="1419">
                  <c:v>0.66</c:v>
                </c:pt>
                <c:pt idx="1420">
                  <c:v>0.21</c:v>
                </c:pt>
                <c:pt idx="1421">
                  <c:v>0.08</c:v>
                </c:pt>
                <c:pt idx="1422">
                  <c:v>0.22</c:v>
                </c:pt>
                <c:pt idx="1423">
                  <c:v>1.46</c:v>
                </c:pt>
                <c:pt idx="1424">
                  <c:v>1.48</c:v>
                </c:pt>
                <c:pt idx="1425">
                  <c:v>2.04</c:v>
                </c:pt>
                <c:pt idx="1426">
                  <c:v>0.68</c:v>
                </c:pt>
                <c:pt idx="1427">
                  <c:v>1.54</c:v>
                </c:pt>
                <c:pt idx="1428">
                  <c:v>0.93</c:v>
                </c:pt>
                <c:pt idx="1429">
                  <c:v>1.95</c:v>
                </c:pt>
                <c:pt idx="1430">
                  <c:v>2.78</c:v>
                </c:pt>
                <c:pt idx="1431">
                  <c:v>6.73</c:v>
                </c:pt>
                <c:pt idx="1432">
                  <c:v>2.2999999999999998</c:v>
                </c:pt>
                <c:pt idx="1433">
                  <c:v>0.49</c:v>
                </c:pt>
                <c:pt idx="1434">
                  <c:v>0.13</c:v>
                </c:pt>
                <c:pt idx="1435">
                  <c:v>0.4</c:v>
                </c:pt>
                <c:pt idx="1436">
                  <c:v>0.3</c:v>
                </c:pt>
                <c:pt idx="1437">
                  <c:v>0.15</c:v>
                </c:pt>
                <c:pt idx="1438">
                  <c:v>1.47</c:v>
                </c:pt>
                <c:pt idx="1439">
                  <c:v>1.23</c:v>
                </c:pt>
                <c:pt idx="1440">
                  <c:v>2.63</c:v>
                </c:pt>
                <c:pt idx="1441">
                  <c:v>1.34</c:v>
                </c:pt>
                <c:pt idx="1442">
                  <c:v>2.08</c:v>
                </c:pt>
                <c:pt idx="1443">
                  <c:v>1.48</c:v>
                </c:pt>
                <c:pt idx="1444">
                  <c:v>1.01</c:v>
                </c:pt>
                <c:pt idx="1445">
                  <c:v>0.54</c:v>
                </c:pt>
                <c:pt idx="1446">
                  <c:v>0.32</c:v>
                </c:pt>
                <c:pt idx="1447">
                  <c:v>0.19</c:v>
                </c:pt>
                <c:pt idx="1448">
                  <c:v>0.35</c:v>
                </c:pt>
                <c:pt idx="1449">
                  <c:v>1.48</c:v>
                </c:pt>
                <c:pt idx="1450">
                  <c:v>0.85</c:v>
                </c:pt>
                <c:pt idx="1451">
                  <c:v>1.66</c:v>
                </c:pt>
                <c:pt idx="1452">
                  <c:v>1.35</c:v>
                </c:pt>
                <c:pt idx="1453">
                  <c:v>1.01</c:v>
                </c:pt>
                <c:pt idx="1454">
                  <c:v>1.22</c:v>
                </c:pt>
                <c:pt idx="1455">
                  <c:v>2.73</c:v>
                </c:pt>
                <c:pt idx="1456">
                  <c:v>2.79</c:v>
                </c:pt>
                <c:pt idx="1457">
                  <c:v>1.45</c:v>
                </c:pt>
                <c:pt idx="1458">
                  <c:v>1.37</c:v>
                </c:pt>
                <c:pt idx="1459">
                  <c:v>1.57</c:v>
                </c:pt>
                <c:pt idx="1460">
                  <c:v>1.89</c:v>
                </c:pt>
              </c:numCache>
            </c:numRef>
          </c:val>
          <c:smooth val="0"/>
          <c:extLst>
            <c:ext xmlns:c16="http://schemas.microsoft.com/office/drawing/2014/chart" uri="{C3380CC4-5D6E-409C-BE32-E72D297353CC}">
              <c16:uniqueId val="{00000000-6FAE-4064-80A6-112EDFDA4627}"/>
            </c:ext>
          </c:extLst>
        </c:ser>
        <c:dLbls>
          <c:showLegendKey val="0"/>
          <c:showVal val="0"/>
          <c:showCatName val="0"/>
          <c:showSerName val="0"/>
          <c:showPercent val="0"/>
          <c:showBubbleSize val="0"/>
        </c:dLbls>
        <c:smooth val="0"/>
        <c:axId val="2051239071"/>
        <c:axId val="2051232415"/>
      </c:lineChart>
      <c:dateAx>
        <c:axId val="2051239071"/>
        <c:scaling>
          <c:orientation val="minMax"/>
        </c:scaling>
        <c:delete val="0"/>
        <c:axPos val="b"/>
        <c:numFmt formatCode="[$-409]mm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zh-TW"/>
          </a:p>
        </c:txPr>
        <c:crossAx val="2051232415"/>
        <c:crosses val="autoZero"/>
        <c:auto val="1"/>
        <c:lblOffset val="100"/>
        <c:baseTimeUnit val="days"/>
        <c:majorUnit val="12"/>
        <c:majorTimeUnit val="months"/>
      </c:dateAx>
      <c:valAx>
        <c:axId val="20512324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TW" sz="500" dirty="0" smtClean="0"/>
                  <a:t>mm</a:t>
                </a:r>
                <a:endParaRPr lang="zh-TW" altLang="en-US" sz="500"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zh-TW"/>
          </a:p>
        </c:txPr>
        <c:crossAx val="2051239071"/>
        <c:crosses val="autoZero"/>
        <c:crossBetween val="between"/>
      </c:valAx>
      <c:spPr>
        <a:noFill/>
        <a:ln>
          <a:noFill/>
        </a:ln>
        <a:effectLst/>
      </c:spPr>
    </c:plotArea>
    <c:plotVisOnly val="1"/>
    <c:dispBlanksAs val="gap"/>
    <c:showDLblsOverMax val="0"/>
  </c:chart>
  <c:spPr>
    <a:solidFill>
      <a:schemeClr val="bg1"/>
    </a:solidFill>
    <a:ln w="6350">
      <a:solidFill>
        <a:schemeClr val="tx1"/>
      </a:solidFill>
    </a:ln>
    <a:effectLst/>
  </c:spPr>
  <c:txPr>
    <a:bodyPr/>
    <a:lstStyle/>
    <a:p>
      <a:pPr>
        <a:defRPr/>
      </a:pPr>
      <a:endParaRPr lang="zh-TW"/>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TW" sz="800" dirty="0" smtClean="0"/>
              <a:t>ET Actual</a:t>
            </a:r>
            <a:endParaRPr lang="zh-TW" altLang="en-US" sz="800" dirty="0"/>
          </a:p>
        </c:rich>
      </c:tx>
      <c:layout>
        <c:manualLayout>
          <c:xMode val="edge"/>
          <c:yMode val="edge"/>
          <c:x val="0.368493085602977"/>
          <c:y val="1.431983059753157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manualLayout>
          <c:layoutTarget val="inner"/>
          <c:xMode val="edge"/>
          <c:yMode val="edge"/>
          <c:x val="0.10996383646300313"/>
          <c:y val="0.16847337075281718"/>
          <c:w val="0.86095733868657576"/>
          <c:h val="0.64250486535976603"/>
        </c:manualLayout>
      </c:layout>
      <c:lineChart>
        <c:grouping val="standard"/>
        <c:varyColors val="0"/>
        <c:ser>
          <c:idx val="0"/>
          <c:order val="0"/>
          <c:tx>
            <c:strRef>
              <c:f>'ET actual'!$A$2</c:f>
              <c:strCache>
                <c:ptCount val="1"/>
                <c:pt idx="0">
                  <c:v>小示範區</c:v>
                </c:pt>
              </c:strCache>
            </c:strRef>
          </c:tx>
          <c:spPr>
            <a:ln w="12700" cap="rnd">
              <a:solidFill>
                <a:schemeClr val="accent1"/>
              </a:solidFill>
              <a:round/>
            </a:ln>
            <a:effectLst/>
          </c:spPr>
          <c:marker>
            <c:symbol val="none"/>
          </c:marker>
          <c:cat>
            <c:numRef>
              <c:f>'ET actual'!$B$1:$BDF$1</c:f>
              <c:numCache>
                <c:formatCode>[$-409]mmmmm\-yy;@</c:formatCode>
                <c:ptCount val="1461"/>
                <c:pt idx="0">
                  <c:v>43267</c:v>
                </c:pt>
                <c:pt idx="1">
                  <c:v>43268</c:v>
                </c:pt>
                <c:pt idx="2">
                  <c:v>43269</c:v>
                </c:pt>
                <c:pt idx="3">
                  <c:v>43270</c:v>
                </c:pt>
                <c:pt idx="4">
                  <c:v>43271</c:v>
                </c:pt>
                <c:pt idx="5">
                  <c:v>43272</c:v>
                </c:pt>
                <c:pt idx="6">
                  <c:v>43273</c:v>
                </c:pt>
                <c:pt idx="7">
                  <c:v>43274</c:v>
                </c:pt>
                <c:pt idx="8">
                  <c:v>43275</c:v>
                </c:pt>
                <c:pt idx="9">
                  <c:v>43276</c:v>
                </c:pt>
                <c:pt idx="10">
                  <c:v>43277</c:v>
                </c:pt>
                <c:pt idx="11">
                  <c:v>43278</c:v>
                </c:pt>
                <c:pt idx="12">
                  <c:v>43279</c:v>
                </c:pt>
                <c:pt idx="13">
                  <c:v>43280</c:v>
                </c:pt>
                <c:pt idx="14">
                  <c:v>43281</c:v>
                </c:pt>
                <c:pt idx="15">
                  <c:v>43282</c:v>
                </c:pt>
                <c:pt idx="16">
                  <c:v>43283</c:v>
                </c:pt>
                <c:pt idx="17">
                  <c:v>43284</c:v>
                </c:pt>
                <c:pt idx="18">
                  <c:v>43285</c:v>
                </c:pt>
                <c:pt idx="19">
                  <c:v>43286</c:v>
                </c:pt>
                <c:pt idx="20">
                  <c:v>43287</c:v>
                </c:pt>
                <c:pt idx="21">
                  <c:v>43288</c:v>
                </c:pt>
                <c:pt idx="22">
                  <c:v>43289</c:v>
                </c:pt>
                <c:pt idx="23">
                  <c:v>43290</c:v>
                </c:pt>
                <c:pt idx="24">
                  <c:v>43291</c:v>
                </c:pt>
                <c:pt idx="25">
                  <c:v>43292</c:v>
                </c:pt>
                <c:pt idx="26">
                  <c:v>43293</c:v>
                </c:pt>
                <c:pt idx="27">
                  <c:v>43294</c:v>
                </c:pt>
                <c:pt idx="28">
                  <c:v>43295</c:v>
                </c:pt>
                <c:pt idx="29">
                  <c:v>43296</c:v>
                </c:pt>
                <c:pt idx="30">
                  <c:v>43297</c:v>
                </c:pt>
                <c:pt idx="31">
                  <c:v>43298</c:v>
                </c:pt>
                <c:pt idx="32">
                  <c:v>43299</c:v>
                </c:pt>
                <c:pt idx="33">
                  <c:v>43300</c:v>
                </c:pt>
                <c:pt idx="34">
                  <c:v>43301</c:v>
                </c:pt>
                <c:pt idx="35">
                  <c:v>43302</c:v>
                </c:pt>
                <c:pt idx="36">
                  <c:v>43303</c:v>
                </c:pt>
                <c:pt idx="37">
                  <c:v>43304</c:v>
                </c:pt>
                <c:pt idx="38">
                  <c:v>43305</c:v>
                </c:pt>
                <c:pt idx="39">
                  <c:v>43306</c:v>
                </c:pt>
                <c:pt idx="40">
                  <c:v>43307</c:v>
                </c:pt>
                <c:pt idx="41">
                  <c:v>43308</c:v>
                </c:pt>
                <c:pt idx="42">
                  <c:v>43309</c:v>
                </c:pt>
                <c:pt idx="43">
                  <c:v>43310</c:v>
                </c:pt>
                <c:pt idx="44">
                  <c:v>43311</c:v>
                </c:pt>
                <c:pt idx="45">
                  <c:v>43312</c:v>
                </c:pt>
                <c:pt idx="46">
                  <c:v>43313</c:v>
                </c:pt>
                <c:pt idx="47">
                  <c:v>43314</c:v>
                </c:pt>
                <c:pt idx="48">
                  <c:v>43315</c:v>
                </c:pt>
                <c:pt idx="49">
                  <c:v>43316</c:v>
                </c:pt>
                <c:pt idx="50">
                  <c:v>43317</c:v>
                </c:pt>
                <c:pt idx="51">
                  <c:v>43318</c:v>
                </c:pt>
                <c:pt idx="52">
                  <c:v>43319</c:v>
                </c:pt>
                <c:pt idx="53">
                  <c:v>43320</c:v>
                </c:pt>
                <c:pt idx="54">
                  <c:v>43321</c:v>
                </c:pt>
                <c:pt idx="55">
                  <c:v>43322</c:v>
                </c:pt>
                <c:pt idx="56">
                  <c:v>43323</c:v>
                </c:pt>
                <c:pt idx="57">
                  <c:v>43324</c:v>
                </c:pt>
                <c:pt idx="58">
                  <c:v>43325</c:v>
                </c:pt>
                <c:pt idx="59">
                  <c:v>43326</c:v>
                </c:pt>
                <c:pt idx="60">
                  <c:v>43327</c:v>
                </c:pt>
                <c:pt idx="61">
                  <c:v>43328</c:v>
                </c:pt>
                <c:pt idx="62">
                  <c:v>43329</c:v>
                </c:pt>
                <c:pt idx="63">
                  <c:v>43330</c:v>
                </c:pt>
                <c:pt idx="64">
                  <c:v>43331</c:v>
                </c:pt>
                <c:pt idx="65">
                  <c:v>43332</c:v>
                </c:pt>
                <c:pt idx="66">
                  <c:v>43333</c:v>
                </c:pt>
                <c:pt idx="67">
                  <c:v>43334</c:v>
                </c:pt>
                <c:pt idx="68">
                  <c:v>43335</c:v>
                </c:pt>
                <c:pt idx="69">
                  <c:v>43336</c:v>
                </c:pt>
                <c:pt idx="70">
                  <c:v>43337</c:v>
                </c:pt>
                <c:pt idx="71">
                  <c:v>43338</c:v>
                </c:pt>
                <c:pt idx="72">
                  <c:v>43339</c:v>
                </c:pt>
                <c:pt idx="73">
                  <c:v>43340</c:v>
                </c:pt>
                <c:pt idx="74">
                  <c:v>43341</c:v>
                </c:pt>
                <c:pt idx="75">
                  <c:v>43342</c:v>
                </c:pt>
                <c:pt idx="76">
                  <c:v>43343</c:v>
                </c:pt>
                <c:pt idx="77">
                  <c:v>43344</c:v>
                </c:pt>
                <c:pt idx="78">
                  <c:v>43345</c:v>
                </c:pt>
                <c:pt idx="79">
                  <c:v>43346</c:v>
                </c:pt>
                <c:pt idx="80">
                  <c:v>43347</c:v>
                </c:pt>
                <c:pt idx="81">
                  <c:v>43348</c:v>
                </c:pt>
                <c:pt idx="82">
                  <c:v>43349</c:v>
                </c:pt>
                <c:pt idx="83">
                  <c:v>43350</c:v>
                </c:pt>
                <c:pt idx="84">
                  <c:v>43351</c:v>
                </c:pt>
                <c:pt idx="85">
                  <c:v>43352</c:v>
                </c:pt>
                <c:pt idx="86">
                  <c:v>43353</c:v>
                </c:pt>
                <c:pt idx="87">
                  <c:v>43354</c:v>
                </c:pt>
                <c:pt idx="88">
                  <c:v>43355</c:v>
                </c:pt>
                <c:pt idx="89">
                  <c:v>43356</c:v>
                </c:pt>
                <c:pt idx="90">
                  <c:v>43357</c:v>
                </c:pt>
                <c:pt idx="91">
                  <c:v>43358</c:v>
                </c:pt>
                <c:pt idx="92">
                  <c:v>43359</c:v>
                </c:pt>
                <c:pt idx="93">
                  <c:v>43360</c:v>
                </c:pt>
                <c:pt idx="94">
                  <c:v>43361</c:v>
                </c:pt>
                <c:pt idx="95">
                  <c:v>43362</c:v>
                </c:pt>
                <c:pt idx="96">
                  <c:v>43363</c:v>
                </c:pt>
                <c:pt idx="97">
                  <c:v>43364</c:v>
                </c:pt>
                <c:pt idx="98">
                  <c:v>43365</c:v>
                </c:pt>
                <c:pt idx="99">
                  <c:v>43366</c:v>
                </c:pt>
                <c:pt idx="100">
                  <c:v>43367</c:v>
                </c:pt>
                <c:pt idx="101">
                  <c:v>43368</c:v>
                </c:pt>
                <c:pt idx="102">
                  <c:v>43369</c:v>
                </c:pt>
                <c:pt idx="103">
                  <c:v>43370</c:v>
                </c:pt>
                <c:pt idx="104">
                  <c:v>43371</c:v>
                </c:pt>
                <c:pt idx="105">
                  <c:v>43372</c:v>
                </c:pt>
                <c:pt idx="106">
                  <c:v>43373</c:v>
                </c:pt>
                <c:pt idx="107">
                  <c:v>43374</c:v>
                </c:pt>
                <c:pt idx="108">
                  <c:v>43375</c:v>
                </c:pt>
                <c:pt idx="109">
                  <c:v>43376</c:v>
                </c:pt>
                <c:pt idx="110">
                  <c:v>43377</c:v>
                </c:pt>
                <c:pt idx="111">
                  <c:v>43378</c:v>
                </c:pt>
                <c:pt idx="112">
                  <c:v>43379</c:v>
                </c:pt>
                <c:pt idx="113">
                  <c:v>43380</c:v>
                </c:pt>
                <c:pt idx="114">
                  <c:v>43381</c:v>
                </c:pt>
                <c:pt idx="115">
                  <c:v>43382</c:v>
                </c:pt>
                <c:pt idx="116">
                  <c:v>43383</c:v>
                </c:pt>
                <c:pt idx="117">
                  <c:v>43384</c:v>
                </c:pt>
                <c:pt idx="118">
                  <c:v>43385</c:v>
                </c:pt>
                <c:pt idx="119">
                  <c:v>43386</c:v>
                </c:pt>
                <c:pt idx="120">
                  <c:v>43387</c:v>
                </c:pt>
                <c:pt idx="121">
                  <c:v>43388</c:v>
                </c:pt>
                <c:pt idx="122">
                  <c:v>43389</c:v>
                </c:pt>
                <c:pt idx="123">
                  <c:v>43390</c:v>
                </c:pt>
                <c:pt idx="124">
                  <c:v>43391</c:v>
                </c:pt>
                <c:pt idx="125">
                  <c:v>43392</c:v>
                </c:pt>
                <c:pt idx="126">
                  <c:v>43393</c:v>
                </c:pt>
                <c:pt idx="127">
                  <c:v>43394</c:v>
                </c:pt>
                <c:pt idx="128">
                  <c:v>43395</c:v>
                </c:pt>
                <c:pt idx="129">
                  <c:v>43396</c:v>
                </c:pt>
                <c:pt idx="130">
                  <c:v>43397</c:v>
                </c:pt>
                <c:pt idx="131">
                  <c:v>43398</c:v>
                </c:pt>
                <c:pt idx="132">
                  <c:v>43399</c:v>
                </c:pt>
                <c:pt idx="133">
                  <c:v>43400</c:v>
                </c:pt>
                <c:pt idx="134">
                  <c:v>43401</c:v>
                </c:pt>
                <c:pt idx="135">
                  <c:v>43402</c:v>
                </c:pt>
                <c:pt idx="136">
                  <c:v>43403</c:v>
                </c:pt>
                <c:pt idx="137">
                  <c:v>43404</c:v>
                </c:pt>
                <c:pt idx="138">
                  <c:v>43405</c:v>
                </c:pt>
                <c:pt idx="139">
                  <c:v>43406</c:v>
                </c:pt>
                <c:pt idx="140">
                  <c:v>43407</c:v>
                </c:pt>
                <c:pt idx="141">
                  <c:v>43408</c:v>
                </c:pt>
                <c:pt idx="142">
                  <c:v>43409</c:v>
                </c:pt>
                <c:pt idx="143">
                  <c:v>43410</c:v>
                </c:pt>
                <c:pt idx="144">
                  <c:v>43411</c:v>
                </c:pt>
                <c:pt idx="145">
                  <c:v>43412</c:v>
                </c:pt>
                <c:pt idx="146">
                  <c:v>43413</c:v>
                </c:pt>
                <c:pt idx="147">
                  <c:v>43414</c:v>
                </c:pt>
                <c:pt idx="148">
                  <c:v>43415</c:v>
                </c:pt>
                <c:pt idx="149">
                  <c:v>43416</c:v>
                </c:pt>
                <c:pt idx="150">
                  <c:v>43417</c:v>
                </c:pt>
                <c:pt idx="151">
                  <c:v>43418</c:v>
                </c:pt>
                <c:pt idx="152">
                  <c:v>43419</c:v>
                </c:pt>
                <c:pt idx="153">
                  <c:v>43420</c:v>
                </c:pt>
                <c:pt idx="154">
                  <c:v>43421</c:v>
                </c:pt>
                <c:pt idx="155">
                  <c:v>43422</c:v>
                </c:pt>
                <c:pt idx="156">
                  <c:v>43423</c:v>
                </c:pt>
                <c:pt idx="157">
                  <c:v>43424</c:v>
                </c:pt>
                <c:pt idx="158">
                  <c:v>43425</c:v>
                </c:pt>
                <c:pt idx="159">
                  <c:v>43426</c:v>
                </c:pt>
                <c:pt idx="160">
                  <c:v>43427</c:v>
                </c:pt>
                <c:pt idx="161">
                  <c:v>43428</c:v>
                </c:pt>
                <c:pt idx="162">
                  <c:v>43429</c:v>
                </c:pt>
                <c:pt idx="163">
                  <c:v>43430</c:v>
                </c:pt>
                <c:pt idx="164">
                  <c:v>43431</c:v>
                </c:pt>
                <c:pt idx="165">
                  <c:v>43432</c:v>
                </c:pt>
                <c:pt idx="166">
                  <c:v>43433</c:v>
                </c:pt>
                <c:pt idx="167">
                  <c:v>43434</c:v>
                </c:pt>
                <c:pt idx="168">
                  <c:v>43435</c:v>
                </c:pt>
                <c:pt idx="169">
                  <c:v>43436</c:v>
                </c:pt>
                <c:pt idx="170">
                  <c:v>43437</c:v>
                </c:pt>
                <c:pt idx="171">
                  <c:v>43438</c:v>
                </c:pt>
                <c:pt idx="172">
                  <c:v>43439</c:v>
                </c:pt>
                <c:pt idx="173">
                  <c:v>43440</c:v>
                </c:pt>
                <c:pt idx="174">
                  <c:v>43441</c:v>
                </c:pt>
                <c:pt idx="175">
                  <c:v>43442</c:v>
                </c:pt>
                <c:pt idx="176">
                  <c:v>43443</c:v>
                </c:pt>
                <c:pt idx="177">
                  <c:v>43444</c:v>
                </c:pt>
                <c:pt idx="178">
                  <c:v>43445</c:v>
                </c:pt>
                <c:pt idx="179">
                  <c:v>43446</c:v>
                </c:pt>
                <c:pt idx="180">
                  <c:v>43447</c:v>
                </c:pt>
                <c:pt idx="181">
                  <c:v>43448</c:v>
                </c:pt>
                <c:pt idx="182">
                  <c:v>43449</c:v>
                </c:pt>
                <c:pt idx="183">
                  <c:v>43450</c:v>
                </c:pt>
                <c:pt idx="184">
                  <c:v>43451</c:v>
                </c:pt>
                <c:pt idx="185">
                  <c:v>43452</c:v>
                </c:pt>
                <c:pt idx="186">
                  <c:v>43453</c:v>
                </c:pt>
                <c:pt idx="187">
                  <c:v>43454</c:v>
                </c:pt>
                <c:pt idx="188">
                  <c:v>43455</c:v>
                </c:pt>
                <c:pt idx="189">
                  <c:v>43456</c:v>
                </c:pt>
                <c:pt idx="190">
                  <c:v>43457</c:v>
                </c:pt>
                <c:pt idx="191">
                  <c:v>43458</c:v>
                </c:pt>
                <c:pt idx="192">
                  <c:v>43459</c:v>
                </c:pt>
                <c:pt idx="193">
                  <c:v>43460</c:v>
                </c:pt>
                <c:pt idx="194">
                  <c:v>43461</c:v>
                </c:pt>
                <c:pt idx="195">
                  <c:v>43462</c:v>
                </c:pt>
                <c:pt idx="196">
                  <c:v>43463</c:v>
                </c:pt>
                <c:pt idx="197">
                  <c:v>43464</c:v>
                </c:pt>
                <c:pt idx="198">
                  <c:v>43465</c:v>
                </c:pt>
                <c:pt idx="199">
                  <c:v>43466</c:v>
                </c:pt>
                <c:pt idx="200">
                  <c:v>43467</c:v>
                </c:pt>
                <c:pt idx="201">
                  <c:v>43468</c:v>
                </c:pt>
                <c:pt idx="202">
                  <c:v>43469</c:v>
                </c:pt>
                <c:pt idx="203">
                  <c:v>43470</c:v>
                </c:pt>
                <c:pt idx="204">
                  <c:v>43471</c:v>
                </c:pt>
                <c:pt idx="205">
                  <c:v>43472</c:v>
                </c:pt>
                <c:pt idx="206">
                  <c:v>43473</c:v>
                </c:pt>
                <c:pt idx="207">
                  <c:v>43474</c:v>
                </c:pt>
                <c:pt idx="208">
                  <c:v>43475</c:v>
                </c:pt>
                <c:pt idx="209">
                  <c:v>43476</c:v>
                </c:pt>
                <c:pt idx="210">
                  <c:v>43477</c:v>
                </c:pt>
                <c:pt idx="211">
                  <c:v>43478</c:v>
                </c:pt>
                <c:pt idx="212">
                  <c:v>43479</c:v>
                </c:pt>
                <c:pt idx="213">
                  <c:v>43480</c:v>
                </c:pt>
                <c:pt idx="214">
                  <c:v>43481</c:v>
                </c:pt>
                <c:pt idx="215">
                  <c:v>43482</c:v>
                </c:pt>
                <c:pt idx="216">
                  <c:v>43483</c:v>
                </c:pt>
                <c:pt idx="217">
                  <c:v>43484</c:v>
                </c:pt>
                <c:pt idx="218">
                  <c:v>43485</c:v>
                </c:pt>
                <c:pt idx="219">
                  <c:v>43486</c:v>
                </c:pt>
                <c:pt idx="220">
                  <c:v>43487</c:v>
                </c:pt>
                <c:pt idx="221">
                  <c:v>43488</c:v>
                </c:pt>
                <c:pt idx="222">
                  <c:v>43489</c:v>
                </c:pt>
                <c:pt idx="223">
                  <c:v>43490</c:v>
                </c:pt>
                <c:pt idx="224">
                  <c:v>43491</c:v>
                </c:pt>
                <c:pt idx="225">
                  <c:v>43492</c:v>
                </c:pt>
                <c:pt idx="226">
                  <c:v>43493</c:v>
                </c:pt>
                <c:pt idx="227">
                  <c:v>43494</c:v>
                </c:pt>
                <c:pt idx="228">
                  <c:v>43495</c:v>
                </c:pt>
                <c:pt idx="229">
                  <c:v>43496</c:v>
                </c:pt>
                <c:pt idx="230">
                  <c:v>43497</c:v>
                </c:pt>
                <c:pt idx="231">
                  <c:v>43498</c:v>
                </c:pt>
                <c:pt idx="232">
                  <c:v>43499</c:v>
                </c:pt>
                <c:pt idx="233">
                  <c:v>43500</c:v>
                </c:pt>
                <c:pt idx="234">
                  <c:v>43501</c:v>
                </c:pt>
                <c:pt idx="235">
                  <c:v>43502</c:v>
                </c:pt>
                <c:pt idx="236">
                  <c:v>43503</c:v>
                </c:pt>
                <c:pt idx="237">
                  <c:v>43504</c:v>
                </c:pt>
                <c:pt idx="238">
                  <c:v>43505</c:v>
                </c:pt>
                <c:pt idx="239">
                  <c:v>43506</c:v>
                </c:pt>
                <c:pt idx="240">
                  <c:v>43507</c:v>
                </c:pt>
                <c:pt idx="241">
                  <c:v>43508</c:v>
                </c:pt>
                <c:pt idx="242">
                  <c:v>43509</c:v>
                </c:pt>
                <c:pt idx="243">
                  <c:v>43510</c:v>
                </c:pt>
                <c:pt idx="244">
                  <c:v>43511</c:v>
                </c:pt>
                <c:pt idx="245">
                  <c:v>43512</c:v>
                </c:pt>
                <c:pt idx="246">
                  <c:v>43513</c:v>
                </c:pt>
                <c:pt idx="247">
                  <c:v>43514</c:v>
                </c:pt>
                <c:pt idx="248">
                  <c:v>43515</c:v>
                </c:pt>
                <c:pt idx="249">
                  <c:v>43516</c:v>
                </c:pt>
                <c:pt idx="250">
                  <c:v>43517</c:v>
                </c:pt>
                <c:pt idx="251">
                  <c:v>43518</c:v>
                </c:pt>
                <c:pt idx="252">
                  <c:v>43519</c:v>
                </c:pt>
                <c:pt idx="253">
                  <c:v>43520</c:v>
                </c:pt>
                <c:pt idx="254">
                  <c:v>43521</c:v>
                </c:pt>
                <c:pt idx="255">
                  <c:v>43522</c:v>
                </c:pt>
                <c:pt idx="256">
                  <c:v>43523</c:v>
                </c:pt>
                <c:pt idx="257">
                  <c:v>43524</c:v>
                </c:pt>
                <c:pt idx="258">
                  <c:v>43525</c:v>
                </c:pt>
                <c:pt idx="259">
                  <c:v>43526</c:v>
                </c:pt>
                <c:pt idx="260">
                  <c:v>43527</c:v>
                </c:pt>
                <c:pt idx="261">
                  <c:v>43528</c:v>
                </c:pt>
                <c:pt idx="262">
                  <c:v>43529</c:v>
                </c:pt>
                <c:pt idx="263">
                  <c:v>43530</c:v>
                </c:pt>
                <c:pt idx="264">
                  <c:v>43531</c:v>
                </c:pt>
                <c:pt idx="265">
                  <c:v>43532</c:v>
                </c:pt>
                <c:pt idx="266">
                  <c:v>43533</c:v>
                </c:pt>
                <c:pt idx="267">
                  <c:v>43534</c:v>
                </c:pt>
                <c:pt idx="268">
                  <c:v>43535</c:v>
                </c:pt>
                <c:pt idx="269">
                  <c:v>43536</c:v>
                </c:pt>
                <c:pt idx="270">
                  <c:v>43537</c:v>
                </c:pt>
                <c:pt idx="271">
                  <c:v>43538</c:v>
                </c:pt>
                <c:pt idx="272">
                  <c:v>43539</c:v>
                </c:pt>
                <c:pt idx="273">
                  <c:v>43540</c:v>
                </c:pt>
                <c:pt idx="274">
                  <c:v>43541</c:v>
                </c:pt>
                <c:pt idx="275">
                  <c:v>43542</c:v>
                </c:pt>
                <c:pt idx="276">
                  <c:v>43543</c:v>
                </c:pt>
                <c:pt idx="277">
                  <c:v>43544</c:v>
                </c:pt>
                <c:pt idx="278">
                  <c:v>43545</c:v>
                </c:pt>
                <c:pt idx="279">
                  <c:v>43546</c:v>
                </c:pt>
                <c:pt idx="280">
                  <c:v>43547</c:v>
                </c:pt>
                <c:pt idx="281">
                  <c:v>43548</c:v>
                </c:pt>
                <c:pt idx="282">
                  <c:v>43549</c:v>
                </c:pt>
                <c:pt idx="283">
                  <c:v>43550</c:v>
                </c:pt>
                <c:pt idx="284">
                  <c:v>43551</c:v>
                </c:pt>
                <c:pt idx="285">
                  <c:v>43552</c:v>
                </c:pt>
                <c:pt idx="286">
                  <c:v>43553</c:v>
                </c:pt>
                <c:pt idx="287">
                  <c:v>43554</c:v>
                </c:pt>
                <c:pt idx="288">
                  <c:v>43555</c:v>
                </c:pt>
                <c:pt idx="289">
                  <c:v>43556</c:v>
                </c:pt>
                <c:pt idx="290">
                  <c:v>43557</c:v>
                </c:pt>
                <c:pt idx="291">
                  <c:v>43558</c:v>
                </c:pt>
                <c:pt idx="292">
                  <c:v>43559</c:v>
                </c:pt>
                <c:pt idx="293">
                  <c:v>43560</c:v>
                </c:pt>
                <c:pt idx="294">
                  <c:v>43561</c:v>
                </c:pt>
                <c:pt idx="295">
                  <c:v>43562</c:v>
                </c:pt>
                <c:pt idx="296">
                  <c:v>43563</c:v>
                </c:pt>
                <c:pt idx="297">
                  <c:v>43564</c:v>
                </c:pt>
                <c:pt idx="298">
                  <c:v>43565</c:v>
                </c:pt>
                <c:pt idx="299">
                  <c:v>43566</c:v>
                </c:pt>
                <c:pt idx="300">
                  <c:v>43567</c:v>
                </c:pt>
                <c:pt idx="301">
                  <c:v>43568</c:v>
                </c:pt>
                <c:pt idx="302">
                  <c:v>43569</c:v>
                </c:pt>
                <c:pt idx="303">
                  <c:v>43570</c:v>
                </c:pt>
                <c:pt idx="304">
                  <c:v>43571</c:v>
                </c:pt>
                <c:pt idx="305">
                  <c:v>43572</c:v>
                </c:pt>
                <c:pt idx="306">
                  <c:v>43573</c:v>
                </c:pt>
                <c:pt idx="307">
                  <c:v>43574</c:v>
                </c:pt>
                <c:pt idx="308">
                  <c:v>43575</c:v>
                </c:pt>
                <c:pt idx="309">
                  <c:v>43576</c:v>
                </c:pt>
                <c:pt idx="310">
                  <c:v>43577</c:v>
                </c:pt>
                <c:pt idx="311">
                  <c:v>43578</c:v>
                </c:pt>
                <c:pt idx="312">
                  <c:v>43579</c:v>
                </c:pt>
                <c:pt idx="313">
                  <c:v>43580</c:v>
                </c:pt>
                <c:pt idx="314">
                  <c:v>43581</c:v>
                </c:pt>
                <c:pt idx="315">
                  <c:v>43582</c:v>
                </c:pt>
                <c:pt idx="316">
                  <c:v>43583</c:v>
                </c:pt>
                <c:pt idx="317">
                  <c:v>43584</c:v>
                </c:pt>
                <c:pt idx="318">
                  <c:v>43585</c:v>
                </c:pt>
                <c:pt idx="319">
                  <c:v>43586</c:v>
                </c:pt>
                <c:pt idx="320">
                  <c:v>43587</c:v>
                </c:pt>
                <c:pt idx="321">
                  <c:v>43588</c:v>
                </c:pt>
                <c:pt idx="322">
                  <c:v>43589</c:v>
                </c:pt>
                <c:pt idx="323">
                  <c:v>43590</c:v>
                </c:pt>
                <c:pt idx="324">
                  <c:v>43591</c:v>
                </c:pt>
                <c:pt idx="325">
                  <c:v>43592</c:v>
                </c:pt>
                <c:pt idx="326">
                  <c:v>43593</c:v>
                </c:pt>
                <c:pt idx="327">
                  <c:v>43594</c:v>
                </c:pt>
                <c:pt idx="328">
                  <c:v>43595</c:v>
                </c:pt>
                <c:pt idx="329">
                  <c:v>43596</c:v>
                </c:pt>
                <c:pt idx="330">
                  <c:v>43597</c:v>
                </c:pt>
                <c:pt idx="331">
                  <c:v>43598</c:v>
                </c:pt>
                <c:pt idx="332">
                  <c:v>43599</c:v>
                </c:pt>
                <c:pt idx="333">
                  <c:v>43600</c:v>
                </c:pt>
                <c:pt idx="334">
                  <c:v>43601</c:v>
                </c:pt>
                <c:pt idx="335">
                  <c:v>43602</c:v>
                </c:pt>
                <c:pt idx="336">
                  <c:v>43603</c:v>
                </c:pt>
                <c:pt idx="337">
                  <c:v>43604</c:v>
                </c:pt>
                <c:pt idx="338">
                  <c:v>43605</c:v>
                </c:pt>
                <c:pt idx="339">
                  <c:v>43606</c:v>
                </c:pt>
                <c:pt idx="340">
                  <c:v>43607</c:v>
                </c:pt>
                <c:pt idx="341">
                  <c:v>43608</c:v>
                </c:pt>
                <c:pt idx="342">
                  <c:v>43609</c:v>
                </c:pt>
                <c:pt idx="343">
                  <c:v>43610</c:v>
                </c:pt>
                <c:pt idx="344">
                  <c:v>43611</c:v>
                </c:pt>
                <c:pt idx="345">
                  <c:v>43612</c:v>
                </c:pt>
                <c:pt idx="346">
                  <c:v>43613</c:v>
                </c:pt>
                <c:pt idx="347">
                  <c:v>43614</c:v>
                </c:pt>
                <c:pt idx="348">
                  <c:v>43615</c:v>
                </c:pt>
                <c:pt idx="349">
                  <c:v>43616</c:v>
                </c:pt>
                <c:pt idx="350">
                  <c:v>43617</c:v>
                </c:pt>
                <c:pt idx="351">
                  <c:v>43618</c:v>
                </c:pt>
                <c:pt idx="352">
                  <c:v>43619</c:v>
                </c:pt>
                <c:pt idx="353">
                  <c:v>43620</c:v>
                </c:pt>
                <c:pt idx="354">
                  <c:v>43621</c:v>
                </c:pt>
                <c:pt idx="355">
                  <c:v>43622</c:v>
                </c:pt>
                <c:pt idx="356">
                  <c:v>43623</c:v>
                </c:pt>
                <c:pt idx="357">
                  <c:v>43624</c:v>
                </c:pt>
                <c:pt idx="358">
                  <c:v>43625</c:v>
                </c:pt>
                <c:pt idx="359">
                  <c:v>43626</c:v>
                </c:pt>
                <c:pt idx="360">
                  <c:v>43627</c:v>
                </c:pt>
                <c:pt idx="361">
                  <c:v>43628</c:v>
                </c:pt>
                <c:pt idx="362">
                  <c:v>43629</c:v>
                </c:pt>
                <c:pt idx="363">
                  <c:v>43630</c:v>
                </c:pt>
                <c:pt idx="364">
                  <c:v>43631</c:v>
                </c:pt>
                <c:pt idx="365">
                  <c:v>43632</c:v>
                </c:pt>
                <c:pt idx="366">
                  <c:v>43633</c:v>
                </c:pt>
                <c:pt idx="367">
                  <c:v>43634</c:v>
                </c:pt>
                <c:pt idx="368">
                  <c:v>43635</c:v>
                </c:pt>
                <c:pt idx="369">
                  <c:v>43636</c:v>
                </c:pt>
                <c:pt idx="370">
                  <c:v>43637</c:v>
                </c:pt>
                <c:pt idx="371">
                  <c:v>43638</c:v>
                </c:pt>
                <c:pt idx="372">
                  <c:v>43639</c:v>
                </c:pt>
                <c:pt idx="373">
                  <c:v>43640</c:v>
                </c:pt>
                <c:pt idx="374">
                  <c:v>43641</c:v>
                </c:pt>
                <c:pt idx="375">
                  <c:v>43642</c:v>
                </c:pt>
                <c:pt idx="376">
                  <c:v>43643</c:v>
                </c:pt>
                <c:pt idx="377">
                  <c:v>43644</c:v>
                </c:pt>
                <c:pt idx="378">
                  <c:v>43645</c:v>
                </c:pt>
                <c:pt idx="379">
                  <c:v>43646</c:v>
                </c:pt>
                <c:pt idx="380">
                  <c:v>43647</c:v>
                </c:pt>
                <c:pt idx="381">
                  <c:v>43648</c:v>
                </c:pt>
                <c:pt idx="382">
                  <c:v>43649</c:v>
                </c:pt>
                <c:pt idx="383">
                  <c:v>43650</c:v>
                </c:pt>
                <c:pt idx="384">
                  <c:v>43651</c:v>
                </c:pt>
                <c:pt idx="385">
                  <c:v>43652</c:v>
                </c:pt>
                <c:pt idx="386">
                  <c:v>43653</c:v>
                </c:pt>
                <c:pt idx="387">
                  <c:v>43654</c:v>
                </c:pt>
                <c:pt idx="388">
                  <c:v>43655</c:v>
                </c:pt>
                <c:pt idx="389">
                  <c:v>43656</c:v>
                </c:pt>
                <c:pt idx="390">
                  <c:v>43657</c:v>
                </c:pt>
                <c:pt idx="391">
                  <c:v>43658</c:v>
                </c:pt>
                <c:pt idx="392">
                  <c:v>43659</c:v>
                </c:pt>
                <c:pt idx="393">
                  <c:v>43660</c:v>
                </c:pt>
                <c:pt idx="394">
                  <c:v>43661</c:v>
                </c:pt>
                <c:pt idx="395">
                  <c:v>43662</c:v>
                </c:pt>
                <c:pt idx="396">
                  <c:v>43663</c:v>
                </c:pt>
                <c:pt idx="397">
                  <c:v>43664</c:v>
                </c:pt>
                <c:pt idx="398">
                  <c:v>43665</c:v>
                </c:pt>
                <c:pt idx="399">
                  <c:v>43666</c:v>
                </c:pt>
                <c:pt idx="400">
                  <c:v>43667</c:v>
                </c:pt>
                <c:pt idx="401">
                  <c:v>43668</c:v>
                </c:pt>
                <c:pt idx="402">
                  <c:v>43669</c:v>
                </c:pt>
                <c:pt idx="403">
                  <c:v>43670</c:v>
                </c:pt>
                <c:pt idx="404">
                  <c:v>43671</c:v>
                </c:pt>
                <c:pt idx="405">
                  <c:v>43672</c:v>
                </c:pt>
                <c:pt idx="406">
                  <c:v>43673</c:v>
                </c:pt>
                <c:pt idx="407">
                  <c:v>43674</c:v>
                </c:pt>
                <c:pt idx="408">
                  <c:v>43675</c:v>
                </c:pt>
                <c:pt idx="409">
                  <c:v>43676</c:v>
                </c:pt>
                <c:pt idx="410">
                  <c:v>43677</c:v>
                </c:pt>
                <c:pt idx="411">
                  <c:v>43678</c:v>
                </c:pt>
                <c:pt idx="412">
                  <c:v>43679</c:v>
                </c:pt>
                <c:pt idx="413">
                  <c:v>43680</c:v>
                </c:pt>
                <c:pt idx="414">
                  <c:v>43681</c:v>
                </c:pt>
                <c:pt idx="415">
                  <c:v>43682</c:v>
                </c:pt>
                <c:pt idx="416">
                  <c:v>43683</c:v>
                </c:pt>
                <c:pt idx="417">
                  <c:v>43684</c:v>
                </c:pt>
                <c:pt idx="418">
                  <c:v>43685</c:v>
                </c:pt>
                <c:pt idx="419">
                  <c:v>43686</c:v>
                </c:pt>
                <c:pt idx="420">
                  <c:v>43687</c:v>
                </c:pt>
                <c:pt idx="421">
                  <c:v>43688</c:v>
                </c:pt>
                <c:pt idx="422">
                  <c:v>43689</c:v>
                </c:pt>
                <c:pt idx="423">
                  <c:v>43690</c:v>
                </c:pt>
                <c:pt idx="424">
                  <c:v>43691</c:v>
                </c:pt>
                <c:pt idx="425">
                  <c:v>43692</c:v>
                </c:pt>
                <c:pt idx="426">
                  <c:v>43693</c:v>
                </c:pt>
                <c:pt idx="427">
                  <c:v>43694</c:v>
                </c:pt>
                <c:pt idx="428">
                  <c:v>43695</c:v>
                </c:pt>
                <c:pt idx="429">
                  <c:v>43696</c:v>
                </c:pt>
                <c:pt idx="430">
                  <c:v>43697</c:v>
                </c:pt>
                <c:pt idx="431">
                  <c:v>43698</c:v>
                </c:pt>
                <c:pt idx="432">
                  <c:v>43699</c:v>
                </c:pt>
                <c:pt idx="433">
                  <c:v>43700</c:v>
                </c:pt>
                <c:pt idx="434">
                  <c:v>43701</c:v>
                </c:pt>
                <c:pt idx="435">
                  <c:v>43702</c:v>
                </c:pt>
                <c:pt idx="436">
                  <c:v>43703</c:v>
                </c:pt>
                <c:pt idx="437">
                  <c:v>43704</c:v>
                </c:pt>
                <c:pt idx="438">
                  <c:v>43705</c:v>
                </c:pt>
                <c:pt idx="439">
                  <c:v>43706</c:v>
                </c:pt>
                <c:pt idx="440">
                  <c:v>43707</c:v>
                </c:pt>
                <c:pt idx="441">
                  <c:v>43708</c:v>
                </c:pt>
                <c:pt idx="442">
                  <c:v>43709</c:v>
                </c:pt>
                <c:pt idx="443">
                  <c:v>43710</c:v>
                </c:pt>
                <c:pt idx="444">
                  <c:v>43711</c:v>
                </c:pt>
                <c:pt idx="445">
                  <c:v>43712</c:v>
                </c:pt>
                <c:pt idx="446">
                  <c:v>43713</c:v>
                </c:pt>
                <c:pt idx="447">
                  <c:v>43714</c:v>
                </c:pt>
                <c:pt idx="448">
                  <c:v>43715</c:v>
                </c:pt>
                <c:pt idx="449">
                  <c:v>43716</c:v>
                </c:pt>
                <c:pt idx="450">
                  <c:v>43717</c:v>
                </c:pt>
                <c:pt idx="451">
                  <c:v>43718</c:v>
                </c:pt>
                <c:pt idx="452">
                  <c:v>43719</c:v>
                </c:pt>
                <c:pt idx="453">
                  <c:v>43720</c:v>
                </c:pt>
                <c:pt idx="454">
                  <c:v>43721</c:v>
                </c:pt>
                <c:pt idx="455">
                  <c:v>43722</c:v>
                </c:pt>
                <c:pt idx="456">
                  <c:v>43723</c:v>
                </c:pt>
                <c:pt idx="457">
                  <c:v>43724</c:v>
                </c:pt>
                <c:pt idx="458">
                  <c:v>43725</c:v>
                </c:pt>
                <c:pt idx="459">
                  <c:v>43726</c:v>
                </c:pt>
                <c:pt idx="460">
                  <c:v>43727</c:v>
                </c:pt>
                <c:pt idx="461">
                  <c:v>43728</c:v>
                </c:pt>
                <c:pt idx="462">
                  <c:v>43729</c:v>
                </c:pt>
                <c:pt idx="463">
                  <c:v>43730</c:v>
                </c:pt>
                <c:pt idx="464">
                  <c:v>43731</c:v>
                </c:pt>
                <c:pt idx="465">
                  <c:v>43732</c:v>
                </c:pt>
                <c:pt idx="466">
                  <c:v>43733</c:v>
                </c:pt>
                <c:pt idx="467">
                  <c:v>43734</c:v>
                </c:pt>
                <c:pt idx="468">
                  <c:v>43735</c:v>
                </c:pt>
                <c:pt idx="469">
                  <c:v>43736</c:v>
                </c:pt>
                <c:pt idx="470">
                  <c:v>43737</c:v>
                </c:pt>
                <c:pt idx="471">
                  <c:v>43738</c:v>
                </c:pt>
                <c:pt idx="472">
                  <c:v>43739</c:v>
                </c:pt>
                <c:pt idx="473">
                  <c:v>43740</c:v>
                </c:pt>
                <c:pt idx="474">
                  <c:v>43741</c:v>
                </c:pt>
                <c:pt idx="475">
                  <c:v>43742</c:v>
                </c:pt>
                <c:pt idx="476">
                  <c:v>43743</c:v>
                </c:pt>
                <c:pt idx="477">
                  <c:v>43744</c:v>
                </c:pt>
                <c:pt idx="478">
                  <c:v>43745</c:v>
                </c:pt>
                <c:pt idx="479">
                  <c:v>43746</c:v>
                </c:pt>
                <c:pt idx="480">
                  <c:v>43747</c:v>
                </c:pt>
                <c:pt idx="481">
                  <c:v>43748</c:v>
                </c:pt>
                <c:pt idx="482">
                  <c:v>43749</c:v>
                </c:pt>
                <c:pt idx="483">
                  <c:v>43750</c:v>
                </c:pt>
                <c:pt idx="484">
                  <c:v>43751</c:v>
                </c:pt>
                <c:pt idx="485">
                  <c:v>43752</c:v>
                </c:pt>
                <c:pt idx="486">
                  <c:v>43753</c:v>
                </c:pt>
                <c:pt idx="487">
                  <c:v>43754</c:v>
                </c:pt>
                <c:pt idx="488">
                  <c:v>43755</c:v>
                </c:pt>
                <c:pt idx="489">
                  <c:v>43756</c:v>
                </c:pt>
                <c:pt idx="490">
                  <c:v>43757</c:v>
                </c:pt>
                <c:pt idx="491">
                  <c:v>43758</c:v>
                </c:pt>
                <c:pt idx="492">
                  <c:v>43759</c:v>
                </c:pt>
                <c:pt idx="493">
                  <c:v>43760</c:v>
                </c:pt>
                <c:pt idx="494">
                  <c:v>43761</c:v>
                </c:pt>
                <c:pt idx="495">
                  <c:v>43762</c:v>
                </c:pt>
                <c:pt idx="496">
                  <c:v>43763</c:v>
                </c:pt>
                <c:pt idx="497">
                  <c:v>43764</c:v>
                </c:pt>
                <c:pt idx="498">
                  <c:v>43765</c:v>
                </c:pt>
                <c:pt idx="499">
                  <c:v>43766</c:v>
                </c:pt>
                <c:pt idx="500">
                  <c:v>43767</c:v>
                </c:pt>
                <c:pt idx="501">
                  <c:v>43768</c:v>
                </c:pt>
                <c:pt idx="502">
                  <c:v>43769</c:v>
                </c:pt>
                <c:pt idx="503">
                  <c:v>43770</c:v>
                </c:pt>
                <c:pt idx="504">
                  <c:v>43771</c:v>
                </c:pt>
                <c:pt idx="505">
                  <c:v>43772</c:v>
                </c:pt>
                <c:pt idx="506">
                  <c:v>43773</c:v>
                </c:pt>
                <c:pt idx="507">
                  <c:v>43774</c:v>
                </c:pt>
                <c:pt idx="508">
                  <c:v>43775</c:v>
                </c:pt>
                <c:pt idx="509">
                  <c:v>43776</c:v>
                </c:pt>
                <c:pt idx="510">
                  <c:v>43777</c:v>
                </c:pt>
                <c:pt idx="511">
                  <c:v>43778</c:v>
                </c:pt>
                <c:pt idx="512">
                  <c:v>43779</c:v>
                </c:pt>
                <c:pt idx="513">
                  <c:v>43780</c:v>
                </c:pt>
                <c:pt idx="514">
                  <c:v>43781</c:v>
                </c:pt>
                <c:pt idx="515">
                  <c:v>43782</c:v>
                </c:pt>
                <c:pt idx="516">
                  <c:v>43783</c:v>
                </c:pt>
                <c:pt idx="517">
                  <c:v>43784</c:v>
                </c:pt>
                <c:pt idx="518">
                  <c:v>43785</c:v>
                </c:pt>
                <c:pt idx="519">
                  <c:v>43786</c:v>
                </c:pt>
                <c:pt idx="520">
                  <c:v>43787</c:v>
                </c:pt>
                <c:pt idx="521">
                  <c:v>43788</c:v>
                </c:pt>
                <c:pt idx="522">
                  <c:v>43789</c:v>
                </c:pt>
                <c:pt idx="523">
                  <c:v>43790</c:v>
                </c:pt>
                <c:pt idx="524">
                  <c:v>43791</c:v>
                </c:pt>
                <c:pt idx="525">
                  <c:v>43792</c:v>
                </c:pt>
                <c:pt idx="526">
                  <c:v>43793</c:v>
                </c:pt>
                <c:pt idx="527">
                  <c:v>43794</c:v>
                </c:pt>
                <c:pt idx="528">
                  <c:v>43795</c:v>
                </c:pt>
                <c:pt idx="529">
                  <c:v>43796</c:v>
                </c:pt>
                <c:pt idx="530">
                  <c:v>43797</c:v>
                </c:pt>
                <c:pt idx="531">
                  <c:v>43798</c:v>
                </c:pt>
                <c:pt idx="532">
                  <c:v>43799</c:v>
                </c:pt>
                <c:pt idx="533">
                  <c:v>43800</c:v>
                </c:pt>
                <c:pt idx="534">
                  <c:v>43801</c:v>
                </c:pt>
                <c:pt idx="535">
                  <c:v>43802</c:v>
                </c:pt>
                <c:pt idx="536">
                  <c:v>43803</c:v>
                </c:pt>
                <c:pt idx="537">
                  <c:v>43804</c:v>
                </c:pt>
                <c:pt idx="538">
                  <c:v>43805</c:v>
                </c:pt>
                <c:pt idx="539">
                  <c:v>43806</c:v>
                </c:pt>
                <c:pt idx="540">
                  <c:v>43807</c:v>
                </c:pt>
                <c:pt idx="541">
                  <c:v>43808</c:v>
                </c:pt>
                <c:pt idx="542">
                  <c:v>43809</c:v>
                </c:pt>
                <c:pt idx="543">
                  <c:v>43810</c:v>
                </c:pt>
                <c:pt idx="544">
                  <c:v>43811</c:v>
                </c:pt>
                <c:pt idx="545">
                  <c:v>43812</c:v>
                </c:pt>
                <c:pt idx="546">
                  <c:v>43813</c:v>
                </c:pt>
                <c:pt idx="547">
                  <c:v>43814</c:v>
                </c:pt>
                <c:pt idx="548">
                  <c:v>43815</c:v>
                </c:pt>
                <c:pt idx="549">
                  <c:v>43816</c:v>
                </c:pt>
                <c:pt idx="550">
                  <c:v>43817</c:v>
                </c:pt>
                <c:pt idx="551">
                  <c:v>43818</c:v>
                </c:pt>
                <c:pt idx="552">
                  <c:v>43819</c:v>
                </c:pt>
                <c:pt idx="553">
                  <c:v>43820</c:v>
                </c:pt>
                <c:pt idx="554">
                  <c:v>43821</c:v>
                </c:pt>
                <c:pt idx="555">
                  <c:v>43822</c:v>
                </c:pt>
                <c:pt idx="556">
                  <c:v>43823</c:v>
                </c:pt>
                <c:pt idx="557">
                  <c:v>43824</c:v>
                </c:pt>
                <c:pt idx="558">
                  <c:v>43825</c:v>
                </c:pt>
                <c:pt idx="559">
                  <c:v>43826</c:v>
                </c:pt>
                <c:pt idx="560">
                  <c:v>43827</c:v>
                </c:pt>
                <c:pt idx="561">
                  <c:v>43828</c:v>
                </c:pt>
                <c:pt idx="562">
                  <c:v>43829</c:v>
                </c:pt>
                <c:pt idx="563">
                  <c:v>43830</c:v>
                </c:pt>
                <c:pt idx="564">
                  <c:v>43831</c:v>
                </c:pt>
                <c:pt idx="565">
                  <c:v>43832</c:v>
                </c:pt>
                <c:pt idx="566">
                  <c:v>43833</c:v>
                </c:pt>
                <c:pt idx="567">
                  <c:v>43834</c:v>
                </c:pt>
                <c:pt idx="568">
                  <c:v>43835</c:v>
                </c:pt>
                <c:pt idx="569">
                  <c:v>43836</c:v>
                </c:pt>
                <c:pt idx="570">
                  <c:v>43837</c:v>
                </c:pt>
                <c:pt idx="571">
                  <c:v>43838</c:v>
                </c:pt>
                <c:pt idx="572">
                  <c:v>43839</c:v>
                </c:pt>
                <c:pt idx="573">
                  <c:v>43840</c:v>
                </c:pt>
                <c:pt idx="574">
                  <c:v>43841</c:v>
                </c:pt>
                <c:pt idx="575">
                  <c:v>43842</c:v>
                </c:pt>
                <c:pt idx="576">
                  <c:v>43843</c:v>
                </c:pt>
                <c:pt idx="577">
                  <c:v>43844</c:v>
                </c:pt>
                <c:pt idx="578">
                  <c:v>43845</c:v>
                </c:pt>
                <c:pt idx="579">
                  <c:v>43846</c:v>
                </c:pt>
                <c:pt idx="580">
                  <c:v>43847</c:v>
                </c:pt>
                <c:pt idx="581">
                  <c:v>43848</c:v>
                </c:pt>
                <c:pt idx="582">
                  <c:v>43849</c:v>
                </c:pt>
                <c:pt idx="583">
                  <c:v>43850</c:v>
                </c:pt>
                <c:pt idx="584">
                  <c:v>43851</c:v>
                </c:pt>
                <c:pt idx="585">
                  <c:v>43852</c:v>
                </c:pt>
                <c:pt idx="586">
                  <c:v>43853</c:v>
                </c:pt>
                <c:pt idx="587">
                  <c:v>43854</c:v>
                </c:pt>
                <c:pt idx="588">
                  <c:v>43855</c:v>
                </c:pt>
                <c:pt idx="589">
                  <c:v>43856</c:v>
                </c:pt>
                <c:pt idx="590">
                  <c:v>43857</c:v>
                </c:pt>
                <c:pt idx="591">
                  <c:v>43858</c:v>
                </c:pt>
                <c:pt idx="592">
                  <c:v>43859</c:v>
                </c:pt>
                <c:pt idx="593">
                  <c:v>43860</c:v>
                </c:pt>
                <c:pt idx="594">
                  <c:v>43861</c:v>
                </c:pt>
                <c:pt idx="595">
                  <c:v>43862</c:v>
                </c:pt>
                <c:pt idx="596">
                  <c:v>43863</c:v>
                </c:pt>
                <c:pt idx="597">
                  <c:v>43864</c:v>
                </c:pt>
                <c:pt idx="598">
                  <c:v>43865</c:v>
                </c:pt>
                <c:pt idx="599">
                  <c:v>43866</c:v>
                </c:pt>
                <c:pt idx="600">
                  <c:v>43867</c:v>
                </c:pt>
                <c:pt idx="601">
                  <c:v>43868</c:v>
                </c:pt>
                <c:pt idx="602">
                  <c:v>43869</c:v>
                </c:pt>
                <c:pt idx="603">
                  <c:v>43870</c:v>
                </c:pt>
                <c:pt idx="604">
                  <c:v>43871</c:v>
                </c:pt>
                <c:pt idx="605">
                  <c:v>43872</c:v>
                </c:pt>
                <c:pt idx="606">
                  <c:v>43873</c:v>
                </c:pt>
                <c:pt idx="607">
                  <c:v>43874</c:v>
                </c:pt>
                <c:pt idx="608">
                  <c:v>43875</c:v>
                </c:pt>
                <c:pt idx="609">
                  <c:v>43876</c:v>
                </c:pt>
                <c:pt idx="610">
                  <c:v>43877</c:v>
                </c:pt>
                <c:pt idx="611">
                  <c:v>43878</c:v>
                </c:pt>
                <c:pt idx="612">
                  <c:v>43879</c:v>
                </c:pt>
                <c:pt idx="613">
                  <c:v>43880</c:v>
                </c:pt>
                <c:pt idx="614">
                  <c:v>43881</c:v>
                </c:pt>
                <c:pt idx="615">
                  <c:v>43882</c:v>
                </c:pt>
                <c:pt idx="616">
                  <c:v>43883</c:v>
                </c:pt>
                <c:pt idx="617">
                  <c:v>43884</c:v>
                </c:pt>
                <c:pt idx="618">
                  <c:v>43885</c:v>
                </c:pt>
                <c:pt idx="619">
                  <c:v>43886</c:v>
                </c:pt>
                <c:pt idx="620">
                  <c:v>43887</c:v>
                </c:pt>
                <c:pt idx="621">
                  <c:v>43888</c:v>
                </c:pt>
                <c:pt idx="622">
                  <c:v>43889</c:v>
                </c:pt>
                <c:pt idx="623">
                  <c:v>43890</c:v>
                </c:pt>
                <c:pt idx="624">
                  <c:v>43891</c:v>
                </c:pt>
                <c:pt idx="625">
                  <c:v>43892</c:v>
                </c:pt>
                <c:pt idx="626">
                  <c:v>43893</c:v>
                </c:pt>
                <c:pt idx="627">
                  <c:v>43894</c:v>
                </c:pt>
                <c:pt idx="628">
                  <c:v>43895</c:v>
                </c:pt>
                <c:pt idx="629">
                  <c:v>43896</c:v>
                </c:pt>
                <c:pt idx="630">
                  <c:v>43897</c:v>
                </c:pt>
                <c:pt idx="631">
                  <c:v>43898</c:v>
                </c:pt>
                <c:pt idx="632">
                  <c:v>43899</c:v>
                </c:pt>
                <c:pt idx="633">
                  <c:v>43900</c:v>
                </c:pt>
                <c:pt idx="634">
                  <c:v>43901</c:v>
                </c:pt>
                <c:pt idx="635">
                  <c:v>43902</c:v>
                </c:pt>
                <c:pt idx="636">
                  <c:v>43903</c:v>
                </c:pt>
                <c:pt idx="637">
                  <c:v>43904</c:v>
                </c:pt>
                <c:pt idx="638">
                  <c:v>43905</c:v>
                </c:pt>
                <c:pt idx="639">
                  <c:v>43906</c:v>
                </c:pt>
                <c:pt idx="640">
                  <c:v>43907</c:v>
                </c:pt>
                <c:pt idx="641">
                  <c:v>43908</c:v>
                </c:pt>
                <c:pt idx="642">
                  <c:v>43909</c:v>
                </c:pt>
                <c:pt idx="643">
                  <c:v>43910</c:v>
                </c:pt>
                <c:pt idx="644">
                  <c:v>43911</c:v>
                </c:pt>
                <c:pt idx="645">
                  <c:v>43912</c:v>
                </c:pt>
                <c:pt idx="646">
                  <c:v>43913</c:v>
                </c:pt>
                <c:pt idx="647">
                  <c:v>43914</c:v>
                </c:pt>
                <c:pt idx="648">
                  <c:v>43915</c:v>
                </c:pt>
                <c:pt idx="649">
                  <c:v>43916</c:v>
                </c:pt>
                <c:pt idx="650">
                  <c:v>43917</c:v>
                </c:pt>
                <c:pt idx="651">
                  <c:v>43918</c:v>
                </c:pt>
                <c:pt idx="652">
                  <c:v>43919</c:v>
                </c:pt>
                <c:pt idx="653">
                  <c:v>43920</c:v>
                </c:pt>
                <c:pt idx="654">
                  <c:v>43921</c:v>
                </c:pt>
                <c:pt idx="655">
                  <c:v>43922</c:v>
                </c:pt>
                <c:pt idx="656">
                  <c:v>43923</c:v>
                </c:pt>
                <c:pt idx="657">
                  <c:v>43924</c:v>
                </c:pt>
                <c:pt idx="658">
                  <c:v>43925</c:v>
                </c:pt>
                <c:pt idx="659">
                  <c:v>43926</c:v>
                </c:pt>
                <c:pt idx="660">
                  <c:v>43927</c:v>
                </c:pt>
                <c:pt idx="661">
                  <c:v>43928</c:v>
                </c:pt>
                <c:pt idx="662">
                  <c:v>43929</c:v>
                </c:pt>
                <c:pt idx="663">
                  <c:v>43930</c:v>
                </c:pt>
                <c:pt idx="664">
                  <c:v>43931</c:v>
                </c:pt>
                <c:pt idx="665">
                  <c:v>43932</c:v>
                </c:pt>
                <c:pt idx="666">
                  <c:v>43933</c:v>
                </c:pt>
                <c:pt idx="667">
                  <c:v>43934</c:v>
                </c:pt>
                <c:pt idx="668">
                  <c:v>43935</c:v>
                </c:pt>
                <c:pt idx="669">
                  <c:v>43936</c:v>
                </c:pt>
                <c:pt idx="670">
                  <c:v>43937</c:v>
                </c:pt>
                <c:pt idx="671">
                  <c:v>43938</c:v>
                </c:pt>
                <c:pt idx="672">
                  <c:v>43939</c:v>
                </c:pt>
                <c:pt idx="673">
                  <c:v>43940</c:v>
                </c:pt>
                <c:pt idx="674">
                  <c:v>43941</c:v>
                </c:pt>
                <c:pt idx="675">
                  <c:v>43942</c:v>
                </c:pt>
                <c:pt idx="676">
                  <c:v>43943</c:v>
                </c:pt>
                <c:pt idx="677">
                  <c:v>43944</c:v>
                </c:pt>
                <c:pt idx="678">
                  <c:v>43945</c:v>
                </c:pt>
                <c:pt idx="679">
                  <c:v>43946</c:v>
                </c:pt>
                <c:pt idx="680">
                  <c:v>43947</c:v>
                </c:pt>
                <c:pt idx="681">
                  <c:v>43948</c:v>
                </c:pt>
                <c:pt idx="682">
                  <c:v>43949</c:v>
                </c:pt>
                <c:pt idx="683">
                  <c:v>43950</c:v>
                </c:pt>
                <c:pt idx="684">
                  <c:v>43951</c:v>
                </c:pt>
                <c:pt idx="685">
                  <c:v>43952</c:v>
                </c:pt>
                <c:pt idx="686">
                  <c:v>43953</c:v>
                </c:pt>
                <c:pt idx="687">
                  <c:v>43954</c:v>
                </c:pt>
                <c:pt idx="688">
                  <c:v>43955</c:v>
                </c:pt>
                <c:pt idx="689">
                  <c:v>43956</c:v>
                </c:pt>
                <c:pt idx="690">
                  <c:v>43957</c:v>
                </c:pt>
                <c:pt idx="691">
                  <c:v>43958</c:v>
                </c:pt>
                <c:pt idx="692">
                  <c:v>43959</c:v>
                </c:pt>
                <c:pt idx="693">
                  <c:v>43960</c:v>
                </c:pt>
                <c:pt idx="694">
                  <c:v>43961</c:v>
                </c:pt>
                <c:pt idx="695">
                  <c:v>43962</c:v>
                </c:pt>
                <c:pt idx="696">
                  <c:v>43963</c:v>
                </c:pt>
                <c:pt idx="697">
                  <c:v>43964</c:v>
                </c:pt>
                <c:pt idx="698">
                  <c:v>43965</c:v>
                </c:pt>
                <c:pt idx="699">
                  <c:v>43966</c:v>
                </c:pt>
                <c:pt idx="700">
                  <c:v>43967</c:v>
                </c:pt>
                <c:pt idx="701">
                  <c:v>43968</c:v>
                </c:pt>
                <c:pt idx="702">
                  <c:v>43969</c:v>
                </c:pt>
                <c:pt idx="703">
                  <c:v>43970</c:v>
                </c:pt>
                <c:pt idx="704">
                  <c:v>43971</c:v>
                </c:pt>
                <c:pt idx="705">
                  <c:v>43972</c:v>
                </c:pt>
                <c:pt idx="706">
                  <c:v>43973</c:v>
                </c:pt>
                <c:pt idx="707">
                  <c:v>43974</c:v>
                </c:pt>
                <c:pt idx="708">
                  <c:v>43975</c:v>
                </c:pt>
                <c:pt idx="709">
                  <c:v>43976</c:v>
                </c:pt>
                <c:pt idx="710">
                  <c:v>43977</c:v>
                </c:pt>
                <c:pt idx="711">
                  <c:v>43978</c:v>
                </c:pt>
                <c:pt idx="712">
                  <c:v>43979</c:v>
                </c:pt>
                <c:pt idx="713">
                  <c:v>43980</c:v>
                </c:pt>
                <c:pt idx="714">
                  <c:v>43981</c:v>
                </c:pt>
                <c:pt idx="715">
                  <c:v>43982</c:v>
                </c:pt>
                <c:pt idx="716">
                  <c:v>43983</c:v>
                </c:pt>
                <c:pt idx="717">
                  <c:v>43984</c:v>
                </c:pt>
                <c:pt idx="718">
                  <c:v>43985</c:v>
                </c:pt>
                <c:pt idx="719">
                  <c:v>43986</c:v>
                </c:pt>
                <c:pt idx="720">
                  <c:v>43987</c:v>
                </c:pt>
                <c:pt idx="721">
                  <c:v>43988</c:v>
                </c:pt>
                <c:pt idx="722">
                  <c:v>43989</c:v>
                </c:pt>
                <c:pt idx="723">
                  <c:v>43990</c:v>
                </c:pt>
                <c:pt idx="724">
                  <c:v>43991</c:v>
                </c:pt>
                <c:pt idx="725">
                  <c:v>43992</c:v>
                </c:pt>
                <c:pt idx="726">
                  <c:v>43993</c:v>
                </c:pt>
                <c:pt idx="727">
                  <c:v>43994</c:v>
                </c:pt>
                <c:pt idx="728">
                  <c:v>43995</c:v>
                </c:pt>
                <c:pt idx="729">
                  <c:v>43996</c:v>
                </c:pt>
                <c:pt idx="730">
                  <c:v>43997</c:v>
                </c:pt>
                <c:pt idx="731">
                  <c:v>43998</c:v>
                </c:pt>
                <c:pt idx="732">
                  <c:v>43999</c:v>
                </c:pt>
                <c:pt idx="733">
                  <c:v>44000</c:v>
                </c:pt>
                <c:pt idx="734">
                  <c:v>44001</c:v>
                </c:pt>
                <c:pt idx="735">
                  <c:v>44002</c:v>
                </c:pt>
                <c:pt idx="736">
                  <c:v>44003</c:v>
                </c:pt>
                <c:pt idx="737">
                  <c:v>44004</c:v>
                </c:pt>
                <c:pt idx="738">
                  <c:v>44005</c:v>
                </c:pt>
                <c:pt idx="739">
                  <c:v>44006</c:v>
                </c:pt>
                <c:pt idx="740">
                  <c:v>44007</c:v>
                </c:pt>
                <c:pt idx="741">
                  <c:v>44008</c:v>
                </c:pt>
                <c:pt idx="742">
                  <c:v>44009</c:v>
                </c:pt>
                <c:pt idx="743">
                  <c:v>44010</c:v>
                </c:pt>
                <c:pt idx="744">
                  <c:v>44011</c:v>
                </c:pt>
                <c:pt idx="745">
                  <c:v>44012</c:v>
                </c:pt>
                <c:pt idx="746">
                  <c:v>44013</c:v>
                </c:pt>
                <c:pt idx="747">
                  <c:v>44014</c:v>
                </c:pt>
                <c:pt idx="748">
                  <c:v>44015</c:v>
                </c:pt>
                <c:pt idx="749">
                  <c:v>44016</c:v>
                </c:pt>
                <c:pt idx="750">
                  <c:v>44017</c:v>
                </c:pt>
                <c:pt idx="751">
                  <c:v>44018</c:v>
                </c:pt>
                <c:pt idx="752">
                  <c:v>44019</c:v>
                </c:pt>
                <c:pt idx="753">
                  <c:v>44020</c:v>
                </c:pt>
                <c:pt idx="754">
                  <c:v>44021</c:v>
                </c:pt>
                <c:pt idx="755">
                  <c:v>44022</c:v>
                </c:pt>
                <c:pt idx="756">
                  <c:v>44023</c:v>
                </c:pt>
                <c:pt idx="757">
                  <c:v>44024</c:v>
                </c:pt>
                <c:pt idx="758">
                  <c:v>44025</c:v>
                </c:pt>
                <c:pt idx="759">
                  <c:v>44026</c:v>
                </c:pt>
                <c:pt idx="760">
                  <c:v>44027</c:v>
                </c:pt>
                <c:pt idx="761">
                  <c:v>44028</c:v>
                </c:pt>
                <c:pt idx="762">
                  <c:v>44029</c:v>
                </c:pt>
                <c:pt idx="763">
                  <c:v>44030</c:v>
                </c:pt>
                <c:pt idx="764">
                  <c:v>44031</c:v>
                </c:pt>
                <c:pt idx="765">
                  <c:v>44032</c:v>
                </c:pt>
                <c:pt idx="766">
                  <c:v>44033</c:v>
                </c:pt>
                <c:pt idx="767">
                  <c:v>44034</c:v>
                </c:pt>
                <c:pt idx="768">
                  <c:v>44035</c:v>
                </c:pt>
                <c:pt idx="769">
                  <c:v>44036</c:v>
                </c:pt>
                <c:pt idx="770">
                  <c:v>44037</c:v>
                </c:pt>
                <c:pt idx="771">
                  <c:v>44038</c:v>
                </c:pt>
                <c:pt idx="772">
                  <c:v>44039</c:v>
                </c:pt>
                <c:pt idx="773">
                  <c:v>44040</c:v>
                </c:pt>
                <c:pt idx="774">
                  <c:v>44041</c:v>
                </c:pt>
                <c:pt idx="775">
                  <c:v>44042</c:v>
                </c:pt>
                <c:pt idx="776">
                  <c:v>44043</c:v>
                </c:pt>
                <c:pt idx="777">
                  <c:v>44044</c:v>
                </c:pt>
                <c:pt idx="778">
                  <c:v>44045</c:v>
                </c:pt>
                <c:pt idx="779">
                  <c:v>44046</c:v>
                </c:pt>
                <c:pt idx="780">
                  <c:v>44047</c:v>
                </c:pt>
                <c:pt idx="781">
                  <c:v>44048</c:v>
                </c:pt>
                <c:pt idx="782">
                  <c:v>44049</c:v>
                </c:pt>
                <c:pt idx="783">
                  <c:v>44050</c:v>
                </c:pt>
                <c:pt idx="784">
                  <c:v>44051</c:v>
                </c:pt>
                <c:pt idx="785">
                  <c:v>44052</c:v>
                </c:pt>
                <c:pt idx="786">
                  <c:v>44053</c:v>
                </c:pt>
                <c:pt idx="787">
                  <c:v>44054</c:v>
                </c:pt>
                <c:pt idx="788">
                  <c:v>44055</c:v>
                </c:pt>
                <c:pt idx="789">
                  <c:v>44056</c:v>
                </c:pt>
                <c:pt idx="790">
                  <c:v>44057</c:v>
                </c:pt>
                <c:pt idx="791">
                  <c:v>44058</c:v>
                </c:pt>
                <c:pt idx="792">
                  <c:v>44059</c:v>
                </c:pt>
                <c:pt idx="793">
                  <c:v>44060</c:v>
                </c:pt>
                <c:pt idx="794">
                  <c:v>44061</c:v>
                </c:pt>
                <c:pt idx="795">
                  <c:v>44062</c:v>
                </c:pt>
                <c:pt idx="796">
                  <c:v>44063</c:v>
                </c:pt>
                <c:pt idx="797">
                  <c:v>44064</c:v>
                </c:pt>
                <c:pt idx="798">
                  <c:v>44065</c:v>
                </c:pt>
                <c:pt idx="799">
                  <c:v>44066</c:v>
                </c:pt>
                <c:pt idx="800">
                  <c:v>44067</c:v>
                </c:pt>
                <c:pt idx="801">
                  <c:v>44068</c:v>
                </c:pt>
                <c:pt idx="802">
                  <c:v>44069</c:v>
                </c:pt>
                <c:pt idx="803">
                  <c:v>44070</c:v>
                </c:pt>
                <c:pt idx="804">
                  <c:v>44071</c:v>
                </c:pt>
                <c:pt idx="805">
                  <c:v>44072</c:v>
                </c:pt>
                <c:pt idx="806">
                  <c:v>44073</c:v>
                </c:pt>
                <c:pt idx="807">
                  <c:v>44074</c:v>
                </c:pt>
                <c:pt idx="808">
                  <c:v>44075</c:v>
                </c:pt>
                <c:pt idx="809">
                  <c:v>44076</c:v>
                </c:pt>
                <c:pt idx="810">
                  <c:v>44077</c:v>
                </c:pt>
                <c:pt idx="811">
                  <c:v>44078</c:v>
                </c:pt>
                <c:pt idx="812">
                  <c:v>44079</c:v>
                </c:pt>
                <c:pt idx="813">
                  <c:v>44080</c:v>
                </c:pt>
                <c:pt idx="814">
                  <c:v>44081</c:v>
                </c:pt>
                <c:pt idx="815">
                  <c:v>44082</c:v>
                </c:pt>
                <c:pt idx="816">
                  <c:v>44083</c:v>
                </c:pt>
                <c:pt idx="817">
                  <c:v>44084</c:v>
                </c:pt>
                <c:pt idx="818">
                  <c:v>44085</c:v>
                </c:pt>
                <c:pt idx="819">
                  <c:v>44086</c:v>
                </c:pt>
                <c:pt idx="820">
                  <c:v>44087</c:v>
                </c:pt>
                <c:pt idx="821">
                  <c:v>44088</c:v>
                </c:pt>
                <c:pt idx="822">
                  <c:v>44089</c:v>
                </c:pt>
                <c:pt idx="823">
                  <c:v>44090</c:v>
                </c:pt>
                <c:pt idx="824">
                  <c:v>44091</c:v>
                </c:pt>
                <c:pt idx="825">
                  <c:v>44092</c:v>
                </c:pt>
                <c:pt idx="826">
                  <c:v>44093</c:v>
                </c:pt>
                <c:pt idx="827">
                  <c:v>44094</c:v>
                </c:pt>
                <c:pt idx="828">
                  <c:v>44095</c:v>
                </c:pt>
                <c:pt idx="829">
                  <c:v>44096</c:v>
                </c:pt>
                <c:pt idx="830">
                  <c:v>44097</c:v>
                </c:pt>
                <c:pt idx="831">
                  <c:v>44098</c:v>
                </c:pt>
                <c:pt idx="832">
                  <c:v>44099</c:v>
                </c:pt>
                <c:pt idx="833">
                  <c:v>44100</c:v>
                </c:pt>
                <c:pt idx="834">
                  <c:v>44101</c:v>
                </c:pt>
                <c:pt idx="835">
                  <c:v>44102</c:v>
                </c:pt>
                <c:pt idx="836">
                  <c:v>44103</c:v>
                </c:pt>
                <c:pt idx="837">
                  <c:v>44104</c:v>
                </c:pt>
                <c:pt idx="838">
                  <c:v>44105</c:v>
                </c:pt>
                <c:pt idx="839">
                  <c:v>44106</c:v>
                </c:pt>
                <c:pt idx="840">
                  <c:v>44107</c:v>
                </c:pt>
                <c:pt idx="841">
                  <c:v>44108</c:v>
                </c:pt>
                <c:pt idx="842">
                  <c:v>44109</c:v>
                </c:pt>
                <c:pt idx="843">
                  <c:v>44110</c:v>
                </c:pt>
                <c:pt idx="844">
                  <c:v>44111</c:v>
                </c:pt>
                <c:pt idx="845">
                  <c:v>44112</c:v>
                </c:pt>
                <c:pt idx="846">
                  <c:v>44113</c:v>
                </c:pt>
                <c:pt idx="847">
                  <c:v>44114</c:v>
                </c:pt>
                <c:pt idx="848">
                  <c:v>44115</c:v>
                </c:pt>
                <c:pt idx="849">
                  <c:v>44116</c:v>
                </c:pt>
                <c:pt idx="850">
                  <c:v>44117</c:v>
                </c:pt>
                <c:pt idx="851">
                  <c:v>44118</c:v>
                </c:pt>
                <c:pt idx="852">
                  <c:v>44119</c:v>
                </c:pt>
                <c:pt idx="853">
                  <c:v>44120</c:v>
                </c:pt>
                <c:pt idx="854">
                  <c:v>44121</c:v>
                </c:pt>
                <c:pt idx="855">
                  <c:v>44122</c:v>
                </c:pt>
                <c:pt idx="856">
                  <c:v>44123</c:v>
                </c:pt>
                <c:pt idx="857">
                  <c:v>44124</c:v>
                </c:pt>
                <c:pt idx="858">
                  <c:v>44125</c:v>
                </c:pt>
                <c:pt idx="859">
                  <c:v>44126</c:v>
                </c:pt>
                <c:pt idx="860">
                  <c:v>44127</c:v>
                </c:pt>
                <c:pt idx="861">
                  <c:v>44128</c:v>
                </c:pt>
                <c:pt idx="862">
                  <c:v>44129</c:v>
                </c:pt>
                <c:pt idx="863">
                  <c:v>44130</c:v>
                </c:pt>
                <c:pt idx="864">
                  <c:v>44131</c:v>
                </c:pt>
                <c:pt idx="865">
                  <c:v>44132</c:v>
                </c:pt>
                <c:pt idx="866">
                  <c:v>44133</c:v>
                </c:pt>
                <c:pt idx="867">
                  <c:v>44134</c:v>
                </c:pt>
                <c:pt idx="868">
                  <c:v>44135</c:v>
                </c:pt>
                <c:pt idx="869">
                  <c:v>44136</c:v>
                </c:pt>
                <c:pt idx="870">
                  <c:v>44137</c:v>
                </c:pt>
                <c:pt idx="871">
                  <c:v>44138</c:v>
                </c:pt>
                <c:pt idx="872">
                  <c:v>44139</c:v>
                </c:pt>
                <c:pt idx="873">
                  <c:v>44140</c:v>
                </c:pt>
                <c:pt idx="874">
                  <c:v>44141</c:v>
                </c:pt>
                <c:pt idx="875">
                  <c:v>44142</c:v>
                </c:pt>
                <c:pt idx="876">
                  <c:v>44143</c:v>
                </c:pt>
                <c:pt idx="877">
                  <c:v>44144</c:v>
                </c:pt>
                <c:pt idx="878">
                  <c:v>44145</c:v>
                </c:pt>
                <c:pt idx="879">
                  <c:v>44146</c:v>
                </c:pt>
                <c:pt idx="880">
                  <c:v>44147</c:v>
                </c:pt>
                <c:pt idx="881">
                  <c:v>44148</c:v>
                </c:pt>
                <c:pt idx="882">
                  <c:v>44149</c:v>
                </c:pt>
                <c:pt idx="883">
                  <c:v>44150</c:v>
                </c:pt>
                <c:pt idx="884">
                  <c:v>44151</c:v>
                </c:pt>
                <c:pt idx="885">
                  <c:v>44152</c:v>
                </c:pt>
                <c:pt idx="886">
                  <c:v>44153</c:v>
                </c:pt>
                <c:pt idx="887">
                  <c:v>44154</c:v>
                </c:pt>
                <c:pt idx="888">
                  <c:v>44155</c:v>
                </c:pt>
                <c:pt idx="889">
                  <c:v>44156</c:v>
                </c:pt>
                <c:pt idx="890">
                  <c:v>44157</c:v>
                </c:pt>
                <c:pt idx="891">
                  <c:v>44158</c:v>
                </c:pt>
                <c:pt idx="892">
                  <c:v>44159</c:v>
                </c:pt>
                <c:pt idx="893">
                  <c:v>44160</c:v>
                </c:pt>
                <c:pt idx="894">
                  <c:v>44161</c:v>
                </c:pt>
                <c:pt idx="895">
                  <c:v>44162</c:v>
                </c:pt>
                <c:pt idx="896">
                  <c:v>44163</c:v>
                </c:pt>
                <c:pt idx="897">
                  <c:v>44164</c:v>
                </c:pt>
                <c:pt idx="898">
                  <c:v>44165</c:v>
                </c:pt>
                <c:pt idx="899">
                  <c:v>44166</c:v>
                </c:pt>
                <c:pt idx="900">
                  <c:v>44167</c:v>
                </c:pt>
                <c:pt idx="901">
                  <c:v>44168</c:v>
                </c:pt>
                <c:pt idx="902">
                  <c:v>44169</c:v>
                </c:pt>
                <c:pt idx="903">
                  <c:v>44170</c:v>
                </c:pt>
                <c:pt idx="904">
                  <c:v>44171</c:v>
                </c:pt>
                <c:pt idx="905">
                  <c:v>44172</c:v>
                </c:pt>
                <c:pt idx="906">
                  <c:v>44173</c:v>
                </c:pt>
                <c:pt idx="907">
                  <c:v>44174</c:v>
                </c:pt>
                <c:pt idx="908">
                  <c:v>44175</c:v>
                </c:pt>
                <c:pt idx="909">
                  <c:v>44176</c:v>
                </c:pt>
                <c:pt idx="910">
                  <c:v>44177</c:v>
                </c:pt>
                <c:pt idx="911">
                  <c:v>44178</c:v>
                </c:pt>
                <c:pt idx="912">
                  <c:v>44179</c:v>
                </c:pt>
                <c:pt idx="913">
                  <c:v>44180</c:v>
                </c:pt>
                <c:pt idx="914">
                  <c:v>44181</c:v>
                </c:pt>
                <c:pt idx="915">
                  <c:v>44182</c:v>
                </c:pt>
                <c:pt idx="916">
                  <c:v>44183</c:v>
                </c:pt>
                <c:pt idx="917">
                  <c:v>44184</c:v>
                </c:pt>
                <c:pt idx="918">
                  <c:v>44185</c:v>
                </c:pt>
                <c:pt idx="919">
                  <c:v>44186</c:v>
                </c:pt>
                <c:pt idx="920">
                  <c:v>44187</c:v>
                </c:pt>
                <c:pt idx="921">
                  <c:v>44188</c:v>
                </c:pt>
                <c:pt idx="922">
                  <c:v>44189</c:v>
                </c:pt>
                <c:pt idx="923">
                  <c:v>44190</c:v>
                </c:pt>
                <c:pt idx="924">
                  <c:v>44191</c:v>
                </c:pt>
                <c:pt idx="925">
                  <c:v>44192</c:v>
                </c:pt>
                <c:pt idx="926">
                  <c:v>44193</c:v>
                </c:pt>
                <c:pt idx="927">
                  <c:v>44194</c:v>
                </c:pt>
                <c:pt idx="928">
                  <c:v>44195</c:v>
                </c:pt>
                <c:pt idx="929">
                  <c:v>44196</c:v>
                </c:pt>
                <c:pt idx="930">
                  <c:v>44197</c:v>
                </c:pt>
                <c:pt idx="931">
                  <c:v>44198</c:v>
                </c:pt>
                <c:pt idx="932">
                  <c:v>44199</c:v>
                </c:pt>
                <c:pt idx="933">
                  <c:v>44200</c:v>
                </c:pt>
                <c:pt idx="934">
                  <c:v>44201</c:v>
                </c:pt>
                <c:pt idx="935">
                  <c:v>44202</c:v>
                </c:pt>
                <c:pt idx="936">
                  <c:v>44203</c:v>
                </c:pt>
                <c:pt idx="937">
                  <c:v>44204</c:v>
                </c:pt>
                <c:pt idx="938">
                  <c:v>44205</c:v>
                </c:pt>
                <c:pt idx="939">
                  <c:v>44206</c:v>
                </c:pt>
                <c:pt idx="940">
                  <c:v>44207</c:v>
                </c:pt>
                <c:pt idx="941">
                  <c:v>44208</c:v>
                </c:pt>
                <c:pt idx="942">
                  <c:v>44209</c:v>
                </c:pt>
                <c:pt idx="943">
                  <c:v>44210</c:v>
                </c:pt>
                <c:pt idx="944">
                  <c:v>44211</c:v>
                </c:pt>
                <c:pt idx="945">
                  <c:v>44212</c:v>
                </c:pt>
                <c:pt idx="946">
                  <c:v>44213</c:v>
                </c:pt>
                <c:pt idx="947">
                  <c:v>44214</c:v>
                </c:pt>
                <c:pt idx="948">
                  <c:v>44215</c:v>
                </c:pt>
                <c:pt idx="949">
                  <c:v>44216</c:v>
                </c:pt>
                <c:pt idx="950">
                  <c:v>44217</c:v>
                </c:pt>
                <c:pt idx="951">
                  <c:v>44218</c:v>
                </c:pt>
                <c:pt idx="952">
                  <c:v>44219</c:v>
                </c:pt>
                <c:pt idx="953">
                  <c:v>44220</c:v>
                </c:pt>
                <c:pt idx="954">
                  <c:v>44221</c:v>
                </c:pt>
                <c:pt idx="955">
                  <c:v>44222</c:v>
                </c:pt>
                <c:pt idx="956">
                  <c:v>44223</c:v>
                </c:pt>
                <c:pt idx="957">
                  <c:v>44224</c:v>
                </c:pt>
                <c:pt idx="958">
                  <c:v>44225</c:v>
                </c:pt>
                <c:pt idx="959">
                  <c:v>44226</c:v>
                </c:pt>
                <c:pt idx="960">
                  <c:v>44227</c:v>
                </c:pt>
                <c:pt idx="961">
                  <c:v>44228</c:v>
                </c:pt>
                <c:pt idx="962">
                  <c:v>44229</c:v>
                </c:pt>
                <c:pt idx="963">
                  <c:v>44230</c:v>
                </c:pt>
                <c:pt idx="964">
                  <c:v>44231</c:v>
                </c:pt>
                <c:pt idx="965">
                  <c:v>44232</c:v>
                </c:pt>
                <c:pt idx="966">
                  <c:v>44233</c:v>
                </c:pt>
                <c:pt idx="967">
                  <c:v>44234</c:v>
                </c:pt>
                <c:pt idx="968">
                  <c:v>44235</c:v>
                </c:pt>
                <c:pt idx="969">
                  <c:v>44236</c:v>
                </c:pt>
                <c:pt idx="970">
                  <c:v>44237</c:v>
                </c:pt>
                <c:pt idx="971">
                  <c:v>44238</c:v>
                </c:pt>
                <c:pt idx="972">
                  <c:v>44239</c:v>
                </c:pt>
                <c:pt idx="973">
                  <c:v>44240</c:v>
                </c:pt>
                <c:pt idx="974">
                  <c:v>44241</c:v>
                </c:pt>
                <c:pt idx="975">
                  <c:v>44242</c:v>
                </c:pt>
                <c:pt idx="976">
                  <c:v>44243</c:v>
                </c:pt>
                <c:pt idx="977">
                  <c:v>44244</c:v>
                </c:pt>
                <c:pt idx="978">
                  <c:v>44245</c:v>
                </c:pt>
                <c:pt idx="979">
                  <c:v>44246</c:v>
                </c:pt>
                <c:pt idx="980">
                  <c:v>44247</c:v>
                </c:pt>
                <c:pt idx="981">
                  <c:v>44248</c:v>
                </c:pt>
                <c:pt idx="982">
                  <c:v>44249</c:v>
                </c:pt>
                <c:pt idx="983">
                  <c:v>44250</c:v>
                </c:pt>
                <c:pt idx="984">
                  <c:v>44251</c:v>
                </c:pt>
                <c:pt idx="985">
                  <c:v>44252</c:v>
                </c:pt>
                <c:pt idx="986">
                  <c:v>44253</c:v>
                </c:pt>
                <c:pt idx="987">
                  <c:v>44254</c:v>
                </c:pt>
                <c:pt idx="988">
                  <c:v>44255</c:v>
                </c:pt>
                <c:pt idx="989">
                  <c:v>44256</c:v>
                </c:pt>
                <c:pt idx="990">
                  <c:v>44257</c:v>
                </c:pt>
                <c:pt idx="991">
                  <c:v>44258</c:v>
                </c:pt>
                <c:pt idx="992">
                  <c:v>44259</c:v>
                </c:pt>
                <c:pt idx="993">
                  <c:v>44260</c:v>
                </c:pt>
                <c:pt idx="994">
                  <c:v>44261</c:v>
                </c:pt>
                <c:pt idx="995">
                  <c:v>44262</c:v>
                </c:pt>
                <c:pt idx="996">
                  <c:v>44263</c:v>
                </c:pt>
                <c:pt idx="997">
                  <c:v>44264</c:v>
                </c:pt>
                <c:pt idx="998">
                  <c:v>44265</c:v>
                </c:pt>
                <c:pt idx="999">
                  <c:v>44266</c:v>
                </c:pt>
                <c:pt idx="1000">
                  <c:v>44267</c:v>
                </c:pt>
                <c:pt idx="1001">
                  <c:v>44268</c:v>
                </c:pt>
                <c:pt idx="1002">
                  <c:v>44269</c:v>
                </c:pt>
                <c:pt idx="1003">
                  <c:v>44270</c:v>
                </c:pt>
                <c:pt idx="1004">
                  <c:v>44271</c:v>
                </c:pt>
                <c:pt idx="1005">
                  <c:v>44272</c:v>
                </c:pt>
                <c:pt idx="1006">
                  <c:v>44273</c:v>
                </c:pt>
                <c:pt idx="1007">
                  <c:v>44274</c:v>
                </c:pt>
                <c:pt idx="1008">
                  <c:v>44275</c:v>
                </c:pt>
                <c:pt idx="1009">
                  <c:v>44276</c:v>
                </c:pt>
                <c:pt idx="1010">
                  <c:v>44277</c:v>
                </c:pt>
                <c:pt idx="1011">
                  <c:v>44278</c:v>
                </c:pt>
                <c:pt idx="1012">
                  <c:v>44279</c:v>
                </c:pt>
                <c:pt idx="1013">
                  <c:v>44280</c:v>
                </c:pt>
                <c:pt idx="1014">
                  <c:v>44281</c:v>
                </c:pt>
                <c:pt idx="1015">
                  <c:v>44282</c:v>
                </c:pt>
                <c:pt idx="1016">
                  <c:v>44283</c:v>
                </c:pt>
                <c:pt idx="1017">
                  <c:v>44284</c:v>
                </c:pt>
                <c:pt idx="1018">
                  <c:v>44285</c:v>
                </c:pt>
                <c:pt idx="1019">
                  <c:v>44286</c:v>
                </c:pt>
                <c:pt idx="1020">
                  <c:v>44287</c:v>
                </c:pt>
                <c:pt idx="1021">
                  <c:v>44288</c:v>
                </c:pt>
                <c:pt idx="1022">
                  <c:v>44289</c:v>
                </c:pt>
                <c:pt idx="1023">
                  <c:v>44290</c:v>
                </c:pt>
                <c:pt idx="1024">
                  <c:v>44291</c:v>
                </c:pt>
                <c:pt idx="1025">
                  <c:v>44292</c:v>
                </c:pt>
                <c:pt idx="1026">
                  <c:v>44293</c:v>
                </c:pt>
                <c:pt idx="1027">
                  <c:v>44294</c:v>
                </c:pt>
                <c:pt idx="1028">
                  <c:v>44295</c:v>
                </c:pt>
                <c:pt idx="1029">
                  <c:v>44296</c:v>
                </c:pt>
                <c:pt idx="1030">
                  <c:v>44297</c:v>
                </c:pt>
                <c:pt idx="1031">
                  <c:v>44298</c:v>
                </c:pt>
                <c:pt idx="1032">
                  <c:v>44299</c:v>
                </c:pt>
                <c:pt idx="1033">
                  <c:v>44300</c:v>
                </c:pt>
                <c:pt idx="1034">
                  <c:v>44301</c:v>
                </c:pt>
                <c:pt idx="1035">
                  <c:v>44302</c:v>
                </c:pt>
                <c:pt idx="1036">
                  <c:v>44303</c:v>
                </c:pt>
                <c:pt idx="1037">
                  <c:v>44304</c:v>
                </c:pt>
                <c:pt idx="1038">
                  <c:v>44305</c:v>
                </c:pt>
                <c:pt idx="1039">
                  <c:v>44306</c:v>
                </c:pt>
                <c:pt idx="1040">
                  <c:v>44307</c:v>
                </c:pt>
                <c:pt idx="1041">
                  <c:v>44308</c:v>
                </c:pt>
                <c:pt idx="1042">
                  <c:v>44309</c:v>
                </c:pt>
                <c:pt idx="1043">
                  <c:v>44310</c:v>
                </c:pt>
                <c:pt idx="1044">
                  <c:v>44311</c:v>
                </c:pt>
                <c:pt idx="1045">
                  <c:v>44312</c:v>
                </c:pt>
                <c:pt idx="1046">
                  <c:v>44313</c:v>
                </c:pt>
                <c:pt idx="1047">
                  <c:v>44314</c:v>
                </c:pt>
                <c:pt idx="1048">
                  <c:v>44315</c:v>
                </c:pt>
                <c:pt idx="1049">
                  <c:v>44316</c:v>
                </c:pt>
                <c:pt idx="1050">
                  <c:v>44317</c:v>
                </c:pt>
                <c:pt idx="1051">
                  <c:v>44318</c:v>
                </c:pt>
                <c:pt idx="1052">
                  <c:v>44319</c:v>
                </c:pt>
                <c:pt idx="1053">
                  <c:v>44320</c:v>
                </c:pt>
                <c:pt idx="1054">
                  <c:v>44321</c:v>
                </c:pt>
                <c:pt idx="1055">
                  <c:v>44322</c:v>
                </c:pt>
                <c:pt idx="1056">
                  <c:v>44323</c:v>
                </c:pt>
                <c:pt idx="1057">
                  <c:v>44324</c:v>
                </c:pt>
                <c:pt idx="1058">
                  <c:v>44325</c:v>
                </c:pt>
                <c:pt idx="1059">
                  <c:v>44326</c:v>
                </c:pt>
                <c:pt idx="1060">
                  <c:v>44327</c:v>
                </c:pt>
                <c:pt idx="1061">
                  <c:v>44328</c:v>
                </c:pt>
                <c:pt idx="1062">
                  <c:v>44329</c:v>
                </c:pt>
                <c:pt idx="1063">
                  <c:v>44330</c:v>
                </c:pt>
                <c:pt idx="1064">
                  <c:v>44331</c:v>
                </c:pt>
                <c:pt idx="1065">
                  <c:v>44332</c:v>
                </c:pt>
                <c:pt idx="1066">
                  <c:v>44333</c:v>
                </c:pt>
                <c:pt idx="1067">
                  <c:v>44334</c:v>
                </c:pt>
                <c:pt idx="1068">
                  <c:v>44335</c:v>
                </c:pt>
                <c:pt idx="1069">
                  <c:v>44336</c:v>
                </c:pt>
                <c:pt idx="1070">
                  <c:v>44337</c:v>
                </c:pt>
                <c:pt idx="1071">
                  <c:v>44338</c:v>
                </c:pt>
                <c:pt idx="1072">
                  <c:v>44339</c:v>
                </c:pt>
                <c:pt idx="1073">
                  <c:v>44340</c:v>
                </c:pt>
                <c:pt idx="1074">
                  <c:v>44341</c:v>
                </c:pt>
                <c:pt idx="1075">
                  <c:v>44342</c:v>
                </c:pt>
                <c:pt idx="1076">
                  <c:v>44343</c:v>
                </c:pt>
                <c:pt idx="1077">
                  <c:v>44344</c:v>
                </c:pt>
                <c:pt idx="1078">
                  <c:v>44345</c:v>
                </c:pt>
                <c:pt idx="1079">
                  <c:v>44346</c:v>
                </c:pt>
                <c:pt idx="1080">
                  <c:v>44347</c:v>
                </c:pt>
                <c:pt idx="1081">
                  <c:v>44348</c:v>
                </c:pt>
                <c:pt idx="1082">
                  <c:v>44349</c:v>
                </c:pt>
                <c:pt idx="1083">
                  <c:v>44350</c:v>
                </c:pt>
                <c:pt idx="1084">
                  <c:v>44351</c:v>
                </c:pt>
                <c:pt idx="1085">
                  <c:v>44352</c:v>
                </c:pt>
                <c:pt idx="1086">
                  <c:v>44353</c:v>
                </c:pt>
                <c:pt idx="1087">
                  <c:v>44354</c:v>
                </c:pt>
                <c:pt idx="1088">
                  <c:v>44355</c:v>
                </c:pt>
                <c:pt idx="1089">
                  <c:v>44356</c:v>
                </c:pt>
                <c:pt idx="1090">
                  <c:v>44357</c:v>
                </c:pt>
                <c:pt idx="1091">
                  <c:v>44358</c:v>
                </c:pt>
                <c:pt idx="1092">
                  <c:v>44359</c:v>
                </c:pt>
                <c:pt idx="1093">
                  <c:v>44360</c:v>
                </c:pt>
                <c:pt idx="1094">
                  <c:v>44361</c:v>
                </c:pt>
                <c:pt idx="1095">
                  <c:v>44362</c:v>
                </c:pt>
                <c:pt idx="1096">
                  <c:v>44363</c:v>
                </c:pt>
                <c:pt idx="1097">
                  <c:v>44364</c:v>
                </c:pt>
                <c:pt idx="1098">
                  <c:v>44365</c:v>
                </c:pt>
                <c:pt idx="1099">
                  <c:v>44366</c:v>
                </c:pt>
                <c:pt idx="1100">
                  <c:v>44367</c:v>
                </c:pt>
                <c:pt idx="1101">
                  <c:v>44368</c:v>
                </c:pt>
                <c:pt idx="1102">
                  <c:v>44369</c:v>
                </c:pt>
                <c:pt idx="1103">
                  <c:v>44370</c:v>
                </c:pt>
                <c:pt idx="1104">
                  <c:v>44371</c:v>
                </c:pt>
                <c:pt idx="1105">
                  <c:v>44372</c:v>
                </c:pt>
                <c:pt idx="1106">
                  <c:v>44373</c:v>
                </c:pt>
                <c:pt idx="1107">
                  <c:v>44374</c:v>
                </c:pt>
                <c:pt idx="1108">
                  <c:v>44375</c:v>
                </c:pt>
                <c:pt idx="1109">
                  <c:v>44376</c:v>
                </c:pt>
                <c:pt idx="1110">
                  <c:v>44377</c:v>
                </c:pt>
                <c:pt idx="1111">
                  <c:v>44378</c:v>
                </c:pt>
                <c:pt idx="1112">
                  <c:v>44379</c:v>
                </c:pt>
                <c:pt idx="1113">
                  <c:v>44380</c:v>
                </c:pt>
                <c:pt idx="1114">
                  <c:v>44381</c:v>
                </c:pt>
                <c:pt idx="1115">
                  <c:v>44382</c:v>
                </c:pt>
                <c:pt idx="1116">
                  <c:v>44383</c:v>
                </c:pt>
                <c:pt idx="1117">
                  <c:v>44384</c:v>
                </c:pt>
                <c:pt idx="1118">
                  <c:v>44385</c:v>
                </c:pt>
                <c:pt idx="1119">
                  <c:v>44386</c:v>
                </c:pt>
                <c:pt idx="1120">
                  <c:v>44387</c:v>
                </c:pt>
                <c:pt idx="1121">
                  <c:v>44388</c:v>
                </c:pt>
                <c:pt idx="1122">
                  <c:v>44389</c:v>
                </c:pt>
                <c:pt idx="1123">
                  <c:v>44390</c:v>
                </c:pt>
                <c:pt idx="1124">
                  <c:v>44391</c:v>
                </c:pt>
                <c:pt idx="1125">
                  <c:v>44392</c:v>
                </c:pt>
                <c:pt idx="1126">
                  <c:v>44393</c:v>
                </c:pt>
                <c:pt idx="1127">
                  <c:v>44394</c:v>
                </c:pt>
                <c:pt idx="1128">
                  <c:v>44395</c:v>
                </c:pt>
                <c:pt idx="1129">
                  <c:v>44396</c:v>
                </c:pt>
                <c:pt idx="1130">
                  <c:v>44397</c:v>
                </c:pt>
                <c:pt idx="1131">
                  <c:v>44398</c:v>
                </c:pt>
                <c:pt idx="1132">
                  <c:v>44399</c:v>
                </c:pt>
                <c:pt idx="1133">
                  <c:v>44400</c:v>
                </c:pt>
                <c:pt idx="1134">
                  <c:v>44401</c:v>
                </c:pt>
                <c:pt idx="1135">
                  <c:v>44402</c:v>
                </c:pt>
                <c:pt idx="1136">
                  <c:v>44403</c:v>
                </c:pt>
                <c:pt idx="1137">
                  <c:v>44404</c:v>
                </c:pt>
                <c:pt idx="1138">
                  <c:v>44405</c:v>
                </c:pt>
                <c:pt idx="1139">
                  <c:v>44406</c:v>
                </c:pt>
                <c:pt idx="1140">
                  <c:v>44407</c:v>
                </c:pt>
                <c:pt idx="1141">
                  <c:v>44408</c:v>
                </c:pt>
                <c:pt idx="1142">
                  <c:v>44409</c:v>
                </c:pt>
                <c:pt idx="1143">
                  <c:v>44410</c:v>
                </c:pt>
                <c:pt idx="1144">
                  <c:v>44411</c:v>
                </c:pt>
                <c:pt idx="1145">
                  <c:v>44412</c:v>
                </c:pt>
                <c:pt idx="1146">
                  <c:v>44413</c:v>
                </c:pt>
                <c:pt idx="1147">
                  <c:v>44414</c:v>
                </c:pt>
                <c:pt idx="1148">
                  <c:v>44415</c:v>
                </c:pt>
                <c:pt idx="1149">
                  <c:v>44416</c:v>
                </c:pt>
                <c:pt idx="1150">
                  <c:v>44417</c:v>
                </c:pt>
                <c:pt idx="1151">
                  <c:v>44418</c:v>
                </c:pt>
                <c:pt idx="1152">
                  <c:v>44419</c:v>
                </c:pt>
                <c:pt idx="1153">
                  <c:v>44420</c:v>
                </c:pt>
                <c:pt idx="1154">
                  <c:v>44421</c:v>
                </c:pt>
                <c:pt idx="1155">
                  <c:v>44422</c:v>
                </c:pt>
                <c:pt idx="1156">
                  <c:v>44423</c:v>
                </c:pt>
                <c:pt idx="1157">
                  <c:v>44424</c:v>
                </c:pt>
                <c:pt idx="1158">
                  <c:v>44425</c:v>
                </c:pt>
                <c:pt idx="1159">
                  <c:v>44426</c:v>
                </c:pt>
                <c:pt idx="1160">
                  <c:v>44427</c:v>
                </c:pt>
                <c:pt idx="1161">
                  <c:v>44428</c:v>
                </c:pt>
                <c:pt idx="1162">
                  <c:v>44429</c:v>
                </c:pt>
                <c:pt idx="1163">
                  <c:v>44430</c:v>
                </c:pt>
                <c:pt idx="1164">
                  <c:v>44431</c:v>
                </c:pt>
                <c:pt idx="1165">
                  <c:v>44432</c:v>
                </c:pt>
                <c:pt idx="1166">
                  <c:v>44433</c:v>
                </c:pt>
                <c:pt idx="1167">
                  <c:v>44434</c:v>
                </c:pt>
                <c:pt idx="1168">
                  <c:v>44435</c:v>
                </c:pt>
                <c:pt idx="1169">
                  <c:v>44436</c:v>
                </c:pt>
                <c:pt idx="1170">
                  <c:v>44437</c:v>
                </c:pt>
                <c:pt idx="1171">
                  <c:v>44438</c:v>
                </c:pt>
                <c:pt idx="1172">
                  <c:v>44439</c:v>
                </c:pt>
                <c:pt idx="1173">
                  <c:v>44440</c:v>
                </c:pt>
                <c:pt idx="1174">
                  <c:v>44441</c:v>
                </c:pt>
                <c:pt idx="1175">
                  <c:v>44442</c:v>
                </c:pt>
                <c:pt idx="1176">
                  <c:v>44443</c:v>
                </c:pt>
                <c:pt idx="1177">
                  <c:v>44444</c:v>
                </c:pt>
                <c:pt idx="1178">
                  <c:v>44445</c:v>
                </c:pt>
                <c:pt idx="1179">
                  <c:v>44446</c:v>
                </c:pt>
                <c:pt idx="1180">
                  <c:v>44447</c:v>
                </c:pt>
                <c:pt idx="1181">
                  <c:v>44448</c:v>
                </c:pt>
                <c:pt idx="1182">
                  <c:v>44449</c:v>
                </c:pt>
                <c:pt idx="1183">
                  <c:v>44450</c:v>
                </c:pt>
                <c:pt idx="1184">
                  <c:v>44451</c:v>
                </c:pt>
                <c:pt idx="1185">
                  <c:v>44452</c:v>
                </c:pt>
                <c:pt idx="1186">
                  <c:v>44453</c:v>
                </c:pt>
                <c:pt idx="1187">
                  <c:v>44454</c:v>
                </c:pt>
                <c:pt idx="1188">
                  <c:v>44455</c:v>
                </c:pt>
                <c:pt idx="1189">
                  <c:v>44456</c:v>
                </c:pt>
                <c:pt idx="1190">
                  <c:v>44457</c:v>
                </c:pt>
                <c:pt idx="1191">
                  <c:v>44458</c:v>
                </c:pt>
                <c:pt idx="1192">
                  <c:v>44459</c:v>
                </c:pt>
                <c:pt idx="1193">
                  <c:v>44460</c:v>
                </c:pt>
                <c:pt idx="1194">
                  <c:v>44461</c:v>
                </c:pt>
                <c:pt idx="1195">
                  <c:v>44462</c:v>
                </c:pt>
                <c:pt idx="1196">
                  <c:v>44463</c:v>
                </c:pt>
                <c:pt idx="1197">
                  <c:v>44464</c:v>
                </c:pt>
                <c:pt idx="1198">
                  <c:v>44465</c:v>
                </c:pt>
                <c:pt idx="1199">
                  <c:v>44466</c:v>
                </c:pt>
                <c:pt idx="1200">
                  <c:v>44467</c:v>
                </c:pt>
                <c:pt idx="1201">
                  <c:v>44468</c:v>
                </c:pt>
                <c:pt idx="1202">
                  <c:v>44469</c:v>
                </c:pt>
                <c:pt idx="1203">
                  <c:v>44470</c:v>
                </c:pt>
                <c:pt idx="1204">
                  <c:v>44471</c:v>
                </c:pt>
                <c:pt idx="1205">
                  <c:v>44472</c:v>
                </c:pt>
                <c:pt idx="1206">
                  <c:v>44473</c:v>
                </c:pt>
                <c:pt idx="1207">
                  <c:v>44474</c:v>
                </c:pt>
                <c:pt idx="1208">
                  <c:v>44475</c:v>
                </c:pt>
                <c:pt idx="1209">
                  <c:v>44476</c:v>
                </c:pt>
                <c:pt idx="1210">
                  <c:v>44477</c:v>
                </c:pt>
                <c:pt idx="1211">
                  <c:v>44478</c:v>
                </c:pt>
                <c:pt idx="1212">
                  <c:v>44479</c:v>
                </c:pt>
                <c:pt idx="1213">
                  <c:v>44480</c:v>
                </c:pt>
                <c:pt idx="1214">
                  <c:v>44481</c:v>
                </c:pt>
                <c:pt idx="1215">
                  <c:v>44482</c:v>
                </c:pt>
                <c:pt idx="1216">
                  <c:v>44483</c:v>
                </c:pt>
                <c:pt idx="1217">
                  <c:v>44484</c:v>
                </c:pt>
                <c:pt idx="1218">
                  <c:v>44485</c:v>
                </c:pt>
                <c:pt idx="1219">
                  <c:v>44486</c:v>
                </c:pt>
                <c:pt idx="1220">
                  <c:v>44487</c:v>
                </c:pt>
                <c:pt idx="1221">
                  <c:v>44488</c:v>
                </c:pt>
                <c:pt idx="1222">
                  <c:v>44489</c:v>
                </c:pt>
                <c:pt idx="1223">
                  <c:v>44490</c:v>
                </c:pt>
                <c:pt idx="1224">
                  <c:v>44491</c:v>
                </c:pt>
                <c:pt idx="1225">
                  <c:v>44492</c:v>
                </c:pt>
                <c:pt idx="1226">
                  <c:v>44493</c:v>
                </c:pt>
                <c:pt idx="1227">
                  <c:v>44494</c:v>
                </c:pt>
                <c:pt idx="1228">
                  <c:v>44495</c:v>
                </c:pt>
                <c:pt idx="1229">
                  <c:v>44496</c:v>
                </c:pt>
                <c:pt idx="1230">
                  <c:v>44497</c:v>
                </c:pt>
                <c:pt idx="1231">
                  <c:v>44498</c:v>
                </c:pt>
                <c:pt idx="1232">
                  <c:v>44499</c:v>
                </c:pt>
                <c:pt idx="1233">
                  <c:v>44500</c:v>
                </c:pt>
                <c:pt idx="1234">
                  <c:v>44501</c:v>
                </c:pt>
                <c:pt idx="1235">
                  <c:v>44502</c:v>
                </c:pt>
                <c:pt idx="1236">
                  <c:v>44503</c:v>
                </c:pt>
                <c:pt idx="1237">
                  <c:v>44504</c:v>
                </c:pt>
                <c:pt idx="1238">
                  <c:v>44505</c:v>
                </c:pt>
                <c:pt idx="1239">
                  <c:v>44506</c:v>
                </c:pt>
                <c:pt idx="1240">
                  <c:v>44507</c:v>
                </c:pt>
                <c:pt idx="1241">
                  <c:v>44508</c:v>
                </c:pt>
                <c:pt idx="1242">
                  <c:v>44509</c:v>
                </c:pt>
                <c:pt idx="1243">
                  <c:v>44510</c:v>
                </c:pt>
                <c:pt idx="1244">
                  <c:v>44511</c:v>
                </c:pt>
                <c:pt idx="1245">
                  <c:v>44512</c:v>
                </c:pt>
                <c:pt idx="1246">
                  <c:v>44513</c:v>
                </c:pt>
                <c:pt idx="1247">
                  <c:v>44514</c:v>
                </c:pt>
                <c:pt idx="1248">
                  <c:v>44515</c:v>
                </c:pt>
                <c:pt idx="1249">
                  <c:v>44516</c:v>
                </c:pt>
                <c:pt idx="1250">
                  <c:v>44517</c:v>
                </c:pt>
                <c:pt idx="1251">
                  <c:v>44518</c:v>
                </c:pt>
                <c:pt idx="1252">
                  <c:v>44519</c:v>
                </c:pt>
                <c:pt idx="1253">
                  <c:v>44520</c:v>
                </c:pt>
                <c:pt idx="1254">
                  <c:v>44521</c:v>
                </c:pt>
                <c:pt idx="1255">
                  <c:v>44522</c:v>
                </c:pt>
                <c:pt idx="1256">
                  <c:v>44523</c:v>
                </c:pt>
                <c:pt idx="1257">
                  <c:v>44524</c:v>
                </c:pt>
                <c:pt idx="1258">
                  <c:v>44525</c:v>
                </c:pt>
                <c:pt idx="1259">
                  <c:v>44526</c:v>
                </c:pt>
                <c:pt idx="1260">
                  <c:v>44527</c:v>
                </c:pt>
                <c:pt idx="1261">
                  <c:v>44528</c:v>
                </c:pt>
                <c:pt idx="1262">
                  <c:v>44529</c:v>
                </c:pt>
                <c:pt idx="1263">
                  <c:v>44530</c:v>
                </c:pt>
                <c:pt idx="1264">
                  <c:v>44531</c:v>
                </c:pt>
                <c:pt idx="1265">
                  <c:v>44532</c:v>
                </c:pt>
                <c:pt idx="1266">
                  <c:v>44533</c:v>
                </c:pt>
                <c:pt idx="1267">
                  <c:v>44534</c:v>
                </c:pt>
                <c:pt idx="1268">
                  <c:v>44535</c:v>
                </c:pt>
                <c:pt idx="1269">
                  <c:v>44536</c:v>
                </c:pt>
                <c:pt idx="1270">
                  <c:v>44537</c:v>
                </c:pt>
                <c:pt idx="1271">
                  <c:v>44538</c:v>
                </c:pt>
                <c:pt idx="1272">
                  <c:v>44539</c:v>
                </c:pt>
                <c:pt idx="1273">
                  <c:v>44540</c:v>
                </c:pt>
                <c:pt idx="1274">
                  <c:v>44541</c:v>
                </c:pt>
                <c:pt idx="1275">
                  <c:v>44542</c:v>
                </c:pt>
                <c:pt idx="1276">
                  <c:v>44543</c:v>
                </c:pt>
                <c:pt idx="1277">
                  <c:v>44544</c:v>
                </c:pt>
                <c:pt idx="1278">
                  <c:v>44545</c:v>
                </c:pt>
                <c:pt idx="1279">
                  <c:v>44546</c:v>
                </c:pt>
                <c:pt idx="1280">
                  <c:v>44547</c:v>
                </c:pt>
                <c:pt idx="1281">
                  <c:v>44548</c:v>
                </c:pt>
                <c:pt idx="1282">
                  <c:v>44549</c:v>
                </c:pt>
                <c:pt idx="1283">
                  <c:v>44550</c:v>
                </c:pt>
                <c:pt idx="1284">
                  <c:v>44551</c:v>
                </c:pt>
                <c:pt idx="1285">
                  <c:v>44552</c:v>
                </c:pt>
                <c:pt idx="1286">
                  <c:v>44553</c:v>
                </c:pt>
                <c:pt idx="1287">
                  <c:v>44554</c:v>
                </c:pt>
                <c:pt idx="1288">
                  <c:v>44555</c:v>
                </c:pt>
                <c:pt idx="1289">
                  <c:v>44556</c:v>
                </c:pt>
                <c:pt idx="1290">
                  <c:v>44557</c:v>
                </c:pt>
                <c:pt idx="1291">
                  <c:v>44558</c:v>
                </c:pt>
                <c:pt idx="1292">
                  <c:v>44559</c:v>
                </c:pt>
                <c:pt idx="1293">
                  <c:v>44560</c:v>
                </c:pt>
                <c:pt idx="1294">
                  <c:v>44561</c:v>
                </c:pt>
                <c:pt idx="1295">
                  <c:v>44562</c:v>
                </c:pt>
                <c:pt idx="1296">
                  <c:v>44563</c:v>
                </c:pt>
                <c:pt idx="1297">
                  <c:v>44564</c:v>
                </c:pt>
                <c:pt idx="1298">
                  <c:v>44565</c:v>
                </c:pt>
                <c:pt idx="1299">
                  <c:v>44566</c:v>
                </c:pt>
                <c:pt idx="1300">
                  <c:v>44567</c:v>
                </c:pt>
                <c:pt idx="1301">
                  <c:v>44568</c:v>
                </c:pt>
                <c:pt idx="1302">
                  <c:v>44569</c:v>
                </c:pt>
                <c:pt idx="1303">
                  <c:v>44570</c:v>
                </c:pt>
                <c:pt idx="1304">
                  <c:v>44571</c:v>
                </c:pt>
                <c:pt idx="1305">
                  <c:v>44572</c:v>
                </c:pt>
                <c:pt idx="1306">
                  <c:v>44573</c:v>
                </c:pt>
                <c:pt idx="1307">
                  <c:v>44574</c:v>
                </c:pt>
                <c:pt idx="1308">
                  <c:v>44575</c:v>
                </c:pt>
                <c:pt idx="1309">
                  <c:v>44576</c:v>
                </c:pt>
                <c:pt idx="1310">
                  <c:v>44577</c:v>
                </c:pt>
                <c:pt idx="1311">
                  <c:v>44578</c:v>
                </c:pt>
                <c:pt idx="1312">
                  <c:v>44579</c:v>
                </c:pt>
                <c:pt idx="1313">
                  <c:v>44580</c:v>
                </c:pt>
                <c:pt idx="1314">
                  <c:v>44581</c:v>
                </c:pt>
                <c:pt idx="1315">
                  <c:v>44582</c:v>
                </c:pt>
                <c:pt idx="1316">
                  <c:v>44583</c:v>
                </c:pt>
                <c:pt idx="1317">
                  <c:v>44584</c:v>
                </c:pt>
                <c:pt idx="1318">
                  <c:v>44585</c:v>
                </c:pt>
                <c:pt idx="1319">
                  <c:v>44586</c:v>
                </c:pt>
                <c:pt idx="1320">
                  <c:v>44587</c:v>
                </c:pt>
                <c:pt idx="1321">
                  <c:v>44588</c:v>
                </c:pt>
                <c:pt idx="1322">
                  <c:v>44589</c:v>
                </c:pt>
                <c:pt idx="1323">
                  <c:v>44590</c:v>
                </c:pt>
                <c:pt idx="1324">
                  <c:v>44591</c:v>
                </c:pt>
                <c:pt idx="1325">
                  <c:v>44592</c:v>
                </c:pt>
                <c:pt idx="1326">
                  <c:v>44593</c:v>
                </c:pt>
                <c:pt idx="1327">
                  <c:v>44594</c:v>
                </c:pt>
                <c:pt idx="1328">
                  <c:v>44595</c:v>
                </c:pt>
                <c:pt idx="1329">
                  <c:v>44596</c:v>
                </c:pt>
                <c:pt idx="1330">
                  <c:v>44597</c:v>
                </c:pt>
                <c:pt idx="1331">
                  <c:v>44598</c:v>
                </c:pt>
                <c:pt idx="1332">
                  <c:v>44599</c:v>
                </c:pt>
                <c:pt idx="1333">
                  <c:v>44600</c:v>
                </c:pt>
                <c:pt idx="1334">
                  <c:v>44601</c:v>
                </c:pt>
                <c:pt idx="1335">
                  <c:v>44602</c:v>
                </c:pt>
                <c:pt idx="1336">
                  <c:v>44603</c:v>
                </c:pt>
                <c:pt idx="1337">
                  <c:v>44604</c:v>
                </c:pt>
                <c:pt idx="1338">
                  <c:v>44605</c:v>
                </c:pt>
                <c:pt idx="1339">
                  <c:v>44606</c:v>
                </c:pt>
                <c:pt idx="1340">
                  <c:v>44607</c:v>
                </c:pt>
                <c:pt idx="1341">
                  <c:v>44608</c:v>
                </c:pt>
                <c:pt idx="1342">
                  <c:v>44609</c:v>
                </c:pt>
                <c:pt idx="1343">
                  <c:v>44610</c:v>
                </c:pt>
                <c:pt idx="1344">
                  <c:v>44611</c:v>
                </c:pt>
                <c:pt idx="1345">
                  <c:v>44612</c:v>
                </c:pt>
                <c:pt idx="1346">
                  <c:v>44613</c:v>
                </c:pt>
                <c:pt idx="1347">
                  <c:v>44614</c:v>
                </c:pt>
                <c:pt idx="1348">
                  <c:v>44615</c:v>
                </c:pt>
                <c:pt idx="1349">
                  <c:v>44616</c:v>
                </c:pt>
                <c:pt idx="1350">
                  <c:v>44617</c:v>
                </c:pt>
                <c:pt idx="1351">
                  <c:v>44618</c:v>
                </c:pt>
                <c:pt idx="1352">
                  <c:v>44619</c:v>
                </c:pt>
                <c:pt idx="1353">
                  <c:v>44620</c:v>
                </c:pt>
                <c:pt idx="1354">
                  <c:v>44621</c:v>
                </c:pt>
                <c:pt idx="1355">
                  <c:v>44622</c:v>
                </c:pt>
                <c:pt idx="1356">
                  <c:v>44623</c:v>
                </c:pt>
                <c:pt idx="1357">
                  <c:v>44624</c:v>
                </c:pt>
                <c:pt idx="1358">
                  <c:v>44625</c:v>
                </c:pt>
                <c:pt idx="1359">
                  <c:v>44626</c:v>
                </c:pt>
                <c:pt idx="1360">
                  <c:v>44627</c:v>
                </c:pt>
                <c:pt idx="1361">
                  <c:v>44628</c:v>
                </c:pt>
                <c:pt idx="1362">
                  <c:v>44629</c:v>
                </c:pt>
                <c:pt idx="1363">
                  <c:v>44630</c:v>
                </c:pt>
                <c:pt idx="1364">
                  <c:v>44631</c:v>
                </c:pt>
                <c:pt idx="1365">
                  <c:v>44632</c:v>
                </c:pt>
                <c:pt idx="1366">
                  <c:v>44633</c:v>
                </c:pt>
                <c:pt idx="1367">
                  <c:v>44634</c:v>
                </c:pt>
                <c:pt idx="1368">
                  <c:v>44635</c:v>
                </c:pt>
                <c:pt idx="1369">
                  <c:v>44636</c:v>
                </c:pt>
                <c:pt idx="1370">
                  <c:v>44637</c:v>
                </c:pt>
                <c:pt idx="1371">
                  <c:v>44638</c:v>
                </c:pt>
                <c:pt idx="1372">
                  <c:v>44639</c:v>
                </c:pt>
                <c:pt idx="1373">
                  <c:v>44640</c:v>
                </c:pt>
                <c:pt idx="1374">
                  <c:v>44641</c:v>
                </c:pt>
                <c:pt idx="1375">
                  <c:v>44642</c:v>
                </c:pt>
                <c:pt idx="1376">
                  <c:v>44643</c:v>
                </c:pt>
                <c:pt idx="1377">
                  <c:v>44644</c:v>
                </c:pt>
                <c:pt idx="1378">
                  <c:v>44645</c:v>
                </c:pt>
                <c:pt idx="1379">
                  <c:v>44646</c:v>
                </c:pt>
                <c:pt idx="1380">
                  <c:v>44647</c:v>
                </c:pt>
                <c:pt idx="1381">
                  <c:v>44648</c:v>
                </c:pt>
                <c:pt idx="1382">
                  <c:v>44649</c:v>
                </c:pt>
                <c:pt idx="1383">
                  <c:v>44650</c:v>
                </c:pt>
                <c:pt idx="1384">
                  <c:v>44651</c:v>
                </c:pt>
                <c:pt idx="1385">
                  <c:v>44652</c:v>
                </c:pt>
                <c:pt idx="1386">
                  <c:v>44653</c:v>
                </c:pt>
                <c:pt idx="1387">
                  <c:v>44654</c:v>
                </c:pt>
                <c:pt idx="1388">
                  <c:v>44655</c:v>
                </c:pt>
                <c:pt idx="1389">
                  <c:v>44656</c:v>
                </c:pt>
                <c:pt idx="1390">
                  <c:v>44657</c:v>
                </c:pt>
                <c:pt idx="1391">
                  <c:v>44658</c:v>
                </c:pt>
                <c:pt idx="1392">
                  <c:v>44659</c:v>
                </c:pt>
                <c:pt idx="1393">
                  <c:v>44660</c:v>
                </c:pt>
                <c:pt idx="1394">
                  <c:v>44661</c:v>
                </c:pt>
                <c:pt idx="1395">
                  <c:v>44662</c:v>
                </c:pt>
                <c:pt idx="1396">
                  <c:v>44663</c:v>
                </c:pt>
                <c:pt idx="1397">
                  <c:v>44664</c:v>
                </c:pt>
                <c:pt idx="1398">
                  <c:v>44665</c:v>
                </c:pt>
                <c:pt idx="1399">
                  <c:v>44666</c:v>
                </c:pt>
                <c:pt idx="1400">
                  <c:v>44667</c:v>
                </c:pt>
                <c:pt idx="1401">
                  <c:v>44668</c:v>
                </c:pt>
                <c:pt idx="1402">
                  <c:v>44669</c:v>
                </c:pt>
                <c:pt idx="1403">
                  <c:v>44670</c:v>
                </c:pt>
                <c:pt idx="1404">
                  <c:v>44671</c:v>
                </c:pt>
                <c:pt idx="1405">
                  <c:v>44672</c:v>
                </c:pt>
                <c:pt idx="1406">
                  <c:v>44673</c:v>
                </c:pt>
                <c:pt idx="1407">
                  <c:v>44674</c:v>
                </c:pt>
                <c:pt idx="1408">
                  <c:v>44675</c:v>
                </c:pt>
                <c:pt idx="1409">
                  <c:v>44676</c:v>
                </c:pt>
                <c:pt idx="1410">
                  <c:v>44677</c:v>
                </c:pt>
                <c:pt idx="1411">
                  <c:v>44678</c:v>
                </c:pt>
                <c:pt idx="1412">
                  <c:v>44679</c:v>
                </c:pt>
                <c:pt idx="1413">
                  <c:v>44680</c:v>
                </c:pt>
                <c:pt idx="1414">
                  <c:v>44681</c:v>
                </c:pt>
                <c:pt idx="1415">
                  <c:v>44682</c:v>
                </c:pt>
                <c:pt idx="1416">
                  <c:v>44683</c:v>
                </c:pt>
                <c:pt idx="1417">
                  <c:v>44684</c:v>
                </c:pt>
                <c:pt idx="1418">
                  <c:v>44685</c:v>
                </c:pt>
                <c:pt idx="1419">
                  <c:v>44686</c:v>
                </c:pt>
                <c:pt idx="1420">
                  <c:v>44687</c:v>
                </c:pt>
                <c:pt idx="1421">
                  <c:v>44688</c:v>
                </c:pt>
                <c:pt idx="1422">
                  <c:v>44689</c:v>
                </c:pt>
                <c:pt idx="1423">
                  <c:v>44690</c:v>
                </c:pt>
                <c:pt idx="1424">
                  <c:v>44691</c:v>
                </c:pt>
                <c:pt idx="1425">
                  <c:v>44692</c:v>
                </c:pt>
                <c:pt idx="1426">
                  <c:v>44693</c:v>
                </c:pt>
                <c:pt idx="1427">
                  <c:v>44694</c:v>
                </c:pt>
                <c:pt idx="1428">
                  <c:v>44695</c:v>
                </c:pt>
                <c:pt idx="1429">
                  <c:v>44696</c:v>
                </c:pt>
                <c:pt idx="1430">
                  <c:v>44697</c:v>
                </c:pt>
                <c:pt idx="1431">
                  <c:v>44698</c:v>
                </c:pt>
                <c:pt idx="1432">
                  <c:v>44699</c:v>
                </c:pt>
                <c:pt idx="1433">
                  <c:v>44700</c:v>
                </c:pt>
                <c:pt idx="1434">
                  <c:v>44701</c:v>
                </c:pt>
                <c:pt idx="1435">
                  <c:v>44702</c:v>
                </c:pt>
                <c:pt idx="1436">
                  <c:v>44703</c:v>
                </c:pt>
                <c:pt idx="1437">
                  <c:v>44704</c:v>
                </c:pt>
                <c:pt idx="1438">
                  <c:v>44705</c:v>
                </c:pt>
                <c:pt idx="1439">
                  <c:v>44706</c:v>
                </c:pt>
                <c:pt idx="1440">
                  <c:v>44707</c:v>
                </c:pt>
                <c:pt idx="1441">
                  <c:v>44708</c:v>
                </c:pt>
                <c:pt idx="1442">
                  <c:v>44709</c:v>
                </c:pt>
                <c:pt idx="1443">
                  <c:v>44710</c:v>
                </c:pt>
                <c:pt idx="1444">
                  <c:v>44711</c:v>
                </c:pt>
                <c:pt idx="1445">
                  <c:v>44712</c:v>
                </c:pt>
                <c:pt idx="1446">
                  <c:v>44713</c:v>
                </c:pt>
                <c:pt idx="1447">
                  <c:v>44714</c:v>
                </c:pt>
                <c:pt idx="1448">
                  <c:v>44715</c:v>
                </c:pt>
                <c:pt idx="1449">
                  <c:v>44716</c:v>
                </c:pt>
                <c:pt idx="1450">
                  <c:v>44717</c:v>
                </c:pt>
                <c:pt idx="1451">
                  <c:v>44718</c:v>
                </c:pt>
                <c:pt idx="1452">
                  <c:v>44719</c:v>
                </c:pt>
                <c:pt idx="1453">
                  <c:v>44720</c:v>
                </c:pt>
                <c:pt idx="1454">
                  <c:v>44721</c:v>
                </c:pt>
                <c:pt idx="1455">
                  <c:v>44722</c:v>
                </c:pt>
                <c:pt idx="1456">
                  <c:v>44723</c:v>
                </c:pt>
                <c:pt idx="1457">
                  <c:v>44724</c:v>
                </c:pt>
                <c:pt idx="1458">
                  <c:v>44725</c:v>
                </c:pt>
                <c:pt idx="1459">
                  <c:v>44726</c:v>
                </c:pt>
                <c:pt idx="1460">
                  <c:v>44727</c:v>
                </c:pt>
              </c:numCache>
            </c:numRef>
          </c:cat>
          <c:val>
            <c:numRef>
              <c:f>'ET actual'!$B$2:$BDF$2</c:f>
              <c:numCache>
                <c:formatCode>General</c:formatCode>
                <c:ptCount val="1461"/>
                <c:pt idx="0">
                  <c:v>8.2100000000000009</c:v>
                </c:pt>
                <c:pt idx="1">
                  <c:v>2.62</c:v>
                </c:pt>
                <c:pt idx="2">
                  <c:v>1.63</c:v>
                </c:pt>
                <c:pt idx="3">
                  <c:v>0.92</c:v>
                </c:pt>
                <c:pt idx="4">
                  <c:v>3.72</c:v>
                </c:pt>
                <c:pt idx="5">
                  <c:v>2.99</c:v>
                </c:pt>
                <c:pt idx="6">
                  <c:v>1.37</c:v>
                </c:pt>
                <c:pt idx="7">
                  <c:v>1.01</c:v>
                </c:pt>
                <c:pt idx="8">
                  <c:v>4.62</c:v>
                </c:pt>
                <c:pt idx="9">
                  <c:v>4.4800000000000004</c:v>
                </c:pt>
                <c:pt idx="10">
                  <c:v>1.82</c:v>
                </c:pt>
                <c:pt idx="11">
                  <c:v>0.71</c:v>
                </c:pt>
                <c:pt idx="12">
                  <c:v>0.25</c:v>
                </c:pt>
                <c:pt idx="13">
                  <c:v>7.0000000000000007E-2</c:v>
                </c:pt>
                <c:pt idx="14">
                  <c:v>0.03</c:v>
                </c:pt>
                <c:pt idx="15">
                  <c:v>0.01</c:v>
                </c:pt>
                <c:pt idx="16">
                  <c:v>0.01</c:v>
                </c:pt>
                <c:pt idx="17">
                  <c:v>0</c:v>
                </c:pt>
                <c:pt idx="18">
                  <c:v>0</c:v>
                </c:pt>
                <c:pt idx="19">
                  <c:v>0</c:v>
                </c:pt>
                <c:pt idx="20">
                  <c:v>0.5</c:v>
                </c:pt>
                <c:pt idx="21">
                  <c:v>2.78</c:v>
                </c:pt>
                <c:pt idx="22">
                  <c:v>2.44</c:v>
                </c:pt>
                <c:pt idx="23">
                  <c:v>1.54</c:v>
                </c:pt>
                <c:pt idx="24">
                  <c:v>0.99</c:v>
                </c:pt>
                <c:pt idx="25">
                  <c:v>0.22</c:v>
                </c:pt>
                <c:pt idx="26">
                  <c:v>3.89</c:v>
                </c:pt>
                <c:pt idx="27">
                  <c:v>5.48</c:v>
                </c:pt>
                <c:pt idx="28">
                  <c:v>3.3</c:v>
                </c:pt>
                <c:pt idx="29">
                  <c:v>1.41</c:v>
                </c:pt>
                <c:pt idx="30">
                  <c:v>0.79</c:v>
                </c:pt>
                <c:pt idx="31">
                  <c:v>0.53</c:v>
                </c:pt>
                <c:pt idx="32">
                  <c:v>0.31</c:v>
                </c:pt>
                <c:pt idx="33">
                  <c:v>0.2</c:v>
                </c:pt>
                <c:pt idx="34">
                  <c:v>0.89</c:v>
                </c:pt>
                <c:pt idx="35">
                  <c:v>4.01</c:v>
                </c:pt>
                <c:pt idx="36">
                  <c:v>1.48</c:v>
                </c:pt>
                <c:pt idx="37">
                  <c:v>0.61</c:v>
                </c:pt>
                <c:pt idx="38">
                  <c:v>0.73</c:v>
                </c:pt>
                <c:pt idx="39">
                  <c:v>0.93</c:v>
                </c:pt>
                <c:pt idx="40">
                  <c:v>1.19</c:v>
                </c:pt>
                <c:pt idx="41">
                  <c:v>1.41</c:v>
                </c:pt>
                <c:pt idx="42">
                  <c:v>1.47</c:v>
                </c:pt>
                <c:pt idx="43">
                  <c:v>1.76</c:v>
                </c:pt>
                <c:pt idx="44">
                  <c:v>1.81</c:v>
                </c:pt>
                <c:pt idx="45">
                  <c:v>1.85</c:v>
                </c:pt>
                <c:pt idx="46">
                  <c:v>1.82</c:v>
                </c:pt>
                <c:pt idx="47">
                  <c:v>1.65</c:v>
                </c:pt>
                <c:pt idx="48">
                  <c:v>1.71</c:v>
                </c:pt>
                <c:pt idx="49">
                  <c:v>4.5599999999999996</c:v>
                </c:pt>
                <c:pt idx="50">
                  <c:v>4.07</c:v>
                </c:pt>
                <c:pt idx="51">
                  <c:v>3.18</c:v>
                </c:pt>
                <c:pt idx="52">
                  <c:v>2.99</c:v>
                </c:pt>
                <c:pt idx="53">
                  <c:v>3.38</c:v>
                </c:pt>
                <c:pt idx="54">
                  <c:v>3.27</c:v>
                </c:pt>
                <c:pt idx="55">
                  <c:v>3.12</c:v>
                </c:pt>
                <c:pt idx="56">
                  <c:v>3.38</c:v>
                </c:pt>
                <c:pt idx="57">
                  <c:v>3.8</c:v>
                </c:pt>
                <c:pt idx="58">
                  <c:v>4.32</c:v>
                </c:pt>
                <c:pt idx="59">
                  <c:v>4.67</c:v>
                </c:pt>
                <c:pt idx="60">
                  <c:v>2.78</c:v>
                </c:pt>
                <c:pt idx="61">
                  <c:v>5.72</c:v>
                </c:pt>
                <c:pt idx="62">
                  <c:v>4.8600000000000003</c:v>
                </c:pt>
                <c:pt idx="63">
                  <c:v>4.58</c:v>
                </c:pt>
                <c:pt idx="64">
                  <c:v>3.13</c:v>
                </c:pt>
                <c:pt idx="65">
                  <c:v>3.78</c:v>
                </c:pt>
                <c:pt idx="66">
                  <c:v>5.03</c:v>
                </c:pt>
                <c:pt idx="67">
                  <c:v>2.42</c:v>
                </c:pt>
                <c:pt idx="68">
                  <c:v>5.88</c:v>
                </c:pt>
                <c:pt idx="69">
                  <c:v>1.53</c:v>
                </c:pt>
                <c:pt idx="70">
                  <c:v>1.06</c:v>
                </c:pt>
                <c:pt idx="71">
                  <c:v>3.74</c:v>
                </c:pt>
                <c:pt idx="72">
                  <c:v>1.98</c:v>
                </c:pt>
                <c:pt idx="73">
                  <c:v>3.09</c:v>
                </c:pt>
                <c:pt idx="74">
                  <c:v>0.55000000000000004</c:v>
                </c:pt>
                <c:pt idx="75">
                  <c:v>1.7</c:v>
                </c:pt>
                <c:pt idx="76">
                  <c:v>1.65</c:v>
                </c:pt>
                <c:pt idx="77">
                  <c:v>2.86</c:v>
                </c:pt>
                <c:pt idx="78">
                  <c:v>5.83</c:v>
                </c:pt>
                <c:pt idx="79">
                  <c:v>5.4</c:v>
                </c:pt>
                <c:pt idx="80">
                  <c:v>4.7699999999999996</c:v>
                </c:pt>
                <c:pt idx="81">
                  <c:v>4.01</c:v>
                </c:pt>
                <c:pt idx="82">
                  <c:v>4.51</c:v>
                </c:pt>
                <c:pt idx="83">
                  <c:v>3.64</c:v>
                </c:pt>
                <c:pt idx="84">
                  <c:v>0.54</c:v>
                </c:pt>
                <c:pt idx="85">
                  <c:v>2.65</c:v>
                </c:pt>
                <c:pt idx="86">
                  <c:v>7.58</c:v>
                </c:pt>
                <c:pt idx="87">
                  <c:v>5.64</c:v>
                </c:pt>
                <c:pt idx="88">
                  <c:v>2.81</c:v>
                </c:pt>
                <c:pt idx="89">
                  <c:v>4.79</c:v>
                </c:pt>
                <c:pt idx="90">
                  <c:v>7.14</c:v>
                </c:pt>
                <c:pt idx="91">
                  <c:v>7.68</c:v>
                </c:pt>
                <c:pt idx="92">
                  <c:v>2.92</c:v>
                </c:pt>
                <c:pt idx="93">
                  <c:v>2.17</c:v>
                </c:pt>
                <c:pt idx="94">
                  <c:v>4.41</c:v>
                </c:pt>
                <c:pt idx="95">
                  <c:v>4.2</c:v>
                </c:pt>
                <c:pt idx="96">
                  <c:v>4.28</c:v>
                </c:pt>
                <c:pt idx="97">
                  <c:v>3.65</c:v>
                </c:pt>
                <c:pt idx="98">
                  <c:v>4.09</c:v>
                </c:pt>
                <c:pt idx="99">
                  <c:v>3.85</c:v>
                </c:pt>
                <c:pt idx="100">
                  <c:v>4.74</c:v>
                </c:pt>
                <c:pt idx="101">
                  <c:v>6.62</c:v>
                </c:pt>
                <c:pt idx="102">
                  <c:v>6.69</c:v>
                </c:pt>
                <c:pt idx="103">
                  <c:v>5.78</c:v>
                </c:pt>
                <c:pt idx="104">
                  <c:v>5.32</c:v>
                </c:pt>
                <c:pt idx="105">
                  <c:v>5.59</c:v>
                </c:pt>
                <c:pt idx="106">
                  <c:v>4.99</c:v>
                </c:pt>
                <c:pt idx="107">
                  <c:v>4.9800000000000004</c:v>
                </c:pt>
                <c:pt idx="108">
                  <c:v>4.1900000000000004</c:v>
                </c:pt>
                <c:pt idx="109">
                  <c:v>3.85</c:v>
                </c:pt>
                <c:pt idx="110">
                  <c:v>3.04</c:v>
                </c:pt>
                <c:pt idx="111">
                  <c:v>2.46</c:v>
                </c:pt>
                <c:pt idx="112">
                  <c:v>2.48</c:v>
                </c:pt>
                <c:pt idx="113">
                  <c:v>2.38</c:v>
                </c:pt>
                <c:pt idx="114">
                  <c:v>1.75</c:v>
                </c:pt>
                <c:pt idx="115">
                  <c:v>1.51</c:v>
                </c:pt>
                <c:pt idx="116">
                  <c:v>1.46</c:v>
                </c:pt>
                <c:pt idx="117">
                  <c:v>1.06</c:v>
                </c:pt>
                <c:pt idx="118">
                  <c:v>1.74</c:v>
                </c:pt>
                <c:pt idx="119">
                  <c:v>4.01</c:v>
                </c:pt>
                <c:pt idx="120">
                  <c:v>1.87</c:v>
                </c:pt>
                <c:pt idx="121">
                  <c:v>1.28</c:v>
                </c:pt>
                <c:pt idx="122">
                  <c:v>0.5</c:v>
                </c:pt>
                <c:pt idx="123">
                  <c:v>2.09</c:v>
                </c:pt>
                <c:pt idx="124">
                  <c:v>3.72</c:v>
                </c:pt>
                <c:pt idx="125">
                  <c:v>2.2200000000000002</c:v>
                </c:pt>
                <c:pt idx="126">
                  <c:v>1.5</c:v>
                </c:pt>
                <c:pt idx="127">
                  <c:v>0.93</c:v>
                </c:pt>
                <c:pt idx="128">
                  <c:v>0.28000000000000003</c:v>
                </c:pt>
                <c:pt idx="129">
                  <c:v>0.23</c:v>
                </c:pt>
                <c:pt idx="130">
                  <c:v>0.21</c:v>
                </c:pt>
                <c:pt idx="131">
                  <c:v>0.11</c:v>
                </c:pt>
                <c:pt idx="132">
                  <c:v>0.04</c:v>
                </c:pt>
                <c:pt idx="133">
                  <c:v>0.03</c:v>
                </c:pt>
                <c:pt idx="134">
                  <c:v>0.01</c:v>
                </c:pt>
                <c:pt idx="135">
                  <c:v>0.01</c:v>
                </c:pt>
                <c:pt idx="136">
                  <c:v>0</c:v>
                </c:pt>
                <c:pt idx="137">
                  <c:v>0</c:v>
                </c:pt>
                <c:pt idx="138">
                  <c:v>2.99</c:v>
                </c:pt>
                <c:pt idx="139">
                  <c:v>0.83</c:v>
                </c:pt>
                <c:pt idx="140">
                  <c:v>2.4300000000000002</c:v>
                </c:pt>
                <c:pt idx="141">
                  <c:v>2.19</c:v>
                </c:pt>
                <c:pt idx="142">
                  <c:v>3.43</c:v>
                </c:pt>
                <c:pt idx="143">
                  <c:v>1.73</c:v>
                </c:pt>
                <c:pt idx="144">
                  <c:v>0.86</c:v>
                </c:pt>
                <c:pt idx="145">
                  <c:v>0.42</c:v>
                </c:pt>
                <c:pt idx="146">
                  <c:v>0.24</c:v>
                </c:pt>
                <c:pt idx="147">
                  <c:v>0.13</c:v>
                </c:pt>
                <c:pt idx="148">
                  <c:v>0.1</c:v>
                </c:pt>
                <c:pt idx="149">
                  <c:v>0.04</c:v>
                </c:pt>
                <c:pt idx="150">
                  <c:v>0.04</c:v>
                </c:pt>
                <c:pt idx="151">
                  <c:v>0.03</c:v>
                </c:pt>
                <c:pt idx="152">
                  <c:v>0.01</c:v>
                </c:pt>
                <c:pt idx="153">
                  <c:v>0.01</c:v>
                </c:pt>
                <c:pt idx="154">
                  <c:v>0.69</c:v>
                </c:pt>
                <c:pt idx="155">
                  <c:v>1</c:v>
                </c:pt>
                <c:pt idx="156">
                  <c:v>1.26</c:v>
                </c:pt>
                <c:pt idx="157">
                  <c:v>0.84</c:v>
                </c:pt>
                <c:pt idx="158">
                  <c:v>0.44</c:v>
                </c:pt>
                <c:pt idx="159">
                  <c:v>0.48</c:v>
                </c:pt>
                <c:pt idx="160">
                  <c:v>0.92</c:v>
                </c:pt>
                <c:pt idx="161">
                  <c:v>3.23</c:v>
                </c:pt>
                <c:pt idx="162">
                  <c:v>2.35</c:v>
                </c:pt>
                <c:pt idx="163">
                  <c:v>1.1399999999999999</c:v>
                </c:pt>
                <c:pt idx="164">
                  <c:v>3.5</c:v>
                </c:pt>
                <c:pt idx="165">
                  <c:v>2.37</c:v>
                </c:pt>
                <c:pt idx="166">
                  <c:v>3.74</c:v>
                </c:pt>
                <c:pt idx="167">
                  <c:v>1.79</c:v>
                </c:pt>
                <c:pt idx="168">
                  <c:v>0.94</c:v>
                </c:pt>
                <c:pt idx="169">
                  <c:v>0.57999999999999996</c:v>
                </c:pt>
                <c:pt idx="170">
                  <c:v>0.49</c:v>
                </c:pt>
                <c:pt idx="171">
                  <c:v>0.44</c:v>
                </c:pt>
                <c:pt idx="172">
                  <c:v>0.25</c:v>
                </c:pt>
                <c:pt idx="173">
                  <c:v>0.17</c:v>
                </c:pt>
                <c:pt idx="174">
                  <c:v>0.42</c:v>
                </c:pt>
                <c:pt idx="175">
                  <c:v>2.5299999999999998</c:v>
                </c:pt>
                <c:pt idx="176">
                  <c:v>1.4</c:v>
                </c:pt>
                <c:pt idx="177">
                  <c:v>0.86</c:v>
                </c:pt>
                <c:pt idx="178">
                  <c:v>1.1000000000000001</c:v>
                </c:pt>
                <c:pt idx="179">
                  <c:v>0.83</c:v>
                </c:pt>
                <c:pt idx="180">
                  <c:v>0.54</c:v>
                </c:pt>
                <c:pt idx="181">
                  <c:v>0.65</c:v>
                </c:pt>
                <c:pt idx="182">
                  <c:v>0.75</c:v>
                </c:pt>
                <c:pt idx="183">
                  <c:v>0.51</c:v>
                </c:pt>
                <c:pt idx="184">
                  <c:v>1.1599999999999999</c:v>
                </c:pt>
                <c:pt idx="185">
                  <c:v>1.05</c:v>
                </c:pt>
                <c:pt idx="186">
                  <c:v>0.74</c:v>
                </c:pt>
                <c:pt idx="187">
                  <c:v>0.8</c:v>
                </c:pt>
                <c:pt idx="188">
                  <c:v>0.95</c:v>
                </c:pt>
                <c:pt idx="189">
                  <c:v>2.37</c:v>
                </c:pt>
                <c:pt idx="190">
                  <c:v>1.7</c:v>
                </c:pt>
                <c:pt idx="191">
                  <c:v>2.4700000000000002</c:v>
                </c:pt>
                <c:pt idx="192">
                  <c:v>1.5</c:v>
                </c:pt>
                <c:pt idx="193">
                  <c:v>2.41</c:v>
                </c:pt>
                <c:pt idx="194">
                  <c:v>2.96</c:v>
                </c:pt>
                <c:pt idx="195">
                  <c:v>3.98</c:v>
                </c:pt>
                <c:pt idx="196">
                  <c:v>3.43</c:v>
                </c:pt>
                <c:pt idx="197">
                  <c:v>2.14</c:v>
                </c:pt>
                <c:pt idx="198">
                  <c:v>1.99</c:v>
                </c:pt>
                <c:pt idx="199">
                  <c:v>2.46</c:v>
                </c:pt>
                <c:pt idx="200">
                  <c:v>1.75</c:v>
                </c:pt>
                <c:pt idx="201">
                  <c:v>1.8</c:v>
                </c:pt>
                <c:pt idx="202">
                  <c:v>1.72</c:v>
                </c:pt>
                <c:pt idx="203">
                  <c:v>1.41</c:v>
                </c:pt>
                <c:pt idx="204">
                  <c:v>2.27</c:v>
                </c:pt>
                <c:pt idx="205">
                  <c:v>2.36</c:v>
                </c:pt>
                <c:pt idx="206">
                  <c:v>2.09</c:v>
                </c:pt>
                <c:pt idx="207">
                  <c:v>2.64</c:v>
                </c:pt>
                <c:pt idx="208">
                  <c:v>1.96</c:v>
                </c:pt>
                <c:pt idx="209">
                  <c:v>1.07</c:v>
                </c:pt>
                <c:pt idx="210">
                  <c:v>0.99</c:v>
                </c:pt>
                <c:pt idx="211">
                  <c:v>1.83</c:v>
                </c:pt>
                <c:pt idx="212">
                  <c:v>2.2400000000000002</c:v>
                </c:pt>
                <c:pt idx="213">
                  <c:v>1.29</c:v>
                </c:pt>
                <c:pt idx="214">
                  <c:v>1.72</c:v>
                </c:pt>
                <c:pt idx="215">
                  <c:v>1.82</c:v>
                </c:pt>
                <c:pt idx="216">
                  <c:v>2.68</c:v>
                </c:pt>
                <c:pt idx="217">
                  <c:v>1.71</c:v>
                </c:pt>
                <c:pt idx="218">
                  <c:v>1.71</c:v>
                </c:pt>
                <c:pt idx="219">
                  <c:v>2.2200000000000002</c:v>
                </c:pt>
                <c:pt idx="220">
                  <c:v>1.67</c:v>
                </c:pt>
                <c:pt idx="221">
                  <c:v>1.96</c:v>
                </c:pt>
                <c:pt idx="222">
                  <c:v>1.87</c:v>
                </c:pt>
                <c:pt idx="223">
                  <c:v>1.46</c:v>
                </c:pt>
                <c:pt idx="224">
                  <c:v>1.93</c:v>
                </c:pt>
                <c:pt idx="225">
                  <c:v>1.41</c:v>
                </c:pt>
                <c:pt idx="226">
                  <c:v>1.2</c:v>
                </c:pt>
                <c:pt idx="227">
                  <c:v>1.1599999999999999</c:v>
                </c:pt>
                <c:pt idx="228">
                  <c:v>0.59</c:v>
                </c:pt>
                <c:pt idx="229">
                  <c:v>1.1299999999999999</c:v>
                </c:pt>
                <c:pt idx="230">
                  <c:v>1.1499999999999999</c:v>
                </c:pt>
                <c:pt idx="231">
                  <c:v>0.95</c:v>
                </c:pt>
                <c:pt idx="232">
                  <c:v>1.18</c:v>
                </c:pt>
                <c:pt idx="233">
                  <c:v>0.97</c:v>
                </c:pt>
                <c:pt idx="234">
                  <c:v>0.77</c:v>
                </c:pt>
                <c:pt idx="235">
                  <c:v>1.03</c:v>
                </c:pt>
                <c:pt idx="236">
                  <c:v>1.07</c:v>
                </c:pt>
                <c:pt idx="237">
                  <c:v>0.59</c:v>
                </c:pt>
                <c:pt idx="238">
                  <c:v>0.37</c:v>
                </c:pt>
                <c:pt idx="239">
                  <c:v>0.64</c:v>
                </c:pt>
                <c:pt idx="240">
                  <c:v>0.71</c:v>
                </c:pt>
                <c:pt idx="241">
                  <c:v>0.74</c:v>
                </c:pt>
                <c:pt idx="242">
                  <c:v>0.64</c:v>
                </c:pt>
                <c:pt idx="243">
                  <c:v>0.56000000000000005</c:v>
                </c:pt>
                <c:pt idx="244">
                  <c:v>1</c:v>
                </c:pt>
                <c:pt idx="245">
                  <c:v>0.53</c:v>
                </c:pt>
                <c:pt idx="246">
                  <c:v>0.8</c:v>
                </c:pt>
                <c:pt idx="247">
                  <c:v>0.78</c:v>
                </c:pt>
                <c:pt idx="248">
                  <c:v>1.1100000000000001</c:v>
                </c:pt>
                <c:pt idx="249">
                  <c:v>0.46</c:v>
                </c:pt>
                <c:pt idx="250">
                  <c:v>0.61</c:v>
                </c:pt>
                <c:pt idx="251">
                  <c:v>1.19</c:v>
                </c:pt>
                <c:pt idx="252">
                  <c:v>1.33</c:v>
                </c:pt>
                <c:pt idx="253">
                  <c:v>0.98</c:v>
                </c:pt>
                <c:pt idx="254">
                  <c:v>2.08</c:v>
                </c:pt>
                <c:pt idx="255">
                  <c:v>2.19</c:v>
                </c:pt>
                <c:pt idx="256">
                  <c:v>1.93</c:v>
                </c:pt>
                <c:pt idx="257">
                  <c:v>1.37</c:v>
                </c:pt>
                <c:pt idx="258">
                  <c:v>1.63</c:v>
                </c:pt>
                <c:pt idx="259">
                  <c:v>2.0499999999999998</c:v>
                </c:pt>
                <c:pt idx="260">
                  <c:v>0.71</c:v>
                </c:pt>
                <c:pt idx="261">
                  <c:v>2.68</c:v>
                </c:pt>
                <c:pt idx="262">
                  <c:v>0.81</c:v>
                </c:pt>
                <c:pt idx="263">
                  <c:v>1.79</c:v>
                </c:pt>
                <c:pt idx="264">
                  <c:v>2.75</c:v>
                </c:pt>
                <c:pt idx="265">
                  <c:v>1.92</c:v>
                </c:pt>
                <c:pt idx="266">
                  <c:v>0.43</c:v>
                </c:pt>
                <c:pt idx="267">
                  <c:v>0.43</c:v>
                </c:pt>
                <c:pt idx="268">
                  <c:v>3.46</c:v>
                </c:pt>
                <c:pt idx="269">
                  <c:v>4.68</c:v>
                </c:pt>
                <c:pt idx="270">
                  <c:v>4.3899999999999997</c:v>
                </c:pt>
                <c:pt idx="271">
                  <c:v>3.13</c:v>
                </c:pt>
                <c:pt idx="272">
                  <c:v>3.45</c:v>
                </c:pt>
                <c:pt idx="273">
                  <c:v>6.24</c:v>
                </c:pt>
                <c:pt idx="274">
                  <c:v>3.74</c:v>
                </c:pt>
                <c:pt idx="275">
                  <c:v>3.16</c:v>
                </c:pt>
                <c:pt idx="276">
                  <c:v>3.16</c:v>
                </c:pt>
                <c:pt idx="277">
                  <c:v>1.75</c:v>
                </c:pt>
                <c:pt idx="278">
                  <c:v>1.62</c:v>
                </c:pt>
                <c:pt idx="279">
                  <c:v>0.91</c:v>
                </c:pt>
                <c:pt idx="280">
                  <c:v>1.8</c:v>
                </c:pt>
                <c:pt idx="281">
                  <c:v>1.64</c:v>
                </c:pt>
                <c:pt idx="282">
                  <c:v>1.65</c:v>
                </c:pt>
                <c:pt idx="283">
                  <c:v>3.79</c:v>
                </c:pt>
                <c:pt idx="284">
                  <c:v>4.6500000000000004</c:v>
                </c:pt>
                <c:pt idx="285">
                  <c:v>3.41</c:v>
                </c:pt>
                <c:pt idx="286">
                  <c:v>2.5099999999999998</c:v>
                </c:pt>
                <c:pt idx="287">
                  <c:v>4.71</c:v>
                </c:pt>
                <c:pt idx="288">
                  <c:v>5.41</c:v>
                </c:pt>
                <c:pt idx="289">
                  <c:v>3.99</c:v>
                </c:pt>
                <c:pt idx="290">
                  <c:v>2.38</c:v>
                </c:pt>
                <c:pt idx="291">
                  <c:v>1.68</c:v>
                </c:pt>
                <c:pt idx="292">
                  <c:v>1.29</c:v>
                </c:pt>
                <c:pt idx="293">
                  <c:v>1.2</c:v>
                </c:pt>
                <c:pt idx="294">
                  <c:v>0.34</c:v>
                </c:pt>
                <c:pt idx="295">
                  <c:v>0.8</c:v>
                </c:pt>
                <c:pt idx="296">
                  <c:v>0.46</c:v>
                </c:pt>
                <c:pt idx="297">
                  <c:v>0.24</c:v>
                </c:pt>
                <c:pt idx="298">
                  <c:v>0.15</c:v>
                </c:pt>
                <c:pt idx="299">
                  <c:v>0.62</c:v>
                </c:pt>
                <c:pt idx="300">
                  <c:v>2.44</c:v>
                </c:pt>
                <c:pt idx="301">
                  <c:v>1.38</c:v>
                </c:pt>
                <c:pt idx="302">
                  <c:v>3.05</c:v>
                </c:pt>
                <c:pt idx="303">
                  <c:v>5.04</c:v>
                </c:pt>
                <c:pt idx="304">
                  <c:v>2.09</c:v>
                </c:pt>
                <c:pt idx="305">
                  <c:v>2.63</c:v>
                </c:pt>
                <c:pt idx="306">
                  <c:v>5</c:v>
                </c:pt>
                <c:pt idx="307">
                  <c:v>0.55000000000000004</c:v>
                </c:pt>
                <c:pt idx="308">
                  <c:v>1.33</c:v>
                </c:pt>
                <c:pt idx="309">
                  <c:v>3.06</c:v>
                </c:pt>
                <c:pt idx="310">
                  <c:v>4.1399999999999997</c:v>
                </c:pt>
                <c:pt idx="311">
                  <c:v>4.88</c:v>
                </c:pt>
                <c:pt idx="312">
                  <c:v>1.82</c:v>
                </c:pt>
                <c:pt idx="313">
                  <c:v>0.91</c:v>
                </c:pt>
                <c:pt idx="314">
                  <c:v>1.56</c:v>
                </c:pt>
                <c:pt idx="315">
                  <c:v>1.2</c:v>
                </c:pt>
                <c:pt idx="316">
                  <c:v>0.8</c:v>
                </c:pt>
                <c:pt idx="317">
                  <c:v>0.39</c:v>
                </c:pt>
                <c:pt idx="318">
                  <c:v>2.42</c:v>
                </c:pt>
                <c:pt idx="319">
                  <c:v>1.03</c:v>
                </c:pt>
                <c:pt idx="320">
                  <c:v>1.65</c:v>
                </c:pt>
                <c:pt idx="321">
                  <c:v>1.49</c:v>
                </c:pt>
                <c:pt idx="322">
                  <c:v>0.41</c:v>
                </c:pt>
                <c:pt idx="323">
                  <c:v>2.91</c:v>
                </c:pt>
                <c:pt idx="324">
                  <c:v>2.7</c:v>
                </c:pt>
                <c:pt idx="325">
                  <c:v>5.74</c:v>
                </c:pt>
                <c:pt idx="326">
                  <c:v>2.08</c:v>
                </c:pt>
                <c:pt idx="327">
                  <c:v>1.37</c:v>
                </c:pt>
                <c:pt idx="328">
                  <c:v>5.29</c:v>
                </c:pt>
                <c:pt idx="329">
                  <c:v>3.7</c:v>
                </c:pt>
                <c:pt idx="330">
                  <c:v>1.36</c:v>
                </c:pt>
                <c:pt idx="331">
                  <c:v>0.47</c:v>
                </c:pt>
                <c:pt idx="332">
                  <c:v>0.2</c:v>
                </c:pt>
                <c:pt idx="333">
                  <c:v>0.21</c:v>
                </c:pt>
                <c:pt idx="334">
                  <c:v>0.34</c:v>
                </c:pt>
                <c:pt idx="335">
                  <c:v>4.2300000000000004</c:v>
                </c:pt>
                <c:pt idx="336">
                  <c:v>2.88</c:v>
                </c:pt>
                <c:pt idx="337">
                  <c:v>2.27</c:v>
                </c:pt>
                <c:pt idx="338">
                  <c:v>2.44</c:v>
                </c:pt>
                <c:pt idx="339">
                  <c:v>4.32</c:v>
                </c:pt>
                <c:pt idx="340">
                  <c:v>1.26</c:v>
                </c:pt>
                <c:pt idx="341">
                  <c:v>2.12</c:v>
                </c:pt>
                <c:pt idx="342">
                  <c:v>1.89</c:v>
                </c:pt>
                <c:pt idx="343">
                  <c:v>0.92</c:v>
                </c:pt>
                <c:pt idx="344">
                  <c:v>2.39</c:v>
                </c:pt>
                <c:pt idx="345">
                  <c:v>4.5999999999999996</c:v>
                </c:pt>
                <c:pt idx="346">
                  <c:v>2.89</c:v>
                </c:pt>
                <c:pt idx="347">
                  <c:v>3.91</c:v>
                </c:pt>
                <c:pt idx="348">
                  <c:v>3.37</c:v>
                </c:pt>
                <c:pt idx="349">
                  <c:v>1.39</c:v>
                </c:pt>
                <c:pt idx="350">
                  <c:v>3.1</c:v>
                </c:pt>
                <c:pt idx="351">
                  <c:v>3.59</c:v>
                </c:pt>
                <c:pt idx="352">
                  <c:v>2.75</c:v>
                </c:pt>
                <c:pt idx="353">
                  <c:v>3.55</c:v>
                </c:pt>
                <c:pt idx="354">
                  <c:v>1.6</c:v>
                </c:pt>
                <c:pt idx="355">
                  <c:v>0.67</c:v>
                </c:pt>
                <c:pt idx="356">
                  <c:v>0.19</c:v>
                </c:pt>
                <c:pt idx="357">
                  <c:v>0.2</c:v>
                </c:pt>
                <c:pt idx="358">
                  <c:v>0.51</c:v>
                </c:pt>
                <c:pt idx="359">
                  <c:v>0.22</c:v>
                </c:pt>
                <c:pt idx="360">
                  <c:v>1.61</c:v>
                </c:pt>
                <c:pt idx="361">
                  <c:v>2.31</c:v>
                </c:pt>
                <c:pt idx="362">
                  <c:v>0.55000000000000004</c:v>
                </c:pt>
                <c:pt idx="363">
                  <c:v>4.4800000000000004</c:v>
                </c:pt>
                <c:pt idx="364">
                  <c:v>4.82</c:v>
                </c:pt>
                <c:pt idx="365">
                  <c:v>1.5</c:v>
                </c:pt>
                <c:pt idx="366">
                  <c:v>0.5</c:v>
                </c:pt>
                <c:pt idx="367">
                  <c:v>1.54</c:v>
                </c:pt>
                <c:pt idx="368">
                  <c:v>0.83</c:v>
                </c:pt>
                <c:pt idx="369">
                  <c:v>0.5</c:v>
                </c:pt>
                <c:pt idx="370">
                  <c:v>0.17</c:v>
                </c:pt>
                <c:pt idx="371">
                  <c:v>0.05</c:v>
                </c:pt>
                <c:pt idx="372">
                  <c:v>0.01</c:v>
                </c:pt>
                <c:pt idx="373">
                  <c:v>1.02</c:v>
                </c:pt>
                <c:pt idx="374">
                  <c:v>0.89</c:v>
                </c:pt>
                <c:pt idx="375">
                  <c:v>4.3099999999999996</c:v>
                </c:pt>
                <c:pt idx="376">
                  <c:v>4.76</c:v>
                </c:pt>
                <c:pt idx="377">
                  <c:v>1.74</c:v>
                </c:pt>
                <c:pt idx="378">
                  <c:v>0.8</c:v>
                </c:pt>
                <c:pt idx="379">
                  <c:v>0.32</c:v>
                </c:pt>
                <c:pt idx="380">
                  <c:v>0.13</c:v>
                </c:pt>
                <c:pt idx="381">
                  <c:v>0.41</c:v>
                </c:pt>
                <c:pt idx="382">
                  <c:v>2.08</c:v>
                </c:pt>
                <c:pt idx="383">
                  <c:v>2.27</c:v>
                </c:pt>
                <c:pt idx="384">
                  <c:v>5.56</c:v>
                </c:pt>
                <c:pt idx="385">
                  <c:v>3.61</c:v>
                </c:pt>
                <c:pt idx="386">
                  <c:v>4.54</c:v>
                </c:pt>
                <c:pt idx="387">
                  <c:v>2.38</c:v>
                </c:pt>
                <c:pt idx="388">
                  <c:v>1.65</c:v>
                </c:pt>
                <c:pt idx="389">
                  <c:v>1.74</c:v>
                </c:pt>
                <c:pt idx="390">
                  <c:v>3.87</c:v>
                </c:pt>
                <c:pt idx="391">
                  <c:v>5.07</c:v>
                </c:pt>
                <c:pt idx="392">
                  <c:v>2.6</c:v>
                </c:pt>
                <c:pt idx="393">
                  <c:v>1.29</c:v>
                </c:pt>
                <c:pt idx="394">
                  <c:v>0.89</c:v>
                </c:pt>
                <c:pt idx="395">
                  <c:v>0.43</c:v>
                </c:pt>
                <c:pt idx="396">
                  <c:v>0.42</c:v>
                </c:pt>
                <c:pt idx="397">
                  <c:v>0.19</c:v>
                </c:pt>
                <c:pt idx="398">
                  <c:v>0.18</c:v>
                </c:pt>
                <c:pt idx="399">
                  <c:v>0.54</c:v>
                </c:pt>
                <c:pt idx="400">
                  <c:v>3.05</c:v>
                </c:pt>
                <c:pt idx="401">
                  <c:v>1.1399999999999999</c:v>
                </c:pt>
                <c:pt idx="402">
                  <c:v>4.28</c:v>
                </c:pt>
                <c:pt idx="403">
                  <c:v>2.16</c:v>
                </c:pt>
                <c:pt idx="404">
                  <c:v>1.59</c:v>
                </c:pt>
                <c:pt idx="405">
                  <c:v>1.35</c:v>
                </c:pt>
                <c:pt idx="406">
                  <c:v>1.58</c:v>
                </c:pt>
                <c:pt idx="407">
                  <c:v>3.01</c:v>
                </c:pt>
                <c:pt idx="408">
                  <c:v>2.78</c:v>
                </c:pt>
                <c:pt idx="409">
                  <c:v>2.52</c:v>
                </c:pt>
                <c:pt idx="410">
                  <c:v>2.29</c:v>
                </c:pt>
                <c:pt idx="411">
                  <c:v>3.94</c:v>
                </c:pt>
                <c:pt idx="412">
                  <c:v>5.65</c:v>
                </c:pt>
                <c:pt idx="413">
                  <c:v>4.46</c:v>
                </c:pt>
                <c:pt idx="414">
                  <c:v>6.5</c:v>
                </c:pt>
                <c:pt idx="415">
                  <c:v>4.82</c:v>
                </c:pt>
                <c:pt idx="416">
                  <c:v>3.85</c:v>
                </c:pt>
                <c:pt idx="417">
                  <c:v>4.18</c:v>
                </c:pt>
                <c:pt idx="418">
                  <c:v>3.69</c:v>
                </c:pt>
                <c:pt idx="419">
                  <c:v>4.71</c:v>
                </c:pt>
                <c:pt idx="420">
                  <c:v>5.36</c:v>
                </c:pt>
                <c:pt idx="421">
                  <c:v>4.74</c:v>
                </c:pt>
                <c:pt idx="422">
                  <c:v>5.44</c:v>
                </c:pt>
                <c:pt idx="423">
                  <c:v>3.42</c:v>
                </c:pt>
                <c:pt idx="424">
                  <c:v>3.95</c:v>
                </c:pt>
                <c:pt idx="425">
                  <c:v>4.47</c:v>
                </c:pt>
                <c:pt idx="426">
                  <c:v>4.37</c:v>
                </c:pt>
                <c:pt idx="427">
                  <c:v>6.17</c:v>
                </c:pt>
                <c:pt idx="428">
                  <c:v>5.38</c:v>
                </c:pt>
                <c:pt idx="429">
                  <c:v>4.16</c:v>
                </c:pt>
                <c:pt idx="430">
                  <c:v>6.38</c:v>
                </c:pt>
                <c:pt idx="431">
                  <c:v>6.28</c:v>
                </c:pt>
                <c:pt idx="432">
                  <c:v>5.68</c:v>
                </c:pt>
                <c:pt idx="433">
                  <c:v>6.74</c:v>
                </c:pt>
                <c:pt idx="434">
                  <c:v>8.4700000000000006</c:v>
                </c:pt>
                <c:pt idx="435">
                  <c:v>3.79</c:v>
                </c:pt>
                <c:pt idx="436">
                  <c:v>5.93</c:v>
                </c:pt>
                <c:pt idx="437">
                  <c:v>6.64</c:v>
                </c:pt>
                <c:pt idx="438">
                  <c:v>6.61</c:v>
                </c:pt>
                <c:pt idx="439">
                  <c:v>6.25</c:v>
                </c:pt>
                <c:pt idx="440">
                  <c:v>4.62</c:v>
                </c:pt>
                <c:pt idx="441">
                  <c:v>5.25</c:v>
                </c:pt>
                <c:pt idx="442">
                  <c:v>6.65</c:v>
                </c:pt>
                <c:pt idx="443">
                  <c:v>4.74</c:v>
                </c:pt>
                <c:pt idx="444">
                  <c:v>3.99</c:v>
                </c:pt>
                <c:pt idx="445">
                  <c:v>3.85</c:v>
                </c:pt>
                <c:pt idx="446">
                  <c:v>3.86</c:v>
                </c:pt>
                <c:pt idx="447">
                  <c:v>4.4800000000000004</c:v>
                </c:pt>
                <c:pt idx="448">
                  <c:v>3.59</c:v>
                </c:pt>
                <c:pt idx="449">
                  <c:v>3.03</c:v>
                </c:pt>
                <c:pt idx="450">
                  <c:v>2.74</c:v>
                </c:pt>
                <c:pt idx="451">
                  <c:v>2.72</c:v>
                </c:pt>
                <c:pt idx="452">
                  <c:v>3</c:v>
                </c:pt>
                <c:pt idx="453">
                  <c:v>2.95</c:v>
                </c:pt>
                <c:pt idx="454">
                  <c:v>2.54</c:v>
                </c:pt>
                <c:pt idx="455">
                  <c:v>2.72</c:v>
                </c:pt>
                <c:pt idx="456">
                  <c:v>3.21</c:v>
                </c:pt>
                <c:pt idx="457">
                  <c:v>2.59</c:v>
                </c:pt>
                <c:pt idx="458">
                  <c:v>2.91</c:v>
                </c:pt>
                <c:pt idx="459">
                  <c:v>2.5499999999999998</c:v>
                </c:pt>
                <c:pt idx="460">
                  <c:v>2.46</c:v>
                </c:pt>
                <c:pt idx="461">
                  <c:v>1.73</c:v>
                </c:pt>
                <c:pt idx="462">
                  <c:v>1.2</c:v>
                </c:pt>
                <c:pt idx="463">
                  <c:v>1.2</c:v>
                </c:pt>
                <c:pt idx="464">
                  <c:v>1.22</c:v>
                </c:pt>
                <c:pt idx="465">
                  <c:v>1.04</c:v>
                </c:pt>
                <c:pt idx="466">
                  <c:v>1.06</c:v>
                </c:pt>
                <c:pt idx="467">
                  <c:v>0.91</c:v>
                </c:pt>
                <c:pt idx="468">
                  <c:v>0.71</c:v>
                </c:pt>
                <c:pt idx="469">
                  <c:v>0.95</c:v>
                </c:pt>
                <c:pt idx="470">
                  <c:v>2.5299999999999998</c:v>
                </c:pt>
                <c:pt idx="471">
                  <c:v>1.7</c:v>
                </c:pt>
                <c:pt idx="472">
                  <c:v>1.05</c:v>
                </c:pt>
                <c:pt idx="473">
                  <c:v>0.56999999999999995</c:v>
                </c:pt>
                <c:pt idx="474">
                  <c:v>0.43</c:v>
                </c:pt>
                <c:pt idx="475">
                  <c:v>0.33</c:v>
                </c:pt>
                <c:pt idx="476">
                  <c:v>0.43</c:v>
                </c:pt>
                <c:pt idx="477">
                  <c:v>0.43</c:v>
                </c:pt>
                <c:pt idx="478">
                  <c:v>0.27</c:v>
                </c:pt>
                <c:pt idx="479">
                  <c:v>0.36</c:v>
                </c:pt>
                <c:pt idx="480">
                  <c:v>0.28000000000000003</c:v>
                </c:pt>
                <c:pt idx="481">
                  <c:v>0.23</c:v>
                </c:pt>
                <c:pt idx="482">
                  <c:v>0.2</c:v>
                </c:pt>
                <c:pt idx="483">
                  <c:v>0.37</c:v>
                </c:pt>
                <c:pt idx="484">
                  <c:v>2.13</c:v>
                </c:pt>
                <c:pt idx="485">
                  <c:v>2.0299999999999998</c:v>
                </c:pt>
                <c:pt idx="486">
                  <c:v>0.98</c:v>
                </c:pt>
                <c:pt idx="487">
                  <c:v>0.56000000000000005</c:v>
                </c:pt>
                <c:pt idx="488">
                  <c:v>0.34</c:v>
                </c:pt>
                <c:pt idx="489">
                  <c:v>0.21</c:v>
                </c:pt>
                <c:pt idx="490">
                  <c:v>0.18</c:v>
                </c:pt>
                <c:pt idx="491">
                  <c:v>0.16</c:v>
                </c:pt>
                <c:pt idx="492">
                  <c:v>0.11</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0.36</c:v>
                </c:pt>
                <c:pt idx="526">
                  <c:v>2.4</c:v>
                </c:pt>
                <c:pt idx="527">
                  <c:v>2</c:v>
                </c:pt>
                <c:pt idx="528">
                  <c:v>0.89</c:v>
                </c:pt>
                <c:pt idx="529">
                  <c:v>0.49</c:v>
                </c:pt>
                <c:pt idx="530">
                  <c:v>0.24</c:v>
                </c:pt>
                <c:pt idx="531">
                  <c:v>0.08</c:v>
                </c:pt>
                <c:pt idx="532">
                  <c:v>0</c:v>
                </c:pt>
                <c:pt idx="533">
                  <c:v>0</c:v>
                </c:pt>
                <c:pt idx="534">
                  <c:v>0</c:v>
                </c:pt>
                <c:pt idx="535">
                  <c:v>0</c:v>
                </c:pt>
                <c:pt idx="536">
                  <c:v>0</c:v>
                </c:pt>
                <c:pt idx="537">
                  <c:v>2.98</c:v>
                </c:pt>
                <c:pt idx="538">
                  <c:v>2.56</c:v>
                </c:pt>
                <c:pt idx="539">
                  <c:v>4.8</c:v>
                </c:pt>
                <c:pt idx="540">
                  <c:v>4.46</c:v>
                </c:pt>
                <c:pt idx="541">
                  <c:v>2.66</c:v>
                </c:pt>
                <c:pt idx="542">
                  <c:v>1.51</c:v>
                </c:pt>
                <c:pt idx="543">
                  <c:v>1.3</c:v>
                </c:pt>
                <c:pt idx="544">
                  <c:v>0.87</c:v>
                </c:pt>
                <c:pt idx="545">
                  <c:v>0.44</c:v>
                </c:pt>
                <c:pt idx="546">
                  <c:v>0.37</c:v>
                </c:pt>
                <c:pt idx="547">
                  <c:v>0.33</c:v>
                </c:pt>
                <c:pt idx="548">
                  <c:v>0.25</c:v>
                </c:pt>
                <c:pt idx="549">
                  <c:v>0.22</c:v>
                </c:pt>
                <c:pt idx="550">
                  <c:v>0.27</c:v>
                </c:pt>
                <c:pt idx="551">
                  <c:v>0.31</c:v>
                </c:pt>
                <c:pt idx="552">
                  <c:v>0.34</c:v>
                </c:pt>
                <c:pt idx="553">
                  <c:v>0.95</c:v>
                </c:pt>
                <c:pt idx="554">
                  <c:v>2.13</c:v>
                </c:pt>
                <c:pt idx="555">
                  <c:v>1.9</c:v>
                </c:pt>
                <c:pt idx="556">
                  <c:v>1.48</c:v>
                </c:pt>
                <c:pt idx="557">
                  <c:v>1.02</c:v>
                </c:pt>
                <c:pt idx="558">
                  <c:v>1.48</c:v>
                </c:pt>
                <c:pt idx="559">
                  <c:v>1.77</c:v>
                </c:pt>
                <c:pt idx="560">
                  <c:v>1.48</c:v>
                </c:pt>
                <c:pt idx="561">
                  <c:v>0.45</c:v>
                </c:pt>
                <c:pt idx="562">
                  <c:v>0.88</c:v>
                </c:pt>
                <c:pt idx="563">
                  <c:v>3.29</c:v>
                </c:pt>
                <c:pt idx="564">
                  <c:v>2.89</c:v>
                </c:pt>
                <c:pt idx="565">
                  <c:v>2.71</c:v>
                </c:pt>
                <c:pt idx="566">
                  <c:v>2.37</c:v>
                </c:pt>
                <c:pt idx="567">
                  <c:v>2.0699999999999998</c:v>
                </c:pt>
                <c:pt idx="568">
                  <c:v>2.19</c:v>
                </c:pt>
                <c:pt idx="569">
                  <c:v>2.29</c:v>
                </c:pt>
                <c:pt idx="570">
                  <c:v>2.1800000000000002</c:v>
                </c:pt>
                <c:pt idx="571">
                  <c:v>3.91</c:v>
                </c:pt>
                <c:pt idx="572">
                  <c:v>3</c:v>
                </c:pt>
                <c:pt idx="573">
                  <c:v>2.09</c:v>
                </c:pt>
                <c:pt idx="574">
                  <c:v>1.07</c:v>
                </c:pt>
                <c:pt idx="575">
                  <c:v>1.86</c:v>
                </c:pt>
                <c:pt idx="576">
                  <c:v>2.89</c:v>
                </c:pt>
                <c:pt idx="577">
                  <c:v>2.1</c:v>
                </c:pt>
                <c:pt idx="578">
                  <c:v>2.2200000000000002</c:v>
                </c:pt>
                <c:pt idx="579">
                  <c:v>1.63</c:v>
                </c:pt>
                <c:pt idx="580">
                  <c:v>1.36</c:v>
                </c:pt>
                <c:pt idx="581">
                  <c:v>1.98</c:v>
                </c:pt>
                <c:pt idx="582">
                  <c:v>2.04</c:v>
                </c:pt>
                <c:pt idx="583">
                  <c:v>2.0099999999999998</c:v>
                </c:pt>
                <c:pt idx="584">
                  <c:v>2.31</c:v>
                </c:pt>
                <c:pt idx="585">
                  <c:v>1.0900000000000001</c:v>
                </c:pt>
                <c:pt idx="586">
                  <c:v>1.54</c:v>
                </c:pt>
                <c:pt idx="587">
                  <c:v>0.88</c:v>
                </c:pt>
                <c:pt idx="588">
                  <c:v>1.35</c:v>
                </c:pt>
                <c:pt idx="589">
                  <c:v>0.77</c:v>
                </c:pt>
                <c:pt idx="590">
                  <c:v>3.11</c:v>
                </c:pt>
                <c:pt idx="591">
                  <c:v>2.4</c:v>
                </c:pt>
                <c:pt idx="592">
                  <c:v>3.71</c:v>
                </c:pt>
                <c:pt idx="593">
                  <c:v>4.05</c:v>
                </c:pt>
                <c:pt idx="594">
                  <c:v>3.88</c:v>
                </c:pt>
                <c:pt idx="595">
                  <c:v>3.28</c:v>
                </c:pt>
                <c:pt idx="596">
                  <c:v>2</c:v>
                </c:pt>
                <c:pt idx="597">
                  <c:v>2.06</c:v>
                </c:pt>
                <c:pt idx="598">
                  <c:v>0.88</c:v>
                </c:pt>
                <c:pt idx="599">
                  <c:v>3.34</c:v>
                </c:pt>
                <c:pt idx="600">
                  <c:v>2.57</c:v>
                </c:pt>
                <c:pt idx="601">
                  <c:v>2.02</c:v>
                </c:pt>
                <c:pt idx="602">
                  <c:v>3</c:v>
                </c:pt>
                <c:pt idx="603">
                  <c:v>2.68</c:v>
                </c:pt>
                <c:pt idx="604">
                  <c:v>2.5499999999999998</c:v>
                </c:pt>
                <c:pt idx="605">
                  <c:v>1.41</c:v>
                </c:pt>
                <c:pt idx="606">
                  <c:v>1.32</c:v>
                </c:pt>
                <c:pt idx="607">
                  <c:v>0.82</c:v>
                </c:pt>
                <c:pt idx="608">
                  <c:v>0.42</c:v>
                </c:pt>
                <c:pt idx="609">
                  <c:v>2.0299999999999998</c:v>
                </c:pt>
                <c:pt idx="610">
                  <c:v>1.3</c:v>
                </c:pt>
                <c:pt idx="611">
                  <c:v>4.38</c:v>
                </c:pt>
                <c:pt idx="612">
                  <c:v>4.93</c:v>
                </c:pt>
                <c:pt idx="613">
                  <c:v>3.68</c:v>
                </c:pt>
                <c:pt idx="614">
                  <c:v>3.56</c:v>
                </c:pt>
                <c:pt idx="615">
                  <c:v>3.76</c:v>
                </c:pt>
                <c:pt idx="616">
                  <c:v>3.48</c:v>
                </c:pt>
                <c:pt idx="617">
                  <c:v>4.45</c:v>
                </c:pt>
                <c:pt idx="618">
                  <c:v>2.14</c:v>
                </c:pt>
                <c:pt idx="619">
                  <c:v>2.44</c:v>
                </c:pt>
                <c:pt idx="620">
                  <c:v>2.82</c:v>
                </c:pt>
                <c:pt idx="621">
                  <c:v>2.44</c:v>
                </c:pt>
                <c:pt idx="622">
                  <c:v>1.83</c:v>
                </c:pt>
                <c:pt idx="623">
                  <c:v>2.31</c:v>
                </c:pt>
                <c:pt idx="624">
                  <c:v>1.37</c:v>
                </c:pt>
                <c:pt idx="625">
                  <c:v>2.37</c:v>
                </c:pt>
                <c:pt idx="626">
                  <c:v>2.0499999999999998</c:v>
                </c:pt>
                <c:pt idx="627">
                  <c:v>0.87</c:v>
                </c:pt>
                <c:pt idx="628">
                  <c:v>2</c:v>
                </c:pt>
                <c:pt idx="629">
                  <c:v>1.65</c:v>
                </c:pt>
                <c:pt idx="630">
                  <c:v>1.62</c:v>
                </c:pt>
                <c:pt idx="631">
                  <c:v>0.83</c:v>
                </c:pt>
                <c:pt idx="632">
                  <c:v>1.2</c:v>
                </c:pt>
                <c:pt idx="633">
                  <c:v>2.73</c:v>
                </c:pt>
                <c:pt idx="634">
                  <c:v>2.97</c:v>
                </c:pt>
                <c:pt idx="635">
                  <c:v>0.28999999999999998</c:v>
                </c:pt>
                <c:pt idx="636">
                  <c:v>1.31</c:v>
                </c:pt>
                <c:pt idx="637">
                  <c:v>2.5</c:v>
                </c:pt>
                <c:pt idx="638">
                  <c:v>3.55</c:v>
                </c:pt>
                <c:pt idx="639">
                  <c:v>4.5</c:v>
                </c:pt>
                <c:pt idx="640">
                  <c:v>1.81</c:v>
                </c:pt>
                <c:pt idx="641">
                  <c:v>0.75</c:v>
                </c:pt>
                <c:pt idx="642">
                  <c:v>0.51</c:v>
                </c:pt>
                <c:pt idx="643">
                  <c:v>1.79</c:v>
                </c:pt>
                <c:pt idx="644">
                  <c:v>0.96</c:v>
                </c:pt>
                <c:pt idx="645">
                  <c:v>1.1599999999999999</c:v>
                </c:pt>
                <c:pt idx="646">
                  <c:v>1.18</c:v>
                </c:pt>
                <c:pt idx="647">
                  <c:v>1.25</c:v>
                </c:pt>
                <c:pt idx="648">
                  <c:v>0.81</c:v>
                </c:pt>
                <c:pt idx="649">
                  <c:v>0.45</c:v>
                </c:pt>
                <c:pt idx="650">
                  <c:v>0.48</c:v>
                </c:pt>
                <c:pt idx="651">
                  <c:v>0.5</c:v>
                </c:pt>
                <c:pt idx="652">
                  <c:v>1.94</c:v>
                </c:pt>
                <c:pt idx="653">
                  <c:v>0.39</c:v>
                </c:pt>
                <c:pt idx="654">
                  <c:v>0.71</c:v>
                </c:pt>
                <c:pt idx="655">
                  <c:v>1.9</c:v>
                </c:pt>
                <c:pt idx="656">
                  <c:v>0.8</c:v>
                </c:pt>
                <c:pt idx="657">
                  <c:v>0.4</c:v>
                </c:pt>
                <c:pt idx="658">
                  <c:v>0.56999999999999995</c:v>
                </c:pt>
                <c:pt idx="659">
                  <c:v>0.39</c:v>
                </c:pt>
                <c:pt idx="660">
                  <c:v>7.0000000000000007E-2</c:v>
                </c:pt>
                <c:pt idx="661">
                  <c:v>0.12</c:v>
                </c:pt>
                <c:pt idx="662">
                  <c:v>0.09</c:v>
                </c:pt>
                <c:pt idx="663">
                  <c:v>6.2</c:v>
                </c:pt>
                <c:pt idx="664">
                  <c:v>3.72</c:v>
                </c:pt>
                <c:pt idx="665">
                  <c:v>0.22</c:v>
                </c:pt>
                <c:pt idx="666">
                  <c:v>1.24</c:v>
                </c:pt>
                <c:pt idx="667">
                  <c:v>0.69</c:v>
                </c:pt>
                <c:pt idx="668">
                  <c:v>0.21</c:v>
                </c:pt>
                <c:pt idx="669">
                  <c:v>0.13</c:v>
                </c:pt>
                <c:pt idx="670">
                  <c:v>0.05</c:v>
                </c:pt>
                <c:pt idx="671">
                  <c:v>0.03</c:v>
                </c:pt>
                <c:pt idx="672">
                  <c:v>0.01</c:v>
                </c:pt>
                <c:pt idx="673">
                  <c:v>0</c:v>
                </c:pt>
                <c:pt idx="674">
                  <c:v>0</c:v>
                </c:pt>
                <c:pt idx="675">
                  <c:v>0</c:v>
                </c:pt>
                <c:pt idx="676">
                  <c:v>1.69</c:v>
                </c:pt>
                <c:pt idx="677">
                  <c:v>2.73</c:v>
                </c:pt>
                <c:pt idx="678">
                  <c:v>2.4300000000000002</c:v>
                </c:pt>
                <c:pt idx="679">
                  <c:v>1.35</c:v>
                </c:pt>
                <c:pt idx="680">
                  <c:v>0.66</c:v>
                </c:pt>
                <c:pt idx="681">
                  <c:v>0.36</c:v>
                </c:pt>
                <c:pt idx="682">
                  <c:v>0.12</c:v>
                </c:pt>
                <c:pt idx="683">
                  <c:v>0.04</c:v>
                </c:pt>
                <c:pt idx="684">
                  <c:v>0.01</c:v>
                </c:pt>
                <c:pt idx="685">
                  <c:v>0.01</c:v>
                </c:pt>
                <c:pt idx="686">
                  <c:v>0</c:v>
                </c:pt>
                <c:pt idx="687">
                  <c:v>0</c:v>
                </c:pt>
                <c:pt idx="688">
                  <c:v>0</c:v>
                </c:pt>
                <c:pt idx="689">
                  <c:v>0</c:v>
                </c:pt>
                <c:pt idx="690">
                  <c:v>0</c:v>
                </c:pt>
                <c:pt idx="691">
                  <c:v>0.54</c:v>
                </c:pt>
                <c:pt idx="692">
                  <c:v>0.47</c:v>
                </c:pt>
                <c:pt idx="693">
                  <c:v>0.5</c:v>
                </c:pt>
                <c:pt idx="694">
                  <c:v>1.63</c:v>
                </c:pt>
                <c:pt idx="695">
                  <c:v>0.57999999999999996</c:v>
                </c:pt>
                <c:pt idx="696">
                  <c:v>0.36</c:v>
                </c:pt>
                <c:pt idx="697">
                  <c:v>0.27</c:v>
                </c:pt>
                <c:pt idx="698">
                  <c:v>0.06</c:v>
                </c:pt>
                <c:pt idx="699">
                  <c:v>0.02</c:v>
                </c:pt>
                <c:pt idx="700">
                  <c:v>0.01</c:v>
                </c:pt>
                <c:pt idx="701">
                  <c:v>0</c:v>
                </c:pt>
                <c:pt idx="702">
                  <c:v>2.31</c:v>
                </c:pt>
                <c:pt idx="703">
                  <c:v>2.5099999999999998</c:v>
                </c:pt>
                <c:pt idx="704">
                  <c:v>1.42</c:v>
                </c:pt>
                <c:pt idx="705">
                  <c:v>1.37</c:v>
                </c:pt>
                <c:pt idx="706">
                  <c:v>1.27</c:v>
                </c:pt>
                <c:pt idx="707">
                  <c:v>2.99</c:v>
                </c:pt>
                <c:pt idx="708">
                  <c:v>4.8600000000000003</c:v>
                </c:pt>
                <c:pt idx="709">
                  <c:v>2.16</c:v>
                </c:pt>
                <c:pt idx="710">
                  <c:v>0.67</c:v>
                </c:pt>
                <c:pt idx="711">
                  <c:v>1.98</c:v>
                </c:pt>
                <c:pt idx="712">
                  <c:v>2.65</c:v>
                </c:pt>
                <c:pt idx="713">
                  <c:v>2.76</c:v>
                </c:pt>
                <c:pt idx="714">
                  <c:v>2.48</c:v>
                </c:pt>
                <c:pt idx="715">
                  <c:v>2.46</c:v>
                </c:pt>
                <c:pt idx="716">
                  <c:v>1.25</c:v>
                </c:pt>
                <c:pt idx="717">
                  <c:v>1.52</c:v>
                </c:pt>
                <c:pt idx="718">
                  <c:v>0.71</c:v>
                </c:pt>
                <c:pt idx="719">
                  <c:v>0.33</c:v>
                </c:pt>
                <c:pt idx="720">
                  <c:v>0.16</c:v>
                </c:pt>
                <c:pt idx="721">
                  <c:v>7.0000000000000007E-2</c:v>
                </c:pt>
                <c:pt idx="722">
                  <c:v>0.03</c:v>
                </c:pt>
                <c:pt idx="723">
                  <c:v>1.95</c:v>
                </c:pt>
                <c:pt idx="724">
                  <c:v>1.45</c:v>
                </c:pt>
                <c:pt idx="725">
                  <c:v>2.16</c:v>
                </c:pt>
                <c:pt idx="726">
                  <c:v>4.59</c:v>
                </c:pt>
                <c:pt idx="727">
                  <c:v>4.09</c:v>
                </c:pt>
                <c:pt idx="728">
                  <c:v>1.36</c:v>
                </c:pt>
                <c:pt idx="729">
                  <c:v>0.51</c:v>
                </c:pt>
                <c:pt idx="730">
                  <c:v>0.17</c:v>
                </c:pt>
                <c:pt idx="731">
                  <c:v>7.0000000000000007E-2</c:v>
                </c:pt>
                <c:pt idx="732">
                  <c:v>0.03</c:v>
                </c:pt>
                <c:pt idx="733">
                  <c:v>0.01</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0.3</c:v>
                </c:pt>
                <c:pt idx="748">
                  <c:v>0.11</c:v>
                </c:pt>
                <c:pt idx="749">
                  <c:v>0.05</c:v>
                </c:pt>
                <c:pt idx="750">
                  <c:v>0.02</c:v>
                </c:pt>
                <c:pt idx="751">
                  <c:v>0.82</c:v>
                </c:pt>
                <c:pt idx="752">
                  <c:v>4.16</c:v>
                </c:pt>
                <c:pt idx="753">
                  <c:v>1.47</c:v>
                </c:pt>
                <c:pt idx="754">
                  <c:v>0.57999999999999996</c:v>
                </c:pt>
                <c:pt idx="755">
                  <c:v>0.74</c:v>
                </c:pt>
                <c:pt idx="756">
                  <c:v>0.64</c:v>
                </c:pt>
                <c:pt idx="757">
                  <c:v>0.44</c:v>
                </c:pt>
                <c:pt idx="758">
                  <c:v>0.34</c:v>
                </c:pt>
                <c:pt idx="759">
                  <c:v>0.24</c:v>
                </c:pt>
                <c:pt idx="760">
                  <c:v>4.25</c:v>
                </c:pt>
                <c:pt idx="761">
                  <c:v>1.84</c:v>
                </c:pt>
                <c:pt idx="762">
                  <c:v>0.81</c:v>
                </c:pt>
                <c:pt idx="763">
                  <c:v>0.38</c:v>
                </c:pt>
                <c:pt idx="764">
                  <c:v>0.21</c:v>
                </c:pt>
                <c:pt idx="765">
                  <c:v>0.78</c:v>
                </c:pt>
                <c:pt idx="766">
                  <c:v>3.87</c:v>
                </c:pt>
                <c:pt idx="767">
                  <c:v>1.59</c:v>
                </c:pt>
                <c:pt idx="768">
                  <c:v>0.55000000000000004</c:v>
                </c:pt>
                <c:pt idx="769">
                  <c:v>0.62</c:v>
                </c:pt>
                <c:pt idx="770">
                  <c:v>0.44</c:v>
                </c:pt>
                <c:pt idx="771">
                  <c:v>1.06</c:v>
                </c:pt>
                <c:pt idx="772">
                  <c:v>1.27</c:v>
                </c:pt>
                <c:pt idx="773">
                  <c:v>1.55</c:v>
                </c:pt>
                <c:pt idx="774">
                  <c:v>1.72</c:v>
                </c:pt>
                <c:pt idx="775">
                  <c:v>1.78</c:v>
                </c:pt>
                <c:pt idx="776">
                  <c:v>2</c:v>
                </c:pt>
                <c:pt idx="777">
                  <c:v>2.0699999999999998</c:v>
                </c:pt>
                <c:pt idx="778">
                  <c:v>2.2999999999999998</c:v>
                </c:pt>
                <c:pt idx="779">
                  <c:v>1.43</c:v>
                </c:pt>
                <c:pt idx="780">
                  <c:v>3.57</c:v>
                </c:pt>
                <c:pt idx="781">
                  <c:v>4.62</c:v>
                </c:pt>
                <c:pt idx="782">
                  <c:v>6</c:v>
                </c:pt>
                <c:pt idx="783">
                  <c:v>5.58</c:v>
                </c:pt>
                <c:pt idx="784">
                  <c:v>4.6500000000000004</c:v>
                </c:pt>
                <c:pt idx="785">
                  <c:v>3.93</c:v>
                </c:pt>
                <c:pt idx="786">
                  <c:v>2.92</c:v>
                </c:pt>
                <c:pt idx="787">
                  <c:v>3.4</c:v>
                </c:pt>
                <c:pt idx="788">
                  <c:v>4.03</c:v>
                </c:pt>
                <c:pt idx="789">
                  <c:v>6.38</c:v>
                </c:pt>
                <c:pt idx="790">
                  <c:v>5.72</c:v>
                </c:pt>
                <c:pt idx="791">
                  <c:v>3.94</c:v>
                </c:pt>
                <c:pt idx="792">
                  <c:v>4.78</c:v>
                </c:pt>
                <c:pt idx="793">
                  <c:v>5.08</c:v>
                </c:pt>
                <c:pt idx="794">
                  <c:v>6.3</c:v>
                </c:pt>
                <c:pt idx="795">
                  <c:v>5.08</c:v>
                </c:pt>
                <c:pt idx="796">
                  <c:v>4.76</c:v>
                </c:pt>
                <c:pt idx="797">
                  <c:v>5.38</c:v>
                </c:pt>
                <c:pt idx="798">
                  <c:v>4.6500000000000004</c:v>
                </c:pt>
                <c:pt idx="799">
                  <c:v>4.22</c:v>
                </c:pt>
                <c:pt idx="800">
                  <c:v>4.5</c:v>
                </c:pt>
                <c:pt idx="801">
                  <c:v>4.12</c:v>
                </c:pt>
                <c:pt idx="802">
                  <c:v>4.6900000000000004</c:v>
                </c:pt>
                <c:pt idx="803">
                  <c:v>3.27</c:v>
                </c:pt>
                <c:pt idx="804">
                  <c:v>3.81</c:v>
                </c:pt>
                <c:pt idx="805">
                  <c:v>3.23</c:v>
                </c:pt>
                <c:pt idx="806">
                  <c:v>3.27</c:v>
                </c:pt>
                <c:pt idx="807">
                  <c:v>4.2</c:v>
                </c:pt>
                <c:pt idx="808">
                  <c:v>4.0999999999999996</c:v>
                </c:pt>
                <c:pt idx="809">
                  <c:v>3.19</c:v>
                </c:pt>
                <c:pt idx="810">
                  <c:v>3.06</c:v>
                </c:pt>
                <c:pt idx="811">
                  <c:v>2.74</c:v>
                </c:pt>
                <c:pt idx="812">
                  <c:v>2.35</c:v>
                </c:pt>
                <c:pt idx="813">
                  <c:v>2.42</c:v>
                </c:pt>
                <c:pt idx="814">
                  <c:v>2.46</c:v>
                </c:pt>
                <c:pt idx="815">
                  <c:v>1.6</c:v>
                </c:pt>
                <c:pt idx="816">
                  <c:v>2.76</c:v>
                </c:pt>
                <c:pt idx="817">
                  <c:v>2.57</c:v>
                </c:pt>
                <c:pt idx="818">
                  <c:v>3.17</c:v>
                </c:pt>
                <c:pt idx="819">
                  <c:v>2.54</c:v>
                </c:pt>
                <c:pt idx="820">
                  <c:v>3.22</c:v>
                </c:pt>
                <c:pt idx="821">
                  <c:v>3.95</c:v>
                </c:pt>
                <c:pt idx="822">
                  <c:v>3.31</c:v>
                </c:pt>
                <c:pt idx="823">
                  <c:v>3.2</c:v>
                </c:pt>
                <c:pt idx="824">
                  <c:v>2.8</c:v>
                </c:pt>
                <c:pt idx="825">
                  <c:v>2.78</c:v>
                </c:pt>
                <c:pt idx="826">
                  <c:v>1.6</c:v>
                </c:pt>
                <c:pt idx="827">
                  <c:v>1.78</c:v>
                </c:pt>
                <c:pt idx="828">
                  <c:v>1.68</c:v>
                </c:pt>
                <c:pt idx="829">
                  <c:v>1.94</c:v>
                </c:pt>
                <c:pt idx="830">
                  <c:v>1.18</c:v>
                </c:pt>
                <c:pt idx="831">
                  <c:v>0.61</c:v>
                </c:pt>
                <c:pt idx="832">
                  <c:v>1.41</c:v>
                </c:pt>
                <c:pt idx="833">
                  <c:v>1.5</c:v>
                </c:pt>
                <c:pt idx="834">
                  <c:v>0.59</c:v>
                </c:pt>
                <c:pt idx="835">
                  <c:v>1.03</c:v>
                </c:pt>
                <c:pt idx="836">
                  <c:v>1.89</c:v>
                </c:pt>
                <c:pt idx="837">
                  <c:v>1.33</c:v>
                </c:pt>
                <c:pt idx="838">
                  <c:v>2.84</c:v>
                </c:pt>
                <c:pt idx="839">
                  <c:v>1.94</c:v>
                </c:pt>
                <c:pt idx="840">
                  <c:v>1.35</c:v>
                </c:pt>
                <c:pt idx="841">
                  <c:v>1.04</c:v>
                </c:pt>
                <c:pt idx="842">
                  <c:v>1.07</c:v>
                </c:pt>
                <c:pt idx="843">
                  <c:v>1.0900000000000001</c:v>
                </c:pt>
                <c:pt idx="844">
                  <c:v>0.89</c:v>
                </c:pt>
                <c:pt idx="845">
                  <c:v>0.82</c:v>
                </c:pt>
                <c:pt idx="846">
                  <c:v>0.74</c:v>
                </c:pt>
                <c:pt idx="847">
                  <c:v>0.64</c:v>
                </c:pt>
                <c:pt idx="848">
                  <c:v>0.55000000000000004</c:v>
                </c:pt>
                <c:pt idx="849">
                  <c:v>0.7</c:v>
                </c:pt>
                <c:pt idx="850">
                  <c:v>3.37</c:v>
                </c:pt>
                <c:pt idx="851">
                  <c:v>1.77</c:v>
                </c:pt>
                <c:pt idx="852">
                  <c:v>0.81</c:v>
                </c:pt>
                <c:pt idx="853">
                  <c:v>0.45</c:v>
                </c:pt>
                <c:pt idx="854">
                  <c:v>0.49</c:v>
                </c:pt>
                <c:pt idx="855">
                  <c:v>0.41</c:v>
                </c:pt>
                <c:pt idx="856">
                  <c:v>0.32</c:v>
                </c:pt>
                <c:pt idx="857">
                  <c:v>0.26</c:v>
                </c:pt>
                <c:pt idx="858">
                  <c:v>0.19</c:v>
                </c:pt>
                <c:pt idx="859">
                  <c:v>0.7</c:v>
                </c:pt>
                <c:pt idx="860">
                  <c:v>0.89</c:v>
                </c:pt>
                <c:pt idx="861">
                  <c:v>0.26</c:v>
                </c:pt>
                <c:pt idx="862">
                  <c:v>0.08</c:v>
                </c:pt>
                <c:pt idx="863">
                  <c:v>0.03</c:v>
                </c:pt>
                <c:pt idx="864">
                  <c:v>0.01</c:v>
                </c:pt>
                <c:pt idx="865">
                  <c:v>0.01</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0.25</c:v>
                </c:pt>
                <c:pt idx="884">
                  <c:v>0.12</c:v>
                </c:pt>
                <c:pt idx="885">
                  <c:v>0.05</c:v>
                </c:pt>
                <c:pt idx="886">
                  <c:v>0.03</c:v>
                </c:pt>
                <c:pt idx="887">
                  <c:v>0.19</c:v>
                </c:pt>
                <c:pt idx="888">
                  <c:v>0.16</c:v>
                </c:pt>
                <c:pt idx="889">
                  <c:v>0.09</c:v>
                </c:pt>
                <c:pt idx="890">
                  <c:v>0.04</c:v>
                </c:pt>
                <c:pt idx="891">
                  <c:v>0.53</c:v>
                </c:pt>
                <c:pt idx="892">
                  <c:v>3.06</c:v>
                </c:pt>
                <c:pt idx="893">
                  <c:v>1.45</c:v>
                </c:pt>
                <c:pt idx="894">
                  <c:v>0.93</c:v>
                </c:pt>
                <c:pt idx="895">
                  <c:v>0.5</c:v>
                </c:pt>
                <c:pt idx="896">
                  <c:v>0.26</c:v>
                </c:pt>
                <c:pt idx="897">
                  <c:v>0.16</c:v>
                </c:pt>
                <c:pt idx="898">
                  <c:v>0.08</c:v>
                </c:pt>
                <c:pt idx="899">
                  <c:v>0.01</c:v>
                </c:pt>
                <c:pt idx="900">
                  <c:v>0</c:v>
                </c:pt>
                <c:pt idx="901">
                  <c:v>0</c:v>
                </c:pt>
                <c:pt idx="902">
                  <c:v>0</c:v>
                </c:pt>
                <c:pt idx="903">
                  <c:v>0</c:v>
                </c:pt>
                <c:pt idx="904">
                  <c:v>0</c:v>
                </c:pt>
                <c:pt idx="905">
                  <c:v>0.45</c:v>
                </c:pt>
                <c:pt idx="906">
                  <c:v>2.2999999999999998</c:v>
                </c:pt>
                <c:pt idx="907">
                  <c:v>2.76</c:v>
                </c:pt>
                <c:pt idx="908">
                  <c:v>2.4500000000000002</c:v>
                </c:pt>
                <c:pt idx="909">
                  <c:v>2.38</c:v>
                </c:pt>
                <c:pt idx="910">
                  <c:v>1.39</c:v>
                </c:pt>
                <c:pt idx="911">
                  <c:v>1.2</c:v>
                </c:pt>
                <c:pt idx="912">
                  <c:v>0.56000000000000005</c:v>
                </c:pt>
                <c:pt idx="913">
                  <c:v>0.57999999999999996</c:v>
                </c:pt>
                <c:pt idx="914">
                  <c:v>0.49</c:v>
                </c:pt>
                <c:pt idx="915">
                  <c:v>0.49</c:v>
                </c:pt>
                <c:pt idx="916">
                  <c:v>0.44</c:v>
                </c:pt>
                <c:pt idx="917">
                  <c:v>0.5</c:v>
                </c:pt>
                <c:pt idx="918">
                  <c:v>0.62</c:v>
                </c:pt>
                <c:pt idx="919">
                  <c:v>0.99</c:v>
                </c:pt>
                <c:pt idx="920">
                  <c:v>2.66</c:v>
                </c:pt>
                <c:pt idx="921">
                  <c:v>0.93</c:v>
                </c:pt>
                <c:pt idx="922">
                  <c:v>2.63</c:v>
                </c:pt>
                <c:pt idx="923">
                  <c:v>4.04</c:v>
                </c:pt>
                <c:pt idx="924">
                  <c:v>2.5</c:v>
                </c:pt>
                <c:pt idx="925">
                  <c:v>1.81</c:v>
                </c:pt>
                <c:pt idx="926">
                  <c:v>2.16</c:v>
                </c:pt>
                <c:pt idx="927">
                  <c:v>1.44</c:v>
                </c:pt>
                <c:pt idx="928">
                  <c:v>1.66</c:v>
                </c:pt>
                <c:pt idx="929">
                  <c:v>1.8</c:v>
                </c:pt>
                <c:pt idx="930">
                  <c:v>1.36</c:v>
                </c:pt>
                <c:pt idx="931">
                  <c:v>1.55</c:v>
                </c:pt>
                <c:pt idx="932">
                  <c:v>1.41</c:v>
                </c:pt>
                <c:pt idx="933">
                  <c:v>1.67</c:v>
                </c:pt>
                <c:pt idx="934">
                  <c:v>1.81</c:v>
                </c:pt>
                <c:pt idx="935">
                  <c:v>1.83</c:v>
                </c:pt>
                <c:pt idx="936">
                  <c:v>1.31</c:v>
                </c:pt>
                <c:pt idx="937">
                  <c:v>1.36</c:v>
                </c:pt>
                <c:pt idx="938">
                  <c:v>1.67</c:v>
                </c:pt>
                <c:pt idx="939">
                  <c:v>1.5</c:v>
                </c:pt>
                <c:pt idx="940">
                  <c:v>0.91</c:v>
                </c:pt>
                <c:pt idx="941">
                  <c:v>1.41</c:v>
                </c:pt>
                <c:pt idx="942">
                  <c:v>1.07</c:v>
                </c:pt>
                <c:pt idx="943">
                  <c:v>0.85</c:v>
                </c:pt>
                <c:pt idx="944">
                  <c:v>0.84</c:v>
                </c:pt>
                <c:pt idx="945">
                  <c:v>1.17</c:v>
                </c:pt>
                <c:pt idx="946">
                  <c:v>1.37</c:v>
                </c:pt>
                <c:pt idx="947">
                  <c:v>1.45</c:v>
                </c:pt>
                <c:pt idx="948">
                  <c:v>1.79</c:v>
                </c:pt>
                <c:pt idx="949">
                  <c:v>1.33</c:v>
                </c:pt>
                <c:pt idx="950">
                  <c:v>1.0900000000000001</c:v>
                </c:pt>
                <c:pt idx="951">
                  <c:v>0.92</c:v>
                </c:pt>
                <c:pt idx="952">
                  <c:v>0.56999999999999995</c:v>
                </c:pt>
                <c:pt idx="953">
                  <c:v>0.83</c:v>
                </c:pt>
                <c:pt idx="954">
                  <c:v>0.67</c:v>
                </c:pt>
                <c:pt idx="955">
                  <c:v>0.74</c:v>
                </c:pt>
                <c:pt idx="956">
                  <c:v>0.73</c:v>
                </c:pt>
                <c:pt idx="957">
                  <c:v>0.57999999999999996</c:v>
                </c:pt>
                <c:pt idx="958">
                  <c:v>0.87</c:v>
                </c:pt>
                <c:pt idx="959">
                  <c:v>0.63</c:v>
                </c:pt>
                <c:pt idx="960">
                  <c:v>0.45</c:v>
                </c:pt>
                <c:pt idx="961">
                  <c:v>0.71</c:v>
                </c:pt>
                <c:pt idx="962">
                  <c:v>1.08</c:v>
                </c:pt>
                <c:pt idx="963">
                  <c:v>1.2</c:v>
                </c:pt>
                <c:pt idx="964">
                  <c:v>0.92</c:v>
                </c:pt>
                <c:pt idx="965">
                  <c:v>0.75</c:v>
                </c:pt>
                <c:pt idx="966">
                  <c:v>0.6</c:v>
                </c:pt>
                <c:pt idx="967">
                  <c:v>0.53</c:v>
                </c:pt>
                <c:pt idx="968">
                  <c:v>0.77</c:v>
                </c:pt>
                <c:pt idx="969">
                  <c:v>0.59</c:v>
                </c:pt>
                <c:pt idx="970">
                  <c:v>1.18</c:v>
                </c:pt>
                <c:pt idx="971">
                  <c:v>1.98</c:v>
                </c:pt>
                <c:pt idx="972">
                  <c:v>2.75</c:v>
                </c:pt>
                <c:pt idx="973">
                  <c:v>1.99</c:v>
                </c:pt>
                <c:pt idx="974">
                  <c:v>2.4300000000000002</c:v>
                </c:pt>
                <c:pt idx="975">
                  <c:v>3.25</c:v>
                </c:pt>
                <c:pt idx="976">
                  <c:v>2.78</c:v>
                </c:pt>
                <c:pt idx="977">
                  <c:v>2.4500000000000002</c:v>
                </c:pt>
                <c:pt idx="978">
                  <c:v>3.16</c:v>
                </c:pt>
                <c:pt idx="979">
                  <c:v>2.06</c:v>
                </c:pt>
                <c:pt idx="980">
                  <c:v>1.56</c:v>
                </c:pt>
                <c:pt idx="981">
                  <c:v>1.73</c:v>
                </c:pt>
                <c:pt idx="982">
                  <c:v>1.46</c:v>
                </c:pt>
                <c:pt idx="983">
                  <c:v>1.7</c:v>
                </c:pt>
                <c:pt idx="984">
                  <c:v>1.31</c:v>
                </c:pt>
                <c:pt idx="985">
                  <c:v>0.89</c:v>
                </c:pt>
                <c:pt idx="986">
                  <c:v>0.72</c:v>
                </c:pt>
                <c:pt idx="987">
                  <c:v>0.94</c:v>
                </c:pt>
                <c:pt idx="988">
                  <c:v>0.93</c:v>
                </c:pt>
                <c:pt idx="989">
                  <c:v>1.25</c:v>
                </c:pt>
                <c:pt idx="990">
                  <c:v>1.4</c:v>
                </c:pt>
                <c:pt idx="991">
                  <c:v>1.21</c:v>
                </c:pt>
                <c:pt idx="992">
                  <c:v>0.4</c:v>
                </c:pt>
                <c:pt idx="993">
                  <c:v>0.94</c:v>
                </c:pt>
                <c:pt idx="994">
                  <c:v>0.56999999999999995</c:v>
                </c:pt>
                <c:pt idx="995">
                  <c:v>1.9</c:v>
                </c:pt>
                <c:pt idx="996">
                  <c:v>2.69</c:v>
                </c:pt>
                <c:pt idx="997">
                  <c:v>2.42</c:v>
                </c:pt>
                <c:pt idx="998">
                  <c:v>2.39</c:v>
                </c:pt>
                <c:pt idx="999">
                  <c:v>1.34</c:v>
                </c:pt>
                <c:pt idx="1000">
                  <c:v>1.44</c:v>
                </c:pt>
                <c:pt idx="1001">
                  <c:v>1.27</c:v>
                </c:pt>
                <c:pt idx="1002">
                  <c:v>1.03</c:v>
                </c:pt>
                <c:pt idx="1003">
                  <c:v>1.22</c:v>
                </c:pt>
                <c:pt idx="1004">
                  <c:v>2.4700000000000002</c:v>
                </c:pt>
                <c:pt idx="1005">
                  <c:v>1.33</c:v>
                </c:pt>
                <c:pt idx="1006">
                  <c:v>1.05</c:v>
                </c:pt>
                <c:pt idx="1007">
                  <c:v>0.84</c:v>
                </c:pt>
                <c:pt idx="1008">
                  <c:v>0.62</c:v>
                </c:pt>
                <c:pt idx="1009">
                  <c:v>0.44</c:v>
                </c:pt>
                <c:pt idx="1010">
                  <c:v>0.59</c:v>
                </c:pt>
                <c:pt idx="1011">
                  <c:v>1.53</c:v>
                </c:pt>
                <c:pt idx="1012">
                  <c:v>2.2799999999999998</c:v>
                </c:pt>
                <c:pt idx="1013">
                  <c:v>2.2200000000000002</c:v>
                </c:pt>
                <c:pt idx="1014">
                  <c:v>1.1499999999999999</c:v>
                </c:pt>
                <c:pt idx="1015">
                  <c:v>0.76</c:v>
                </c:pt>
                <c:pt idx="1016">
                  <c:v>0.67</c:v>
                </c:pt>
                <c:pt idx="1017">
                  <c:v>0.31</c:v>
                </c:pt>
                <c:pt idx="1018">
                  <c:v>1.4</c:v>
                </c:pt>
                <c:pt idx="1019">
                  <c:v>1.78</c:v>
                </c:pt>
                <c:pt idx="1020">
                  <c:v>0.57999999999999996</c:v>
                </c:pt>
                <c:pt idx="1021">
                  <c:v>1.23</c:v>
                </c:pt>
                <c:pt idx="1022">
                  <c:v>0.4</c:v>
                </c:pt>
                <c:pt idx="1023">
                  <c:v>0.48</c:v>
                </c:pt>
                <c:pt idx="1024">
                  <c:v>0.7</c:v>
                </c:pt>
                <c:pt idx="1025">
                  <c:v>0.3</c:v>
                </c:pt>
                <c:pt idx="1026">
                  <c:v>0.11</c:v>
                </c:pt>
                <c:pt idx="1027">
                  <c:v>0.02</c:v>
                </c:pt>
                <c:pt idx="1028">
                  <c:v>0.02</c:v>
                </c:pt>
                <c:pt idx="1029">
                  <c:v>0.01</c:v>
                </c:pt>
                <c:pt idx="1030">
                  <c:v>0</c:v>
                </c:pt>
                <c:pt idx="1031">
                  <c:v>0</c:v>
                </c:pt>
                <c:pt idx="1032">
                  <c:v>0</c:v>
                </c:pt>
                <c:pt idx="1033">
                  <c:v>0</c:v>
                </c:pt>
                <c:pt idx="1034">
                  <c:v>0</c:v>
                </c:pt>
                <c:pt idx="1035">
                  <c:v>0.24</c:v>
                </c:pt>
                <c:pt idx="1036">
                  <c:v>0.75</c:v>
                </c:pt>
                <c:pt idx="1037">
                  <c:v>0.35</c:v>
                </c:pt>
                <c:pt idx="1038">
                  <c:v>0.09</c:v>
                </c:pt>
                <c:pt idx="1039">
                  <c:v>0.04</c:v>
                </c:pt>
                <c:pt idx="1040">
                  <c:v>0.01</c:v>
                </c:pt>
                <c:pt idx="1041">
                  <c:v>0.63</c:v>
                </c:pt>
                <c:pt idx="1042">
                  <c:v>0.22</c:v>
                </c:pt>
                <c:pt idx="1043">
                  <c:v>0.1</c:v>
                </c:pt>
                <c:pt idx="1044">
                  <c:v>0.94</c:v>
                </c:pt>
                <c:pt idx="1045">
                  <c:v>1.2</c:v>
                </c:pt>
                <c:pt idx="1046">
                  <c:v>1.31</c:v>
                </c:pt>
                <c:pt idx="1047">
                  <c:v>0.55000000000000004</c:v>
                </c:pt>
                <c:pt idx="1048">
                  <c:v>2.5099999999999998</c:v>
                </c:pt>
                <c:pt idx="1049">
                  <c:v>5.57</c:v>
                </c:pt>
                <c:pt idx="1050">
                  <c:v>2.3199999999999998</c:v>
                </c:pt>
                <c:pt idx="1051">
                  <c:v>1.08</c:v>
                </c:pt>
                <c:pt idx="1052">
                  <c:v>1.57</c:v>
                </c:pt>
                <c:pt idx="1053">
                  <c:v>1.79</c:v>
                </c:pt>
                <c:pt idx="1054">
                  <c:v>2.33</c:v>
                </c:pt>
                <c:pt idx="1055">
                  <c:v>1.07</c:v>
                </c:pt>
                <c:pt idx="1056">
                  <c:v>0.44</c:v>
                </c:pt>
                <c:pt idx="1057">
                  <c:v>1.1000000000000001</c:v>
                </c:pt>
                <c:pt idx="1058">
                  <c:v>2.08</c:v>
                </c:pt>
                <c:pt idx="1059">
                  <c:v>1.45</c:v>
                </c:pt>
                <c:pt idx="1060">
                  <c:v>0.83</c:v>
                </c:pt>
                <c:pt idx="1061">
                  <c:v>0.34</c:v>
                </c:pt>
                <c:pt idx="1062">
                  <c:v>0.22</c:v>
                </c:pt>
                <c:pt idx="1063">
                  <c:v>0.11</c:v>
                </c:pt>
                <c:pt idx="1064">
                  <c:v>0.04</c:v>
                </c:pt>
                <c:pt idx="1065">
                  <c:v>0.01</c:v>
                </c:pt>
                <c:pt idx="1066">
                  <c:v>0</c:v>
                </c:pt>
                <c:pt idx="1067">
                  <c:v>0.3</c:v>
                </c:pt>
                <c:pt idx="1068">
                  <c:v>0.72</c:v>
                </c:pt>
                <c:pt idx="1069">
                  <c:v>0.17</c:v>
                </c:pt>
                <c:pt idx="1070">
                  <c:v>0.17</c:v>
                </c:pt>
                <c:pt idx="1071">
                  <c:v>0.08</c:v>
                </c:pt>
                <c:pt idx="1072">
                  <c:v>0.03</c:v>
                </c:pt>
                <c:pt idx="1073">
                  <c:v>4.6100000000000003</c:v>
                </c:pt>
                <c:pt idx="1074">
                  <c:v>2.27</c:v>
                </c:pt>
                <c:pt idx="1075">
                  <c:v>1.33</c:v>
                </c:pt>
                <c:pt idx="1076">
                  <c:v>0.43</c:v>
                </c:pt>
                <c:pt idx="1077">
                  <c:v>2.14</c:v>
                </c:pt>
                <c:pt idx="1078">
                  <c:v>2.27</c:v>
                </c:pt>
                <c:pt idx="1079">
                  <c:v>0.89</c:v>
                </c:pt>
                <c:pt idx="1080">
                  <c:v>1</c:v>
                </c:pt>
                <c:pt idx="1081">
                  <c:v>2.52</c:v>
                </c:pt>
                <c:pt idx="1082">
                  <c:v>3.64</c:v>
                </c:pt>
                <c:pt idx="1083">
                  <c:v>3.51</c:v>
                </c:pt>
                <c:pt idx="1084">
                  <c:v>1.37</c:v>
                </c:pt>
                <c:pt idx="1085">
                  <c:v>1.52</c:v>
                </c:pt>
                <c:pt idx="1086">
                  <c:v>2.71</c:v>
                </c:pt>
                <c:pt idx="1087">
                  <c:v>2.46</c:v>
                </c:pt>
                <c:pt idx="1088">
                  <c:v>3.88</c:v>
                </c:pt>
                <c:pt idx="1089">
                  <c:v>4.01</c:v>
                </c:pt>
                <c:pt idx="1090">
                  <c:v>2.75</c:v>
                </c:pt>
                <c:pt idx="1091">
                  <c:v>1.21</c:v>
                </c:pt>
                <c:pt idx="1092">
                  <c:v>0.43</c:v>
                </c:pt>
                <c:pt idx="1093">
                  <c:v>0.14000000000000001</c:v>
                </c:pt>
                <c:pt idx="1094">
                  <c:v>0.05</c:v>
                </c:pt>
                <c:pt idx="1095">
                  <c:v>0.03</c:v>
                </c:pt>
                <c:pt idx="1096">
                  <c:v>0.01</c:v>
                </c:pt>
                <c:pt idx="1097">
                  <c:v>0</c:v>
                </c:pt>
                <c:pt idx="1098">
                  <c:v>0</c:v>
                </c:pt>
                <c:pt idx="1099">
                  <c:v>0</c:v>
                </c:pt>
                <c:pt idx="1100">
                  <c:v>0</c:v>
                </c:pt>
                <c:pt idx="1101">
                  <c:v>0.27</c:v>
                </c:pt>
                <c:pt idx="1102">
                  <c:v>1.48</c:v>
                </c:pt>
                <c:pt idx="1103">
                  <c:v>2.0699999999999998</c:v>
                </c:pt>
                <c:pt idx="1104">
                  <c:v>1.24</c:v>
                </c:pt>
                <c:pt idx="1105">
                  <c:v>2.74</c:v>
                </c:pt>
                <c:pt idx="1106">
                  <c:v>2.71</c:v>
                </c:pt>
                <c:pt idx="1107">
                  <c:v>3.9</c:v>
                </c:pt>
                <c:pt idx="1108">
                  <c:v>2.39</c:v>
                </c:pt>
                <c:pt idx="1109">
                  <c:v>1.43</c:v>
                </c:pt>
                <c:pt idx="1110">
                  <c:v>1.77</c:v>
                </c:pt>
                <c:pt idx="1111">
                  <c:v>1.25</c:v>
                </c:pt>
                <c:pt idx="1112">
                  <c:v>0.75</c:v>
                </c:pt>
                <c:pt idx="1113">
                  <c:v>0.25</c:v>
                </c:pt>
                <c:pt idx="1114">
                  <c:v>0.17</c:v>
                </c:pt>
                <c:pt idx="1115">
                  <c:v>7.0000000000000007E-2</c:v>
                </c:pt>
                <c:pt idx="1116">
                  <c:v>0.78</c:v>
                </c:pt>
                <c:pt idx="1117">
                  <c:v>4.4000000000000004</c:v>
                </c:pt>
                <c:pt idx="1118">
                  <c:v>2.16</c:v>
                </c:pt>
                <c:pt idx="1119">
                  <c:v>1.03</c:v>
                </c:pt>
                <c:pt idx="1120">
                  <c:v>0.56999999999999995</c:v>
                </c:pt>
                <c:pt idx="1121">
                  <c:v>0.4</c:v>
                </c:pt>
                <c:pt idx="1122">
                  <c:v>0.28000000000000003</c:v>
                </c:pt>
                <c:pt idx="1123">
                  <c:v>0.28000000000000003</c:v>
                </c:pt>
                <c:pt idx="1124">
                  <c:v>0.25</c:v>
                </c:pt>
                <c:pt idx="1125">
                  <c:v>0.18</c:v>
                </c:pt>
                <c:pt idx="1126">
                  <c:v>0.12</c:v>
                </c:pt>
                <c:pt idx="1127">
                  <c:v>0.14000000000000001</c:v>
                </c:pt>
                <c:pt idx="1128">
                  <c:v>0.13</c:v>
                </c:pt>
                <c:pt idx="1129">
                  <c:v>0.12</c:v>
                </c:pt>
                <c:pt idx="1130">
                  <c:v>0.45</c:v>
                </c:pt>
                <c:pt idx="1131">
                  <c:v>4.21</c:v>
                </c:pt>
                <c:pt idx="1132">
                  <c:v>1.32</c:v>
                </c:pt>
                <c:pt idx="1133">
                  <c:v>0.56000000000000005</c:v>
                </c:pt>
                <c:pt idx="1134">
                  <c:v>0.59</c:v>
                </c:pt>
                <c:pt idx="1135">
                  <c:v>0.71</c:v>
                </c:pt>
                <c:pt idx="1136">
                  <c:v>0.87</c:v>
                </c:pt>
                <c:pt idx="1137">
                  <c:v>1.51</c:v>
                </c:pt>
                <c:pt idx="1138">
                  <c:v>1.1599999999999999</c:v>
                </c:pt>
                <c:pt idx="1139">
                  <c:v>0.97</c:v>
                </c:pt>
                <c:pt idx="1140">
                  <c:v>1.02</c:v>
                </c:pt>
                <c:pt idx="1141">
                  <c:v>1.07</c:v>
                </c:pt>
                <c:pt idx="1142">
                  <c:v>2.37</c:v>
                </c:pt>
                <c:pt idx="1143">
                  <c:v>2.66</c:v>
                </c:pt>
                <c:pt idx="1144">
                  <c:v>3.05</c:v>
                </c:pt>
                <c:pt idx="1145">
                  <c:v>3.43</c:v>
                </c:pt>
                <c:pt idx="1146">
                  <c:v>1.64</c:v>
                </c:pt>
                <c:pt idx="1147">
                  <c:v>1.3</c:v>
                </c:pt>
                <c:pt idx="1148">
                  <c:v>5.71</c:v>
                </c:pt>
                <c:pt idx="1149">
                  <c:v>5.55</c:v>
                </c:pt>
                <c:pt idx="1150">
                  <c:v>3.9</c:v>
                </c:pt>
                <c:pt idx="1151">
                  <c:v>2.97</c:v>
                </c:pt>
                <c:pt idx="1152">
                  <c:v>3.26</c:v>
                </c:pt>
                <c:pt idx="1153">
                  <c:v>5.19</c:v>
                </c:pt>
                <c:pt idx="1154">
                  <c:v>5.63</c:v>
                </c:pt>
                <c:pt idx="1155">
                  <c:v>4.51</c:v>
                </c:pt>
                <c:pt idx="1156">
                  <c:v>4.3</c:v>
                </c:pt>
                <c:pt idx="1157">
                  <c:v>4.9000000000000004</c:v>
                </c:pt>
                <c:pt idx="1158">
                  <c:v>3.85</c:v>
                </c:pt>
                <c:pt idx="1159">
                  <c:v>2.92</c:v>
                </c:pt>
                <c:pt idx="1160">
                  <c:v>5.9</c:v>
                </c:pt>
                <c:pt idx="1161">
                  <c:v>5.39</c:v>
                </c:pt>
                <c:pt idx="1162">
                  <c:v>4.8600000000000003</c:v>
                </c:pt>
                <c:pt idx="1163">
                  <c:v>4.99</c:v>
                </c:pt>
                <c:pt idx="1164">
                  <c:v>4.6900000000000004</c:v>
                </c:pt>
                <c:pt idx="1165">
                  <c:v>4.88</c:v>
                </c:pt>
                <c:pt idx="1166">
                  <c:v>4.8099999999999996</c:v>
                </c:pt>
                <c:pt idx="1167">
                  <c:v>5.0999999999999996</c:v>
                </c:pt>
                <c:pt idx="1168">
                  <c:v>4.78</c:v>
                </c:pt>
                <c:pt idx="1169">
                  <c:v>4.1500000000000004</c:v>
                </c:pt>
                <c:pt idx="1170">
                  <c:v>5.65</c:v>
                </c:pt>
                <c:pt idx="1171">
                  <c:v>4.5</c:v>
                </c:pt>
                <c:pt idx="1172">
                  <c:v>5.04</c:v>
                </c:pt>
                <c:pt idx="1173">
                  <c:v>4.49</c:v>
                </c:pt>
                <c:pt idx="1174">
                  <c:v>5.03</c:v>
                </c:pt>
                <c:pt idx="1175">
                  <c:v>4.68</c:v>
                </c:pt>
                <c:pt idx="1176">
                  <c:v>4</c:v>
                </c:pt>
                <c:pt idx="1177">
                  <c:v>4.0999999999999996</c:v>
                </c:pt>
                <c:pt idx="1178">
                  <c:v>2.4300000000000002</c:v>
                </c:pt>
                <c:pt idx="1179">
                  <c:v>3.66</c:v>
                </c:pt>
                <c:pt idx="1180">
                  <c:v>2.88</c:v>
                </c:pt>
                <c:pt idx="1181">
                  <c:v>3.15</c:v>
                </c:pt>
                <c:pt idx="1182">
                  <c:v>2.92</c:v>
                </c:pt>
                <c:pt idx="1183">
                  <c:v>3.01</c:v>
                </c:pt>
                <c:pt idx="1184">
                  <c:v>1.97</c:v>
                </c:pt>
                <c:pt idx="1185">
                  <c:v>2.0699999999999998</c:v>
                </c:pt>
                <c:pt idx="1186">
                  <c:v>3.66</c:v>
                </c:pt>
                <c:pt idx="1187">
                  <c:v>3.62</c:v>
                </c:pt>
                <c:pt idx="1188">
                  <c:v>3.35</c:v>
                </c:pt>
                <c:pt idx="1189">
                  <c:v>3.28</c:v>
                </c:pt>
                <c:pt idx="1190">
                  <c:v>2.69</c:v>
                </c:pt>
                <c:pt idx="1191">
                  <c:v>2.68</c:v>
                </c:pt>
                <c:pt idx="1192">
                  <c:v>2.8</c:v>
                </c:pt>
                <c:pt idx="1193">
                  <c:v>2.34</c:v>
                </c:pt>
                <c:pt idx="1194">
                  <c:v>1.87</c:v>
                </c:pt>
                <c:pt idx="1195">
                  <c:v>1.4</c:v>
                </c:pt>
                <c:pt idx="1196">
                  <c:v>1.9</c:v>
                </c:pt>
                <c:pt idx="1197">
                  <c:v>2.0699999999999998</c:v>
                </c:pt>
                <c:pt idx="1198">
                  <c:v>1.91</c:v>
                </c:pt>
                <c:pt idx="1199">
                  <c:v>1.36</c:v>
                </c:pt>
                <c:pt idx="1200">
                  <c:v>1.58</c:v>
                </c:pt>
                <c:pt idx="1201">
                  <c:v>2.2999999999999998</c:v>
                </c:pt>
                <c:pt idx="1202">
                  <c:v>1.63</c:v>
                </c:pt>
                <c:pt idx="1203">
                  <c:v>1.1200000000000001</c:v>
                </c:pt>
                <c:pt idx="1204">
                  <c:v>0.95</c:v>
                </c:pt>
                <c:pt idx="1205">
                  <c:v>1.36</c:v>
                </c:pt>
                <c:pt idx="1206">
                  <c:v>1.07</c:v>
                </c:pt>
                <c:pt idx="1207">
                  <c:v>1.08</c:v>
                </c:pt>
                <c:pt idx="1208">
                  <c:v>0.85</c:v>
                </c:pt>
                <c:pt idx="1209">
                  <c:v>0.61</c:v>
                </c:pt>
                <c:pt idx="1210">
                  <c:v>0.51</c:v>
                </c:pt>
                <c:pt idx="1211">
                  <c:v>0.62</c:v>
                </c:pt>
                <c:pt idx="1212">
                  <c:v>0.6</c:v>
                </c:pt>
                <c:pt idx="1213">
                  <c:v>0.63</c:v>
                </c:pt>
                <c:pt idx="1214">
                  <c:v>0.64</c:v>
                </c:pt>
                <c:pt idx="1215">
                  <c:v>2.0299999999999998</c:v>
                </c:pt>
                <c:pt idx="1216">
                  <c:v>1.2</c:v>
                </c:pt>
                <c:pt idx="1217">
                  <c:v>1.78</c:v>
                </c:pt>
                <c:pt idx="1218">
                  <c:v>0.89</c:v>
                </c:pt>
                <c:pt idx="1219">
                  <c:v>0.55000000000000004</c:v>
                </c:pt>
                <c:pt idx="1220">
                  <c:v>0.33</c:v>
                </c:pt>
                <c:pt idx="1221">
                  <c:v>0.21</c:v>
                </c:pt>
                <c:pt idx="1222">
                  <c:v>0.16</c:v>
                </c:pt>
                <c:pt idx="1223">
                  <c:v>0.11</c:v>
                </c:pt>
                <c:pt idx="1224">
                  <c:v>0.16</c:v>
                </c:pt>
                <c:pt idx="1225">
                  <c:v>0.13</c:v>
                </c:pt>
                <c:pt idx="1226">
                  <c:v>0.08</c:v>
                </c:pt>
                <c:pt idx="1227">
                  <c:v>0.04</c:v>
                </c:pt>
                <c:pt idx="1228">
                  <c:v>0.02</c:v>
                </c:pt>
                <c:pt idx="1229">
                  <c:v>0.01</c:v>
                </c:pt>
                <c:pt idx="1230">
                  <c:v>0</c:v>
                </c:pt>
                <c:pt idx="1231">
                  <c:v>0</c:v>
                </c:pt>
                <c:pt idx="1232">
                  <c:v>0</c:v>
                </c:pt>
                <c:pt idx="1233">
                  <c:v>0</c:v>
                </c:pt>
                <c:pt idx="1234">
                  <c:v>0</c:v>
                </c:pt>
                <c:pt idx="1235">
                  <c:v>0</c:v>
                </c:pt>
                <c:pt idx="1236">
                  <c:v>0</c:v>
                </c:pt>
                <c:pt idx="1237">
                  <c:v>0</c:v>
                </c:pt>
                <c:pt idx="1238">
                  <c:v>0</c:v>
                </c:pt>
                <c:pt idx="1239">
                  <c:v>0</c:v>
                </c:pt>
                <c:pt idx="1240">
                  <c:v>0</c:v>
                </c:pt>
                <c:pt idx="1241">
                  <c:v>0.35</c:v>
                </c:pt>
                <c:pt idx="1242">
                  <c:v>0.34</c:v>
                </c:pt>
                <c:pt idx="1243">
                  <c:v>0.17</c:v>
                </c:pt>
                <c:pt idx="1244">
                  <c:v>7.0000000000000007E-2</c:v>
                </c:pt>
                <c:pt idx="1245">
                  <c:v>1.36</c:v>
                </c:pt>
                <c:pt idx="1246">
                  <c:v>0.59</c:v>
                </c:pt>
                <c:pt idx="1247">
                  <c:v>0.34</c:v>
                </c:pt>
                <c:pt idx="1248">
                  <c:v>0.12</c:v>
                </c:pt>
                <c:pt idx="1249">
                  <c:v>0.05</c:v>
                </c:pt>
                <c:pt idx="1250">
                  <c:v>0.02</c:v>
                </c:pt>
                <c:pt idx="1251">
                  <c:v>0.02</c:v>
                </c:pt>
                <c:pt idx="1252">
                  <c:v>0.01</c:v>
                </c:pt>
                <c:pt idx="1253">
                  <c:v>0.01</c:v>
                </c:pt>
                <c:pt idx="1254">
                  <c:v>0</c:v>
                </c:pt>
                <c:pt idx="1255">
                  <c:v>0.3</c:v>
                </c:pt>
                <c:pt idx="1256">
                  <c:v>1.1599999999999999</c:v>
                </c:pt>
                <c:pt idx="1257">
                  <c:v>3.37</c:v>
                </c:pt>
                <c:pt idx="1258">
                  <c:v>1.86</c:v>
                </c:pt>
                <c:pt idx="1259">
                  <c:v>1.26</c:v>
                </c:pt>
                <c:pt idx="1260">
                  <c:v>0.4</c:v>
                </c:pt>
                <c:pt idx="1261">
                  <c:v>0</c:v>
                </c:pt>
                <c:pt idx="1262">
                  <c:v>0</c:v>
                </c:pt>
                <c:pt idx="1263">
                  <c:v>0</c:v>
                </c:pt>
                <c:pt idx="1264">
                  <c:v>0</c:v>
                </c:pt>
                <c:pt idx="1265">
                  <c:v>0</c:v>
                </c:pt>
                <c:pt idx="1266">
                  <c:v>0</c:v>
                </c:pt>
                <c:pt idx="1267">
                  <c:v>0</c:v>
                </c:pt>
                <c:pt idx="1268">
                  <c:v>0</c:v>
                </c:pt>
                <c:pt idx="1269">
                  <c:v>0</c:v>
                </c:pt>
                <c:pt idx="1270">
                  <c:v>0.62</c:v>
                </c:pt>
                <c:pt idx="1271">
                  <c:v>3.43</c:v>
                </c:pt>
                <c:pt idx="1272">
                  <c:v>1.25</c:v>
                </c:pt>
                <c:pt idx="1273">
                  <c:v>0.69</c:v>
                </c:pt>
                <c:pt idx="1274">
                  <c:v>0.57999999999999996</c:v>
                </c:pt>
                <c:pt idx="1275">
                  <c:v>0.38</c:v>
                </c:pt>
                <c:pt idx="1276">
                  <c:v>0.36</c:v>
                </c:pt>
                <c:pt idx="1277">
                  <c:v>0.3</c:v>
                </c:pt>
                <c:pt idx="1278">
                  <c:v>0.24</c:v>
                </c:pt>
                <c:pt idx="1279">
                  <c:v>0.25</c:v>
                </c:pt>
                <c:pt idx="1280">
                  <c:v>0.48</c:v>
                </c:pt>
                <c:pt idx="1281">
                  <c:v>0.55000000000000004</c:v>
                </c:pt>
                <c:pt idx="1282">
                  <c:v>0.61</c:v>
                </c:pt>
                <c:pt idx="1283">
                  <c:v>0.48</c:v>
                </c:pt>
                <c:pt idx="1284">
                  <c:v>0.56999999999999995</c:v>
                </c:pt>
                <c:pt idx="1285">
                  <c:v>3.44</c:v>
                </c:pt>
                <c:pt idx="1286">
                  <c:v>3.2</c:v>
                </c:pt>
                <c:pt idx="1287">
                  <c:v>1.1100000000000001</c:v>
                </c:pt>
                <c:pt idx="1288">
                  <c:v>3.7</c:v>
                </c:pt>
                <c:pt idx="1289">
                  <c:v>2.48</c:v>
                </c:pt>
                <c:pt idx="1290">
                  <c:v>2.72</c:v>
                </c:pt>
                <c:pt idx="1291">
                  <c:v>2.14</c:v>
                </c:pt>
                <c:pt idx="1292">
                  <c:v>1.47</c:v>
                </c:pt>
                <c:pt idx="1293">
                  <c:v>1.93</c:v>
                </c:pt>
                <c:pt idx="1294">
                  <c:v>2.37</c:v>
                </c:pt>
                <c:pt idx="1295">
                  <c:v>1.61</c:v>
                </c:pt>
                <c:pt idx="1296">
                  <c:v>1.83</c:v>
                </c:pt>
                <c:pt idx="1297">
                  <c:v>1.96</c:v>
                </c:pt>
                <c:pt idx="1298">
                  <c:v>2.12</c:v>
                </c:pt>
                <c:pt idx="1299">
                  <c:v>1.66</c:v>
                </c:pt>
                <c:pt idx="1300">
                  <c:v>2.21</c:v>
                </c:pt>
                <c:pt idx="1301">
                  <c:v>2.36</c:v>
                </c:pt>
                <c:pt idx="1302">
                  <c:v>2.1</c:v>
                </c:pt>
                <c:pt idx="1303">
                  <c:v>1.68</c:v>
                </c:pt>
                <c:pt idx="1304">
                  <c:v>1.33</c:v>
                </c:pt>
                <c:pt idx="1305">
                  <c:v>0.91</c:v>
                </c:pt>
                <c:pt idx="1306">
                  <c:v>1.49</c:v>
                </c:pt>
                <c:pt idx="1307">
                  <c:v>1.4</c:v>
                </c:pt>
                <c:pt idx="1308">
                  <c:v>1.34</c:v>
                </c:pt>
                <c:pt idx="1309">
                  <c:v>1.1299999999999999</c:v>
                </c:pt>
                <c:pt idx="1310">
                  <c:v>1.08</c:v>
                </c:pt>
                <c:pt idx="1311">
                  <c:v>1.06</c:v>
                </c:pt>
                <c:pt idx="1312">
                  <c:v>1.44</c:v>
                </c:pt>
                <c:pt idx="1313">
                  <c:v>1.89</c:v>
                </c:pt>
                <c:pt idx="1314">
                  <c:v>1.82</c:v>
                </c:pt>
                <c:pt idx="1315">
                  <c:v>1.29</c:v>
                </c:pt>
                <c:pt idx="1316">
                  <c:v>0.81</c:v>
                </c:pt>
                <c:pt idx="1317">
                  <c:v>1.53</c:v>
                </c:pt>
                <c:pt idx="1318">
                  <c:v>1.86</c:v>
                </c:pt>
                <c:pt idx="1319">
                  <c:v>3.23</c:v>
                </c:pt>
                <c:pt idx="1320">
                  <c:v>2.77</c:v>
                </c:pt>
                <c:pt idx="1321">
                  <c:v>2.52</c:v>
                </c:pt>
                <c:pt idx="1322">
                  <c:v>2.91</c:v>
                </c:pt>
                <c:pt idx="1323">
                  <c:v>3.05</c:v>
                </c:pt>
                <c:pt idx="1324">
                  <c:v>2.57</c:v>
                </c:pt>
                <c:pt idx="1325">
                  <c:v>2.2200000000000002</c:v>
                </c:pt>
                <c:pt idx="1326">
                  <c:v>0.56000000000000005</c:v>
                </c:pt>
                <c:pt idx="1327">
                  <c:v>1.47</c:v>
                </c:pt>
                <c:pt idx="1328">
                  <c:v>0.89</c:v>
                </c:pt>
                <c:pt idx="1329">
                  <c:v>2.13</c:v>
                </c:pt>
                <c:pt idx="1330">
                  <c:v>3.35</c:v>
                </c:pt>
                <c:pt idx="1331">
                  <c:v>3.94</c:v>
                </c:pt>
                <c:pt idx="1332">
                  <c:v>0.45</c:v>
                </c:pt>
                <c:pt idx="1333">
                  <c:v>4.0999999999999996</c:v>
                </c:pt>
                <c:pt idx="1334">
                  <c:v>3.23</c:v>
                </c:pt>
                <c:pt idx="1335">
                  <c:v>2.46</c:v>
                </c:pt>
                <c:pt idx="1336">
                  <c:v>3.48</c:v>
                </c:pt>
                <c:pt idx="1337">
                  <c:v>2.5</c:v>
                </c:pt>
                <c:pt idx="1338">
                  <c:v>1.32</c:v>
                </c:pt>
                <c:pt idx="1339">
                  <c:v>3.39</c:v>
                </c:pt>
                <c:pt idx="1340">
                  <c:v>5.03</c:v>
                </c:pt>
                <c:pt idx="1341">
                  <c:v>4.6100000000000003</c:v>
                </c:pt>
                <c:pt idx="1342">
                  <c:v>2.5099999999999998</c:v>
                </c:pt>
                <c:pt idx="1343">
                  <c:v>2.2000000000000002</c:v>
                </c:pt>
                <c:pt idx="1344">
                  <c:v>0.42</c:v>
                </c:pt>
                <c:pt idx="1345">
                  <c:v>0.66</c:v>
                </c:pt>
                <c:pt idx="1346">
                  <c:v>0.78</c:v>
                </c:pt>
                <c:pt idx="1347">
                  <c:v>0.42</c:v>
                </c:pt>
                <c:pt idx="1348">
                  <c:v>1.29</c:v>
                </c:pt>
                <c:pt idx="1349">
                  <c:v>3.17</c:v>
                </c:pt>
                <c:pt idx="1350">
                  <c:v>3.01</c:v>
                </c:pt>
                <c:pt idx="1351">
                  <c:v>1.85</c:v>
                </c:pt>
                <c:pt idx="1352">
                  <c:v>2.6</c:v>
                </c:pt>
                <c:pt idx="1353">
                  <c:v>2.11</c:v>
                </c:pt>
                <c:pt idx="1354">
                  <c:v>2.06</c:v>
                </c:pt>
                <c:pt idx="1355">
                  <c:v>1.85</c:v>
                </c:pt>
                <c:pt idx="1356">
                  <c:v>2.4900000000000002</c:v>
                </c:pt>
                <c:pt idx="1357">
                  <c:v>1.62</c:v>
                </c:pt>
                <c:pt idx="1358">
                  <c:v>1.24</c:v>
                </c:pt>
                <c:pt idx="1359">
                  <c:v>1.77</c:v>
                </c:pt>
                <c:pt idx="1360">
                  <c:v>1.85</c:v>
                </c:pt>
                <c:pt idx="1361">
                  <c:v>5.28</c:v>
                </c:pt>
                <c:pt idx="1362">
                  <c:v>3.66</c:v>
                </c:pt>
                <c:pt idx="1363">
                  <c:v>2.68</c:v>
                </c:pt>
                <c:pt idx="1364">
                  <c:v>1.63</c:v>
                </c:pt>
                <c:pt idx="1365">
                  <c:v>1.49</c:v>
                </c:pt>
                <c:pt idx="1366">
                  <c:v>1.1499999999999999</c:v>
                </c:pt>
                <c:pt idx="1367">
                  <c:v>1.1499999999999999</c:v>
                </c:pt>
                <c:pt idx="1368">
                  <c:v>1.55</c:v>
                </c:pt>
                <c:pt idx="1369">
                  <c:v>2.02</c:v>
                </c:pt>
                <c:pt idx="1370">
                  <c:v>1.1599999999999999</c:v>
                </c:pt>
                <c:pt idx="1371">
                  <c:v>1.9</c:v>
                </c:pt>
                <c:pt idx="1372">
                  <c:v>1.34</c:v>
                </c:pt>
                <c:pt idx="1373">
                  <c:v>0.92</c:v>
                </c:pt>
                <c:pt idx="1374">
                  <c:v>0.28999999999999998</c:v>
                </c:pt>
                <c:pt idx="1375">
                  <c:v>0.28000000000000003</c:v>
                </c:pt>
                <c:pt idx="1376">
                  <c:v>0.54</c:v>
                </c:pt>
                <c:pt idx="1377">
                  <c:v>1.01</c:v>
                </c:pt>
                <c:pt idx="1378">
                  <c:v>0.28999999999999998</c:v>
                </c:pt>
                <c:pt idx="1379">
                  <c:v>0.57999999999999996</c:v>
                </c:pt>
                <c:pt idx="1380">
                  <c:v>1.71</c:v>
                </c:pt>
                <c:pt idx="1381">
                  <c:v>1.47</c:v>
                </c:pt>
                <c:pt idx="1382">
                  <c:v>2.65</c:v>
                </c:pt>
                <c:pt idx="1383">
                  <c:v>3.48</c:v>
                </c:pt>
                <c:pt idx="1384">
                  <c:v>3.2</c:v>
                </c:pt>
                <c:pt idx="1385">
                  <c:v>1.98</c:v>
                </c:pt>
                <c:pt idx="1386">
                  <c:v>0.82</c:v>
                </c:pt>
                <c:pt idx="1387">
                  <c:v>0.91</c:v>
                </c:pt>
                <c:pt idx="1388">
                  <c:v>0.49</c:v>
                </c:pt>
                <c:pt idx="1389">
                  <c:v>0.23</c:v>
                </c:pt>
                <c:pt idx="1390">
                  <c:v>0.02</c:v>
                </c:pt>
                <c:pt idx="1391">
                  <c:v>0.01</c:v>
                </c:pt>
                <c:pt idx="1392">
                  <c:v>0</c:v>
                </c:pt>
                <c:pt idx="1393">
                  <c:v>0</c:v>
                </c:pt>
                <c:pt idx="1394">
                  <c:v>0</c:v>
                </c:pt>
                <c:pt idx="1395">
                  <c:v>0</c:v>
                </c:pt>
                <c:pt idx="1396">
                  <c:v>0</c:v>
                </c:pt>
                <c:pt idx="1397">
                  <c:v>0</c:v>
                </c:pt>
                <c:pt idx="1398">
                  <c:v>0</c:v>
                </c:pt>
                <c:pt idx="1399">
                  <c:v>0</c:v>
                </c:pt>
                <c:pt idx="1400">
                  <c:v>0</c:v>
                </c:pt>
                <c:pt idx="1401">
                  <c:v>0</c:v>
                </c:pt>
                <c:pt idx="1402">
                  <c:v>0.64</c:v>
                </c:pt>
                <c:pt idx="1403">
                  <c:v>1.74</c:v>
                </c:pt>
                <c:pt idx="1404">
                  <c:v>2.66</c:v>
                </c:pt>
                <c:pt idx="1405">
                  <c:v>3.65</c:v>
                </c:pt>
                <c:pt idx="1406">
                  <c:v>3.28</c:v>
                </c:pt>
                <c:pt idx="1407">
                  <c:v>1.9</c:v>
                </c:pt>
                <c:pt idx="1408">
                  <c:v>1</c:v>
                </c:pt>
                <c:pt idx="1409">
                  <c:v>0.56000000000000005</c:v>
                </c:pt>
                <c:pt idx="1410">
                  <c:v>0.23</c:v>
                </c:pt>
                <c:pt idx="1411">
                  <c:v>0.09</c:v>
                </c:pt>
                <c:pt idx="1412">
                  <c:v>0.04</c:v>
                </c:pt>
                <c:pt idx="1413">
                  <c:v>0.03</c:v>
                </c:pt>
                <c:pt idx="1414">
                  <c:v>0.01</c:v>
                </c:pt>
                <c:pt idx="1415">
                  <c:v>1.58</c:v>
                </c:pt>
                <c:pt idx="1416">
                  <c:v>2.16</c:v>
                </c:pt>
                <c:pt idx="1417">
                  <c:v>7.24</c:v>
                </c:pt>
                <c:pt idx="1418">
                  <c:v>2.1</c:v>
                </c:pt>
                <c:pt idx="1419">
                  <c:v>0.66</c:v>
                </c:pt>
                <c:pt idx="1420">
                  <c:v>0.21</c:v>
                </c:pt>
                <c:pt idx="1421">
                  <c:v>0.08</c:v>
                </c:pt>
                <c:pt idx="1422">
                  <c:v>0.22</c:v>
                </c:pt>
                <c:pt idx="1423">
                  <c:v>1.46</c:v>
                </c:pt>
                <c:pt idx="1424">
                  <c:v>1.48</c:v>
                </c:pt>
                <c:pt idx="1425">
                  <c:v>2.04</c:v>
                </c:pt>
                <c:pt idx="1426">
                  <c:v>0.68</c:v>
                </c:pt>
                <c:pt idx="1427">
                  <c:v>1.54</c:v>
                </c:pt>
                <c:pt idx="1428">
                  <c:v>0.93</c:v>
                </c:pt>
                <c:pt idx="1429">
                  <c:v>1.95</c:v>
                </c:pt>
                <c:pt idx="1430">
                  <c:v>2.78</c:v>
                </c:pt>
                <c:pt idx="1431">
                  <c:v>6.73</c:v>
                </c:pt>
                <c:pt idx="1432">
                  <c:v>2.2999999999999998</c:v>
                </c:pt>
                <c:pt idx="1433">
                  <c:v>0.49</c:v>
                </c:pt>
                <c:pt idx="1434">
                  <c:v>0.13</c:v>
                </c:pt>
                <c:pt idx="1435">
                  <c:v>0.4</c:v>
                </c:pt>
                <c:pt idx="1436">
                  <c:v>0.3</c:v>
                </c:pt>
                <c:pt idx="1437">
                  <c:v>0.15</c:v>
                </c:pt>
                <c:pt idx="1438">
                  <c:v>1.47</c:v>
                </c:pt>
                <c:pt idx="1439">
                  <c:v>1.23</c:v>
                </c:pt>
                <c:pt idx="1440">
                  <c:v>2.63</c:v>
                </c:pt>
                <c:pt idx="1441">
                  <c:v>1.34</c:v>
                </c:pt>
                <c:pt idx="1442">
                  <c:v>2.08</c:v>
                </c:pt>
                <c:pt idx="1443">
                  <c:v>1.48</c:v>
                </c:pt>
                <c:pt idx="1444">
                  <c:v>1.01</c:v>
                </c:pt>
                <c:pt idx="1445">
                  <c:v>0.54</c:v>
                </c:pt>
                <c:pt idx="1446">
                  <c:v>0.32</c:v>
                </c:pt>
                <c:pt idx="1447">
                  <c:v>0.19</c:v>
                </c:pt>
                <c:pt idx="1448">
                  <c:v>0.35</c:v>
                </c:pt>
                <c:pt idx="1449">
                  <c:v>1.48</c:v>
                </c:pt>
                <c:pt idx="1450">
                  <c:v>0.85</c:v>
                </c:pt>
                <c:pt idx="1451">
                  <c:v>1.66</c:v>
                </c:pt>
                <c:pt idx="1452">
                  <c:v>1.35</c:v>
                </c:pt>
                <c:pt idx="1453">
                  <c:v>1.01</c:v>
                </c:pt>
                <c:pt idx="1454">
                  <c:v>1.22</c:v>
                </c:pt>
                <c:pt idx="1455">
                  <c:v>2.73</c:v>
                </c:pt>
                <c:pt idx="1456">
                  <c:v>2.79</c:v>
                </c:pt>
                <c:pt idx="1457">
                  <c:v>1.45</c:v>
                </c:pt>
                <c:pt idx="1458">
                  <c:v>1.37</c:v>
                </c:pt>
                <c:pt idx="1459">
                  <c:v>1.57</c:v>
                </c:pt>
                <c:pt idx="1460">
                  <c:v>1.89</c:v>
                </c:pt>
              </c:numCache>
            </c:numRef>
          </c:val>
          <c:smooth val="0"/>
          <c:extLst>
            <c:ext xmlns:c16="http://schemas.microsoft.com/office/drawing/2014/chart" uri="{C3380CC4-5D6E-409C-BE32-E72D297353CC}">
              <c16:uniqueId val="{00000000-6993-4E8A-B6A6-2C77BFFE2F17}"/>
            </c:ext>
          </c:extLst>
        </c:ser>
        <c:dLbls>
          <c:showLegendKey val="0"/>
          <c:showVal val="0"/>
          <c:showCatName val="0"/>
          <c:showSerName val="0"/>
          <c:showPercent val="0"/>
          <c:showBubbleSize val="0"/>
        </c:dLbls>
        <c:smooth val="0"/>
        <c:axId val="2051239071"/>
        <c:axId val="2051232415"/>
      </c:lineChart>
      <c:dateAx>
        <c:axId val="2051239071"/>
        <c:scaling>
          <c:orientation val="minMax"/>
        </c:scaling>
        <c:delete val="0"/>
        <c:axPos val="b"/>
        <c:numFmt formatCode="[$-409]mm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zh-TW"/>
          </a:p>
        </c:txPr>
        <c:crossAx val="2051232415"/>
        <c:crosses val="autoZero"/>
        <c:auto val="1"/>
        <c:lblOffset val="100"/>
        <c:baseTimeUnit val="days"/>
        <c:majorUnit val="12"/>
        <c:majorTimeUnit val="months"/>
      </c:dateAx>
      <c:valAx>
        <c:axId val="20512324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TW" sz="500" dirty="0" smtClean="0"/>
                  <a:t>mm</a:t>
                </a:r>
                <a:endParaRPr lang="zh-TW" altLang="en-US" sz="500"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zh-TW"/>
          </a:p>
        </c:txPr>
        <c:crossAx val="2051239071"/>
        <c:crosses val="autoZero"/>
        <c:crossBetween val="between"/>
      </c:valAx>
      <c:spPr>
        <a:noFill/>
        <a:ln>
          <a:noFill/>
        </a:ln>
        <a:effectLst/>
      </c:spPr>
    </c:plotArea>
    <c:plotVisOnly val="1"/>
    <c:dispBlanksAs val="gap"/>
    <c:showDLblsOverMax val="0"/>
  </c:chart>
  <c:spPr>
    <a:solidFill>
      <a:schemeClr val="bg1"/>
    </a:solidFill>
    <a:ln w="6350">
      <a:solidFill>
        <a:schemeClr val="tx1"/>
      </a:solidFill>
    </a:ln>
    <a:effectLst/>
  </c:spPr>
  <c:txPr>
    <a:bodyPr/>
    <a:lstStyle/>
    <a:p>
      <a:pPr>
        <a:defRPr/>
      </a:pPr>
      <a:endParaRPr lang="zh-TW"/>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TW" sz="800" b="0" i="0" u="none" strike="noStrike" baseline="0" dirty="0" smtClean="0">
                <a:effectLst/>
              </a:rPr>
              <a:t>Sorghum Economic Benefits</a:t>
            </a:r>
            <a:endParaRPr lang="zh-TW" altLang="en-US" sz="200" dirty="0"/>
          </a:p>
        </c:rich>
      </c:tx>
      <c:layout>
        <c:manualLayout>
          <c:xMode val="edge"/>
          <c:yMode val="edge"/>
          <c:x val="0.1592169206216619"/>
          <c:y val="1.01318092539318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manualLayout>
          <c:layoutTarget val="inner"/>
          <c:xMode val="edge"/>
          <c:yMode val="edge"/>
          <c:x val="0.23221932418191824"/>
          <c:y val="0.16626298985702181"/>
          <c:w val="0.66384066248648166"/>
          <c:h val="0.65254675391191552"/>
        </c:manualLayout>
      </c:layout>
      <c:scatterChart>
        <c:scatterStyle val="lineMarker"/>
        <c:varyColors val="0"/>
        <c:ser>
          <c:idx val="0"/>
          <c:order val="0"/>
          <c:tx>
            <c:strRef>
              <c:f>產量_經濟效益!$A$1</c:f>
              <c:strCache>
                <c:ptCount val="1"/>
                <c:pt idx="0">
                  <c:v>模擬情境一</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產量_經濟效益!$E$7:$E$9</c:f>
              <c:numCache>
                <c:formatCode>General</c:formatCode>
                <c:ptCount val="3"/>
                <c:pt idx="0">
                  <c:v>308571.42857142858</c:v>
                </c:pt>
                <c:pt idx="1">
                  <c:v>262857.1428571429</c:v>
                </c:pt>
                <c:pt idx="2">
                  <c:v>209142.85714285716</c:v>
                </c:pt>
              </c:numCache>
            </c:numRef>
          </c:xVal>
          <c:yVal>
            <c:numRef>
              <c:f>產量_經濟效益!$C$7:$C$9</c:f>
              <c:numCache>
                <c:formatCode>General</c:formatCode>
                <c:ptCount val="3"/>
                <c:pt idx="0">
                  <c:v>153114</c:v>
                </c:pt>
                <c:pt idx="1">
                  <c:v>157508</c:v>
                </c:pt>
                <c:pt idx="2">
                  <c:v>134758</c:v>
                </c:pt>
              </c:numCache>
            </c:numRef>
          </c:yVal>
          <c:smooth val="0"/>
          <c:extLst>
            <c:ext xmlns:c16="http://schemas.microsoft.com/office/drawing/2014/chart" uri="{C3380CC4-5D6E-409C-BE32-E72D297353CC}">
              <c16:uniqueId val="{00000000-3C71-46B9-8C98-E8C82B3B7A3E}"/>
            </c:ext>
          </c:extLst>
        </c:ser>
        <c:ser>
          <c:idx val="1"/>
          <c:order val="1"/>
          <c:tx>
            <c:strRef>
              <c:f>產量_經濟效益!$L$1</c:f>
              <c:strCache>
                <c:ptCount val="1"/>
                <c:pt idx="0">
                  <c:v>模擬情境二</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產量_經濟效益!$P$7:$P$9</c:f>
              <c:numCache>
                <c:formatCode>General</c:formatCode>
                <c:ptCount val="3"/>
                <c:pt idx="0">
                  <c:v>308571.42857142858</c:v>
                </c:pt>
                <c:pt idx="1">
                  <c:v>262857.1428571429</c:v>
                </c:pt>
                <c:pt idx="2">
                  <c:v>209142.85714285716</c:v>
                </c:pt>
              </c:numCache>
            </c:numRef>
          </c:xVal>
          <c:yVal>
            <c:numRef>
              <c:f>產量_經濟效益!$N$7:$N$9</c:f>
              <c:numCache>
                <c:formatCode>General</c:formatCode>
                <c:ptCount val="3"/>
                <c:pt idx="0">
                  <c:v>315146</c:v>
                </c:pt>
                <c:pt idx="1">
                  <c:v>299676</c:v>
                </c:pt>
                <c:pt idx="2">
                  <c:v>221312</c:v>
                </c:pt>
              </c:numCache>
            </c:numRef>
          </c:yVal>
          <c:smooth val="0"/>
          <c:extLst>
            <c:ext xmlns:c16="http://schemas.microsoft.com/office/drawing/2014/chart" uri="{C3380CC4-5D6E-409C-BE32-E72D297353CC}">
              <c16:uniqueId val="{00000001-3C71-46B9-8C98-E8C82B3B7A3E}"/>
            </c:ext>
          </c:extLst>
        </c:ser>
        <c:ser>
          <c:idx val="2"/>
          <c:order val="2"/>
          <c:tx>
            <c:strRef>
              <c:f>產量_經濟效益!$X$1</c:f>
              <c:strCache>
                <c:ptCount val="1"/>
                <c:pt idx="0">
                  <c:v>模擬情境三</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產量_經濟效益!$AB$7:$AB$9</c:f>
              <c:numCache>
                <c:formatCode>General</c:formatCode>
                <c:ptCount val="3"/>
                <c:pt idx="0">
                  <c:v>308571.42857142858</c:v>
                </c:pt>
                <c:pt idx="1">
                  <c:v>262857.1428571429</c:v>
                </c:pt>
                <c:pt idx="2">
                  <c:v>209142.85714285716</c:v>
                </c:pt>
              </c:numCache>
            </c:numRef>
          </c:xVal>
          <c:yVal>
            <c:numRef>
              <c:f>產量_經濟效益!$Z$7:$Z$9</c:f>
              <c:numCache>
                <c:formatCode>General</c:formatCode>
                <c:ptCount val="3"/>
                <c:pt idx="0">
                  <c:v>368082</c:v>
                </c:pt>
                <c:pt idx="1">
                  <c:v>338858.00000000006</c:v>
                </c:pt>
                <c:pt idx="2">
                  <c:v>286598</c:v>
                </c:pt>
              </c:numCache>
            </c:numRef>
          </c:yVal>
          <c:smooth val="0"/>
          <c:extLst>
            <c:ext xmlns:c16="http://schemas.microsoft.com/office/drawing/2014/chart" uri="{C3380CC4-5D6E-409C-BE32-E72D297353CC}">
              <c16:uniqueId val="{00000002-3C71-46B9-8C98-E8C82B3B7A3E}"/>
            </c:ext>
          </c:extLst>
        </c:ser>
        <c:dLbls>
          <c:showLegendKey val="0"/>
          <c:showVal val="0"/>
          <c:showCatName val="0"/>
          <c:showSerName val="0"/>
          <c:showPercent val="0"/>
          <c:showBubbleSize val="0"/>
        </c:dLbls>
        <c:axId val="1156670095"/>
        <c:axId val="1156670927"/>
      </c:scatterChart>
      <c:valAx>
        <c:axId val="1156670095"/>
        <c:scaling>
          <c:orientation val="minMax"/>
          <c:min val="20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TW" sz="500" dirty="0" smtClean="0"/>
                  <a:t>Cost(TWD)</a:t>
                </a:r>
                <a:endParaRPr lang="zh-TW" altLang="en-US" sz="500" dirty="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0_);[Red]\(#,##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zh-TW"/>
          </a:p>
        </c:txPr>
        <c:crossAx val="1156670927"/>
        <c:crosses val="autoZero"/>
        <c:crossBetween val="midCat"/>
        <c:majorUnit val="50000"/>
      </c:valAx>
      <c:valAx>
        <c:axId val="1156670927"/>
        <c:scaling>
          <c:orientation val="minMax"/>
          <c:min val="13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TW" sz="600" b="0" i="0" u="none" strike="noStrike" baseline="0" dirty="0" smtClean="0">
                    <a:effectLst/>
                  </a:rPr>
                  <a:t>Acquisition price(TWD)</a:t>
                </a:r>
                <a:endParaRPr lang="zh-TW" altLang="en-US" sz="600"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0_);[Red]\(#,##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zh-TW"/>
          </a:p>
        </c:txPr>
        <c:crossAx val="1156670095"/>
        <c:crosses val="autoZero"/>
        <c:crossBetween val="midCat"/>
      </c:valAx>
      <c:spPr>
        <a:noFill/>
        <a:ln>
          <a:noFill/>
        </a:ln>
        <a:effectLst/>
      </c:spPr>
    </c:plotArea>
    <c:plotVisOnly val="1"/>
    <c:dispBlanksAs val="gap"/>
    <c:showDLblsOverMax val="0"/>
  </c:chart>
  <c:spPr>
    <a:solidFill>
      <a:schemeClr val="bg1"/>
    </a:solidFill>
    <a:ln w="6350">
      <a:solidFill>
        <a:schemeClr val="tx1"/>
      </a:solidFill>
    </a:ln>
    <a:effectLst/>
  </c:spPr>
  <c:txPr>
    <a:bodyPr/>
    <a:lstStyle/>
    <a:p>
      <a:pPr>
        <a:defRPr/>
      </a:pPr>
      <a:endParaRPr lang="zh-TW"/>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0.13871</cdr:x>
      <cdr:y>0.89766</cdr:y>
    </cdr:from>
    <cdr:to>
      <cdr:x>0.27408</cdr:x>
      <cdr:y>0.96902</cdr:y>
    </cdr:to>
    <cdr:sp macro="" textlink="">
      <cdr:nvSpPr>
        <cdr:cNvPr id="2" name="文字方塊 1"/>
        <cdr:cNvSpPr txBox="1"/>
      </cdr:nvSpPr>
      <cdr:spPr>
        <a:xfrm xmlns:a="http://schemas.openxmlformats.org/drawingml/2006/main">
          <a:off x="1063790" y="2940274"/>
          <a:ext cx="1038154" cy="233757"/>
        </a:xfrm>
        <a:prstGeom xmlns:a="http://schemas.openxmlformats.org/drawingml/2006/main" prst="rect">
          <a:avLst/>
        </a:prstGeom>
        <a:solidFill xmlns:a="http://schemas.openxmlformats.org/drawingml/2006/main">
          <a:srgbClr val="EFEED0"/>
        </a:solidFill>
        <a:ln xmlns:a="http://schemas.openxmlformats.org/drawingml/2006/main">
          <a:solidFill>
            <a:srgbClr val="EFEED0"/>
          </a:solidFill>
        </a:ln>
      </cdr:spPr>
      <cdr:style>
        <a:lnRef xmlns:a="http://schemas.openxmlformats.org/drawingml/2006/main" idx="2">
          <a:schemeClr val="accent5"/>
        </a:lnRef>
        <a:fillRef xmlns:a="http://schemas.openxmlformats.org/drawingml/2006/main" idx="1">
          <a:schemeClr val="lt1"/>
        </a:fillRef>
        <a:effectRef xmlns:a="http://schemas.openxmlformats.org/drawingml/2006/main" idx="0">
          <a:schemeClr val="accent5"/>
        </a:effectRef>
        <a:fontRef xmlns:a="http://schemas.openxmlformats.org/drawingml/2006/main" idx="minor">
          <a:schemeClr val="dk1"/>
        </a:fontRef>
      </cdr:style>
      <cdr:txBody>
        <a:bodyPr xmlns:a="http://schemas.openxmlformats.org/drawingml/2006/main" vertOverflow="clip" wrap="square" rtlCol="0"/>
        <a:lstStyle xmlns:a="http://schemas.openxmlformats.org/drawingml/2006/main"/>
        <a:p xmlns:a="http://schemas.openxmlformats.org/drawingml/2006/main">
          <a:r>
            <a:rPr lang="en-US" altLang="zh-TW" sz="1000" dirty="0" smtClean="0"/>
            <a:t>Annual Rainfall</a:t>
          </a:r>
          <a:endParaRPr lang="zh-TW" altLang="en-US" sz="1000" dirty="0"/>
        </a:p>
      </cdr:txBody>
    </cdr:sp>
  </cdr:relSizeAnchor>
</c:userShapes>
</file>

<file path=ppt/drawings/drawing2.xml><?xml version="1.0" encoding="utf-8"?>
<c:userShapes xmlns:c="http://schemas.openxmlformats.org/drawingml/2006/chart">
  <cdr:relSizeAnchor xmlns:cdr="http://schemas.openxmlformats.org/drawingml/2006/chartDrawing">
    <cdr:from>
      <cdr:x>0.36332</cdr:x>
      <cdr:y>0.88862</cdr:y>
    </cdr:from>
    <cdr:to>
      <cdr:x>0.47904</cdr:x>
      <cdr:y>0.97136</cdr:y>
    </cdr:to>
    <cdr:sp macro="" textlink="">
      <cdr:nvSpPr>
        <cdr:cNvPr id="3" name="文字方塊 2"/>
        <cdr:cNvSpPr txBox="1"/>
      </cdr:nvSpPr>
      <cdr:spPr>
        <a:xfrm xmlns:a="http://schemas.openxmlformats.org/drawingml/2006/main">
          <a:off x="2615914" y="2220350"/>
          <a:ext cx="833141" cy="206734"/>
        </a:xfrm>
        <a:prstGeom xmlns:a="http://schemas.openxmlformats.org/drawingml/2006/main" prst="rect">
          <a:avLst/>
        </a:prstGeom>
        <a:solidFill xmlns:a="http://schemas.openxmlformats.org/drawingml/2006/main">
          <a:srgbClr val="C9D2B7"/>
        </a:solidFill>
      </cdr:spPr>
      <cdr:txBody>
        <a:bodyPr xmlns:a="http://schemas.openxmlformats.org/drawingml/2006/main" vertOverflow="clip" wrap="none" lIns="0" tIns="0" rIns="0" bIns="0" rtlCol="0"/>
        <a:lstStyle xmlns:a="http://schemas.openxmlformats.org/drawingml/2006/main"/>
        <a:p xmlns:a="http://schemas.openxmlformats.org/drawingml/2006/main">
          <a:r>
            <a:rPr lang="en-US" altLang="zh-TW" sz="1100" dirty="0" smtClean="0"/>
            <a:t>Rainfall(mm)</a:t>
          </a:r>
          <a:endParaRPr lang="zh-TW" alt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0"/>
        <p:cNvGrpSpPr/>
        <p:nvPr/>
      </p:nvGrpSpPr>
      <p:grpSpPr>
        <a:xfrm>
          <a:off x="0" y="0"/>
          <a:ext cx="0" cy="0"/>
          <a:chOff x="0" y="0"/>
          <a:chExt cx="0" cy="0"/>
        </a:xfrm>
      </p:grpSpPr>
      <p:sp>
        <p:nvSpPr>
          <p:cNvPr id="2521" name="Google Shape;2521;gf28780cc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2" name="Google Shape;2522;gf28780cc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smtClean="0">
                <a:solidFill>
                  <a:srgbClr val="000000"/>
                </a:solidFill>
                <a:effectLst/>
                <a:latin typeface="Arial"/>
                <a:ea typeface="Arial"/>
                <a:cs typeface="Arial"/>
                <a:sym typeface="Arial"/>
              </a:rPr>
              <a:t>Hello everyone, professors and fellow students. I'm Su Yi, a second-year master's student under Teacher Yu. It's a great honor to be here today to share my research in Kinmen, titled "Assessment and Planning of Water Allocation for Agricultural Irrigation – A Case Study of Kinmen."</a:t>
            </a:r>
            <a:endParaRPr lang="zh-TW" altLang="zh-TW"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7"/>
        <p:cNvGrpSpPr/>
        <p:nvPr/>
      </p:nvGrpSpPr>
      <p:grpSpPr>
        <a:xfrm>
          <a:off x="0" y="0"/>
          <a:ext cx="0" cy="0"/>
          <a:chOff x="0" y="0"/>
          <a:chExt cx="0" cy="0"/>
        </a:xfrm>
      </p:grpSpPr>
      <p:sp>
        <p:nvSpPr>
          <p:cNvPr id="2868" name="Google Shape;2868;gf0f595bbf6_2_1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9" name="Google Shape;2869;gf0f595bbf6_2_1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smtClean="0">
                <a:solidFill>
                  <a:srgbClr val="000000"/>
                </a:solidFill>
                <a:effectLst/>
                <a:latin typeface="Arial"/>
                <a:ea typeface="Arial"/>
                <a:cs typeface="Arial"/>
                <a:sym typeface="Arial"/>
              </a:rPr>
              <a:t>We utilize WEAP to assist in model building, which is based on the Surface Hydrological Model, including calculations for evaporation, runoff, infiltration, and more. We also employ the MABIA method for crop water balance calculations, incorporating the Penman-</a:t>
            </a:r>
            <a:r>
              <a:rPr lang="en-US" altLang="zh-TW" sz="1100" b="0" i="0" u="none" strike="noStrike" cap="none" dirty="0" err="1" smtClean="0">
                <a:solidFill>
                  <a:srgbClr val="000000"/>
                </a:solidFill>
                <a:effectLst/>
                <a:latin typeface="Arial"/>
                <a:ea typeface="Arial"/>
                <a:cs typeface="Arial"/>
                <a:sym typeface="Arial"/>
              </a:rPr>
              <a:t>Monteith</a:t>
            </a:r>
            <a:r>
              <a:rPr lang="en-US" altLang="zh-TW" sz="1100" b="0" i="0" u="none" strike="noStrike" cap="none" dirty="0" smtClean="0">
                <a:solidFill>
                  <a:srgbClr val="000000"/>
                </a:solidFill>
                <a:effectLst/>
                <a:latin typeface="Arial"/>
                <a:ea typeface="Arial"/>
                <a:cs typeface="Arial"/>
                <a:sym typeface="Arial"/>
              </a:rPr>
              <a:t> formula and dual Kc method, along with the necessary parameter settings and calculations.</a:t>
            </a:r>
            <a:endParaRPr lang="zh-TW" altLang="zh-TW" sz="1100" b="0" i="0" u="none" strike="noStrike" cap="none" smtClean="0">
              <a:solidFill>
                <a:srgbClr val="000000"/>
              </a:solidFill>
              <a:effectLst/>
              <a:latin typeface="Arial"/>
              <a:ea typeface="Arial"/>
              <a:cs typeface="Arial"/>
              <a:sym typeface="Aria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261012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8"/>
        <p:cNvGrpSpPr/>
        <p:nvPr/>
      </p:nvGrpSpPr>
      <p:grpSpPr>
        <a:xfrm>
          <a:off x="0" y="0"/>
          <a:ext cx="0" cy="0"/>
          <a:chOff x="0" y="0"/>
          <a:chExt cx="0" cy="0"/>
        </a:xfrm>
      </p:grpSpPr>
      <p:sp>
        <p:nvSpPr>
          <p:cNvPr id="3609" name="Google Shape;3609;g1129499af1d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0" name="Google Shape;3610;g1129499af1d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841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smtClean="0">
                <a:solidFill>
                  <a:srgbClr val="000000"/>
                </a:solidFill>
                <a:effectLst/>
                <a:latin typeface="Arial"/>
                <a:ea typeface="Arial"/>
                <a:cs typeface="Arial"/>
                <a:sym typeface="Arial"/>
              </a:rPr>
              <a:t>In the third chapter, we delve into simulation scenarios. To understand the impact of rainfall on irrigation plans, we've chosen three scenarios: an abundant year, a normal year, and a drought year. For the abundant year, we selected 2015-2016, with an annual rainfall of 2000 millimeters. The graph here illustrates the rainfall distribution for that year, along with our calculated </a:t>
            </a:r>
            <a:r>
              <a:rPr lang="en-US" altLang="zh-TW" sz="1100" b="0" i="0" u="none" strike="noStrike" cap="none" dirty="0" err="1" smtClean="0">
                <a:solidFill>
                  <a:srgbClr val="000000"/>
                </a:solidFill>
                <a:effectLst/>
                <a:latin typeface="Arial"/>
                <a:ea typeface="Arial"/>
                <a:cs typeface="Arial"/>
                <a:sym typeface="Arial"/>
              </a:rPr>
              <a:t>ETo</a:t>
            </a:r>
            <a:r>
              <a:rPr lang="en-US" altLang="zh-TW" sz="1100" b="0" i="0" u="none" strike="noStrike" cap="none" dirty="0" smtClean="0">
                <a:solidFill>
                  <a:srgbClr val="000000"/>
                </a:solidFill>
                <a:effectLst/>
                <a:latin typeface="Arial"/>
                <a:ea typeface="Arial"/>
                <a:cs typeface="Arial"/>
                <a:sym typeface="Arial"/>
              </a:rPr>
              <a:t>.</a:t>
            </a:r>
            <a:endParaRPr lang="zh-TW" altLang="zh-TW" sz="1100" b="0" i="0" u="none" strike="noStrike" cap="none" dirty="0" smtClean="0">
              <a:solidFill>
                <a:srgbClr val="000000"/>
              </a:solidFill>
              <a:effectLst/>
              <a:latin typeface="Arial"/>
              <a:ea typeface="Arial"/>
              <a:cs typeface="Arial"/>
              <a:sym typeface="Arial"/>
            </a:endParaRPr>
          </a:p>
          <a:p>
            <a:pPr marL="158750" indent="0">
              <a:buNone/>
            </a:pPr>
            <a:endParaRPr lang="zh-TW" altLang="en-US" dirty="0"/>
          </a:p>
        </p:txBody>
      </p:sp>
    </p:spTree>
    <p:extLst>
      <p:ext uri="{BB962C8B-B14F-4D97-AF65-F5344CB8AC3E}">
        <p14:creationId xmlns:p14="http://schemas.microsoft.com/office/powerpoint/2010/main" val="689806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smtClean="0">
                <a:solidFill>
                  <a:srgbClr val="000000"/>
                </a:solidFill>
                <a:effectLst/>
                <a:latin typeface="Arial"/>
                <a:ea typeface="Arial"/>
                <a:cs typeface="Arial"/>
                <a:sym typeface="Arial"/>
              </a:rPr>
              <a:t>Now, let's take a look at two charts displaying the distribution for an average year and a drought year. The average year is represented by 2018-2019, while the drought year is 2020-2021. These graphs provide insights into the rainfall patterns and </a:t>
            </a:r>
            <a:r>
              <a:rPr lang="en-US" altLang="zh-TW" sz="1100" b="0" i="0" u="none" strike="noStrike" cap="none" dirty="0" err="1" smtClean="0">
                <a:solidFill>
                  <a:srgbClr val="000000"/>
                </a:solidFill>
                <a:effectLst/>
                <a:latin typeface="Arial"/>
                <a:ea typeface="Arial"/>
                <a:cs typeface="Arial"/>
                <a:sym typeface="Arial"/>
              </a:rPr>
              <a:t>ETo</a:t>
            </a:r>
            <a:r>
              <a:rPr lang="en-US" altLang="zh-TW" sz="1100" b="0" i="0" u="none" strike="noStrike" cap="none" dirty="0" smtClean="0">
                <a:solidFill>
                  <a:srgbClr val="000000"/>
                </a:solidFill>
                <a:effectLst/>
                <a:latin typeface="Arial"/>
                <a:ea typeface="Arial"/>
                <a:cs typeface="Arial"/>
                <a:sym typeface="Arial"/>
              </a:rPr>
              <a:t> calculations for each of these scenarios.</a:t>
            </a:r>
            <a:endParaRPr lang="zh-TW" altLang="zh-TW" sz="1100" b="0" i="0" u="none" strike="noStrike" cap="none" dirty="0" smtClean="0">
              <a:solidFill>
                <a:srgbClr val="000000"/>
              </a:solidFill>
              <a:effectLst/>
              <a:latin typeface="Arial"/>
              <a:ea typeface="Arial"/>
              <a:cs typeface="Arial"/>
              <a:sym typeface="Arial"/>
            </a:endParaRPr>
          </a:p>
          <a:p>
            <a:pPr marL="158750" indent="0">
              <a:buNone/>
            </a:pPr>
            <a:endParaRPr lang="zh-TW" altLang="en-US" dirty="0"/>
          </a:p>
        </p:txBody>
      </p:sp>
    </p:spTree>
    <p:extLst>
      <p:ext uri="{BB962C8B-B14F-4D97-AF65-F5344CB8AC3E}">
        <p14:creationId xmlns:p14="http://schemas.microsoft.com/office/powerpoint/2010/main" val="4061162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5"/>
        <p:cNvGrpSpPr/>
        <p:nvPr/>
      </p:nvGrpSpPr>
      <p:grpSpPr>
        <a:xfrm>
          <a:off x="0" y="0"/>
          <a:ext cx="0" cy="0"/>
          <a:chOff x="0" y="0"/>
          <a:chExt cx="0" cy="0"/>
        </a:xfrm>
      </p:grpSpPr>
      <p:sp>
        <p:nvSpPr>
          <p:cNvPr id="3736" name="Google Shape;3736;g1129499af1d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7" name="Google Shape;3737;g1129499af1d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6492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4"/>
        <p:cNvGrpSpPr/>
        <p:nvPr/>
      </p:nvGrpSpPr>
      <p:grpSpPr>
        <a:xfrm>
          <a:off x="0" y="0"/>
          <a:ext cx="0" cy="0"/>
          <a:chOff x="0" y="0"/>
          <a:chExt cx="0" cy="0"/>
        </a:xfrm>
      </p:grpSpPr>
      <p:sp>
        <p:nvSpPr>
          <p:cNvPr id="3215" name="Google Shape;3215;gcb2461b86d_2_5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6" name="Google Shape;3216;gcb2461b86d_2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smtClean="0">
                <a:solidFill>
                  <a:srgbClr val="000000"/>
                </a:solidFill>
                <a:effectLst/>
                <a:latin typeface="Arial"/>
                <a:ea typeface="Arial"/>
                <a:cs typeface="Arial"/>
                <a:sym typeface="Arial"/>
              </a:rPr>
              <a:t>In the fourth chapter, we discuss the Irrigation Water Allocation Plan Settings. First, we need to determine the irrigation intervals. Our team believes that more frequent irrigation yields better results, while local farmers suggest that extensive crops may not require as many irrigation cycles. Therefore, we set three different intervals as three distinct plans for comparison.</a:t>
            </a:r>
            <a:endParaRPr lang="zh-TW" altLang="zh-TW"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48340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0"/>
        <p:cNvGrpSpPr/>
        <p:nvPr/>
      </p:nvGrpSpPr>
      <p:grpSpPr>
        <a:xfrm>
          <a:off x="0" y="0"/>
          <a:ext cx="0" cy="0"/>
          <a:chOff x="0" y="0"/>
          <a:chExt cx="0" cy="0"/>
        </a:xfrm>
      </p:grpSpPr>
      <p:sp>
        <p:nvSpPr>
          <p:cNvPr id="3081" name="Google Shape;3081;g1136cd2c28b_1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2" name="Google Shape;3082;g1136cd2c28b_1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smtClean="0">
                <a:solidFill>
                  <a:srgbClr val="000000"/>
                </a:solidFill>
                <a:effectLst/>
                <a:latin typeface="Arial"/>
                <a:ea typeface="Arial"/>
                <a:cs typeface="Arial"/>
                <a:sym typeface="Arial"/>
              </a:rPr>
              <a:t>Next, we calculate the number of working days per week for each plan. Assuming irrigation is carried out using JET70 3” and 4” large sprinklers, and after calculating Weekly Irrigated Area and Weekly Irrigation Hours, we further assume simultaneous irrigation with two guns, each working less than 8 hours a day. This results in different plans having 5, 4, and 3 working days per week.</a:t>
            </a:r>
            <a:endParaRPr lang="zh-TW" altLang="zh-TW"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77201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9"/>
        <p:cNvGrpSpPr/>
        <p:nvPr/>
      </p:nvGrpSpPr>
      <p:grpSpPr>
        <a:xfrm>
          <a:off x="0" y="0"/>
          <a:ext cx="0" cy="0"/>
          <a:chOff x="0" y="0"/>
          <a:chExt cx="0" cy="0"/>
        </a:xfrm>
      </p:grpSpPr>
      <p:sp>
        <p:nvSpPr>
          <p:cNvPr id="3810" name="Google Shape;3810;g1136cd2c28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1" name="Google Shape;3811;g1136cd2c28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smtClean="0">
                <a:solidFill>
                  <a:srgbClr val="000000"/>
                </a:solidFill>
                <a:effectLst/>
                <a:latin typeface="Arial"/>
                <a:ea typeface="Arial"/>
                <a:cs typeface="Arial"/>
                <a:sym typeface="Arial"/>
              </a:rPr>
              <a:t>In Plan 1, with five working days per week, we divide the area into five regions. Irrigation is carried out in a rotational manner from Monday to Friday within these regions. The agricultural pond plays the role of water storage and supply. The irrigation depth is set at 6 millimeters, chosen for its stability and optimal utilization of the agricultural pond's water capacity. We conservatively estimate the irrigation efficiency at 50%.</a:t>
            </a:r>
            <a:endParaRPr lang="zh-TW" altLang="zh-TW"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542855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9"/>
        <p:cNvGrpSpPr/>
        <p:nvPr/>
      </p:nvGrpSpPr>
      <p:grpSpPr>
        <a:xfrm>
          <a:off x="0" y="0"/>
          <a:ext cx="0" cy="0"/>
          <a:chOff x="0" y="0"/>
          <a:chExt cx="0" cy="0"/>
        </a:xfrm>
      </p:grpSpPr>
      <p:sp>
        <p:nvSpPr>
          <p:cNvPr id="3810" name="Google Shape;3810;g1136cd2c28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1" name="Google Shape;3811;g1136cd2c28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smtClean="0">
                <a:solidFill>
                  <a:srgbClr val="000000"/>
                </a:solidFill>
                <a:effectLst/>
                <a:latin typeface="Arial"/>
                <a:ea typeface="Arial"/>
                <a:cs typeface="Arial"/>
                <a:sym typeface="Arial"/>
              </a:rPr>
              <a:t>For Plan 2, with four working days per week, the area is divided into eight regions. During the first week, irrigation covers regions 1 to 4, and in the second week, regions 5 to 8 are irrigated. The irrigation depth is increased to 12 millimeters due to the doubled irrigation interval.</a:t>
            </a:r>
            <a:endParaRPr lang="zh-TW" altLang="zh-TW"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768020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9"/>
        <p:cNvGrpSpPr/>
        <p:nvPr/>
      </p:nvGrpSpPr>
      <p:grpSpPr>
        <a:xfrm>
          <a:off x="0" y="0"/>
          <a:ext cx="0" cy="0"/>
          <a:chOff x="0" y="0"/>
          <a:chExt cx="0" cy="0"/>
        </a:xfrm>
      </p:grpSpPr>
      <p:sp>
        <p:nvSpPr>
          <p:cNvPr id="3810" name="Google Shape;3810;g1136cd2c28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1" name="Google Shape;3811;g1136cd2c28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smtClean="0">
                <a:solidFill>
                  <a:srgbClr val="000000"/>
                </a:solidFill>
                <a:effectLst/>
                <a:latin typeface="Arial"/>
                <a:ea typeface="Arial"/>
                <a:cs typeface="Arial"/>
                <a:sym typeface="Arial"/>
              </a:rPr>
              <a:t>In Plan 3, with three working days per week, the area is divided into nine regions. Irrigation covers regions 1 to 3 in the first week, regions 4 to 6 in the second week, and regions 7 to 9 in the third week. The irrigation depth is further increased to 18 millimeters.</a:t>
            </a:r>
            <a:endParaRPr lang="zh-TW" altLang="zh-TW"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42537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1126405626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1126405626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smtClean="0">
                <a:solidFill>
                  <a:srgbClr val="000000"/>
                </a:solidFill>
                <a:effectLst/>
                <a:latin typeface="Arial"/>
                <a:ea typeface="Arial"/>
                <a:cs typeface="Arial"/>
                <a:sym typeface="Arial"/>
              </a:rPr>
              <a:t>Let me give you an overview of my presentation today. I'll start with the research background, briefly touch on the research methods, discuss simulation scenarios, and the settings for Irrigation Water Allocation Plans. Finally, I'll wrap up with a brief discussion based on the results.</a:t>
            </a:r>
            <a:endParaRPr lang="zh-TW" altLang="zh-TW"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8"/>
        <p:cNvGrpSpPr/>
        <p:nvPr/>
      </p:nvGrpSpPr>
      <p:grpSpPr>
        <a:xfrm>
          <a:off x="0" y="0"/>
          <a:ext cx="0" cy="0"/>
          <a:chOff x="0" y="0"/>
          <a:chExt cx="0" cy="0"/>
        </a:xfrm>
      </p:grpSpPr>
      <p:sp>
        <p:nvSpPr>
          <p:cNvPr id="2779" name="Google Shape;2779;g1129499af1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0" name="Google Shape;2780;g1129499af1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smtClean="0">
                <a:solidFill>
                  <a:srgbClr val="000000"/>
                </a:solidFill>
                <a:effectLst/>
                <a:latin typeface="Arial"/>
                <a:ea typeface="Arial"/>
                <a:cs typeface="Arial"/>
                <a:sym typeface="Arial"/>
              </a:rPr>
              <a:t>Now, let's discuss the operation of agricultural pond water storage capacity. The earlier irrigation depth is based on this setting. During the planting period, we maximize the use of stored water in the agricultural pond for irrigation. During the fallow period, we can replenish the water stored in the agricultural pond.</a:t>
            </a:r>
            <a:endParaRPr lang="zh-TW" altLang="zh-TW"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042365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smtClean="0">
                <a:solidFill>
                  <a:srgbClr val="000000"/>
                </a:solidFill>
                <a:effectLst/>
                <a:latin typeface="Arial"/>
                <a:ea typeface="Arial"/>
                <a:cs typeface="Arial"/>
                <a:sym typeface="Arial"/>
              </a:rPr>
              <a:t>In summary, regardless of the scenario or irrigation plan, we follow the same logic in managing water supply from the agricultural pond.</a:t>
            </a:r>
            <a:endParaRPr lang="zh-TW" altLang="zh-TW" sz="1100" b="0" i="0" u="none" strike="noStrike" cap="none" dirty="0" smtClean="0">
              <a:solidFill>
                <a:srgbClr val="000000"/>
              </a:solidFill>
              <a:effectLst/>
              <a:latin typeface="Arial"/>
              <a:ea typeface="Arial"/>
              <a:cs typeface="Arial"/>
              <a:sym typeface="Arial"/>
            </a:endParaRPr>
          </a:p>
          <a:p>
            <a:endParaRPr lang="zh-TW" altLang="en-US" dirty="0"/>
          </a:p>
        </p:txBody>
      </p:sp>
    </p:spTree>
    <p:extLst>
      <p:ext uri="{BB962C8B-B14F-4D97-AF65-F5344CB8AC3E}">
        <p14:creationId xmlns:p14="http://schemas.microsoft.com/office/powerpoint/2010/main" val="4275493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6"/>
        <p:cNvGrpSpPr/>
        <p:nvPr/>
      </p:nvGrpSpPr>
      <p:grpSpPr>
        <a:xfrm>
          <a:off x="0" y="0"/>
          <a:ext cx="0" cy="0"/>
          <a:chOff x="0" y="0"/>
          <a:chExt cx="0" cy="0"/>
        </a:xfrm>
      </p:grpSpPr>
      <p:sp>
        <p:nvSpPr>
          <p:cNvPr id="3767" name="Google Shape;3767;g11264056266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8" name="Google Shape;3768;g11264056266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4545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5"/>
        <p:cNvGrpSpPr/>
        <p:nvPr/>
      </p:nvGrpSpPr>
      <p:grpSpPr>
        <a:xfrm>
          <a:off x="0" y="0"/>
          <a:ext cx="0" cy="0"/>
          <a:chOff x="0" y="0"/>
          <a:chExt cx="0" cy="0"/>
        </a:xfrm>
      </p:grpSpPr>
      <p:sp>
        <p:nvSpPr>
          <p:cNvPr id="3016" name="Google Shape;3016;gf0f595bbf6_2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7" name="Google Shape;3017;gf0f595bbf6_2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smtClean="0">
                <a:solidFill>
                  <a:srgbClr val="000000"/>
                </a:solidFill>
                <a:effectLst/>
                <a:latin typeface="Arial"/>
                <a:ea typeface="Arial"/>
                <a:cs typeface="Arial"/>
                <a:sym typeface="Arial"/>
              </a:rPr>
              <a:t>In the fifth chapter, we discuss Yield Results and Discussion. First, we evaluate the benefits by comparing yields with and without irrigation plans, setting the maximum potential yields at 2000 and 3000, referencing historical yield records. From the table, it's evident that in the abundant water scenario, regardless of the irrigation plan, there isn't a significant increase in yield. However, in the water-scarce scenario three, adopting the frequent irrigation plan one leads to the highest yield increase. Nevertheless, the highest yield increase does not necessarily equate to the greatest economic benefit.</a:t>
            </a:r>
            <a:endParaRPr lang="zh-TW" altLang="zh-TW"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76092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5"/>
        <p:cNvGrpSpPr/>
        <p:nvPr/>
      </p:nvGrpSpPr>
      <p:grpSpPr>
        <a:xfrm>
          <a:off x="0" y="0"/>
          <a:ext cx="0" cy="0"/>
          <a:chOff x="0" y="0"/>
          <a:chExt cx="0" cy="0"/>
        </a:xfrm>
      </p:grpSpPr>
      <p:sp>
        <p:nvSpPr>
          <p:cNvPr id="3016" name="Google Shape;3016;gf0f595bbf6_2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7" name="Google Shape;3017;gf0f595bbf6_2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smtClean="0">
                <a:solidFill>
                  <a:srgbClr val="000000"/>
                </a:solidFill>
                <a:effectLst/>
                <a:latin typeface="Arial"/>
                <a:ea typeface="Arial"/>
                <a:cs typeface="Arial"/>
                <a:sym typeface="Arial"/>
              </a:rPr>
              <a:t>In the fifth chapter, we discuss Yield Results and Discussion. First, we evaluate the benefits by comparing yields with and without irrigation plans, setting the maximum potential yields at 2000 and 3000, referencing historical yield records. From the table, it's evident that in the abundant water scenario, regardless of the irrigation plan, there isn't a significant increase in yield. However, in the water-scarce scenario three, adopting the frequent irrigation plan one leads to the highest yield increase. Nevertheless, the highest yield increase does not necessarily equate to the greatest economic benefit.</a:t>
            </a:r>
            <a:endParaRPr lang="zh-TW" altLang="zh-TW"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77601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0"/>
        <p:cNvGrpSpPr/>
        <p:nvPr/>
      </p:nvGrpSpPr>
      <p:grpSpPr>
        <a:xfrm>
          <a:off x="0" y="0"/>
          <a:ext cx="0" cy="0"/>
          <a:chOff x="0" y="0"/>
          <a:chExt cx="0" cy="0"/>
        </a:xfrm>
      </p:grpSpPr>
      <p:sp>
        <p:nvSpPr>
          <p:cNvPr id="3701" name="Google Shape;3701;g1136cd2c28b_1_2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2" name="Google Shape;3702;g1136cd2c28b_1_2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51081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0"/>
        <p:cNvGrpSpPr/>
        <p:nvPr/>
      </p:nvGrpSpPr>
      <p:grpSpPr>
        <a:xfrm>
          <a:off x="0" y="0"/>
          <a:ext cx="0" cy="0"/>
          <a:chOff x="0" y="0"/>
          <a:chExt cx="0" cy="0"/>
        </a:xfrm>
      </p:grpSpPr>
      <p:sp>
        <p:nvSpPr>
          <p:cNvPr id="3701" name="Google Shape;3701;g1136cd2c28b_1_2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2" name="Google Shape;3702;g1136cd2c28b_1_2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smtClean="0">
                <a:solidFill>
                  <a:srgbClr val="000000"/>
                </a:solidFill>
                <a:effectLst/>
                <a:latin typeface="Arial"/>
                <a:ea typeface="Arial"/>
                <a:cs typeface="Arial"/>
                <a:sym typeface="Arial"/>
              </a:rPr>
              <a:t>To translate the results into economic efficiency, we calculate costs and profits. Assuming labor costs for irrigation at an hourly wage and fixed government-set prices for crops, the graph's horizontal axis represents wages for irrigation labor, and the vertical axis represents the total price for crop acquisition. By subtracting costs from profits, we find that, overall, Plan 2 yields the best returns. Additionally, the economic efficiency of wheat is significantly higher than that of sorghum.</a:t>
            </a:r>
            <a:endParaRPr lang="zh-TW" altLang="zh-TW" sz="1100" b="0" i="0" u="none" strike="noStrike" cap="none" dirty="0" smtClean="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smtClean="0">
                <a:solidFill>
                  <a:srgbClr val="000000"/>
                </a:solidFill>
                <a:effectLst/>
                <a:latin typeface="Arial"/>
                <a:ea typeface="Arial"/>
                <a:cs typeface="Arial"/>
                <a:sym typeface="Arial"/>
              </a:rPr>
              <a:t>In summary, our economic evaluation considers both costs and profits, highlighting that Plan 2 yields the best overall economic benefits. Moreover, wheat demonstrates superior economic efficiency compared to sorghum.</a:t>
            </a:r>
            <a:endParaRPr lang="zh-TW" altLang="zh-TW"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00832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0"/>
        <p:cNvGrpSpPr/>
        <p:nvPr/>
      </p:nvGrpSpPr>
      <p:grpSpPr>
        <a:xfrm>
          <a:off x="0" y="0"/>
          <a:ext cx="0" cy="0"/>
          <a:chOff x="0" y="0"/>
          <a:chExt cx="0" cy="0"/>
        </a:xfrm>
      </p:grpSpPr>
      <p:sp>
        <p:nvSpPr>
          <p:cNvPr id="3701" name="Google Shape;3701;g1136cd2c28b_1_2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2" name="Google Shape;3702;g1136cd2c28b_1_2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smtClean="0">
                <a:solidFill>
                  <a:srgbClr val="000000"/>
                </a:solidFill>
                <a:effectLst/>
                <a:latin typeface="Arial"/>
                <a:ea typeface="Arial"/>
                <a:cs typeface="Arial"/>
                <a:sym typeface="Arial"/>
              </a:rPr>
              <a:t>To translate the results into economic efficiency, we calculate costs and profits. Assuming labor costs for irrigation at an hourly wage and fixed government-set prices for crops, the graph's horizontal axis represents wages for irrigation labor, and the vertical axis represents the total price for crop acquisition. By subtracting costs from profits, we find that, overall, Plan 2 yields the best returns. Additionally, the economic efficiency of wheat is significantly higher than that of sorghum.</a:t>
            </a:r>
            <a:endParaRPr lang="zh-TW" altLang="zh-TW" sz="1100" b="0" i="0" u="none" strike="noStrike" cap="none" dirty="0" smtClean="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smtClean="0">
                <a:solidFill>
                  <a:srgbClr val="000000"/>
                </a:solidFill>
                <a:effectLst/>
                <a:latin typeface="Arial"/>
                <a:ea typeface="Arial"/>
                <a:cs typeface="Arial"/>
                <a:sym typeface="Arial"/>
              </a:rPr>
              <a:t>In summary, our economic evaluation considers both costs and profits, highlighting that Plan 2 yields the best overall economic benefits. Moreover, wheat demonstrates superior economic efficiency compared to sorghum.</a:t>
            </a:r>
            <a:endParaRPr lang="zh-TW" altLang="zh-TW"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287038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1"/>
        <p:cNvGrpSpPr/>
        <p:nvPr/>
      </p:nvGrpSpPr>
      <p:grpSpPr>
        <a:xfrm>
          <a:off x="0" y="0"/>
          <a:ext cx="0" cy="0"/>
          <a:chOff x="0" y="0"/>
          <a:chExt cx="0" cy="0"/>
        </a:xfrm>
      </p:grpSpPr>
      <p:sp>
        <p:nvSpPr>
          <p:cNvPr id="3532" name="Google Shape;3532;gf0f595bbf6_2_9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3" name="Google Shape;3533;gf0f595bbf6_2_9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0731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1"/>
        <p:cNvGrpSpPr/>
        <p:nvPr/>
      </p:nvGrpSpPr>
      <p:grpSpPr>
        <a:xfrm>
          <a:off x="0" y="0"/>
          <a:ext cx="0" cy="0"/>
          <a:chOff x="0" y="0"/>
          <a:chExt cx="0" cy="0"/>
        </a:xfrm>
      </p:grpSpPr>
      <p:sp>
        <p:nvSpPr>
          <p:cNvPr id="3532" name="Google Shape;3532;gf0f595bbf6_2_9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3" name="Google Shape;3533;gf0f595bbf6_2_9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smtClean="0">
                <a:solidFill>
                  <a:srgbClr val="000000"/>
                </a:solidFill>
                <a:effectLst/>
                <a:latin typeface="Arial"/>
                <a:ea typeface="Arial"/>
                <a:cs typeface="Arial"/>
                <a:sym typeface="Arial"/>
              </a:rPr>
              <a:t>We will be utilizing a weather generator to sincerely simulate scenarios for testing more extreme climates. We have already employed a Markov Chain to establish a simple rainfall generator, and in the future, we will use the </a:t>
            </a:r>
            <a:r>
              <a:rPr lang="en-US" altLang="zh-TW" sz="1100" b="0" i="0" u="none" strike="noStrike" cap="none" dirty="0" err="1" smtClean="0">
                <a:solidFill>
                  <a:srgbClr val="000000"/>
                </a:solidFill>
                <a:effectLst/>
                <a:latin typeface="Arial"/>
                <a:ea typeface="Arial"/>
                <a:cs typeface="Arial"/>
                <a:sym typeface="Arial"/>
              </a:rPr>
              <a:t>Neyman</a:t>
            </a:r>
            <a:r>
              <a:rPr lang="en-US" altLang="zh-TW" sz="1100" b="0" i="0" u="none" strike="noStrike" cap="none" dirty="0" smtClean="0">
                <a:solidFill>
                  <a:srgbClr val="000000"/>
                </a:solidFill>
                <a:effectLst/>
                <a:latin typeface="Arial"/>
                <a:ea typeface="Arial"/>
                <a:cs typeface="Arial"/>
                <a:sym typeface="Arial"/>
              </a:rPr>
              <a:t>-Scott Process Rainfall Emulator to obtain more precise generation results.</a:t>
            </a:r>
            <a:endParaRPr lang="zh-TW" altLang="zh-TW"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617522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1"/>
        <p:cNvGrpSpPr/>
        <p:nvPr/>
      </p:nvGrpSpPr>
      <p:grpSpPr>
        <a:xfrm>
          <a:off x="0" y="0"/>
          <a:ext cx="0" cy="0"/>
          <a:chOff x="0" y="0"/>
          <a:chExt cx="0" cy="0"/>
        </a:xfrm>
      </p:grpSpPr>
      <p:sp>
        <p:nvSpPr>
          <p:cNvPr id="2582" name="Google Shape;2582;gf0f595bbf6_2_1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3" name="Google Shape;2583;gf0f595bbf6_2_1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2"/>
        <p:cNvGrpSpPr/>
        <p:nvPr/>
      </p:nvGrpSpPr>
      <p:grpSpPr>
        <a:xfrm>
          <a:off x="0" y="0"/>
          <a:ext cx="0" cy="0"/>
          <a:chOff x="0" y="0"/>
          <a:chExt cx="0" cy="0"/>
        </a:xfrm>
      </p:grpSpPr>
      <p:sp>
        <p:nvSpPr>
          <p:cNvPr id="4203" name="Google Shape;4203;gf0f595bbf6_2_9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4" name="Google Shape;4204;gf0f595bbf6_2_9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375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8"/>
        <p:cNvGrpSpPr/>
        <p:nvPr/>
      </p:nvGrpSpPr>
      <p:grpSpPr>
        <a:xfrm>
          <a:off x="0" y="0"/>
          <a:ext cx="0" cy="0"/>
          <a:chOff x="0" y="0"/>
          <a:chExt cx="0" cy="0"/>
        </a:xfrm>
      </p:grpSpPr>
      <p:sp>
        <p:nvSpPr>
          <p:cNvPr id="2599" name="Google Shape;2599;gcde4a31a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0" name="Google Shape;2600;gcde4a31ab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smtClean="0">
                <a:solidFill>
                  <a:srgbClr val="000000"/>
                </a:solidFill>
                <a:effectLst/>
                <a:latin typeface="Arial"/>
                <a:ea typeface="Arial"/>
                <a:cs typeface="Arial"/>
                <a:sym typeface="Arial"/>
              </a:rPr>
              <a:t>Firstly, let's talk about the impact of climate change on agriculture in Kinmen. Due to the local reliance on Rain-fed Farming, recent extreme rainfall has significantly affected the local agriculture heavily dependent on weather conditions. In response, the government plans to use reclaimed water for irrigation to mitigate the impact. </a:t>
            </a:r>
            <a:endParaRPr lang="zh-TW" altLang="zh-TW"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25244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1"/>
        <p:cNvGrpSpPr/>
        <p:nvPr/>
      </p:nvGrpSpPr>
      <p:grpSpPr>
        <a:xfrm>
          <a:off x="0" y="0"/>
          <a:ext cx="0" cy="0"/>
          <a:chOff x="0" y="0"/>
          <a:chExt cx="0" cy="0"/>
        </a:xfrm>
      </p:grpSpPr>
      <p:sp>
        <p:nvSpPr>
          <p:cNvPr id="2792" name="Google Shape;2792;g1136cd2c28b_1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3" name="Google Shape;2793;g1136cd2c28b_1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smtClean="0">
                <a:solidFill>
                  <a:srgbClr val="000000"/>
                </a:solidFill>
                <a:effectLst/>
                <a:latin typeface="Arial"/>
                <a:ea typeface="Arial"/>
                <a:cs typeface="Arial"/>
                <a:sym typeface="Arial"/>
              </a:rPr>
              <a:t>Looking at the graph titled "The historical annual rainfall and annual unit yield of sorghum in Kinmen," we can see that since 2016, Kinmen has experienced extreme rainfall, and the unit yield of sorghum has been declining annually. </a:t>
            </a:r>
            <a:endParaRPr dirty="0"/>
          </a:p>
        </p:txBody>
      </p:sp>
    </p:spTree>
    <p:extLst>
      <p:ext uri="{BB962C8B-B14F-4D97-AF65-F5344CB8AC3E}">
        <p14:creationId xmlns:p14="http://schemas.microsoft.com/office/powerpoint/2010/main" val="1606829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8"/>
        <p:cNvGrpSpPr/>
        <p:nvPr/>
      </p:nvGrpSpPr>
      <p:grpSpPr>
        <a:xfrm>
          <a:off x="0" y="0"/>
          <a:ext cx="0" cy="0"/>
          <a:chOff x="0" y="0"/>
          <a:chExt cx="0" cy="0"/>
        </a:xfrm>
      </p:grpSpPr>
      <p:sp>
        <p:nvSpPr>
          <p:cNvPr id="2619" name="Google Shape;2619;g11264056266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0" name="Google Shape;2620;g11264056266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smtClean="0">
                <a:solidFill>
                  <a:srgbClr val="000000"/>
                </a:solidFill>
                <a:effectLst/>
                <a:latin typeface="Arial"/>
                <a:ea typeface="Arial"/>
                <a:cs typeface="Arial"/>
                <a:sym typeface="Arial"/>
              </a:rPr>
              <a:t>Given this background, our research aims to determine the optimal irrigation water allocation plan through testing the efficiency of different plans for sorghum-wheat rotation under various historical scenarios.</a:t>
            </a:r>
            <a:endParaRPr lang="zh-TW" altLang="zh-TW"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58894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2"/>
        <p:cNvGrpSpPr/>
        <p:nvPr/>
      </p:nvGrpSpPr>
      <p:grpSpPr>
        <a:xfrm>
          <a:off x="0" y="0"/>
          <a:ext cx="0" cy="0"/>
          <a:chOff x="0" y="0"/>
          <a:chExt cx="0" cy="0"/>
        </a:xfrm>
      </p:grpSpPr>
      <p:sp>
        <p:nvSpPr>
          <p:cNvPr id="2843" name="Google Shape;2843;g1129499af1d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4" name="Google Shape;2844;g1129499af1d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smtClean="0">
                <a:solidFill>
                  <a:srgbClr val="000000"/>
                </a:solidFill>
                <a:effectLst/>
                <a:latin typeface="Arial"/>
                <a:ea typeface="Arial"/>
                <a:cs typeface="Arial"/>
                <a:sym typeface="Arial"/>
              </a:rPr>
              <a:t>Before diving into the details, let me introduce the study area briefly. The area is 100 hectares, with a water storage capacity of 20,000 cubic meters. The nearby water recycling center can provide 750 tons of reclaimed water daily. Additionally, the local soil is sandy loam with poor water retention.</a:t>
            </a:r>
            <a:endParaRPr lang="zh-TW" altLang="zh-TW"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54338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6"/>
        <p:cNvGrpSpPr/>
        <p:nvPr/>
      </p:nvGrpSpPr>
      <p:grpSpPr>
        <a:xfrm>
          <a:off x="0" y="0"/>
          <a:ext cx="0" cy="0"/>
          <a:chOff x="0" y="0"/>
          <a:chExt cx="0" cy="0"/>
        </a:xfrm>
      </p:grpSpPr>
      <p:sp>
        <p:nvSpPr>
          <p:cNvPr id="2807" name="Google Shape;2807;gf0f595bbf6_2_1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8" name="Google Shape;2808;gf0f595bbf6_2_1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73778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5"/>
        <p:cNvGrpSpPr/>
        <p:nvPr/>
      </p:nvGrpSpPr>
      <p:grpSpPr>
        <a:xfrm>
          <a:off x="0" y="0"/>
          <a:ext cx="0" cy="0"/>
          <a:chOff x="0" y="0"/>
          <a:chExt cx="0" cy="0"/>
        </a:xfrm>
      </p:grpSpPr>
      <p:sp>
        <p:nvSpPr>
          <p:cNvPr id="2626" name="Google Shape;2626;ge17f27ca78_1_20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7" name="Google Shape;2627;ge17f27ca78_1_20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smtClean="0">
                <a:solidFill>
                  <a:srgbClr val="000000"/>
                </a:solidFill>
                <a:effectLst/>
                <a:latin typeface="Arial"/>
                <a:ea typeface="Arial"/>
                <a:cs typeface="Arial"/>
                <a:sym typeface="Arial"/>
              </a:rPr>
              <a:t>In the second chapter, I'll briefly outline our research methods. Here's our research framework: first, after determining the area and water source, we calculate </a:t>
            </a:r>
            <a:r>
              <a:rPr lang="en-US" altLang="zh-TW" sz="1100" b="0" i="0" u="none" strike="noStrike" cap="none" dirty="0" err="1" smtClean="0">
                <a:solidFill>
                  <a:srgbClr val="000000"/>
                </a:solidFill>
                <a:effectLst/>
                <a:latin typeface="Arial"/>
                <a:ea typeface="Arial"/>
                <a:cs typeface="Arial"/>
                <a:sym typeface="Arial"/>
              </a:rPr>
              <a:t>ETo</a:t>
            </a:r>
            <a:r>
              <a:rPr lang="en-US" altLang="zh-TW" sz="1100" b="0" i="0" u="none" strike="noStrike" cap="none" dirty="0" smtClean="0">
                <a:solidFill>
                  <a:srgbClr val="000000"/>
                </a:solidFill>
                <a:effectLst/>
                <a:latin typeface="Arial"/>
                <a:ea typeface="Arial"/>
                <a:cs typeface="Arial"/>
                <a:sym typeface="Arial"/>
              </a:rPr>
              <a:t> using the Penman-</a:t>
            </a:r>
            <a:r>
              <a:rPr lang="en-US" altLang="zh-TW" sz="1100" b="0" i="0" u="none" strike="noStrike" cap="none" dirty="0" err="1" smtClean="0">
                <a:solidFill>
                  <a:srgbClr val="000000"/>
                </a:solidFill>
                <a:effectLst/>
                <a:latin typeface="Arial"/>
                <a:ea typeface="Arial"/>
                <a:cs typeface="Arial"/>
                <a:sym typeface="Arial"/>
              </a:rPr>
              <a:t>Monteith</a:t>
            </a:r>
            <a:r>
              <a:rPr lang="en-US" altLang="zh-TW" sz="1100" b="0" i="0" u="none" strike="noStrike" cap="none" dirty="0" smtClean="0">
                <a:solidFill>
                  <a:srgbClr val="000000"/>
                </a:solidFill>
                <a:effectLst/>
                <a:latin typeface="Arial"/>
                <a:ea typeface="Arial"/>
                <a:cs typeface="Arial"/>
                <a:sym typeface="Arial"/>
              </a:rPr>
              <a:t> Equation. Then, we use the MABIA method to establish a model. In the third step, historical weather data serves as our simulation scenario to set irrigation plans and parameters. Finally, we'll generate yield results and determine the best irrigation plan through efficiency calculations. </a:t>
            </a:r>
            <a:endParaRPr lang="zh-TW" altLang="zh-TW"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890051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3.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8"/>
        <p:cNvGrpSpPr/>
        <p:nvPr/>
      </p:nvGrpSpPr>
      <p:grpSpPr>
        <a:xfrm>
          <a:off x="0" y="0"/>
          <a:ext cx="0" cy="0"/>
          <a:chOff x="0" y="0"/>
          <a:chExt cx="0" cy="0"/>
        </a:xfrm>
      </p:grpSpPr>
      <p:sp>
        <p:nvSpPr>
          <p:cNvPr id="9" name="Google Shape;9;p2"/>
          <p:cNvSpPr/>
          <p:nvPr/>
        </p:nvSpPr>
        <p:spPr>
          <a:xfrm>
            <a:off x="1895986" y="4021295"/>
            <a:ext cx="7282212" cy="1563322"/>
          </a:xfrm>
          <a:custGeom>
            <a:avLst/>
            <a:gdLst/>
            <a:ahLst/>
            <a:cxnLst/>
            <a:rect l="l" t="t" r="r" b="b"/>
            <a:pathLst>
              <a:path w="85085" h="35856" extrusionOk="0">
                <a:moveTo>
                  <a:pt x="21963" y="0"/>
                </a:moveTo>
                <a:cubicBezTo>
                  <a:pt x="20489" y="0"/>
                  <a:pt x="19021" y="128"/>
                  <a:pt x="17560" y="444"/>
                </a:cubicBezTo>
                <a:cubicBezTo>
                  <a:pt x="11658" y="1763"/>
                  <a:pt x="6819" y="5942"/>
                  <a:pt x="3007" y="10671"/>
                </a:cubicBezTo>
                <a:cubicBezTo>
                  <a:pt x="1980" y="11954"/>
                  <a:pt x="954" y="13311"/>
                  <a:pt x="1" y="14704"/>
                </a:cubicBezTo>
                <a:lnTo>
                  <a:pt x="1" y="35855"/>
                </a:lnTo>
                <a:lnTo>
                  <a:pt x="85084" y="35855"/>
                </a:lnTo>
                <a:lnTo>
                  <a:pt x="85084" y="13494"/>
                </a:lnTo>
                <a:cubicBezTo>
                  <a:pt x="81602" y="11111"/>
                  <a:pt x="77973" y="8948"/>
                  <a:pt x="74233" y="7079"/>
                </a:cubicBezTo>
                <a:cubicBezTo>
                  <a:pt x="69285" y="4476"/>
                  <a:pt x="64152" y="1947"/>
                  <a:pt x="58617" y="1323"/>
                </a:cubicBezTo>
                <a:cubicBezTo>
                  <a:pt x="57606" y="1211"/>
                  <a:pt x="56597" y="1165"/>
                  <a:pt x="55588" y="1165"/>
                </a:cubicBezTo>
                <a:cubicBezTo>
                  <a:pt x="50695" y="1165"/>
                  <a:pt x="45815" y="2258"/>
                  <a:pt x="40893" y="2258"/>
                </a:cubicBezTo>
                <a:cubicBezTo>
                  <a:pt x="40533" y="2258"/>
                  <a:pt x="40172" y="2252"/>
                  <a:pt x="39811" y="2240"/>
                </a:cubicBezTo>
                <a:cubicBezTo>
                  <a:pt x="33831" y="2035"/>
                  <a:pt x="27850" y="0"/>
                  <a:pt x="21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5216394">
            <a:off x="7760494" y="3184712"/>
            <a:ext cx="1854010" cy="932631"/>
          </a:xfrm>
          <a:custGeom>
            <a:avLst/>
            <a:gdLst/>
            <a:ahLst/>
            <a:cxnLst/>
            <a:rect l="l" t="t" r="r" b="b"/>
            <a:pathLst>
              <a:path w="46796" h="23540" extrusionOk="0">
                <a:moveTo>
                  <a:pt x="32976" y="1448"/>
                </a:moveTo>
                <a:lnTo>
                  <a:pt x="32976" y="1448"/>
                </a:lnTo>
                <a:cubicBezTo>
                  <a:pt x="32682" y="1814"/>
                  <a:pt x="32426" y="2217"/>
                  <a:pt x="32206" y="2621"/>
                </a:cubicBezTo>
                <a:cubicBezTo>
                  <a:pt x="31913" y="3134"/>
                  <a:pt x="31656" y="3610"/>
                  <a:pt x="31363" y="4124"/>
                </a:cubicBezTo>
                <a:cubicBezTo>
                  <a:pt x="31106" y="4600"/>
                  <a:pt x="30813" y="5077"/>
                  <a:pt x="30446" y="5517"/>
                </a:cubicBezTo>
                <a:cubicBezTo>
                  <a:pt x="29823" y="6433"/>
                  <a:pt x="29090" y="7276"/>
                  <a:pt x="28320" y="8083"/>
                </a:cubicBezTo>
                <a:cubicBezTo>
                  <a:pt x="27550" y="8853"/>
                  <a:pt x="26707" y="9586"/>
                  <a:pt x="25791" y="10246"/>
                </a:cubicBezTo>
                <a:cubicBezTo>
                  <a:pt x="24911" y="10869"/>
                  <a:pt x="23994" y="11419"/>
                  <a:pt x="23041" y="11932"/>
                </a:cubicBezTo>
                <a:cubicBezTo>
                  <a:pt x="23555" y="11162"/>
                  <a:pt x="24068" y="10392"/>
                  <a:pt x="24618" y="9696"/>
                </a:cubicBezTo>
                <a:cubicBezTo>
                  <a:pt x="25314" y="8853"/>
                  <a:pt x="26011" y="8009"/>
                  <a:pt x="26744" y="7203"/>
                </a:cubicBezTo>
                <a:cubicBezTo>
                  <a:pt x="27514" y="6396"/>
                  <a:pt x="28283" y="5627"/>
                  <a:pt x="29090" y="4857"/>
                </a:cubicBezTo>
                <a:cubicBezTo>
                  <a:pt x="29896" y="4087"/>
                  <a:pt x="30703" y="3354"/>
                  <a:pt x="31546" y="2621"/>
                </a:cubicBezTo>
                <a:cubicBezTo>
                  <a:pt x="32023" y="2217"/>
                  <a:pt x="32462" y="1814"/>
                  <a:pt x="32976" y="1448"/>
                </a:cubicBezTo>
                <a:close/>
                <a:moveTo>
                  <a:pt x="46026" y="7826"/>
                </a:moveTo>
                <a:lnTo>
                  <a:pt x="46026" y="7826"/>
                </a:lnTo>
                <a:cubicBezTo>
                  <a:pt x="43350" y="9182"/>
                  <a:pt x="40491" y="10282"/>
                  <a:pt x="37595" y="11052"/>
                </a:cubicBezTo>
                <a:cubicBezTo>
                  <a:pt x="34479" y="11858"/>
                  <a:pt x="31253" y="12335"/>
                  <a:pt x="28027" y="12445"/>
                </a:cubicBezTo>
                <a:cubicBezTo>
                  <a:pt x="27633" y="12454"/>
                  <a:pt x="27236" y="12459"/>
                  <a:pt x="26839" y="12459"/>
                </a:cubicBezTo>
                <a:cubicBezTo>
                  <a:pt x="25646" y="12459"/>
                  <a:pt x="24443" y="12418"/>
                  <a:pt x="23261" y="12335"/>
                </a:cubicBezTo>
                <a:cubicBezTo>
                  <a:pt x="24288" y="11968"/>
                  <a:pt x="25314" y="11675"/>
                  <a:pt x="26341" y="11345"/>
                </a:cubicBezTo>
                <a:cubicBezTo>
                  <a:pt x="29456" y="10429"/>
                  <a:pt x="32609" y="9659"/>
                  <a:pt x="35798" y="9072"/>
                </a:cubicBezTo>
                <a:cubicBezTo>
                  <a:pt x="38988" y="8486"/>
                  <a:pt x="42213" y="8046"/>
                  <a:pt x="45476" y="7863"/>
                </a:cubicBezTo>
                <a:lnTo>
                  <a:pt x="46026" y="7826"/>
                </a:lnTo>
                <a:close/>
                <a:moveTo>
                  <a:pt x="25754" y="2034"/>
                </a:moveTo>
                <a:lnTo>
                  <a:pt x="25754" y="2034"/>
                </a:lnTo>
                <a:cubicBezTo>
                  <a:pt x="25204" y="3391"/>
                  <a:pt x="24618" y="4784"/>
                  <a:pt x="23958" y="6103"/>
                </a:cubicBezTo>
                <a:cubicBezTo>
                  <a:pt x="23151" y="7753"/>
                  <a:pt x="22235" y="9329"/>
                  <a:pt x="21208" y="10832"/>
                </a:cubicBezTo>
                <a:cubicBezTo>
                  <a:pt x="20732" y="11565"/>
                  <a:pt x="20219" y="12262"/>
                  <a:pt x="19705" y="12995"/>
                </a:cubicBezTo>
                <a:cubicBezTo>
                  <a:pt x="20035" y="11345"/>
                  <a:pt x="20585" y="9769"/>
                  <a:pt x="21318" y="8266"/>
                </a:cubicBezTo>
                <a:cubicBezTo>
                  <a:pt x="21722" y="7460"/>
                  <a:pt x="22162" y="6653"/>
                  <a:pt x="22675" y="5883"/>
                </a:cubicBezTo>
                <a:cubicBezTo>
                  <a:pt x="23225" y="5113"/>
                  <a:pt x="23774" y="4380"/>
                  <a:pt x="24398" y="3684"/>
                </a:cubicBezTo>
                <a:cubicBezTo>
                  <a:pt x="24838" y="3134"/>
                  <a:pt x="25314" y="2584"/>
                  <a:pt x="25754" y="2034"/>
                </a:cubicBezTo>
                <a:close/>
                <a:moveTo>
                  <a:pt x="20145" y="1191"/>
                </a:moveTo>
                <a:cubicBezTo>
                  <a:pt x="19925" y="2144"/>
                  <a:pt x="19705" y="3097"/>
                  <a:pt x="19449" y="4014"/>
                </a:cubicBezTo>
                <a:cubicBezTo>
                  <a:pt x="19119" y="5150"/>
                  <a:pt x="18752" y="6250"/>
                  <a:pt x="18349" y="7313"/>
                </a:cubicBezTo>
                <a:cubicBezTo>
                  <a:pt x="17946" y="8376"/>
                  <a:pt x="17506" y="9439"/>
                  <a:pt x="16993" y="10465"/>
                </a:cubicBezTo>
                <a:cubicBezTo>
                  <a:pt x="16443" y="11455"/>
                  <a:pt x="15893" y="12445"/>
                  <a:pt x="15233" y="13398"/>
                </a:cubicBezTo>
                <a:cubicBezTo>
                  <a:pt x="14647" y="14241"/>
                  <a:pt x="14023" y="15084"/>
                  <a:pt x="13327" y="15854"/>
                </a:cubicBezTo>
                <a:cubicBezTo>
                  <a:pt x="13547" y="14864"/>
                  <a:pt x="13767" y="13875"/>
                  <a:pt x="14060" y="12958"/>
                </a:cubicBezTo>
                <a:cubicBezTo>
                  <a:pt x="14353" y="11858"/>
                  <a:pt x="14720" y="10795"/>
                  <a:pt x="15160" y="9769"/>
                </a:cubicBezTo>
                <a:cubicBezTo>
                  <a:pt x="15600" y="8706"/>
                  <a:pt x="16040" y="7679"/>
                  <a:pt x="16516" y="6726"/>
                </a:cubicBezTo>
                <a:cubicBezTo>
                  <a:pt x="17029" y="5700"/>
                  <a:pt x="17616" y="4747"/>
                  <a:pt x="18239" y="3830"/>
                </a:cubicBezTo>
                <a:cubicBezTo>
                  <a:pt x="18532" y="3354"/>
                  <a:pt x="18862" y="2914"/>
                  <a:pt x="19192" y="2437"/>
                </a:cubicBezTo>
                <a:cubicBezTo>
                  <a:pt x="19522" y="1998"/>
                  <a:pt x="19779" y="1594"/>
                  <a:pt x="20145" y="1191"/>
                </a:cubicBezTo>
                <a:close/>
                <a:moveTo>
                  <a:pt x="22073" y="13485"/>
                </a:moveTo>
                <a:cubicBezTo>
                  <a:pt x="22652" y="13485"/>
                  <a:pt x="23232" y="13513"/>
                  <a:pt x="23811" y="13581"/>
                </a:cubicBezTo>
                <a:cubicBezTo>
                  <a:pt x="25387" y="13728"/>
                  <a:pt x="26964" y="13911"/>
                  <a:pt x="28540" y="14131"/>
                </a:cubicBezTo>
                <a:cubicBezTo>
                  <a:pt x="30116" y="14351"/>
                  <a:pt x="31656" y="14645"/>
                  <a:pt x="33196" y="14938"/>
                </a:cubicBezTo>
                <a:cubicBezTo>
                  <a:pt x="34772" y="15231"/>
                  <a:pt x="36275" y="15598"/>
                  <a:pt x="37778" y="16001"/>
                </a:cubicBezTo>
                <a:cubicBezTo>
                  <a:pt x="39281" y="16367"/>
                  <a:pt x="40747" y="16807"/>
                  <a:pt x="42177" y="17247"/>
                </a:cubicBezTo>
                <a:cubicBezTo>
                  <a:pt x="40894" y="17247"/>
                  <a:pt x="39611" y="17247"/>
                  <a:pt x="38291" y="17211"/>
                </a:cubicBezTo>
                <a:cubicBezTo>
                  <a:pt x="36751" y="17137"/>
                  <a:pt x="35212" y="17027"/>
                  <a:pt x="33635" y="16844"/>
                </a:cubicBezTo>
                <a:cubicBezTo>
                  <a:pt x="32096" y="16697"/>
                  <a:pt x="30593" y="16477"/>
                  <a:pt x="29053" y="16184"/>
                </a:cubicBezTo>
                <a:cubicBezTo>
                  <a:pt x="27550" y="15891"/>
                  <a:pt x="26047" y="15524"/>
                  <a:pt x="24581" y="15121"/>
                </a:cubicBezTo>
                <a:cubicBezTo>
                  <a:pt x="23078" y="14681"/>
                  <a:pt x="21612" y="14205"/>
                  <a:pt x="20145" y="13618"/>
                </a:cubicBezTo>
                <a:lnTo>
                  <a:pt x="20072" y="13581"/>
                </a:lnTo>
                <a:cubicBezTo>
                  <a:pt x="20739" y="13523"/>
                  <a:pt x="21406" y="13485"/>
                  <a:pt x="22073" y="13485"/>
                </a:cubicBezTo>
                <a:close/>
                <a:moveTo>
                  <a:pt x="14353" y="3794"/>
                </a:moveTo>
                <a:cubicBezTo>
                  <a:pt x="14243" y="4490"/>
                  <a:pt x="14133" y="5187"/>
                  <a:pt x="13950" y="5883"/>
                </a:cubicBezTo>
                <a:cubicBezTo>
                  <a:pt x="13730" y="6946"/>
                  <a:pt x="13437" y="7973"/>
                  <a:pt x="13107" y="8999"/>
                </a:cubicBezTo>
                <a:cubicBezTo>
                  <a:pt x="12814" y="10026"/>
                  <a:pt x="12447" y="11015"/>
                  <a:pt x="12044" y="12005"/>
                </a:cubicBezTo>
                <a:cubicBezTo>
                  <a:pt x="11604" y="12995"/>
                  <a:pt x="11164" y="13985"/>
                  <a:pt x="10688" y="14938"/>
                </a:cubicBezTo>
                <a:cubicBezTo>
                  <a:pt x="10174" y="15891"/>
                  <a:pt x="9661" y="16807"/>
                  <a:pt x="9111" y="17724"/>
                </a:cubicBezTo>
                <a:cubicBezTo>
                  <a:pt x="9045" y="17757"/>
                  <a:pt x="9009" y="17790"/>
                  <a:pt x="8976" y="17849"/>
                </a:cubicBezTo>
                <a:lnTo>
                  <a:pt x="8976" y="17849"/>
                </a:lnTo>
                <a:cubicBezTo>
                  <a:pt x="9747" y="13838"/>
                  <a:pt x="11063" y="9972"/>
                  <a:pt x="12924" y="6360"/>
                </a:cubicBezTo>
                <a:cubicBezTo>
                  <a:pt x="13400" y="5480"/>
                  <a:pt x="13840" y="4637"/>
                  <a:pt x="14353" y="3794"/>
                </a:cubicBezTo>
                <a:close/>
                <a:moveTo>
                  <a:pt x="16296" y="15084"/>
                </a:moveTo>
                <a:cubicBezTo>
                  <a:pt x="17433" y="15084"/>
                  <a:pt x="18532" y="15231"/>
                  <a:pt x="19632" y="15488"/>
                </a:cubicBezTo>
                <a:cubicBezTo>
                  <a:pt x="21098" y="15818"/>
                  <a:pt x="22528" y="16184"/>
                  <a:pt x="23958" y="16551"/>
                </a:cubicBezTo>
                <a:cubicBezTo>
                  <a:pt x="25387" y="16917"/>
                  <a:pt x="26817" y="17321"/>
                  <a:pt x="28247" y="17724"/>
                </a:cubicBezTo>
                <a:cubicBezTo>
                  <a:pt x="29640" y="18164"/>
                  <a:pt x="31069" y="18604"/>
                  <a:pt x="32499" y="19043"/>
                </a:cubicBezTo>
                <a:cubicBezTo>
                  <a:pt x="33672" y="19447"/>
                  <a:pt x="34882" y="19887"/>
                  <a:pt x="36055" y="20290"/>
                </a:cubicBezTo>
                <a:cubicBezTo>
                  <a:pt x="35029" y="20143"/>
                  <a:pt x="33965" y="19997"/>
                  <a:pt x="32902" y="19777"/>
                </a:cubicBezTo>
                <a:cubicBezTo>
                  <a:pt x="31509" y="19520"/>
                  <a:pt x="30080" y="19190"/>
                  <a:pt x="28650" y="18860"/>
                </a:cubicBezTo>
                <a:cubicBezTo>
                  <a:pt x="27257" y="18494"/>
                  <a:pt x="25827" y="18090"/>
                  <a:pt x="24434" y="17687"/>
                </a:cubicBezTo>
                <a:cubicBezTo>
                  <a:pt x="23005" y="17284"/>
                  <a:pt x="21648" y="16844"/>
                  <a:pt x="20255" y="16404"/>
                </a:cubicBezTo>
                <a:cubicBezTo>
                  <a:pt x="18936" y="15964"/>
                  <a:pt x="17616" y="15524"/>
                  <a:pt x="16296" y="15084"/>
                </a:cubicBezTo>
                <a:close/>
                <a:moveTo>
                  <a:pt x="570" y="19997"/>
                </a:moveTo>
                <a:cubicBezTo>
                  <a:pt x="533" y="19997"/>
                  <a:pt x="497" y="20033"/>
                  <a:pt x="497" y="20107"/>
                </a:cubicBezTo>
                <a:lnTo>
                  <a:pt x="497" y="20363"/>
                </a:lnTo>
                <a:cubicBezTo>
                  <a:pt x="497" y="20400"/>
                  <a:pt x="533" y="20436"/>
                  <a:pt x="570" y="20436"/>
                </a:cubicBezTo>
                <a:cubicBezTo>
                  <a:pt x="607" y="20436"/>
                  <a:pt x="643" y="20400"/>
                  <a:pt x="643" y="20363"/>
                </a:cubicBezTo>
                <a:lnTo>
                  <a:pt x="643" y="20107"/>
                </a:lnTo>
                <a:cubicBezTo>
                  <a:pt x="643" y="20033"/>
                  <a:pt x="607" y="19997"/>
                  <a:pt x="570" y="19997"/>
                </a:cubicBezTo>
                <a:close/>
                <a:moveTo>
                  <a:pt x="12337" y="17321"/>
                </a:moveTo>
                <a:cubicBezTo>
                  <a:pt x="13034" y="17321"/>
                  <a:pt x="13693" y="17357"/>
                  <a:pt x="14390" y="17431"/>
                </a:cubicBezTo>
                <a:cubicBezTo>
                  <a:pt x="15746" y="17614"/>
                  <a:pt x="17103" y="17944"/>
                  <a:pt x="18459" y="18347"/>
                </a:cubicBezTo>
                <a:cubicBezTo>
                  <a:pt x="19779" y="18714"/>
                  <a:pt x="21098" y="19117"/>
                  <a:pt x="22418" y="19520"/>
                </a:cubicBezTo>
                <a:cubicBezTo>
                  <a:pt x="23738" y="19923"/>
                  <a:pt x="25057" y="20326"/>
                  <a:pt x="26341" y="20803"/>
                </a:cubicBezTo>
                <a:cubicBezTo>
                  <a:pt x="27147" y="21096"/>
                  <a:pt x="27953" y="21390"/>
                  <a:pt x="28723" y="21719"/>
                </a:cubicBezTo>
                <a:cubicBezTo>
                  <a:pt x="28063" y="21573"/>
                  <a:pt x="27404" y="21463"/>
                  <a:pt x="26744" y="21353"/>
                </a:cubicBezTo>
                <a:cubicBezTo>
                  <a:pt x="25351" y="21133"/>
                  <a:pt x="24031" y="20950"/>
                  <a:pt x="22675" y="20693"/>
                </a:cubicBezTo>
                <a:cubicBezTo>
                  <a:pt x="21318" y="20473"/>
                  <a:pt x="19962" y="20253"/>
                  <a:pt x="18642" y="19923"/>
                </a:cubicBezTo>
                <a:cubicBezTo>
                  <a:pt x="17286" y="19630"/>
                  <a:pt x="15966" y="19300"/>
                  <a:pt x="14647" y="18933"/>
                </a:cubicBezTo>
                <a:cubicBezTo>
                  <a:pt x="13364" y="18530"/>
                  <a:pt x="12081" y="18090"/>
                  <a:pt x="10834" y="17540"/>
                </a:cubicBezTo>
                <a:cubicBezTo>
                  <a:pt x="11311" y="17431"/>
                  <a:pt x="11824" y="17357"/>
                  <a:pt x="12337" y="17321"/>
                </a:cubicBezTo>
                <a:close/>
                <a:moveTo>
                  <a:pt x="34277" y="1"/>
                </a:moveTo>
                <a:cubicBezTo>
                  <a:pt x="34258" y="1"/>
                  <a:pt x="34240" y="6"/>
                  <a:pt x="34222" y="18"/>
                </a:cubicBezTo>
                <a:lnTo>
                  <a:pt x="34112" y="165"/>
                </a:lnTo>
                <a:lnTo>
                  <a:pt x="33929" y="311"/>
                </a:lnTo>
                <a:cubicBezTo>
                  <a:pt x="33159" y="934"/>
                  <a:pt x="32426" y="1558"/>
                  <a:pt x="31693" y="2181"/>
                </a:cubicBezTo>
                <a:cubicBezTo>
                  <a:pt x="30849" y="2914"/>
                  <a:pt x="30006" y="3647"/>
                  <a:pt x="29200" y="4417"/>
                </a:cubicBezTo>
                <a:cubicBezTo>
                  <a:pt x="28393" y="5187"/>
                  <a:pt x="27624" y="5957"/>
                  <a:pt x="26854" y="6763"/>
                </a:cubicBezTo>
                <a:cubicBezTo>
                  <a:pt x="26084" y="7570"/>
                  <a:pt x="25387" y="8376"/>
                  <a:pt x="24728" y="9256"/>
                </a:cubicBezTo>
                <a:cubicBezTo>
                  <a:pt x="24031" y="10136"/>
                  <a:pt x="23408" y="11015"/>
                  <a:pt x="22858" y="11968"/>
                </a:cubicBezTo>
                <a:cubicBezTo>
                  <a:pt x="22748" y="12042"/>
                  <a:pt x="22675" y="12078"/>
                  <a:pt x="22565" y="12115"/>
                </a:cubicBezTo>
                <a:cubicBezTo>
                  <a:pt x="22491" y="12152"/>
                  <a:pt x="22455" y="12225"/>
                  <a:pt x="22491" y="12262"/>
                </a:cubicBezTo>
                <a:cubicBezTo>
                  <a:pt x="21538" y="12592"/>
                  <a:pt x="20585" y="12922"/>
                  <a:pt x="19595" y="13288"/>
                </a:cubicBezTo>
                <a:cubicBezTo>
                  <a:pt x="19595" y="13288"/>
                  <a:pt x="19595" y="13252"/>
                  <a:pt x="19595" y="13252"/>
                </a:cubicBezTo>
                <a:cubicBezTo>
                  <a:pt x="20145" y="12592"/>
                  <a:pt x="20659" y="11895"/>
                  <a:pt x="21172" y="11199"/>
                </a:cubicBezTo>
                <a:cubicBezTo>
                  <a:pt x="21648" y="10539"/>
                  <a:pt x="22198" y="9696"/>
                  <a:pt x="22675" y="8889"/>
                </a:cubicBezTo>
                <a:cubicBezTo>
                  <a:pt x="23628" y="7313"/>
                  <a:pt x="24471" y="5700"/>
                  <a:pt x="25241" y="4014"/>
                </a:cubicBezTo>
                <a:cubicBezTo>
                  <a:pt x="25644" y="3061"/>
                  <a:pt x="26011" y="2107"/>
                  <a:pt x="26341" y="1118"/>
                </a:cubicBezTo>
                <a:cubicBezTo>
                  <a:pt x="26341" y="1047"/>
                  <a:pt x="26295" y="1006"/>
                  <a:pt x="26242" y="1006"/>
                </a:cubicBezTo>
                <a:cubicBezTo>
                  <a:pt x="26214" y="1006"/>
                  <a:pt x="26183" y="1018"/>
                  <a:pt x="26157" y="1044"/>
                </a:cubicBezTo>
                <a:cubicBezTo>
                  <a:pt x="25644" y="1851"/>
                  <a:pt x="25057" y="2621"/>
                  <a:pt x="24434" y="3317"/>
                </a:cubicBezTo>
                <a:cubicBezTo>
                  <a:pt x="23811" y="4050"/>
                  <a:pt x="23225" y="4747"/>
                  <a:pt x="22675" y="5517"/>
                </a:cubicBezTo>
                <a:cubicBezTo>
                  <a:pt x="21612" y="7020"/>
                  <a:pt x="20768" y="8669"/>
                  <a:pt x="20145" y="10392"/>
                </a:cubicBezTo>
                <a:cubicBezTo>
                  <a:pt x="19815" y="11382"/>
                  <a:pt x="19522" y="12372"/>
                  <a:pt x="19339" y="13398"/>
                </a:cubicBezTo>
                <a:cubicBezTo>
                  <a:pt x="18899" y="13545"/>
                  <a:pt x="18496" y="13691"/>
                  <a:pt x="18092" y="13875"/>
                </a:cubicBezTo>
                <a:cubicBezTo>
                  <a:pt x="17286" y="14168"/>
                  <a:pt x="16443" y="14498"/>
                  <a:pt x="15636" y="14828"/>
                </a:cubicBezTo>
                <a:lnTo>
                  <a:pt x="15563" y="14791"/>
                </a:lnTo>
                <a:cubicBezTo>
                  <a:pt x="15490" y="14791"/>
                  <a:pt x="15380" y="14864"/>
                  <a:pt x="15416" y="14938"/>
                </a:cubicBezTo>
                <a:lnTo>
                  <a:pt x="15270" y="14974"/>
                </a:lnTo>
                <a:lnTo>
                  <a:pt x="15196" y="14974"/>
                </a:lnTo>
                <a:cubicBezTo>
                  <a:pt x="15196" y="14974"/>
                  <a:pt x="15160" y="14974"/>
                  <a:pt x="15160" y="15011"/>
                </a:cubicBezTo>
                <a:cubicBezTo>
                  <a:pt x="14683" y="15231"/>
                  <a:pt x="14207" y="15414"/>
                  <a:pt x="13730" y="15634"/>
                </a:cubicBezTo>
                <a:cubicBezTo>
                  <a:pt x="13840" y="15488"/>
                  <a:pt x="13987" y="15304"/>
                  <a:pt x="14133" y="15194"/>
                </a:cubicBezTo>
                <a:cubicBezTo>
                  <a:pt x="14500" y="14754"/>
                  <a:pt x="14867" y="14315"/>
                  <a:pt x="15196" y="13875"/>
                </a:cubicBezTo>
                <a:cubicBezTo>
                  <a:pt x="15856" y="12922"/>
                  <a:pt x="16479" y="11932"/>
                  <a:pt x="17029" y="10942"/>
                </a:cubicBezTo>
                <a:cubicBezTo>
                  <a:pt x="17579" y="9916"/>
                  <a:pt x="18056" y="8853"/>
                  <a:pt x="18496" y="7789"/>
                </a:cubicBezTo>
                <a:cubicBezTo>
                  <a:pt x="18899" y="6726"/>
                  <a:pt x="19302" y="5627"/>
                  <a:pt x="19632" y="4490"/>
                </a:cubicBezTo>
                <a:cubicBezTo>
                  <a:pt x="19925" y="3391"/>
                  <a:pt x="20219" y="2254"/>
                  <a:pt x="20439" y="1118"/>
                </a:cubicBezTo>
                <a:cubicBezTo>
                  <a:pt x="20475" y="971"/>
                  <a:pt x="20512" y="824"/>
                  <a:pt x="20549" y="714"/>
                </a:cubicBezTo>
                <a:cubicBezTo>
                  <a:pt x="20549" y="609"/>
                  <a:pt x="20473" y="523"/>
                  <a:pt x="20404" y="523"/>
                </a:cubicBezTo>
                <a:cubicBezTo>
                  <a:pt x="20376" y="523"/>
                  <a:pt x="20349" y="537"/>
                  <a:pt x="20329" y="568"/>
                </a:cubicBezTo>
                <a:cubicBezTo>
                  <a:pt x="19632" y="1448"/>
                  <a:pt x="18936" y="2364"/>
                  <a:pt x="18312" y="3317"/>
                </a:cubicBezTo>
                <a:cubicBezTo>
                  <a:pt x="17689" y="4270"/>
                  <a:pt x="17103" y="5223"/>
                  <a:pt x="16553" y="6213"/>
                </a:cubicBezTo>
                <a:cubicBezTo>
                  <a:pt x="16040" y="7203"/>
                  <a:pt x="15526" y="8229"/>
                  <a:pt x="15086" y="9256"/>
                </a:cubicBezTo>
                <a:cubicBezTo>
                  <a:pt x="14683" y="10319"/>
                  <a:pt x="14280" y="11345"/>
                  <a:pt x="13950" y="12445"/>
                </a:cubicBezTo>
                <a:cubicBezTo>
                  <a:pt x="13584" y="13508"/>
                  <a:pt x="13327" y="14571"/>
                  <a:pt x="13070" y="15708"/>
                </a:cubicBezTo>
                <a:cubicBezTo>
                  <a:pt x="13070" y="15781"/>
                  <a:pt x="13070" y="15891"/>
                  <a:pt x="13034" y="15964"/>
                </a:cubicBezTo>
                <a:cubicBezTo>
                  <a:pt x="11751" y="16551"/>
                  <a:pt x="10504" y="17137"/>
                  <a:pt x="9221" y="17724"/>
                </a:cubicBezTo>
                <a:cubicBezTo>
                  <a:pt x="9734" y="16954"/>
                  <a:pt x="10248" y="16184"/>
                  <a:pt x="10688" y="15341"/>
                </a:cubicBezTo>
                <a:cubicBezTo>
                  <a:pt x="11201" y="14388"/>
                  <a:pt x="11641" y="13435"/>
                  <a:pt x="12081" y="12445"/>
                </a:cubicBezTo>
                <a:cubicBezTo>
                  <a:pt x="12520" y="11492"/>
                  <a:pt x="12887" y="10465"/>
                  <a:pt x="13254" y="9439"/>
                </a:cubicBezTo>
                <a:cubicBezTo>
                  <a:pt x="13584" y="8413"/>
                  <a:pt x="13877" y="7386"/>
                  <a:pt x="14133" y="6323"/>
                </a:cubicBezTo>
                <a:cubicBezTo>
                  <a:pt x="14353" y="5297"/>
                  <a:pt x="14573" y="4234"/>
                  <a:pt x="14720" y="3171"/>
                </a:cubicBezTo>
                <a:lnTo>
                  <a:pt x="14793" y="2767"/>
                </a:lnTo>
                <a:cubicBezTo>
                  <a:pt x="14793" y="2667"/>
                  <a:pt x="14716" y="2610"/>
                  <a:pt x="14640" y="2610"/>
                </a:cubicBezTo>
                <a:cubicBezTo>
                  <a:pt x="14578" y="2610"/>
                  <a:pt x="14516" y="2648"/>
                  <a:pt x="14500" y="2731"/>
                </a:cubicBezTo>
                <a:lnTo>
                  <a:pt x="14463" y="3097"/>
                </a:lnTo>
                <a:cubicBezTo>
                  <a:pt x="14427" y="3134"/>
                  <a:pt x="14390" y="3134"/>
                  <a:pt x="14390" y="3171"/>
                </a:cubicBezTo>
                <a:cubicBezTo>
                  <a:pt x="13290" y="4930"/>
                  <a:pt x="12337" y="6763"/>
                  <a:pt x="11494" y="8669"/>
                </a:cubicBezTo>
                <a:cubicBezTo>
                  <a:pt x="10688" y="10575"/>
                  <a:pt x="9991" y="12518"/>
                  <a:pt x="9441" y="14498"/>
                </a:cubicBezTo>
                <a:cubicBezTo>
                  <a:pt x="9148" y="15634"/>
                  <a:pt x="8891" y="16734"/>
                  <a:pt x="8671" y="17870"/>
                </a:cubicBezTo>
                <a:cubicBezTo>
                  <a:pt x="8671" y="17907"/>
                  <a:pt x="8671" y="17980"/>
                  <a:pt x="8708" y="17980"/>
                </a:cubicBezTo>
                <a:cubicBezTo>
                  <a:pt x="5959" y="19300"/>
                  <a:pt x="3356" y="20876"/>
                  <a:pt x="936" y="22709"/>
                </a:cubicBezTo>
                <a:cubicBezTo>
                  <a:pt x="643" y="22929"/>
                  <a:pt x="350" y="23186"/>
                  <a:pt x="57" y="23406"/>
                </a:cubicBezTo>
                <a:cubicBezTo>
                  <a:pt x="0" y="23462"/>
                  <a:pt x="52" y="23540"/>
                  <a:pt x="112" y="23540"/>
                </a:cubicBezTo>
                <a:cubicBezTo>
                  <a:pt x="131" y="23540"/>
                  <a:pt x="150" y="23533"/>
                  <a:pt x="167" y="23516"/>
                </a:cubicBezTo>
                <a:cubicBezTo>
                  <a:pt x="2696" y="21573"/>
                  <a:pt x="5409" y="19887"/>
                  <a:pt x="8268" y="18494"/>
                </a:cubicBezTo>
                <a:cubicBezTo>
                  <a:pt x="8928" y="18164"/>
                  <a:pt x="9588" y="17870"/>
                  <a:pt x="10248" y="17540"/>
                </a:cubicBezTo>
                <a:cubicBezTo>
                  <a:pt x="10248" y="17577"/>
                  <a:pt x="10284" y="17577"/>
                  <a:pt x="10321" y="17577"/>
                </a:cubicBezTo>
                <a:cubicBezTo>
                  <a:pt x="11531" y="18127"/>
                  <a:pt x="12777" y="18567"/>
                  <a:pt x="14023" y="18970"/>
                </a:cubicBezTo>
                <a:cubicBezTo>
                  <a:pt x="15343" y="19373"/>
                  <a:pt x="16663" y="19703"/>
                  <a:pt x="17982" y="20033"/>
                </a:cubicBezTo>
                <a:cubicBezTo>
                  <a:pt x="19339" y="20326"/>
                  <a:pt x="20659" y="20583"/>
                  <a:pt x="22015" y="20803"/>
                </a:cubicBezTo>
                <a:cubicBezTo>
                  <a:pt x="23371" y="21060"/>
                  <a:pt x="24764" y="21280"/>
                  <a:pt x="26121" y="21500"/>
                </a:cubicBezTo>
                <a:cubicBezTo>
                  <a:pt x="27514" y="21646"/>
                  <a:pt x="28870" y="21939"/>
                  <a:pt x="30226" y="22306"/>
                </a:cubicBezTo>
                <a:cubicBezTo>
                  <a:pt x="30373" y="22379"/>
                  <a:pt x="30556" y="22416"/>
                  <a:pt x="30703" y="22489"/>
                </a:cubicBezTo>
                <a:cubicBezTo>
                  <a:pt x="30721" y="22498"/>
                  <a:pt x="30738" y="22502"/>
                  <a:pt x="30755" y="22502"/>
                </a:cubicBezTo>
                <a:cubicBezTo>
                  <a:pt x="30873" y="22502"/>
                  <a:pt x="30941" y="22297"/>
                  <a:pt x="30813" y="22233"/>
                </a:cubicBezTo>
                <a:cubicBezTo>
                  <a:pt x="29530" y="21683"/>
                  <a:pt x="28247" y="21133"/>
                  <a:pt x="26927" y="20693"/>
                </a:cubicBezTo>
                <a:cubicBezTo>
                  <a:pt x="25607" y="20217"/>
                  <a:pt x="24288" y="19777"/>
                  <a:pt x="22968" y="19373"/>
                </a:cubicBezTo>
                <a:cubicBezTo>
                  <a:pt x="21612" y="18970"/>
                  <a:pt x="20292" y="18567"/>
                  <a:pt x="18936" y="18200"/>
                </a:cubicBezTo>
                <a:cubicBezTo>
                  <a:pt x="17579" y="17797"/>
                  <a:pt x="16223" y="17467"/>
                  <a:pt x="14830" y="17247"/>
                </a:cubicBezTo>
                <a:cubicBezTo>
                  <a:pt x="14230" y="17150"/>
                  <a:pt x="13629" y="17103"/>
                  <a:pt x="13029" y="17103"/>
                </a:cubicBezTo>
                <a:cubicBezTo>
                  <a:pt x="12273" y="17103"/>
                  <a:pt x="11517" y="17177"/>
                  <a:pt x="10761" y="17321"/>
                </a:cubicBezTo>
                <a:lnTo>
                  <a:pt x="10651" y="17357"/>
                </a:lnTo>
                <a:cubicBezTo>
                  <a:pt x="11384" y="16991"/>
                  <a:pt x="12154" y="16624"/>
                  <a:pt x="12924" y="16294"/>
                </a:cubicBezTo>
                <a:lnTo>
                  <a:pt x="12924" y="16294"/>
                </a:lnTo>
                <a:lnTo>
                  <a:pt x="12850" y="16404"/>
                </a:lnTo>
                <a:cubicBezTo>
                  <a:pt x="12850" y="16430"/>
                  <a:pt x="12869" y="16456"/>
                  <a:pt x="12892" y="16456"/>
                </a:cubicBezTo>
                <a:cubicBezTo>
                  <a:pt x="12902" y="16456"/>
                  <a:pt x="12913" y="16451"/>
                  <a:pt x="12924" y="16441"/>
                </a:cubicBezTo>
                <a:cubicBezTo>
                  <a:pt x="12997" y="16404"/>
                  <a:pt x="13070" y="16331"/>
                  <a:pt x="13144" y="16257"/>
                </a:cubicBezTo>
                <a:cubicBezTo>
                  <a:pt x="13180" y="16257"/>
                  <a:pt x="13254" y="16221"/>
                  <a:pt x="13254" y="16184"/>
                </a:cubicBezTo>
                <a:cubicBezTo>
                  <a:pt x="14023" y="15818"/>
                  <a:pt x="14830" y="15488"/>
                  <a:pt x="15636" y="15158"/>
                </a:cubicBezTo>
                <a:cubicBezTo>
                  <a:pt x="16993" y="15634"/>
                  <a:pt x="18312" y="16074"/>
                  <a:pt x="19669" y="16477"/>
                </a:cubicBezTo>
                <a:cubicBezTo>
                  <a:pt x="20988" y="16917"/>
                  <a:pt x="22491" y="17357"/>
                  <a:pt x="23848" y="17797"/>
                </a:cubicBezTo>
                <a:cubicBezTo>
                  <a:pt x="25241" y="18200"/>
                  <a:pt x="26670" y="18604"/>
                  <a:pt x="28100" y="18970"/>
                </a:cubicBezTo>
                <a:cubicBezTo>
                  <a:pt x="29493" y="19337"/>
                  <a:pt x="30923" y="19667"/>
                  <a:pt x="32352" y="19923"/>
                </a:cubicBezTo>
                <a:cubicBezTo>
                  <a:pt x="33782" y="20217"/>
                  <a:pt x="35248" y="20473"/>
                  <a:pt x="36678" y="20656"/>
                </a:cubicBezTo>
                <a:lnTo>
                  <a:pt x="37228" y="20693"/>
                </a:lnTo>
                <a:cubicBezTo>
                  <a:pt x="37375" y="20693"/>
                  <a:pt x="37375" y="20473"/>
                  <a:pt x="37265" y="20436"/>
                </a:cubicBezTo>
                <a:cubicBezTo>
                  <a:pt x="35872" y="19923"/>
                  <a:pt x="34442" y="19447"/>
                  <a:pt x="33049" y="18970"/>
                </a:cubicBezTo>
                <a:cubicBezTo>
                  <a:pt x="31619" y="18494"/>
                  <a:pt x="30226" y="18054"/>
                  <a:pt x="28797" y="17614"/>
                </a:cubicBezTo>
                <a:cubicBezTo>
                  <a:pt x="27367" y="17211"/>
                  <a:pt x="25901" y="16807"/>
                  <a:pt x="24471" y="16441"/>
                </a:cubicBezTo>
                <a:cubicBezTo>
                  <a:pt x="23041" y="16038"/>
                  <a:pt x="21575" y="15708"/>
                  <a:pt x="20145" y="15378"/>
                </a:cubicBezTo>
                <a:cubicBezTo>
                  <a:pt x="18826" y="15048"/>
                  <a:pt x="17506" y="14901"/>
                  <a:pt x="16186" y="14901"/>
                </a:cubicBezTo>
                <a:lnTo>
                  <a:pt x="17139" y="14535"/>
                </a:lnTo>
                <a:cubicBezTo>
                  <a:pt x="17873" y="14241"/>
                  <a:pt x="18569" y="13985"/>
                  <a:pt x="19302" y="13691"/>
                </a:cubicBezTo>
                <a:lnTo>
                  <a:pt x="19522" y="13655"/>
                </a:lnTo>
                <a:cubicBezTo>
                  <a:pt x="20952" y="14241"/>
                  <a:pt x="22418" y="14754"/>
                  <a:pt x="23921" y="15194"/>
                </a:cubicBezTo>
                <a:cubicBezTo>
                  <a:pt x="25424" y="15634"/>
                  <a:pt x="26927" y="16001"/>
                  <a:pt x="28430" y="16294"/>
                </a:cubicBezTo>
                <a:cubicBezTo>
                  <a:pt x="29970" y="16587"/>
                  <a:pt x="31509" y="16844"/>
                  <a:pt x="33012" y="17027"/>
                </a:cubicBezTo>
                <a:cubicBezTo>
                  <a:pt x="34552" y="17211"/>
                  <a:pt x="36128" y="17321"/>
                  <a:pt x="37705" y="17394"/>
                </a:cubicBezTo>
                <a:cubicBezTo>
                  <a:pt x="38832" y="17448"/>
                  <a:pt x="39978" y="17482"/>
                  <a:pt x="41116" y="17482"/>
                </a:cubicBezTo>
                <a:cubicBezTo>
                  <a:pt x="41532" y="17482"/>
                  <a:pt x="41948" y="17477"/>
                  <a:pt x="42360" y="17467"/>
                </a:cubicBezTo>
                <a:lnTo>
                  <a:pt x="42947" y="17467"/>
                </a:lnTo>
                <a:cubicBezTo>
                  <a:pt x="43057" y="17467"/>
                  <a:pt x="43093" y="17284"/>
                  <a:pt x="42947" y="17211"/>
                </a:cubicBezTo>
                <a:cubicBezTo>
                  <a:pt x="41444" y="16734"/>
                  <a:pt x="39904" y="16294"/>
                  <a:pt x="38364" y="15891"/>
                </a:cubicBezTo>
                <a:cubicBezTo>
                  <a:pt x="36861" y="15488"/>
                  <a:pt x="35285" y="15121"/>
                  <a:pt x="33709" y="14791"/>
                </a:cubicBezTo>
                <a:cubicBezTo>
                  <a:pt x="32169" y="14498"/>
                  <a:pt x="30593" y="14241"/>
                  <a:pt x="29017" y="13985"/>
                </a:cubicBezTo>
                <a:cubicBezTo>
                  <a:pt x="27440" y="13765"/>
                  <a:pt x="25864" y="13545"/>
                  <a:pt x="24288" y="13398"/>
                </a:cubicBezTo>
                <a:cubicBezTo>
                  <a:pt x="23591" y="13325"/>
                  <a:pt x="22885" y="13288"/>
                  <a:pt x="22180" y="13288"/>
                </a:cubicBezTo>
                <a:cubicBezTo>
                  <a:pt x="21474" y="13288"/>
                  <a:pt x="20768" y="13325"/>
                  <a:pt x="20072" y="13398"/>
                </a:cubicBezTo>
                <a:cubicBezTo>
                  <a:pt x="20915" y="13105"/>
                  <a:pt x="21758" y="12812"/>
                  <a:pt x="22601" y="12518"/>
                </a:cubicBezTo>
                <a:cubicBezTo>
                  <a:pt x="23974" y="12659"/>
                  <a:pt x="25347" y="12726"/>
                  <a:pt x="26720" y="12726"/>
                </a:cubicBezTo>
                <a:cubicBezTo>
                  <a:pt x="28573" y="12726"/>
                  <a:pt x="30426" y="12603"/>
                  <a:pt x="32279" y="12372"/>
                </a:cubicBezTo>
                <a:cubicBezTo>
                  <a:pt x="35505" y="11932"/>
                  <a:pt x="38658" y="11125"/>
                  <a:pt x="41700" y="9989"/>
                </a:cubicBezTo>
                <a:cubicBezTo>
                  <a:pt x="43423" y="9366"/>
                  <a:pt x="45073" y="8596"/>
                  <a:pt x="46686" y="7753"/>
                </a:cubicBezTo>
                <a:cubicBezTo>
                  <a:pt x="46796" y="7716"/>
                  <a:pt x="46759" y="7533"/>
                  <a:pt x="46649" y="7496"/>
                </a:cubicBezTo>
                <a:cubicBezTo>
                  <a:pt x="43387" y="7679"/>
                  <a:pt x="40161" y="8046"/>
                  <a:pt x="36935" y="8596"/>
                </a:cubicBezTo>
                <a:cubicBezTo>
                  <a:pt x="33709" y="9146"/>
                  <a:pt x="30520" y="9879"/>
                  <a:pt x="27367" y="10759"/>
                </a:cubicBezTo>
                <a:cubicBezTo>
                  <a:pt x="26084" y="11125"/>
                  <a:pt x="24801" y="11529"/>
                  <a:pt x="23518" y="11968"/>
                </a:cubicBezTo>
                <a:cubicBezTo>
                  <a:pt x="24251" y="11565"/>
                  <a:pt x="24911" y="11162"/>
                  <a:pt x="25607" y="10722"/>
                </a:cubicBezTo>
                <a:cubicBezTo>
                  <a:pt x="26524" y="10062"/>
                  <a:pt x="27367" y="9366"/>
                  <a:pt x="28173" y="8596"/>
                </a:cubicBezTo>
                <a:cubicBezTo>
                  <a:pt x="28980" y="7789"/>
                  <a:pt x="29713" y="6946"/>
                  <a:pt x="30373" y="6067"/>
                </a:cubicBezTo>
                <a:cubicBezTo>
                  <a:pt x="30703" y="5590"/>
                  <a:pt x="31033" y="5150"/>
                  <a:pt x="31289" y="4674"/>
                </a:cubicBezTo>
                <a:cubicBezTo>
                  <a:pt x="31583" y="4234"/>
                  <a:pt x="31876" y="3720"/>
                  <a:pt x="32133" y="3244"/>
                </a:cubicBezTo>
                <a:cubicBezTo>
                  <a:pt x="32609" y="2217"/>
                  <a:pt x="33269" y="1264"/>
                  <a:pt x="34039" y="495"/>
                </a:cubicBezTo>
                <a:lnTo>
                  <a:pt x="34369" y="201"/>
                </a:lnTo>
                <a:cubicBezTo>
                  <a:pt x="34461" y="140"/>
                  <a:pt x="34373" y="1"/>
                  <a:pt x="3427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1897050" y="1201948"/>
            <a:ext cx="5349900" cy="19233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300">
                <a:solidFill>
                  <a:schemeClr val="l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2101800" y="3331550"/>
            <a:ext cx="4940400" cy="457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5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p:nvPr/>
        </p:nvSpPr>
        <p:spPr>
          <a:xfrm rot="1261409">
            <a:off x="-215992" y="3242195"/>
            <a:ext cx="3158359" cy="1823059"/>
          </a:xfrm>
          <a:custGeom>
            <a:avLst/>
            <a:gdLst/>
            <a:ahLst/>
            <a:cxnLst/>
            <a:rect l="l" t="t" r="r" b="b"/>
            <a:pathLst>
              <a:path w="58983" h="34046" extrusionOk="0">
                <a:moveTo>
                  <a:pt x="11649" y="1"/>
                </a:moveTo>
                <a:cubicBezTo>
                  <a:pt x="11530" y="1"/>
                  <a:pt x="11410" y="15"/>
                  <a:pt x="11291" y="46"/>
                </a:cubicBezTo>
                <a:cubicBezTo>
                  <a:pt x="10814" y="230"/>
                  <a:pt x="10411" y="559"/>
                  <a:pt x="10118" y="963"/>
                </a:cubicBezTo>
                <a:lnTo>
                  <a:pt x="0" y="12327"/>
                </a:lnTo>
                <a:cubicBezTo>
                  <a:pt x="7662" y="19218"/>
                  <a:pt x="15506" y="26183"/>
                  <a:pt x="24964" y="30252"/>
                </a:cubicBezTo>
                <a:cubicBezTo>
                  <a:pt x="30870" y="32789"/>
                  <a:pt x="37293" y="34045"/>
                  <a:pt x="43716" y="34045"/>
                </a:cubicBezTo>
                <a:cubicBezTo>
                  <a:pt x="48895" y="34045"/>
                  <a:pt x="54074" y="33229"/>
                  <a:pt x="58983" y="31609"/>
                </a:cubicBezTo>
                <a:lnTo>
                  <a:pt x="58983" y="15882"/>
                </a:lnTo>
                <a:cubicBezTo>
                  <a:pt x="58470" y="15992"/>
                  <a:pt x="57883" y="16066"/>
                  <a:pt x="57260" y="16176"/>
                </a:cubicBezTo>
                <a:cubicBezTo>
                  <a:pt x="56135" y="16285"/>
                  <a:pt x="54997" y="16341"/>
                  <a:pt x="53854" y="16341"/>
                </a:cubicBezTo>
                <a:cubicBezTo>
                  <a:pt x="52315" y="16341"/>
                  <a:pt x="50768" y="16239"/>
                  <a:pt x="49232" y="16029"/>
                </a:cubicBezTo>
                <a:cubicBezTo>
                  <a:pt x="36218" y="14379"/>
                  <a:pt x="23901" y="9174"/>
                  <a:pt x="13637" y="963"/>
                </a:cubicBezTo>
                <a:cubicBezTo>
                  <a:pt x="13071" y="522"/>
                  <a:pt x="12369" y="1"/>
                  <a:pt x="11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3113637" flipH="1">
            <a:off x="-437435" y="-125999"/>
            <a:ext cx="2701620" cy="2155606"/>
          </a:xfrm>
          <a:custGeom>
            <a:avLst/>
            <a:gdLst/>
            <a:ahLst/>
            <a:cxnLst/>
            <a:rect l="l" t="t" r="r" b="b"/>
            <a:pathLst>
              <a:path w="85084" h="67888" extrusionOk="0">
                <a:moveTo>
                  <a:pt x="1" y="0"/>
                </a:moveTo>
                <a:lnTo>
                  <a:pt x="1" y="30903"/>
                </a:lnTo>
                <a:lnTo>
                  <a:pt x="28337" y="61109"/>
                </a:lnTo>
                <a:cubicBezTo>
                  <a:pt x="29914" y="62795"/>
                  <a:pt x="31526" y="64482"/>
                  <a:pt x="33506" y="65691"/>
                </a:cubicBezTo>
                <a:cubicBezTo>
                  <a:pt x="36362" y="67405"/>
                  <a:pt x="39723" y="67888"/>
                  <a:pt x="43095" y="67888"/>
                </a:cubicBezTo>
                <a:cubicBezTo>
                  <a:pt x="44267" y="67888"/>
                  <a:pt x="45440" y="67829"/>
                  <a:pt x="46593" y="67744"/>
                </a:cubicBezTo>
                <a:cubicBezTo>
                  <a:pt x="47253" y="67744"/>
                  <a:pt x="47913" y="67598"/>
                  <a:pt x="48499" y="67268"/>
                </a:cubicBezTo>
                <a:cubicBezTo>
                  <a:pt x="49122" y="66791"/>
                  <a:pt x="49452" y="66058"/>
                  <a:pt x="49746" y="65325"/>
                </a:cubicBezTo>
                <a:cubicBezTo>
                  <a:pt x="52752" y="57883"/>
                  <a:pt x="56637" y="50845"/>
                  <a:pt x="61293" y="44356"/>
                </a:cubicBezTo>
                <a:cubicBezTo>
                  <a:pt x="63822" y="40837"/>
                  <a:pt x="66718" y="37355"/>
                  <a:pt x="70677" y="35595"/>
                </a:cubicBezTo>
                <a:cubicBezTo>
                  <a:pt x="72400" y="34825"/>
                  <a:pt x="74233" y="34422"/>
                  <a:pt x="75993" y="33872"/>
                </a:cubicBezTo>
                <a:cubicBezTo>
                  <a:pt x="79145" y="32882"/>
                  <a:pt x="82115" y="31379"/>
                  <a:pt x="85047" y="29840"/>
                </a:cubicBezTo>
                <a:lnTo>
                  <a:pt x="85084" y="8688"/>
                </a:lnTo>
                <a:lnTo>
                  <a:pt x="85084" y="8688"/>
                </a:lnTo>
                <a:cubicBezTo>
                  <a:pt x="84937" y="8835"/>
                  <a:pt x="84791" y="9018"/>
                  <a:pt x="84644" y="9165"/>
                </a:cubicBezTo>
                <a:cubicBezTo>
                  <a:pt x="82078" y="11914"/>
                  <a:pt x="79182" y="14297"/>
                  <a:pt x="75993" y="16276"/>
                </a:cubicBezTo>
                <a:cubicBezTo>
                  <a:pt x="69242" y="20370"/>
                  <a:pt x="61568" y="22478"/>
                  <a:pt x="53829" y="22478"/>
                </a:cubicBezTo>
                <a:cubicBezTo>
                  <a:pt x="49719" y="22478"/>
                  <a:pt x="45590" y="21884"/>
                  <a:pt x="41571" y="20675"/>
                </a:cubicBezTo>
                <a:cubicBezTo>
                  <a:pt x="36585" y="19172"/>
                  <a:pt x="31966" y="16716"/>
                  <a:pt x="27347" y="14334"/>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flipH="1">
            <a:off x="1407484" y="24650"/>
            <a:ext cx="1386501" cy="673098"/>
            <a:chOff x="6262493" y="240300"/>
            <a:chExt cx="1386501" cy="673098"/>
          </a:xfrm>
        </p:grpSpPr>
        <p:sp>
          <p:nvSpPr>
            <p:cNvPr id="16" name="Google Shape;16;p2"/>
            <p:cNvSpPr/>
            <p:nvPr/>
          </p:nvSpPr>
          <p:spPr>
            <a:xfrm rot="-2993311">
              <a:off x="6741361" y="379346"/>
              <a:ext cx="49012" cy="45865"/>
            </a:xfrm>
            <a:custGeom>
              <a:avLst/>
              <a:gdLst/>
              <a:ahLst/>
              <a:cxnLst/>
              <a:rect l="l" t="t" r="r" b="b"/>
              <a:pathLst>
                <a:path w="1137" h="1064" extrusionOk="0">
                  <a:moveTo>
                    <a:pt x="184" y="587"/>
                  </a:moveTo>
                  <a:cubicBezTo>
                    <a:pt x="184" y="672"/>
                    <a:pt x="200" y="750"/>
                    <a:pt x="230" y="816"/>
                  </a:cubicBezTo>
                  <a:lnTo>
                    <a:pt x="230" y="816"/>
                  </a:lnTo>
                  <a:lnTo>
                    <a:pt x="220" y="807"/>
                  </a:lnTo>
                  <a:lnTo>
                    <a:pt x="184" y="697"/>
                  </a:lnTo>
                  <a:lnTo>
                    <a:pt x="184" y="587"/>
                  </a:lnTo>
                  <a:close/>
                  <a:moveTo>
                    <a:pt x="880" y="807"/>
                  </a:moveTo>
                  <a:lnTo>
                    <a:pt x="807" y="917"/>
                  </a:lnTo>
                  <a:lnTo>
                    <a:pt x="784" y="924"/>
                  </a:lnTo>
                  <a:lnTo>
                    <a:pt x="784" y="924"/>
                  </a:lnTo>
                  <a:cubicBezTo>
                    <a:pt x="820" y="891"/>
                    <a:pt x="850" y="852"/>
                    <a:pt x="880" y="807"/>
                  </a:cubicBezTo>
                  <a:close/>
                  <a:moveTo>
                    <a:pt x="657" y="1004"/>
                  </a:moveTo>
                  <a:lnTo>
                    <a:pt x="624" y="1027"/>
                  </a:lnTo>
                  <a:lnTo>
                    <a:pt x="587" y="1027"/>
                  </a:lnTo>
                  <a:cubicBezTo>
                    <a:pt x="613" y="1020"/>
                    <a:pt x="636" y="1013"/>
                    <a:pt x="657" y="1004"/>
                  </a:cubicBezTo>
                  <a:close/>
                  <a:moveTo>
                    <a:pt x="587" y="0"/>
                  </a:moveTo>
                  <a:cubicBezTo>
                    <a:pt x="440" y="0"/>
                    <a:pt x="257" y="74"/>
                    <a:pt x="147" y="147"/>
                  </a:cubicBezTo>
                  <a:cubicBezTo>
                    <a:pt x="110" y="220"/>
                    <a:pt x="37" y="294"/>
                    <a:pt x="37" y="404"/>
                  </a:cubicBezTo>
                  <a:cubicBezTo>
                    <a:pt x="0" y="477"/>
                    <a:pt x="0" y="587"/>
                    <a:pt x="37" y="697"/>
                  </a:cubicBezTo>
                  <a:cubicBezTo>
                    <a:pt x="37" y="807"/>
                    <a:pt x="110" y="917"/>
                    <a:pt x="220" y="953"/>
                  </a:cubicBezTo>
                  <a:cubicBezTo>
                    <a:pt x="293" y="1002"/>
                    <a:pt x="381" y="1034"/>
                    <a:pt x="464" y="1040"/>
                  </a:cubicBezTo>
                  <a:lnTo>
                    <a:pt x="464" y="1040"/>
                  </a:lnTo>
                  <a:cubicBezTo>
                    <a:pt x="491" y="1050"/>
                    <a:pt x="520" y="1058"/>
                    <a:pt x="550" y="1063"/>
                  </a:cubicBezTo>
                  <a:cubicBezTo>
                    <a:pt x="660" y="1063"/>
                    <a:pt x="770" y="1063"/>
                    <a:pt x="844" y="990"/>
                  </a:cubicBezTo>
                  <a:cubicBezTo>
                    <a:pt x="953" y="953"/>
                    <a:pt x="1027" y="843"/>
                    <a:pt x="1063" y="733"/>
                  </a:cubicBezTo>
                  <a:lnTo>
                    <a:pt x="1137" y="660"/>
                  </a:lnTo>
                  <a:cubicBezTo>
                    <a:pt x="1137" y="587"/>
                    <a:pt x="1137" y="477"/>
                    <a:pt x="1137" y="404"/>
                  </a:cubicBezTo>
                  <a:cubicBezTo>
                    <a:pt x="1100" y="294"/>
                    <a:pt x="1063" y="220"/>
                    <a:pt x="990" y="184"/>
                  </a:cubicBezTo>
                  <a:cubicBezTo>
                    <a:pt x="880" y="74"/>
                    <a:pt x="734" y="0"/>
                    <a:pt x="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2993311">
              <a:off x="6637232" y="391853"/>
              <a:ext cx="39529" cy="31640"/>
            </a:xfrm>
            <a:custGeom>
              <a:avLst/>
              <a:gdLst/>
              <a:ahLst/>
              <a:cxnLst/>
              <a:rect l="l" t="t" r="r" b="b"/>
              <a:pathLst>
                <a:path w="917" h="734" extrusionOk="0">
                  <a:moveTo>
                    <a:pt x="477" y="0"/>
                  </a:moveTo>
                  <a:cubicBezTo>
                    <a:pt x="0" y="37"/>
                    <a:pt x="0" y="697"/>
                    <a:pt x="477" y="733"/>
                  </a:cubicBezTo>
                  <a:cubicBezTo>
                    <a:pt x="917" y="697"/>
                    <a:pt x="917" y="37"/>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2993311">
              <a:off x="6632824" y="249830"/>
              <a:ext cx="41124" cy="34830"/>
            </a:xfrm>
            <a:custGeom>
              <a:avLst/>
              <a:gdLst/>
              <a:ahLst/>
              <a:cxnLst/>
              <a:rect l="l" t="t" r="r" b="b"/>
              <a:pathLst>
                <a:path w="954" h="808" extrusionOk="0">
                  <a:moveTo>
                    <a:pt x="477" y="1"/>
                  </a:moveTo>
                  <a:cubicBezTo>
                    <a:pt x="1" y="74"/>
                    <a:pt x="1" y="734"/>
                    <a:pt x="477" y="807"/>
                  </a:cubicBezTo>
                  <a:cubicBezTo>
                    <a:pt x="954" y="734"/>
                    <a:pt x="954" y="74"/>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2993311">
              <a:off x="6438067" y="361479"/>
              <a:ext cx="36382" cy="26898"/>
            </a:xfrm>
            <a:custGeom>
              <a:avLst/>
              <a:gdLst/>
              <a:ahLst/>
              <a:cxnLst/>
              <a:rect l="l" t="t" r="r" b="b"/>
              <a:pathLst>
                <a:path w="844" h="624" extrusionOk="0">
                  <a:moveTo>
                    <a:pt x="441" y="0"/>
                  </a:moveTo>
                  <a:cubicBezTo>
                    <a:pt x="1" y="0"/>
                    <a:pt x="1" y="623"/>
                    <a:pt x="441" y="623"/>
                  </a:cubicBezTo>
                  <a:cubicBezTo>
                    <a:pt x="844" y="623"/>
                    <a:pt x="844" y="0"/>
                    <a:pt x="4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2993311">
              <a:off x="6268374" y="310309"/>
              <a:ext cx="55349" cy="41124"/>
            </a:xfrm>
            <a:custGeom>
              <a:avLst/>
              <a:gdLst/>
              <a:ahLst/>
              <a:cxnLst/>
              <a:rect l="l" t="t" r="r" b="b"/>
              <a:pathLst>
                <a:path w="1284" h="954" extrusionOk="0">
                  <a:moveTo>
                    <a:pt x="624" y="1"/>
                  </a:moveTo>
                  <a:cubicBezTo>
                    <a:pt x="1" y="1"/>
                    <a:pt x="1" y="954"/>
                    <a:pt x="624" y="954"/>
                  </a:cubicBezTo>
                  <a:cubicBezTo>
                    <a:pt x="1284" y="954"/>
                    <a:pt x="1284" y="1"/>
                    <a:pt x="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2993311">
              <a:off x="6973065" y="431123"/>
              <a:ext cx="50607" cy="42719"/>
            </a:xfrm>
            <a:custGeom>
              <a:avLst/>
              <a:gdLst/>
              <a:ahLst/>
              <a:cxnLst/>
              <a:rect l="l" t="t" r="r" b="b"/>
              <a:pathLst>
                <a:path w="1174" h="991" extrusionOk="0">
                  <a:moveTo>
                    <a:pt x="587" y="0"/>
                  </a:moveTo>
                  <a:cubicBezTo>
                    <a:pt x="0" y="74"/>
                    <a:pt x="0" y="954"/>
                    <a:pt x="587" y="990"/>
                  </a:cubicBezTo>
                  <a:cubicBezTo>
                    <a:pt x="1173" y="954"/>
                    <a:pt x="1173" y="74"/>
                    <a:pt x="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2993311">
              <a:off x="6926179" y="649809"/>
              <a:ext cx="53754" cy="53797"/>
            </a:xfrm>
            <a:custGeom>
              <a:avLst/>
              <a:gdLst/>
              <a:ahLst/>
              <a:cxnLst/>
              <a:rect l="l" t="t" r="r" b="b"/>
              <a:pathLst>
                <a:path w="1247" h="1248" extrusionOk="0">
                  <a:moveTo>
                    <a:pt x="587" y="1"/>
                  </a:moveTo>
                  <a:cubicBezTo>
                    <a:pt x="477" y="38"/>
                    <a:pt x="403" y="74"/>
                    <a:pt x="330" y="148"/>
                  </a:cubicBezTo>
                  <a:cubicBezTo>
                    <a:pt x="293" y="184"/>
                    <a:pt x="257" y="221"/>
                    <a:pt x="220" y="257"/>
                  </a:cubicBezTo>
                  <a:cubicBezTo>
                    <a:pt x="183" y="294"/>
                    <a:pt x="110" y="367"/>
                    <a:pt x="110" y="404"/>
                  </a:cubicBezTo>
                  <a:cubicBezTo>
                    <a:pt x="55" y="477"/>
                    <a:pt x="28" y="551"/>
                    <a:pt x="19" y="624"/>
                  </a:cubicBezTo>
                  <a:lnTo>
                    <a:pt x="19" y="624"/>
                  </a:lnTo>
                  <a:lnTo>
                    <a:pt x="0" y="661"/>
                  </a:lnTo>
                  <a:cubicBezTo>
                    <a:pt x="0" y="697"/>
                    <a:pt x="0" y="771"/>
                    <a:pt x="0" y="844"/>
                  </a:cubicBezTo>
                  <a:cubicBezTo>
                    <a:pt x="0" y="917"/>
                    <a:pt x="74" y="1027"/>
                    <a:pt x="147" y="1101"/>
                  </a:cubicBezTo>
                  <a:cubicBezTo>
                    <a:pt x="183" y="1174"/>
                    <a:pt x="257" y="1211"/>
                    <a:pt x="330" y="1247"/>
                  </a:cubicBezTo>
                  <a:cubicBezTo>
                    <a:pt x="440" y="1247"/>
                    <a:pt x="530" y="1247"/>
                    <a:pt x="614" y="1216"/>
                  </a:cubicBezTo>
                  <a:lnTo>
                    <a:pt x="614" y="1216"/>
                  </a:lnTo>
                  <a:cubicBezTo>
                    <a:pt x="685" y="1203"/>
                    <a:pt x="751" y="1175"/>
                    <a:pt x="807" y="1137"/>
                  </a:cubicBezTo>
                  <a:cubicBezTo>
                    <a:pt x="880" y="1101"/>
                    <a:pt x="917" y="1064"/>
                    <a:pt x="990" y="1027"/>
                  </a:cubicBezTo>
                  <a:cubicBezTo>
                    <a:pt x="1027" y="991"/>
                    <a:pt x="1063" y="954"/>
                    <a:pt x="1100" y="917"/>
                  </a:cubicBezTo>
                  <a:cubicBezTo>
                    <a:pt x="1173" y="807"/>
                    <a:pt x="1247" y="661"/>
                    <a:pt x="1247" y="551"/>
                  </a:cubicBezTo>
                  <a:cubicBezTo>
                    <a:pt x="1247" y="221"/>
                    <a:pt x="990" y="1"/>
                    <a:pt x="6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2993311">
              <a:off x="7118756" y="565411"/>
              <a:ext cx="52159" cy="39529"/>
            </a:xfrm>
            <a:custGeom>
              <a:avLst/>
              <a:gdLst/>
              <a:ahLst/>
              <a:cxnLst/>
              <a:rect l="l" t="t" r="r" b="b"/>
              <a:pathLst>
                <a:path w="1210" h="917" extrusionOk="0">
                  <a:moveTo>
                    <a:pt x="513" y="0"/>
                  </a:moveTo>
                  <a:cubicBezTo>
                    <a:pt x="367" y="0"/>
                    <a:pt x="257" y="74"/>
                    <a:pt x="183" y="147"/>
                  </a:cubicBezTo>
                  <a:cubicBezTo>
                    <a:pt x="0" y="330"/>
                    <a:pt x="0" y="624"/>
                    <a:pt x="183" y="770"/>
                  </a:cubicBezTo>
                  <a:cubicBezTo>
                    <a:pt x="257" y="880"/>
                    <a:pt x="367" y="917"/>
                    <a:pt x="513" y="917"/>
                  </a:cubicBezTo>
                  <a:lnTo>
                    <a:pt x="770" y="880"/>
                  </a:lnTo>
                  <a:cubicBezTo>
                    <a:pt x="880" y="880"/>
                    <a:pt x="990" y="843"/>
                    <a:pt x="1063" y="770"/>
                  </a:cubicBezTo>
                  <a:cubicBezTo>
                    <a:pt x="1137" y="697"/>
                    <a:pt x="1173" y="587"/>
                    <a:pt x="1210" y="477"/>
                  </a:cubicBezTo>
                  <a:cubicBezTo>
                    <a:pt x="1173" y="367"/>
                    <a:pt x="1137" y="257"/>
                    <a:pt x="1063" y="184"/>
                  </a:cubicBezTo>
                  <a:lnTo>
                    <a:pt x="990" y="110"/>
                  </a:lnTo>
                  <a:cubicBezTo>
                    <a:pt x="917" y="74"/>
                    <a:pt x="843" y="37"/>
                    <a:pt x="770" y="37"/>
                  </a:cubicBezTo>
                  <a:lnTo>
                    <a:pt x="5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2993311">
              <a:off x="7122773" y="771558"/>
              <a:ext cx="58495" cy="44313"/>
            </a:xfrm>
            <a:custGeom>
              <a:avLst/>
              <a:gdLst/>
              <a:ahLst/>
              <a:cxnLst/>
              <a:rect l="l" t="t" r="r" b="b"/>
              <a:pathLst>
                <a:path w="1357" h="1028" extrusionOk="0">
                  <a:moveTo>
                    <a:pt x="660" y="1"/>
                  </a:moveTo>
                  <a:cubicBezTo>
                    <a:pt x="0" y="1"/>
                    <a:pt x="0" y="1027"/>
                    <a:pt x="660" y="1027"/>
                  </a:cubicBezTo>
                  <a:cubicBezTo>
                    <a:pt x="1357" y="1027"/>
                    <a:pt x="1357" y="1"/>
                    <a:pt x="6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2993311">
              <a:off x="7260626" y="735949"/>
              <a:ext cx="56901" cy="42719"/>
            </a:xfrm>
            <a:custGeom>
              <a:avLst/>
              <a:gdLst/>
              <a:ahLst/>
              <a:cxnLst/>
              <a:rect l="l" t="t" r="r" b="b"/>
              <a:pathLst>
                <a:path w="1320" h="991" extrusionOk="0">
                  <a:moveTo>
                    <a:pt x="660" y="1"/>
                  </a:moveTo>
                  <a:cubicBezTo>
                    <a:pt x="0" y="1"/>
                    <a:pt x="0" y="991"/>
                    <a:pt x="660" y="991"/>
                  </a:cubicBezTo>
                  <a:cubicBezTo>
                    <a:pt x="1320" y="991"/>
                    <a:pt x="1320" y="1"/>
                    <a:pt x="6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2993311">
              <a:off x="7382313" y="791605"/>
              <a:ext cx="34787" cy="26898"/>
            </a:xfrm>
            <a:custGeom>
              <a:avLst/>
              <a:gdLst/>
              <a:ahLst/>
              <a:cxnLst/>
              <a:rect l="l" t="t" r="r" b="b"/>
              <a:pathLst>
                <a:path w="807" h="624" extrusionOk="0">
                  <a:moveTo>
                    <a:pt x="403" y="0"/>
                  </a:moveTo>
                  <a:cubicBezTo>
                    <a:pt x="0" y="0"/>
                    <a:pt x="0" y="623"/>
                    <a:pt x="403" y="623"/>
                  </a:cubicBezTo>
                  <a:cubicBezTo>
                    <a:pt x="807" y="623"/>
                    <a:pt x="807" y="0"/>
                    <a:pt x="4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2993311">
              <a:off x="7599961" y="867152"/>
              <a:ext cx="42719" cy="36382"/>
            </a:xfrm>
            <a:custGeom>
              <a:avLst/>
              <a:gdLst/>
              <a:ahLst/>
              <a:cxnLst/>
              <a:rect l="l" t="t" r="r" b="b"/>
              <a:pathLst>
                <a:path w="991" h="844" extrusionOk="0">
                  <a:moveTo>
                    <a:pt x="477" y="0"/>
                  </a:moveTo>
                  <a:cubicBezTo>
                    <a:pt x="0" y="74"/>
                    <a:pt x="0" y="770"/>
                    <a:pt x="477" y="843"/>
                  </a:cubicBezTo>
                  <a:cubicBezTo>
                    <a:pt x="990" y="770"/>
                    <a:pt x="990" y="74"/>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2"/>
          <p:cNvSpPr/>
          <p:nvPr/>
        </p:nvSpPr>
        <p:spPr>
          <a:xfrm flipH="1">
            <a:off x="-104526" y="-63248"/>
            <a:ext cx="1441024" cy="328543"/>
          </a:xfrm>
          <a:custGeom>
            <a:avLst/>
            <a:gdLst/>
            <a:ahLst/>
            <a:cxnLst/>
            <a:rect l="l" t="t" r="r" b="b"/>
            <a:pathLst>
              <a:path w="45383" h="10347" extrusionOk="0">
                <a:moveTo>
                  <a:pt x="0" y="0"/>
                </a:moveTo>
                <a:cubicBezTo>
                  <a:pt x="807" y="1173"/>
                  <a:pt x="1540" y="2347"/>
                  <a:pt x="2346" y="3520"/>
                </a:cubicBezTo>
                <a:cubicBezTo>
                  <a:pt x="2860" y="4326"/>
                  <a:pt x="3373" y="5133"/>
                  <a:pt x="3923" y="5902"/>
                </a:cubicBezTo>
                <a:cubicBezTo>
                  <a:pt x="5022" y="7552"/>
                  <a:pt x="6195" y="9275"/>
                  <a:pt x="8065" y="9971"/>
                </a:cubicBezTo>
                <a:cubicBezTo>
                  <a:pt x="8872" y="10265"/>
                  <a:pt x="9727" y="10346"/>
                  <a:pt x="10588" y="10346"/>
                </a:cubicBezTo>
                <a:cubicBezTo>
                  <a:pt x="11018" y="10346"/>
                  <a:pt x="11450" y="10326"/>
                  <a:pt x="11877" y="10301"/>
                </a:cubicBezTo>
                <a:cubicBezTo>
                  <a:pt x="23022" y="9751"/>
                  <a:pt x="34202" y="9055"/>
                  <a:pt x="45346" y="8285"/>
                </a:cubicBezTo>
                <a:lnTo>
                  <a:pt x="4538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9" name="Google Shape;29;p2"/>
          <p:cNvSpPr/>
          <p:nvPr/>
        </p:nvSpPr>
        <p:spPr>
          <a:xfrm rot="6741749">
            <a:off x="7918060" y="96680"/>
            <a:ext cx="1491548" cy="885622"/>
          </a:xfrm>
          <a:custGeom>
            <a:avLst/>
            <a:gdLst/>
            <a:ahLst/>
            <a:cxnLst/>
            <a:rect l="l" t="t" r="r" b="b"/>
            <a:pathLst>
              <a:path w="52789" h="31344" extrusionOk="0">
                <a:moveTo>
                  <a:pt x="1" y="1"/>
                </a:moveTo>
                <a:lnTo>
                  <a:pt x="1" y="18587"/>
                </a:lnTo>
                <a:cubicBezTo>
                  <a:pt x="5866" y="19393"/>
                  <a:pt x="11621" y="21043"/>
                  <a:pt x="16680" y="24122"/>
                </a:cubicBezTo>
                <a:cubicBezTo>
                  <a:pt x="19759" y="25991"/>
                  <a:pt x="22509" y="28448"/>
                  <a:pt x="24671" y="31344"/>
                </a:cubicBezTo>
                <a:lnTo>
                  <a:pt x="52788" y="31344"/>
                </a:lnTo>
                <a:cubicBezTo>
                  <a:pt x="47546" y="20786"/>
                  <a:pt x="36915" y="13418"/>
                  <a:pt x="26138" y="8249"/>
                </a:cubicBezTo>
                <a:cubicBezTo>
                  <a:pt x="23498" y="6966"/>
                  <a:pt x="20786" y="5830"/>
                  <a:pt x="18073" y="4767"/>
                </a:cubicBezTo>
                <a:cubicBezTo>
                  <a:pt x="13234" y="2897"/>
                  <a:pt x="8249" y="1467"/>
                  <a:pt x="3153" y="588"/>
                </a:cubicBezTo>
                <a:cubicBezTo>
                  <a:pt x="2163" y="404"/>
                  <a:pt x="1100" y="18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654375" y="1486672"/>
            <a:ext cx="2413200" cy="24132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 name="Google Shape;31;p2"/>
          <p:cNvGrpSpPr/>
          <p:nvPr/>
        </p:nvGrpSpPr>
        <p:grpSpPr>
          <a:xfrm>
            <a:off x="1208850" y="3315150"/>
            <a:ext cx="1015989" cy="1055050"/>
            <a:chOff x="1208850" y="3315150"/>
            <a:chExt cx="1015989" cy="1055050"/>
          </a:xfrm>
        </p:grpSpPr>
        <p:sp>
          <p:nvSpPr>
            <p:cNvPr id="32" name="Google Shape;32;p2"/>
            <p:cNvSpPr/>
            <p:nvPr/>
          </p:nvSpPr>
          <p:spPr>
            <a:xfrm>
              <a:off x="1878411" y="3315150"/>
              <a:ext cx="59829" cy="47509"/>
            </a:xfrm>
            <a:custGeom>
              <a:avLst/>
              <a:gdLst/>
              <a:ahLst/>
              <a:cxnLst/>
              <a:rect l="l" t="t" r="r" b="b"/>
              <a:pathLst>
                <a:path w="1248" h="991" extrusionOk="0">
                  <a:moveTo>
                    <a:pt x="514" y="0"/>
                  </a:moveTo>
                  <a:cubicBezTo>
                    <a:pt x="221" y="0"/>
                    <a:pt x="1" y="220"/>
                    <a:pt x="1" y="477"/>
                  </a:cubicBezTo>
                  <a:cubicBezTo>
                    <a:pt x="1" y="770"/>
                    <a:pt x="221" y="990"/>
                    <a:pt x="514" y="990"/>
                  </a:cubicBezTo>
                  <a:lnTo>
                    <a:pt x="514" y="954"/>
                  </a:lnTo>
                  <a:lnTo>
                    <a:pt x="771" y="954"/>
                  </a:lnTo>
                  <a:cubicBezTo>
                    <a:pt x="1027" y="954"/>
                    <a:pt x="1247" y="734"/>
                    <a:pt x="1247" y="477"/>
                  </a:cubicBezTo>
                  <a:cubicBezTo>
                    <a:pt x="1247" y="184"/>
                    <a:pt x="1027" y="0"/>
                    <a:pt x="7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881959" y="3554139"/>
              <a:ext cx="66828" cy="56329"/>
            </a:xfrm>
            <a:custGeom>
              <a:avLst/>
              <a:gdLst/>
              <a:ahLst/>
              <a:cxnLst/>
              <a:rect l="l" t="t" r="r" b="b"/>
              <a:pathLst>
                <a:path w="1394" h="1175" extrusionOk="0">
                  <a:moveTo>
                    <a:pt x="697" y="1"/>
                  </a:moveTo>
                  <a:cubicBezTo>
                    <a:pt x="0" y="74"/>
                    <a:pt x="0" y="1101"/>
                    <a:pt x="697" y="1174"/>
                  </a:cubicBezTo>
                  <a:cubicBezTo>
                    <a:pt x="1393" y="1101"/>
                    <a:pt x="1393" y="74"/>
                    <a:pt x="6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653466" y="3392480"/>
              <a:ext cx="59829" cy="43961"/>
            </a:xfrm>
            <a:custGeom>
              <a:avLst/>
              <a:gdLst/>
              <a:ahLst/>
              <a:cxnLst/>
              <a:rect l="l" t="t" r="r" b="b"/>
              <a:pathLst>
                <a:path w="1248" h="917" extrusionOk="0">
                  <a:moveTo>
                    <a:pt x="624" y="0"/>
                  </a:moveTo>
                  <a:cubicBezTo>
                    <a:pt x="1" y="0"/>
                    <a:pt x="1" y="917"/>
                    <a:pt x="624" y="917"/>
                  </a:cubicBezTo>
                  <a:cubicBezTo>
                    <a:pt x="1247" y="917"/>
                    <a:pt x="1247" y="0"/>
                    <a:pt x="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621824" y="3791833"/>
              <a:ext cx="67595" cy="45303"/>
            </a:xfrm>
            <a:custGeom>
              <a:avLst/>
              <a:gdLst/>
              <a:ahLst/>
              <a:cxnLst/>
              <a:rect l="l" t="t" r="r" b="b"/>
              <a:pathLst>
                <a:path w="1410" h="945" extrusionOk="0">
                  <a:moveTo>
                    <a:pt x="606" y="1"/>
                  </a:moveTo>
                  <a:cubicBezTo>
                    <a:pt x="560" y="1"/>
                    <a:pt x="514" y="10"/>
                    <a:pt x="477" y="28"/>
                  </a:cubicBezTo>
                  <a:cubicBezTo>
                    <a:pt x="331" y="28"/>
                    <a:pt x="221" y="65"/>
                    <a:pt x="147" y="138"/>
                  </a:cubicBezTo>
                  <a:cubicBezTo>
                    <a:pt x="37" y="248"/>
                    <a:pt x="1" y="358"/>
                    <a:pt x="1" y="468"/>
                  </a:cubicBezTo>
                  <a:cubicBezTo>
                    <a:pt x="1" y="615"/>
                    <a:pt x="37" y="725"/>
                    <a:pt x="147" y="835"/>
                  </a:cubicBezTo>
                  <a:lnTo>
                    <a:pt x="221" y="908"/>
                  </a:lnTo>
                  <a:cubicBezTo>
                    <a:pt x="294" y="945"/>
                    <a:pt x="367" y="945"/>
                    <a:pt x="477" y="945"/>
                  </a:cubicBezTo>
                  <a:lnTo>
                    <a:pt x="734" y="945"/>
                  </a:lnTo>
                  <a:cubicBezTo>
                    <a:pt x="881" y="945"/>
                    <a:pt x="991" y="908"/>
                    <a:pt x="1064" y="835"/>
                  </a:cubicBezTo>
                  <a:cubicBezTo>
                    <a:pt x="1409" y="559"/>
                    <a:pt x="1202" y="22"/>
                    <a:pt x="809" y="22"/>
                  </a:cubicBezTo>
                  <a:cubicBezTo>
                    <a:pt x="784" y="22"/>
                    <a:pt x="759" y="24"/>
                    <a:pt x="734" y="28"/>
                  </a:cubicBezTo>
                  <a:cubicBezTo>
                    <a:pt x="697" y="10"/>
                    <a:pt x="652" y="1"/>
                    <a:pt x="6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423248" y="3652563"/>
              <a:ext cx="52782" cy="40461"/>
            </a:xfrm>
            <a:custGeom>
              <a:avLst/>
              <a:gdLst/>
              <a:ahLst/>
              <a:cxnLst/>
              <a:rect l="l" t="t" r="r" b="b"/>
              <a:pathLst>
                <a:path w="1101" h="844" extrusionOk="0">
                  <a:moveTo>
                    <a:pt x="550" y="1"/>
                  </a:moveTo>
                  <a:cubicBezTo>
                    <a:pt x="0" y="1"/>
                    <a:pt x="0" y="844"/>
                    <a:pt x="550" y="844"/>
                  </a:cubicBezTo>
                  <a:cubicBezTo>
                    <a:pt x="1100" y="844"/>
                    <a:pt x="1100" y="1"/>
                    <a:pt x="5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447842" y="3851185"/>
              <a:ext cx="3548" cy="5321"/>
            </a:xfrm>
            <a:custGeom>
              <a:avLst/>
              <a:gdLst/>
              <a:ahLst/>
              <a:cxnLst/>
              <a:rect l="l" t="t" r="r" b="b"/>
              <a:pathLst>
                <a:path w="74" h="111" extrusionOk="0">
                  <a:moveTo>
                    <a:pt x="37" y="0"/>
                  </a:moveTo>
                  <a:cubicBezTo>
                    <a:pt x="1" y="37"/>
                    <a:pt x="1" y="73"/>
                    <a:pt x="37" y="110"/>
                  </a:cubicBezTo>
                  <a:cubicBezTo>
                    <a:pt x="74" y="73"/>
                    <a:pt x="74" y="37"/>
                    <a:pt x="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208850" y="4042712"/>
              <a:ext cx="42187" cy="35236"/>
            </a:xfrm>
            <a:custGeom>
              <a:avLst/>
              <a:gdLst/>
              <a:ahLst/>
              <a:cxnLst/>
              <a:rect l="l" t="t" r="r" b="b"/>
              <a:pathLst>
                <a:path w="880" h="735" extrusionOk="0">
                  <a:moveTo>
                    <a:pt x="440" y="1"/>
                  </a:moveTo>
                  <a:cubicBezTo>
                    <a:pt x="0" y="38"/>
                    <a:pt x="0" y="697"/>
                    <a:pt x="440" y="734"/>
                  </a:cubicBezTo>
                  <a:cubicBezTo>
                    <a:pt x="880" y="697"/>
                    <a:pt x="880" y="38"/>
                    <a:pt x="4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154463" y="3607402"/>
              <a:ext cx="59829" cy="47509"/>
            </a:xfrm>
            <a:custGeom>
              <a:avLst/>
              <a:gdLst/>
              <a:ahLst/>
              <a:cxnLst/>
              <a:rect l="l" t="t" r="r" b="b"/>
              <a:pathLst>
                <a:path w="1248" h="991" extrusionOk="0">
                  <a:moveTo>
                    <a:pt x="514" y="0"/>
                  </a:moveTo>
                  <a:cubicBezTo>
                    <a:pt x="221" y="0"/>
                    <a:pt x="1" y="220"/>
                    <a:pt x="1" y="477"/>
                  </a:cubicBezTo>
                  <a:cubicBezTo>
                    <a:pt x="1" y="770"/>
                    <a:pt x="221" y="990"/>
                    <a:pt x="514" y="990"/>
                  </a:cubicBezTo>
                  <a:lnTo>
                    <a:pt x="514" y="954"/>
                  </a:lnTo>
                  <a:lnTo>
                    <a:pt x="771" y="954"/>
                  </a:lnTo>
                  <a:cubicBezTo>
                    <a:pt x="1027" y="954"/>
                    <a:pt x="1247" y="734"/>
                    <a:pt x="1247" y="477"/>
                  </a:cubicBezTo>
                  <a:cubicBezTo>
                    <a:pt x="1247" y="184"/>
                    <a:pt x="1027" y="0"/>
                    <a:pt x="7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947113" y="3820071"/>
              <a:ext cx="63281" cy="64240"/>
            </a:xfrm>
            <a:custGeom>
              <a:avLst/>
              <a:gdLst/>
              <a:ahLst/>
              <a:cxnLst/>
              <a:rect l="l" t="t" r="r" b="b"/>
              <a:pathLst>
                <a:path w="1320" h="1340" extrusionOk="0">
                  <a:moveTo>
                    <a:pt x="733" y="0"/>
                  </a:moveTo>
                  <a:cubicBezTo>
                    <a:pt x="587" y="0"/>
                    <a:pt x="440" y="73"/>
                    <a:pt x="330" y="183"/>
                  </a:cubicBezTo>
                  <a:lnTo>
                    <a:pt x="294" y="220"/>
                  </a:lnTo>
                  <a:cubicBezTo>
                    <a:pt x="211" y="302"/>
                    <a:pt x="152" y="407"/>
                    <a:pt x="123" y="522"/>
                  </a:cubicBezTo>
                  <a:lnTo>
                    <a:pt x="123" y="522"/>
                  </a:lnTo>
                  <a:cubicBezTo>
                    <a:pt x="106" y="547"/>
                    <a:pt x="90" y="570"/>
                    <a:pt x="74" y="587"/>
                  </a:cubicBezTo>
                  <a:cubicBezTo>
                    <a:pt x="0" y="697"/>
                    <a:pt x="0" y="843"/>
                    <a:pt x="37" y="990"/>
                  </a:cubicBezTo>
                  <a:cubicBezTo>
                    <a:pt x="74" y="1063"/>
                    <a:pt x="110" y="1173"/>
                    <a:pt x="220" y="1246"/>
                  </a:cubicBezTo>
                  <a:cubicBezTo>
                    <a:pt x="301" y="1311"/>
                    <a:pt x="402" y="1340"/>
                    <a:pt x="503" y="1340"/>
                  </a:cubicBezTo>
                  <a:cubicBezTo>
                    <a:pt x="632" y="1340"/>
                    <a:pt x="761" y="1292"/>
                    <a:pt x="843" y="1210"/>
                  </a:cubicBezTo>
                  <a:lnTo>
                    <a:pt x="852" y="1201"/>
                  </a:lnTo>
                  <a:lnTo>
                    <a:pt x="852" y="1201"/>
                  </a:lnTo>
                  <a:cubicBezTo>
                    <a:pt x="946" y="1177"/>
                    <a:pt x="1031" y="1132"/>
                    <a:pt x="1100" y="1063"/>
                  </a:cubicBezTo>
                  <a:lnTo>
                    <a:pt x="1137" y="990"/>
                  </a:lnTo>
                  <a:cubicBezTo>
                    <a:pt x="1247" y="880"/>
                    <a:pt x="1320" y="733"/>
                    <a:pt x="1320" y="587"/>
                  </a:cubicBezTo>
                  <a:cubicBezTo>
                    <a:pt x="1320" y="403"/>
                    <a:pt x="1247" y="257"/>
                    <a:pt x="1137" y="183"/>
                  </a:cubicBezTo>
                  <a:cubicBezTo>
                    <a:pt x="1027" y="73"/>
                    <a:pt x="880" y="0"/>
                    <a:pt x="7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158010" y="3846391"/>
              <a:ext cx="66828" cy="56329"/>
            </a:xfrm>
            <a:custGeom>
              <a:avLst/>
              <a:gdLst/>
              <a:ahLst/>
              <a:cxnLst/>
              <a:rect l="l" t="t" r="r" b="b"/>
              <a:pathLst>
                <a:path w="1394" h="1175" extrusionOk="0">
                  <a:moveTo>
                    <a:pt x="697" y="1"/>
                  </a:moveTo>
                  <a:cubicBezTo>
                    <a:pt x="0" y="74"/>
                    <a:pt x="0" y="1101"/>
                    <a:pt x="697" y="1174"/>
                  </a:cubicBezTo>
                  <a:cubicBezTo>
                    <a:pt x="1393" y="1101"/>
                    <a:pt x="1393" y="74"/>
                    <a:pt x="6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929518" y="3684732"/>
              <a:ext cx="59829" cy="43961"/>
            </a:xfrm>
            <a:custGeom>
              <a:avLst/>
              <a:gdLst/>
              <a:ahLst/>
              <a:cxnLst/>
              <a:rect l="l" t="t" r="r" b="b"/>
              <a:pathLst>
                <a:path w="1248" h="917" extrusionOk="0">
                  <a:moveTo>
                    <a:pt x="624" y="0"/>
                  </a:moveTo>
                  <a:cubicBezTo>
                    <a:pt x="1" y="0"/>
                    <a:pt x="1" y="917"/>
                    <a:pt x="624" y="917"/>
                  </a:cubicBezTo>
                  <a:cubicBezTo>
                    <a:pt x="1247" y="917"/>
                    <a:pt x="1247" y="0"/>
                    <a:pt x="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897876" y="4084085"/>
              <a:ext cx="67595" cy="45303"/>
            </a:xfrm>
            <a:custGeom>
              <a:avLst/>
              <a:gdLst/>
              <a:ahLst/>
              <a:cxnLst/>
              <a:rect l="l" t="t" r="r" b="b"/>
              <a:pathLst>
                <a:path w="1410" h="945" extrusionOk="0">
                  <a:moveTo>
                    <a:pt x="606" y="1"/>
                  </a:moveTo>
                  <a:cubicBezTo>
                    <a:pt x="560" y="1"/>
                    <a:pt x="514" y="10"/>
                    <a:pt x="477" y="28"/>
                  </a:cubicBezTo>
                  <a:cubicBezTo>
                    <a:pt x="331" y="28"/>
                    <a:pt x="221" y="65"/>
                    <a:pt x="147" y="138"/>
                  </a:cubicBezTo>
                  <a:cubicBezTo>
                    <a:pt x="37" y="248"/>
                    <a:pt x="1" y="358"/>
                    <a:pt x="1" y="468"/>
                  </a:cubicBezTo>
                  <a:cubicBezTo>
                    <a:pt x="1" y="615"/>
                    <a:pt x="37" y="725"/>
                    <a:pt x="147" y="835"/>
                  </a:cubicBezTo>
                  <a:lnTo>
                    <a:pt x="221" y="908"/>
                  </a:lnTo>
                  <a:cubicBezTo>
                    <a:pt x="294" y="945"/>
                    <a:pt x="367" y="945"/>
                    <a:pt x="477" y="945"/>
                  </a:cubicBezTo>
                  <a:lnTo>
                    <a:pt x="734" y="945"/>
                  </a:lnTo>
                  <a:cubicBezTo>
                    <a:pt x="881" y="945"/>
                    <a:pt x="991" y="908"/>
                    <a:pt x="1064" y="835"/>
                  </a:cubicBezTo>
                  <a:cubicBezTo>
                    <a:pt x="1409" y="559"/>
                    <a:pt x="1202" y="22"/>
                    <a:pt x="809" y="22"/>
                  </a:cubicBezTo>
                  <a:cubicBezTo>
                    <a:pt x="784" y="22"/>
                    <a:pt x="759" y="24"/>
                    <a:pt x="734" y="28"/>
                  </a:cubicBezTo>
                  <a:cubicBezTo>
                    <a:pt x="697" y="10"/>
                    <a:pt x="652" y="1"/>
                    <a:pt x="6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699299" y="3944815"/>
              <a:ext cx="52782" cy="40461"/>
            </a:xfrm>
            <a:custGeom>
              <a:avLst/>
              <a:gdLst/>
              <a:ahLst/>
              <a:cxnLst/>
              <a:rect l="l" t="t" r="r" b="b"/>
              <a:pathLst>
                <a:path w="1101" h="844" extrusionOk="0">
                  <a:moveTo>
                    <a:pt x="550" y="1"/>
                  </a:moveTo>
                  <a:cubicBezTo>
                    <a:pt x="0" y="1"/>
                    <a:pt x="0" y="844"/>
                    <a:pt x="550" y="844"/>
                  </a:cubicBezTo>
                  <a:cubicBezTo>
                    <a:pt x="1100" y="844"/>
                    <a:pt x="1100" y="1"/>
                    <a:pt x="5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723893" y="4143437"/>
              <a:ext cx="3548" cy="5321"/>
            </a:xfrm>
            <a:custGeom>
              <a:avLst/>
              <a:gdLst/>
              <a:ahLst/>
              <a:cxnLst/>
              <a:rect l="l" t="t" r="r" b="b"/>
              <a:pathLst>
                <a:path w="74" h="111" extrusionOk="0">
                  <a:moveTo>
                    <a:pt x="37" y="0"/>
                  </a:moveTo>
                  <a:cubicBezTo>
                    <a:pt x="1" y="37"/>
                    <a:pt x="1" y="73"/>
                    <a:pt x="37" y="110"/>
                  </a:cubicBezTo>
                  <a:cubicBezTo>
                    <a:pt x="74" y="73"/>
                    <a:pt x="74" y="37"/>
                    <a:pt x="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484901" y="4334964"/>
              <a:ext cx="42187" cy="35236"/>
            </a:xfrm>
            <a:custGeom>
              <a:avLst/>
              <a:gdLst/>
              <a:ahLst/>
              <a:cxnLst/>
              <a:rect l="l" t="t" r="r" b="b"/>
              <a:pathLst>
                <a:path w="880" h="735" extrusionOk="0">
                  <a:moveTo>
                    <a:pt x="440" y="1"/>
                  </a:moveTo>
                  <a:cubicBezTo>
                    <a:pt x="0" y="38"/>
                    <a:pt x="0" y="697"/>
                    <a:pt x="440" y="734"/>
                  </a:cubicBezTo>
                  <a:cubicBezTo>
                    <a:pt x="880" y="697"/>
                    <a:pt x="880" y="38"/>
                    <a:pt x="4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2"/>
          <p:cNvSpPr/>
          <p:nvPr/>
        </p:nvSpPr>
        <p:spPr>
          <a:xfrm rot="-168174">
            <a:off x="4363558" y="-69167"/>
            <a:ext cx="2347041" cy="346449"/>
          </a:xfrm>
          <a:custGeom>
            <a:avLst/>
            <a:gdLst/>
            <a:ahLst/>
            <a:cxnLst/>
            <a:rect l="l" t="t" r="r" b="b"/>
            <a:pathLst>
              <a:path w="93882" h="13858" fill="none" extrusionOk="0">
                <a:moveTo>
                  <a:pt x="0" y="1"/>
                </a:moveTo>
                <a:cubicBezTo>
                  <a:pt x="6195" y="3667"/>
                  <a:pt x="11217" y="9678"/>
                  <a:pt x="18219" y="11401"/>
                </a:cubicBezTo>
                <a:cubicBezTo>
                  <a:pt x="27970" y="13857"/>
                  <a:pt x="37501" y="7186"/>
                  <a:pt x="47362" y="5243"/>
                </a:cubicBezTo>
                <a:cubicBezTo>
                  <a:pt x="54291" y="3886"/>
                  <a:pt x="61439" y="4876"/>
                  <a:pt x="67781" y="7992"/>
                </a:cubicBezTo>
                <a:cubicBezTo>
                  <a:pt x="71044" y="9642"/>
                  <a:pt x="74233" y="11878"/>
                  <a:pt x="77862" y="12061"/>
                </a:cubicBezTo>
                <a:cubicBezTo>
                  <a:pt x="83911" y="12318"/>
                  <a:pt x="88529" y="6892"/>
                  <a:pt x="93882" y="4106"/>
                </a:cubicBezTo>
              </a:path>
            </a:pathLst>
          </a:custGeom>
          <a:solidFill>
            <a:schemeClr val="accent1"/>
          </a:solidFill>
          <a:ln w="19050" cap="flat" cmpd="sng">
            <a:solidFill>
              <a:schemeClr val="accent1"/>
            </a:solidFill>
            <a:prstDash val="solid"/>
            <a:miter lim="366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2"/>
          <p:cNvGrpSpPr/>
          <p:nvPr/>
        </p:nvGrpSpPr>
        <p:grpSpPr>
          <a:xfrm rot="-2005385">
            <a:off x="7522888" y="205445"/>
            <a:ext cx="647404" cy="667404"/>
            <a:chOff x="8430750" y="977888"/>
            <a:chExt cx="647424" cy="667425"/>
          </a:xfrm>
        </p:grpSpPr>
        <p:sp>
          <p:nvSpPr>
            <p:cNvPr id="49" name="Google Shape;49;p2"/>
            <p:cNvSpPr/>
            <p:nvPr/>
          </p:nvSpPr>
          <p:spPr>
            <a:xfrm>
              <a:off x="9016595" y="977888"/>
              <a:ext cx="52350" cy="41570"/>
            </a:xfrm>
            <a:custGeom>
              <a:avLst/>
              <a:gdLst/>
              <a:ahLst/>
              <a:cxnLst/>
              <a:rect l="l" t="t" r="r" b="b"/>
              <a:pathLst>
                <a:path w="1248" h="991" extrusionOk="0">
                  <a:moveTo>
                    <a:pt x="514" y="0"/>
                  </a:moveTo>
                  <a:cubicBezTo>
                    <a:pt x="221" y="0"/>
                    <a:pt x="1" y="220"/>
                    <a:pt x="1" y="477"/>
                  </a:cubicBezTo>
                  <a:cubicBezTo>
                    <a:pt x="1" y="770"/>
                    <a:pt x="221" y="990"/>
                    <a:pt x="514" y="990"/>
                  </a:cubicBezTo>
                  <a:lnTo>
                    <a:pt x="514" y="954"/>
                  </a:lnTo>
                  <a:lnTo>
                    <a:pt x="771" y="954"/>
                  </a:lnTo>
                  <a:cubicBezTo>
                    <a:pt x="1027" y="954"/>
                    <a:pt x="1247" y="734"/>
                    <a:pt x="1247" y="477"/>
                  </a:cubicBezTo>
                  <a:cubicBezTo>
                    <a:pt x="1247" y="184"/>
                    <a:pt x="1027" y="0"/>
                    <a:pt x="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8835170" y="1163966"/>
              <a:ext cx="55371" cy="56210"/>
            </a:xfrm>
            <a:custGeom>
              <a:avLst/>
              <a:gdLst/>
              <a:ahLst/>
              <a:cxnLst/>
              <a:rect l="l" t="t" r="r" b="b"/>
              <a:pathLst>
                <a:path w="1320" h="1340" extrusionOk="0">
                  <a:moveTo>
                    <a:pt x="733" y="0"/>
                  </a:moveTo>
                  <a:cubicBezTo>
                    <a:pt x="587" y="0"/>
                    <a:pt x="440" y="73"/>
                    <a:pt x="330" y="183"/>
                  </a:cubicBezTo>
                  <a:lnTo>
                    <a:pt x="294" y="220"/>
                  </a:lnTo>
                  <a:cubicBezTo>
                    <a:pt x="211" y="302"/>
                    <a:pt x="152" y="407"/>
                    <a:pt x="123" y="522"/>
                  </a:cubicBezTo>
                  <a:lnTo>
                    <a:pt x="123" y="522"/>
                  </a:lnTo>
                  <a:cubicBezTo>
                    <a:pt x="106" y="547"/>
                    <a:pt x="90" y="570"/>
                    <a:pt x="74" y="587"/>
                  </a:cubicBezTo>
                  <a:cubicBezTo>
                    <a:pt x="0" y="697"/>
                    <a:pt x="0" y="843"/>
                    <a:pt x="37" y="990"/>
                  </a:cubicBezTo>
                  <a:cubicBezTo>
                    <a:pt x="74" y="1063"/>
                    <a:pt x="110" y="1173"/>
                    <a:pt x="220" y="1246"/>
                  </a:cubicBezTo>
                  <a:cubicBezTo>
                    <a:pt x="301" y="1311"/>
                    <a:pt x="402" y="1340"/>
                    <a:pt x="503" y="1340"/>
                  </a:cubicBezTo>
                  <a:cubicBezTo>
                    <a:pt x="632" y="1340"/>
                    <a:pt x="761" y="1292"/>
                    <a:pt x="843" y="1210"/>
                  </a:cubicBezTo>
                  <a:lnTo>
                    <a:pt x="852" y="1201"/>
                  </a:lnTo>
                  <a:lnTo>
                    <a:pt x="852" y="1201"/>
                  </a:lnTo>
                  <a:cubicBezTo>
                    <a:pt x="946" y="1177"/>
                    <a:pt x="1031" y="1132"/>
                    <a:pt x="1100" y="1063"/>
                  </a:cubicBezTo>
                  <a:lnTo>
                    <a:pt x="1137" y="990"/>
                  </a:lnTo>
                  <a:cubicBezTo>
                    <a:pt x="1247" y="880"/>
                    <a:pt x="1320" y="733"/>
                    <a:pt x="1320" y="587"/>
                  </a:cubicBezTo>
                  <a:cubicBezTo>
                    <a:pt x="1320" y="403"/>
                    <a:pt x="1247" y="257"/>
                    <a:pt x="1137" y="183"/>
                  </a:cubicBezTo>
                  <a:cubicBezTo>
                    <a:pt x="1027" y="73"/>
                    <a:pt x="880" y="0"/>
                    <a:pt x="7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9019699" y="1186995"/>
              <a:ext cx="58475" cy="49288"/>
            </a:xfrm>
            <a:custGeom>
              <a:avLst/>
              <a:gdLst/>
              <a:ahLst/>
              <a:cxnLst/>
              <a:rect l="l" t="t" r="r" b="b"/>
              <a:pathLst>
                <a:path w="1394" h="1175" extrusionOk="0">
                  <a:moveTo>
                    <a:pt x="697" y="1"/>
                  </a:moveTo>
                  <a:cubicBezTo>
                    <a:pt x="0" y="74"/>
                    <a:pt x="0" y="1101"/>
                    <a:pt x="697" y="1174"/>
                  </a:cubicBezTo>
                  <a:cubicBezTo>
                    <a:pt x="1393" y="1101"/>
                    <a:pt x="1393" y="74"/>
                    <a:pt x="6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8819775" y="1045549"/>
              <a:ext cx="52350" cy="38466"/>
            </a:xfrm>
            <a:custGeom>
              <a:avLst/>
              <a:gdLst/>
              <a:ahLst/>
              <a:cxnLst/>
              <a:rect l="l" t="t" r="r" b="b"/>
              <a:pathLst>
                <a:path w="1248" h="917" extrusionOk="0">
                  <a:moveTo>
                    <a:pt x="624" y="0"/>
                  </a:moveTo>
                  <a:cubicBezTo>
                    <a:pt x="1" y="0"/>
                    <a:pt x="1" y="917"/>
                    <a:pt x="624" y="917"/>
                  </a:cubicBezTo>
                  <a:cubicBezTo>
                    <a:pt x="1247" y="917"/>
                    <a:pt x="1247" y="0"/>
                    <a:pt x="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792090" y="1394971"/>
              <a:ext cx="59146" cy="39640"/>
            </a:xfrm>
            <a:custGeom>
              <a:avLst/>
              <a:gdLst/>
              <a:ahLst/>
              <a:cxnLst/>
              <a:rect l="l" t="t" r="r" b="b"/>
              <a:pathLst>
                <a:path w="1410" h="945" extrusionOk="0">
                  <a:moveTo>
                    <a:pt x="606" y="1"/>
                  </a:moveTo>
                  <a:cubicBezTo>
                    <a:pt x="560" y="1"/>
                    <a:pt x="514" y="10"/>
                    <a:pt x="477" y="28"/>
                  </a:cubicBezTo>
                  <a:cubicBezTo>
                    <a:pt x="331" y="28"/>
                    <a:pt x="221" y="65"/>
                    <a:pt x="147" y="138"/>
                  </a:cubicBezTo>
                  <a:cubicBezTo>
                    <a:pt x="37" y="248"/>
                    <a:pt x="1" y="358"/>
                    <a:pt x="1" y="468"/>
                  </a:cubicBezTo>
                  <a:cubicBezTo>
                    <a:pt x="1" y="615"/>
                    <a:pt x="37" y="725"/>
                    <a:pt x="147" y="835"/>
                  </a:cubicBezTo>
                  <a:lnTo>
                    <a:pt x="221" y="908"/>
                  </a:lnTo>
                  <a:cubicBezTo>
                    <a:pt x="294" y="945"/>
                    <a:pt x="367" y="945"/>
                    <a:pt x="477" y="945"/>
                  </a:cubicBezTo>
                  <a:lnTo>
                    <a:pt x="734" y="945"/>
                  </a:lnTo>
                  <a:cubicBezTo>
                    <a:pt x="881" y="945"/>
                    <a:pt x="991" y="908"/>
                    <a:pt x="1064" y="835"/>
                  </a:cubicBezTo>
                  <a:cubicBezTo>
                    <a:pt x="1409" y="559"/>
                    <a:pt x="1202" y="22"/>
                    <a:pt x="809" y="22"/>
                  </a:cubicBezTo>
                  <a:cubicBezTo>
                    <a:pt x="784" y="22"/>
                    <a:pt x="759" y="24"/>
                    <a:pt x="734" y="28"/>
                  </a:cubicBezTo>
                  <a:cubicBezTo>
                    <a:pt x="697" y="10"/>
                    <a:pt x="652"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8618341" y="1273113"/>
              <a:ext cx="46184" cy="35404"/>
            </a:xfrm>
            <a:custGeom>
              <a:avLst/>
              <a:gdLst/>
              <a:ahLst/>
              <a:cxnLst/>
              <a:rect l="l" t="t" r="r" b="b"/>
              <a:pathLst>
                <a:path w="1101" h="844" extrusionOk="0">
                  <a:moveTo>
                    <a:pt x="550" y="1"/>
                  </a:moveTo>
                  <a:cubicBezTo>
                    <a:pt x="0" y="1"/>
                    <a:pt x="0" y="844"/>
                    <a:pt x="550" y="844"/>
                  </a:cubicBezTo>
                  <a:cubicBezTo>
                    <a:pt x="1100" y="844"/>
                    <a:pt x="1100" y="1"/>
                    <a:pt x="5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8639861" y="1446901"/>
              <a:ext cx="3104" cy="4656"/>
            </a:xfrm>
            <a:custGeom>
              <a:avLst/>
              <a:gdLst/>
              <a:ahLst/>
              <a:cxnLst/>
              <a:rect l="l" t="t" r="r" b="b"/>
              <a:pathLst>
                <a:path w="74" h="111" extrusionOk="0">
                  <a:moveTo>
                    <a:pt x="37" y="0"/>
                  </a:moveTo>
                  <a:cubicBezTo>
                    <a:pt x="1" y="37"/>
                    <a:pt x="1" y="73"/>
                    <a:pt x="37" y="110"/>
                  </a:cubicBezTo>
                  <a:cubicBezTo>
                    <a:pt x="74" y="73"/>
                    <a:pt x="74" y="37"/>
                    <a:pt x="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8430750" y="1614481"/>
              <a:ext cx="36914" cy="30831"/>
            </a:xfrm>
            <a:custGeom>
              <a:avLst/>
              <a:gdLst/>
              <a:ahLst/>
              <a:cxnLst/>
              <a:rect l="l" t="t" r="r" b="b"/>
              <a:pathLst>
                <a:path w="880" h="735" extrusionOk="0">
                  <a:moveTo>
                    <a:pt x="440" y="1"/>
                  </a:moveTo>
                  <a:cubicBezTo>
                    <a:pt x="0" y="38"/>
                    <a:pt x="0" y="697"/>
                    <a:pt x="440" y="734"/>
                  </a:cubicBezTo>
                  <a:cubicBezTo>
                    <a:pt x="880" y="697"/>
                    <a:pt x="880" y="38"/>
                    <a:pt x="4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57;p2"/>
          <p:cNvGrpSpPr/>
          <p:nvPr/>
        </p:nvGrpSpPr>
        <p:grpSpPr>
          <a:xfrm rot="7165379">
            <a:off x="4023606" y="-222934"/>
            <a:ext cx="745446" cy="1353354"/>
            <a:chOff x="4614150" y="3299838"/>
            <a:chExt cx="745375" cy="1353225"/>
          </a:xfrm>
        </p:grpSpPr>
        <p:sp>
          <p:nvSpPr>
            <p:cNvPr id="58" name="Google Shape;58;p2"/>
            <p:cNvSpPr/>
            <p:nvPr/>
          </p:nvSpPr>
          <p:spPr>
            <a:xfrm>
              <a:off x="4614150" y="3299838"/>
              <a:ext cx="392375" cy="1353225"/>
            </a:xfrm>
            <a:custGeom>
              <a:avLst/>
              <a:gdLst/>
              <a:ahLst/>
              <a:cxnLst/>
              <a:rect l="l" t="t" r="r" b="b"/>
              <a:pathLst>
                <a:path w="15695" h="54129" extrusionOk="0">
                  <a:moveTo>
                    <a:pt x="14358" y="2801"/>
                  </a:moveTo>
                  <a:lnTo>
                    <a:pt x="14358" y="2801"/>
                  </a:lnTo>
                  <a:cubicBezTo>
                    <a:pt x="14462" y="5734"/>
                    <a:pt x="14554" y="8661"/>
                    <a:pt x="14668" y="11566"/>
                  </a:cubicBezTo>
                  <a:cubicBezTo>
                    <a:pt x="14741" y="13473"/>
                    <a:pt x="14814" y="15379"/>
                    <a:pt x="14888" y="17285"/>
                  </a:cubicBezTo>
                  <a:cubicBezTo>
                    <a:pt x="14961" y="19118"/>
                    <a:pt x="15071" y="20951"/>
                    <a:pt x="15071" y="22784"/>
                  </a:cubicBezTo>
                  <a:cubicBezTo>
                    <a:pt x="15071" y="23673"/>
                    <a:pt x="14972" y="24562"/>
                    <a:pt x="14779" y="25434"/>
                  </a:cubicBezTo>
                  <a:lnTo>
                    <a:pt x="14779" y="25434"/>
                  </a:lnTo>
                  <a:cubicBezTo>
                    <a:pt x="14239" y="22643"/>
                    <a:pt x="13853" y="19829"/>
                    <a:pt x="13678" y="16992"/>
                  </a:cubicBezTo>
                  <a:cubicBezTo>
                    <a:pt x="13458" y="13436"/>
                    <a:pt x="13531" y="9843"/>
                    <a:pt x="13898" y="6324"/>
                  </a:cubicBezTo>
                  <a:cubicBezTo>
                    <a:pt x="14006" y="5140"/>
                    <a:pt x="14164" y="3968"/>
                    <a:pt x="14358" y="2801"/>
                  </a:cubicBezTo>
                  <a:close/>
                  <a:moveTo>
                    <a:pt x="14512" y="0"/>
                  </a:moveTo>
                  <a:cubicBezTo>
                    <a:pt x="14401" y="0"/>
                    <a:pt x="14296" y="61"/>
                    <a:pt x="14264" y="202"/>
                  </a:cubicBezTo>
                  <a:cubicBezTo>
                    <a:pt x="13568" y="3758"/>
                    <a:pt x="13165" y="7351"/>
                    <a:pt x="13055" y="10980"/>
                  </a:cubicBezTo>
                  <a:cubicBezTo>
                    <a:pt x="12945" y="14572"/>
                    <a:pt x="13128" y="18165"/>
                    <a:pt x="13605" y="21721"/>
                  </a:cubicBezTo>
                  <a:cubicBezTo>
                    <a:pt x="13815" y="23370"/>
                    <a:pt x="14098" y="24995"/>
                    <a:pt x="14455" y="26616"/>
                  </a:cubicBezTo>
                  <a:lnTo>
                    <a:pt x="14455" y="26616"/>
                  </a:lnTo>
                  <a:cubicBezTo>
                    <a:pt x="14298" y="27095"/>
                    <a:pt x="14112" y="27566"/>
                    <a:pt x="13898" y="28026"/>
                  </a:cubicBezTo>
                  <a:cubicBezTo>
                    <a:pt x="13165" y="29639"/>
                    <a:pt x="12248" y="31178"/>
                    <a:pt x="11405" y="32755"/>
                  </a:cubicBezTo>
                  <a:cubicBezTo>
                    <a:pt x="9609" y="36054"/>
                    <a:pt x="7813" y="39390"/>
                    <a:pt x="6016" y="42689"/>
                  </a:cubicBezTo>
                  <a:cubicBezTo>
                    <a:pt x="4037" y="46428"/>
                    <a:pt x="2021" y="50131"/>
                    <a:pt x="78" y="53870"/>
                  </a:cubicBezTo>
                  <a:cubicBezTo>
                    <a:pt x="0" y="53999"/>
                    <a:pt x="106" y="54129"/>
                    <a:pt x="213" y="54129"/>
                  </a:cubicBezTo>
                  <a:cubicBezTo>
                    <a:pt x="257" y="54129"/>
                    <a:pt x="302" y="54107"/>
                    <a:pt x="334" y="54053"/>
                  </a:cubicBezTo>
                  <a:cubicBezTo>
                    <a:pt x="4074" y="47418"/>
                    <a:pt x="7703" y="40746"/>
                    <a:pt x="11368" y="34074"/>
                  </a:cubicBezTo>
                  <a:cubicBezTo>
                    <a:pt x="12248" y="32461"/>
                    <a:pt x="13165" y="30848"/>
                    <a:pt x="14008" y="29199"/>
                  </a:cubicBezTo>
                  <a:cubicBezTo>
                    <a:pt x="14266" y="28705"/>
                    <a:pt x="14499" y="28200"/>
                    <a:pt x="14702" y="27686"/>
                  </a:cubicBezTo>
                  <a:lnTo>
                    <a:pt x="14702" y="27686"/>
                  </a:lnTo>
                  <a:cubicBezTo>
                    <a:pt x="14703" y="27690"/>
                    <a:pt x="14704" y="27693"/>
                    <a:pt x="14704" y="27696"/>
                  </a:cubicBezTo>
                  <a:cubicBezTo>
                    <a:pt x="14748" y="27826"/>
                    <a:pt x="14848" y="27882"/>
                    <a:pt x="14949" y="27882"/>
                  </a:cubicBezTo>
                  <a:cubicBezTo>
                    <a:pt x="15104" y="27882"/>
                    <a:pt x="15262" y="27749"/>
                    <a:pt x="15218" y="27549"/>
                  </a:cubicBezTo>
                  <a:cubicBezTo>
                    <a:pt x="15158" y="27278"/>
                    <a:pt x="15099" y="27007"/>
                    <a:pt x="15042" y="26736"/>
                  </a:cubicBezTo>
                  <a:lnTo>
                    <a:pt x="15042" y="26736"/>
                  </a:lnTo>
                  <a:cubicBezTo>
                    <a:pt x="15294" y="25946"/>
                    <a:pt x="15478" y="25139"/>
                    <a:pt x="15584" y="24323"/>
                  </a:cubicBezTo>
                  <a:cubicBezTo>
                    <a:pt x="15694" y="22490"/>
                    <a:pt x="15694" y="20621"/>
                    <a:pt x="15548" y="18788"/>
                  </a:cubicBezTo>
                  <a:lnTo>
                    <a:pt x="15328" y="13069"/>
                  </a:lnTo>
                  <a:lnTo>
                    <a:pt x="14814" y="276"/>
                  </a:lnTo>
                  <a:cubicBezTo>
                    <a:pt x="14814" y="108"/>
                    <a:pt x="14659" y="0"/>
                    <a:pt x="14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966375" y="3928438"/>
              <a:ext cx="105750" cy="68825"/>
            </a:xfrm>
            <a:custGeom>
              <a:avLst/>
              <a:gdLst/>
              <a:ahLst/>
              <a:cxnLst/>
              <a:rect l="l" t="t" r="r" b="b"/>
              <a:pathLst>
                <a:path w="4230" h="2753" extrusionOk="0">
                  <a:moveTo>
                    <a:pt x="2945" y="942"/>
                  </a:moveTo>
                  <a:cubicBezTo>
                    <a:pt x="2269" y="1517"/>
                    <a:pt x="1471" y="1952"/>
                    <a:pt x="606" y="2228"/>
                  </a:cubicBezTo>
                  <a:lnTo>
                    <a:pt x="606" y="2228"/>
                  </a:lnTo>
                  <a:cubicBezTo>
                    <a:pt x="1355" y="1737"/>
                    <a:pt x="2134" y="1308"/>
                    <a:pt x="2945" y="942"/>
                  </a:cubicBezTo>
                  <a:close/>
                  <a:moveTo>
                    <a:pt x="3975" y="1"/>
                  </a:moveTo>
                  <a:cubicBezTo>
                    <a:pt x="3946" y="1"/>
                    <a:pt x="3913" y="7"/>
                    <a:pt x="3878" y="23"/>
                  </a:cubicBezTo>
                  <a:cubicBezTo>
                    <a:pt x="2522" y="499"/>
                    <a:pt x="1275" y="1196"/>
                    <a:pt x="212" y="2149"/>
                  </a:cubicBezTo>
                  <a:cubicBezTo>
                    <a:pt x="135" y="2206"/>
                    <a:pt x="149" y="2294"/>
                    <a:pt x="201" y="2349"/>
                  </a:cubicBezTo>
                  <a:lnTo>
                    <a:pt x="201" y="2349"/>
                  </a:lnTo>
                  <a:cubicBezTo>
                    <a:pt x="0" y="2444"/>
                    <a:pt x="91" y="2753"/>
                    <a:pt x="304" y="2753"/>
                  </a:cubicBezTo>
                  <a:cubicBezTo>
                    <a:pt x="333" y="2753"/>
                    <a:pt x="363" y="2747"/>
                    <a:pt x="395" y="2735"/>
                  </a:cubicBezTo>
                  <a:cubicBezTo>
                    <a:pt x="1862" y="2405"/>
                    <a:pt x="3145" y="1599"/>
                    <a:pt x="4135" y="426"/>
                  </a:cubicBezTo>
                  <a:cubicBezTo>
                    <a:pt x="4229" y="268"/>
                    <a:pt x="4161" y="1"/>
                    <a:pt x="3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885025" y="4000888"/>
              <a:ext cx="221825" cy="150500"/>
            </a:xfrm>
            <a:custGeom>
              <a:avLst/>
              <a:gdLst/>
              <a:ahLst/>
              <a:cxnLst/>
              <a:rect l="l" t="t" r="r" b="b"/>
              <a:pathLst>
                <a:path w="8873" h="6020" extrusionOk="0">
                  <a:moveTo>
                    <a:pt x="7560" y="967"/>
                  </a:moveTo>
                  <a:cubicBezTo>
                    <a:pt x="6722" y="1773"/>
                    <a:pt x="5775" y="2459"/>
                    <a:pt x="4749" y="3026"/>
                  </a:cubicBezTo>
                  <a:cubicBezTo>
                    <a:pt x="4057" y="3391"/>
                    <a:pt x="3329" y="3719"/>
                    <a:pt x="2600" y="3975"/>
                  </a:cubicBezTo>
                  <a:lnTo>
                    <a:pt x="2600" y="3975"/>
                  </a:lnTo>
                  <a:cubicBezTo>
                    <a:pt x="3110" y="3576"/>
                    <a:pt x="3655" y="3187"/>
                    <a:pt x="4199" y="2843"/>
                  </a:cubicBezTo>
                  <a:cubicBezTo>
                    <a:pt x="5261" y="2117"/>
                    <a:pt x="6386" y="1497"/>
                    <a:pt x="7560" y="967"/>
                  </a:cubicBezTo>
                  <a:close/>
                  <a:moveTo>
                    <a:pt x="8605" y="0"/>
                  </a:moveTo>
                  <a:cubicBezTo>
                    <a:pt x="8580" y="0"/>
                    <a:pt x="8553" y="6"/>
                    <a:pt x="8525" y="20"/>
                  </a:cubicBezTo>
                  <a:cubicBezTo>
                    <a:pt x="8490" y="35"/>
                    <a:pt x="8454" y="49"/>
                    <a:pt x="8419" y="64"/>
                  </a:cubicBezTo>
                  <a:lnTo>
                    <a:pt x="8419" y="64"/>
                  </a:lnTo>
                  <a:lnTo>
                    <a:pt x="8415" y="57"/>
                  </a:lnTo>
                  <a:cubicBezTo>
                    <a:pt x="8411" y="62"/>
                    <a:pt x="8407" y="66"/>
                    <a:pt x="8404" y="70"/>
                  </a:cubicBezTo>
                  <a:lnTo>
                    <a:pt x="8404" y="70"/>
                  </a:lnTo>
                  <a:cubicBezTo>
                    <a:pt x="6835" y="721"/>
                    <a:pt x="5337" y="1512"/>
                    <a:pt x="3979" y="2477"/>
                  </a:cubicBezTo>
                  <a:cubicBezTo>
                    <a:pt x="3283" y="2953"/>
                    <a:pt x="2586" y="3466"/>
                    <a:pt x="1963" y="4016"/>
                  </a:cubicBezTo>
                  <a:cubicBezTo>
                    <a:pt x="1846" y="4108"/>
                    <a:pt x="1731" y="4202"/>
                    <a:pt x="1619" y="4296"/>
                  </a:cubicBezTo>
                  <a:lnTo>
                    <a:pt x="1619" y="4296"/>
                  </a:lnTo>
                  <a:cubicBezTo>
                    <a:pt x="1201" y="4473"/>
                    <a:pt x="800" y="4697"/>
                    <a:pt x="424" y="4969"/>
                  </a:cubicBezTo>
                  <a:cubicBezTo>
                    <a:pt x="301" y="5092"/>
                    <a:pt x="375" y="5280"/>
                    <a:pt x="503" y="5347"/>
                  </a:cubicBezTo>
                  <a:lnTo>
                    <a:pt x="503" y="5347"/>
                  </a:lnTo>
                  <a:cubicBezTo>
                    <a:pt x="352" y="5508"/>
                    <a:pt x="203" y="5675"/>
                    <a:pt x="57" y="5849"/>
                  </a:cubicBezTo>
                  <a:cubicBezTo>
                    <a:pt x="0" y="5934"/>
                    <a:pt x="75" y="6019"/>
                    <a:pt x="163" y="6019"/>
                  </a:cubicBezTo>
                  <a:cubicBezTo>
                    <a:pt x="189" y="6019"/>
                    <a:pt x="215" y="6012"/>
                    <a:pt x="240" y="5996"/>
                  </a:cubicBezTo>
                  <a:cubicBezTo>
                    <a:pt x="615" y="5684"/>
                    <a:pt x="977" y="5360"/>
                    <a:pt x="1341" y="5038"/>
                  </a:cubicBezTo>
                  <a:lnTo>
                    <a:pt x="1341" y="5038"/>
                  </a:lnTo>
                  <a:cubicBezTo>
                    <a:pt x="1882" y="4793"/>
                    <a:pt x="2436" y="4578"/>
                    <a:pt x="2990" y="4419"/>
                  </a:cubicBezTo>
                  <a:cubicBezTo>
                    <a:pt x="5189" y="3576"/>
                    <a:pt x="7169" y="2220"/>
                    <a:pt x="8745" y="424"/>
                  </a:cubicBezTo>
                  <a:cubicBezTo>
                    <a:pt x="8873" y="296"/>
                    <a:pt x="8777" y="0"/>
                    <a:pt x="8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826900" y="3820363"/>
              <a:ext cx="94175" cy="404475"/>
            </a:xfrm>
            <a:custGeom>
              <a:avLst/>
              <a:gdLst/>
              <a:ahLst/>
              <a:cxnLst/>
              <a:rect l="l" t="t" r="r" b="b"/>
              <a:pathLst>
                <a:path w="3767" h="16179" extrusionOk="0">
                  <a:moveTo>
                    <a:pt x="1818" y="1860"/>
                  </a:moveTo>
                  <a:cubicBezTo>
                    <a:pt x="2831" y="5239"/>
                    <a:pt x="2905" y="8838"/>
                    <a:pt x="2015" y="12300"/>
                  </a:cubicBezTo>
                  <a:cubicBezTo>
                    <a:pt x="1789" y="13270"/>
                    <a:pt x="1477" y="14211"/>
                    <a:pt x="1080" y="15149"/>
                  </a:cubicBezTo>
                  <a:lnTo>
                    <a:pt x="1080" y="15149"/>
                  </a:lnTo>
                  <a:cubicBezTo>
                    <a:pt x="696" y="13444"/>
                    <a:pt x="579" y="11667"/>
                    <a:pt x="806" y="9918"/>
                  </a:cubicBezTo>
                  <a:cubicBezTo>
                    <a:pt x="989" y="7865"/>
                    <a:pt x="1392" y="5848"/>
                    <a:pt x="1649" y="3796"/>
                  </a:cubicBezTo>
                  <a:cubicBezTo>
                    <a:pt x="1729" y="3152"/>
                    <a:pt x="1788" y="2509"/>
                    <a:pt x="1818" y="1860"/>
                  </a:cubicBezTo>
                  <a:close/>
                  <a:moveTo>
                    <a:pt x="1506" y="1"/>
                  </a:moveTo>
                  <a:cubicBezTo>
                    <a:pt x="1378" y="1"/>
                    <a:pt x="1263" y="84"/>
                    <a:pt x="1282" y="240"/>
                  </a:cubicBezTo>
                  <a:cubicBezTo>
                    <a:pt x="1283" y="264"/>
                    <a:pt x="1284" y="288"/>
                    <a:pt x="1285" y="313"/>
                  </a:cubicBezTo>
                  <a:lnTo>
                    <a:pt x="1285" y="313"/>
                  </a:lnTo>
                  <a:lnTo>
                    <a:pt x="1282" y="313"/>
                  </a:lnTo>
                  <a:cubicBezTo>
                    <a:pt x="1283" y="316"/>
                    <a:pt x="1284" y="319"/>
                    <a:pt x="1286" y="322"/>
                  </a:cubicBezTo>
                  <a:lnTo>
                    <a:pt x="1286" y="322"/>
                  </a:lnTo>
                  <a:cubicBezTo>
                    <a:pt x="1447" y="4508"/>
                    <a:pt x="0" y="8515"/>
                    <a:pt x="146" y="12667"/>
                  </a:cubicBezTo>
                  <a:cubicBezTo>
                    <a:pt x="146" y="13767"/>
                    <a:pt x="329" y="14903"/>
                    <a:pt x="659" y="15966"/>
                  </a:cubicBezTo>
                  <a:cubicBezTo>
                    <a:pt x="718" y="16114"/>
                    <a:pt x="843" y="16178"/>
                    <a:pt x="964" y="16178"/>
                  </a:cubicBezTo>
                  <a:cubicBezTo>
                    <a:pt x="1142" y="16178"/>
                    <a:pt x="1311" y="16038"/>
                    <a:pt x="1246" y="15819"/>
                  </a:cubicBezTo>
                  <a:cubicBezTo>
                    <a:pt x="1226" y="15747"/>
                    <a:pt x="1207" y="15675"/>
                    <a:pt x="1189" y="15602"/>
                  </a:cubicBezTo>
                  <a:lnTo>
                    <a:pt x="1189" y="15602"/>
                  </a:lnTo>
                  <a:cubicBezTo>
                    <a:pt x="3504" y="10803"/>
                    <a:pt x="3767" y="5250"/>
                    <a:pt x="1834" y="301"/>
                  </a:cubicBezTo>
                  <a:lnTo>
                    <a:pt x="1834" y="301"/>
                  </a:lnTo>
                  <a:cubicBezTo>
                    <a:pt x="1833" y="280"/>
                    <a:pt x="1833" y="260"/>
                    <a:pt x="1832" y="240"/>
                  </a:cubicBezTo>
                  <a:lnTo>
                    <a:pt x="1832" y="240"/>
                  </a:lnTo>
                  <a:lnTo>
                    <a:pt x="1811" y="243"/>
                  </a:lnTo>
                  <a:lnTo>
                    <a:pt x="1811" y="243"/>
                  </a:lnTo>
                  <a:cubicBezTo>
                    <a:pt x="1806" y="229"/>
                    <a:pt x="1801" y="216"/>
                    <a:pt x="1795" y="203"/>
                  </a:cubicBezTo>
                  <a:cubicBezTo>
                    <a:pt x="1744" y="66"/>
                    <a:pt x="1620" y="1"/>
                    <a:pt x="1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792125" y="4126163"/>
              <a:ext cx="278775" cy="191100"/>
            </a:xfrm>
            <a:custGeom>
              <a:avLst/>
              <a:gdLst/>
              <a:ahLst/>
              <a:cxnLst/>
              <a:rect l="l" t="t" r="r" b="b"/>
              <a:pathLst>
                <a:path w="11151" h="7644" extrusionOk="0">
                  <a:moveTo>
                    <a:pt x="9635" y="1083"/>
                  </a:moveTo>
                  <a:lnTo>
                    <a:pt x="9635" y="1083"/>
                  </a:lnTo>
                  <a:cubicBezTo>
                    <a:pt x="7676" y="3053"/>
                    <a:pt x="5406" y="4709"/>
                    <a:pt x="2893" y="5934"/>
                  </a:cubicBezTo>
                  <a:cubicBezTo>
                    <a:pt x="2462" y="6140"/>
                    <a:pt x="2031" y="6327"/>
                    <a:pt x="1595" y="6509"/>
                  </a:cubicBezTo>
                  <a:lnTo>
                    <a:pt x="1595" y="6509"/>
                  </a:lnTo>
                  <a:cubicBezTo>
                    <a:pt x="2044" y="6089"/>
                    <a:pt x="2499" y="5675"/>
                    <a:pt x="2966" y="5274"/>
                  </a:cubicBezTo>
                  <a:cubicBezTo>
                    <a:pt x="3773" y="4614"/>
                    <a:pt x="4616" y="3991"/>
                    <a:pt x="5459" y="3404"/>
                  </a:cubicBezTo>
                  <a:cubicBezTo>
                    <a:pt x="6801" y="2519"/>
                    <a:pt x="8187" y="1745"/>
                    <a:pt x="9635" y="1083"/>
                  </a:cubicBezTo>
                  <a:close/>
                  <a:moveTo>
                    <a:pt x="10847" y="0"/>
                  </a:moveTo>
                  <a:cubicBezTo>
                    <a:pt x="10813" y="0"/>
                    <a:pt x="10776" y="10"/>
                    <a:pt x="10738" y="32"/>
                  </a:cubicBezTo>
                  <a:cubicBezTo>
                    <a:pt x="10693" y="50"/>
                    <a:pt x="10648" y="68"/>
                    <a:pt x="10603" y="87"/>
                  </a:cubicBezTo>
                  <a:lnTo>
                    <a:pt x="10603" y="87"/>
                  </a:lnTo>
                  <a:lnTo>
                    <a:pt x="10591" y="68"/>
                  </a:lnTo>
                  <a:cubicBezTo>
                    <a:pt x="10581" y="80"/>
                    <a:pt x="10570" y="92"/>
                    <a:pt x="10559" y="104"/>
                  </a:cubicBezTo>
                  <a:lnTo>
                    <a:pt x="10559" y="104"/>
                  </a:lnTo>
                  <a:cubicBezTo>
                    <a:pt x="7620" y="1310"/>
                    <a:pt x="4861" y="3006"/>
                    <a:pt x="2453" y="5090"/>
                  </a:cubicBezTo>
                  <a:cubicBezTo>
                    <a:pt x="1746" y="5656"/>
                    <a:pt x="1106" y="6291"/>
                    <a:pt x="502" y="6960"/>
                  </a:cubicBezTo>
                  <a:lnTo>
                    <a:pt x="502" y="6960"/>
                  </a:lnTo>
                  <a:cubicBezTo>
                    <a:pt x="444" y="6985"/>
                    <a:pt x="386" y="7009"/>
                    <a:pt x="327" y="7033"/>
                  </a:cubicBezTo>
                  <a:cubicBezTo>
                    <a:pt x="1" y="7164"/>
                    <a:pt x="81" y="7643"/>
                    <a:pt x="361" y="7643"/>
                  </a:cubicBezTo>
                  <a:cubicBezTo>
                    <a:pt x="396" y="7643"/>
                    <a:pt x="434" y="7636"/>
                    <a:pt x="474" y="7620"/>
                  </a:cubicBezTo>
                  <a:cubicBezTo>
                    <a:pt x="2087" y="7107"/>
                    <a:pt x="3590" y="6373"/>
                    <a:pt x="5019" y="5494"/>
                  </a:cubicBezTo>
                  <a:cubicBezTo>
                    <a:pt x="6449" y="4614"/>
                    <a:pt x="7769" y="3624"/>
                    <a:pt x="9015" y="2524"/>
                  </a:cubicBezTo>
                  <a:cubicBezTo>
                    <a:pt x="9712" y="1865"/>
                    <a:pt x="10371" y="1205"/>
                    <a:pt x="10995" y="472"/>
                  </a:cubicBezTo>
                  <a:cubicBezTo>
                    <a:pt x="11151" y="316"/>
                    <a:pt x="11041" y="0"/>
                    <a:pt x="108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949500" y="3520763"/>
              <a:ext cx="410025" cy="513450"/>
            </a:xfrm>
            <a:custGeom>
              <a:avLst/>
              <a:gdLst/>
              <a:ahLst/>
              <a:cxnLst/>
              <a:rect l="l" t="t" r="r" b="b"/>
              <a:pathLst>
                <a:path w="16401" h="20538" extrusionOk="0">
                  <a:moveTo>
                    <a:pt x="15215" y="1042"/>
                  </a:moveTo>
                  <a:lnTo>
                    <a:pt x="15215" y="1042"/>
                  </a:lnTo>
                  <a:cubicBezTo>
                    <a:pt x="13595" y="3789"/>
                    <a:pt x="11966" y="6517"/>
                    <a:pt x="9978" y="9035"/>
                  </a:cubicBezTo>
                  <a:cubicBezTo>
                    <a:pt x="8915" y="10428"/>
                    <a:pt x="7742" y="11711"/>
                    <a:pt x="6459" y="12920"/>
                  </a:cubicBezTo>
                  <a:cubicBezTo>
                    <a:pt x="5375" y="13869"/>
                    <a:pt x="4228" y="14755"/>
                    <a:pt x="3134" y="15724"/>
                  </a:cubicBezTo>
                  <a:lnTo>
                    <a:pt x="3134" y="15724"/>
                  </a:lnTo>
                  <a:cubicBezTo>
                    <a:pt x="3373" y="15291"/>
                    <a:pt x="3582" y="14839"/>
                    <a:pt x="3783" y="14387"/>
                  </a:cubicBezTo>
                  <a:cubicBezTo>
                    <a:pt x="4406" y="12957"/>
                    <a:pt x="5103" y="11564"/>
                    <a:pt x="5873" y="10244"/>
                  </a:cubicBezTo>
                  <a:cubicBezTo>
                    <a:pt x="7412" y="7605"/>
                    <a:pt x="9428" y="5259"/>
                    <a:pt x="11775" y="3316"/>
                  </a:cubicBezTo>
                  <a:cubicBezTo>
                    <a:pt x="12852" y="2442"/>
                    <a:pt x="13999" y="1684"/>
                    <a:pt x="15215" y="1042"/>
                  </a:cubicBezTo>
                  <a:close/>
                  <a:moveTo>
                    <a:pt x="16018" y="0"/>
                  </a:moveTo>
                  <a:cubicBezTo>
                    <a:pt x="15962" y="0"/>
                    <a:pt x="15903" y="16"/>
                    <a:pt x="15844" y="53"/>
                  </a:cubicBezTo>
                  <a:cubicBezTo>
                    <a:pt x="13094" y="1373"/>
                    <a:pt x="10638" y="3243"/>
                    <a:pt x="8622" y="5552"/>
                  </a:cubicBezTo>
                  <a:cubicBezTo>
                    <a:pt x="6606" y="7825"/>
                    <a:pt x="4956" y="10428"/>
                    <a:pt x="3783" y="13287"/>
                  </a:cubicBezTo>
                  <a:cubicBezTo>
                    <a:pt x="3303" y="14408"/>
                    <a:pt x="2880" y="15665"/>
                    <a:pt x="2149" y="16676"/>
                  </a:cubicBezTo>
                  <a:lnTo>
                    <a:pt x="2149" y="16676"/>
                  </a:lnTo>
                  <a:cubicBezTo>
                    <a:pt x="1918" y="16920"/>
                    <a:pt x="1695" y="17171"/>
                    <a:pt x="1482" y="17433"/>
                  </a:cubicBezTo>
                  <a:lnTo>
                    <a:pt x="1482" y="17433"/>
                  </a:lnTo>
                  <a:cubicBezTo>
                    <a:pt x="1386" y="17521"/>
                    <a:pt x="1286" y="17606"/>
                    <a:pt x="1180" y="17686"/>
                  </a:cubicBezTo>
                  <a:cubicBezTo>
                    <a:pt x="1096" y="17728"/>
                    <a:pt x="1109" y="17807"/>
                    <a:pt x="1156" y="17852"/>
                  </a:cubicBezTo>
                  <a:lnTo>
                    <a:pt x="1156" y="17852"/>
                  </a:lnTo>
                  <a:cubicBezTo>
                    <a:pt x="1152" y="17858"/>
                    <a:pt x="1148" y="17864"/>
                    <a:pt x="1144" y="17869"/>
                  </a:cubicBezTo>
                  <a:cubicBezTo>
                    <a:pt x="667" y="18566"/>
                    <a:pt x="301" y="19372"/>
                    <a:pt x="44" y="20179"/>
                  </a:cubicBezTo>
                  <a:cubicBezTo>
                    <a:pt x="0" y="20397"/>
                    <a:pt x="165" y="20538"/>
                    <a:pt x="336" y="20538"/>
                  </a:cubicBezTo>
                  <a:cubicBezTo>
                    <a:pt x="452" y="20538"/>
                    <a:pt x="571" y="20473"/>
                    <a:pt x="631" y="20325"/>
                  </a:cubicBezTo>
                  <a:cubicBezTo>
                    <a:pt x="1180" y="18932"/>
                    <a:pt x="2060" y="17686"/>
                    <a:pt x="3197" y="16696"/>
                  </a:cubicBezTo>
                  <a:cubicBezTo>
                    <a:pt x="4333" y="15633"/>
                    <a:pt x="5543" y="14680"/>
                    <a:pt x="6716" y="13653"/>
                  </a:cubicBezTo>
                  <a:cubicBezTo>
                    <a:pt x="9245" y="11271"/>
                    <a:pt x="11445" y="8558"/>
                    <a:pt x="13241" y="5589"/>
                  </a:cubicBezTo>
                  <a:cubicBezTo>
                    <a:pt x="14304" y="3902"/>
                    <a:pt x="15294" y="2180"/>
                    <a:pt x="16284" y="457"/>
                  </a:cubicBezTo>
                  <a:cubicBezTo>
                    <a:pt x="16401" y="252"/>
                    <a:pt x="16237" y="0"/>
                    <a:pt x="160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966375" y="3928438"/>
              <a:ext cx="105750" cy="68825"/>
            </a:xfrm>
            <a:custGeom>
              <a:avLst/>
              <a:gdLst/>
              <a:ahLst/>
              <a:cxnLst/>
              <a:rect l="l" t="t" r="r" b="b"/>
              <a:pathLst>
                <a:path w="4230" h="2753" extrusionOk="0">
                  <a:moveTo>
                    <a:pt x="2945" y="942"/>
                  </a:moveTo>
                  <a:cubicBezTo>
                    <a:pt x="2269" y="1517"/>
                    <a:pt x="1471" y="1952"/>
                    <a:pt x="606" y="2228"/>
                  </a:cubicBezTo>
                  <a:lnTo>
                    <a:pt x="606" y="2228"/>
                  </a:lnTo>
                  <a:cubicBezTo>
                    <a:pt x="1355" y="1737"/>
                    <a:pt x="2134" y="1308"/>
                    <a:pt x="2945" y="942"/>
                  </a:cubicBezTo>
                  <a:close/>
                  <a:moveTo>
                    <a:pt x="3975" y="1"/>
                  </a:moveTo>
                  <a:cubicBezTo>
                    <a:pt x="3946" y="1"/>
                    <a:pt x="3913" y="7"/>
                    <a:pt x="3878" y="23"/>
                  </a:cubicBezTo>
                  <a:cubicBezTo>
                    <a:pt x="2522" y="499"/>
                    <a:pt x="1275" y="1196"/>
                    <a:pt x="212" y="2149"/>
                  </a:cubicBezTo>
                  <a:cubicBezTo>
                    <a:pt x="135" y="2206"/>
                    <a:pt x="149" y="2294"/>
                    <a:pt x="201" y="2349"/>
                  </a:cubicBezTo>
                  <a:lnTo>
                    <a:pt x="201" y="2349"/>
                  </a:lnTo>
                  <a:cubicBezTo>
                    <a:pt x="0" y="2444"/>
                    <a:pt x="91" y="2753"/>
                    <a:pt x="304" y="2753"/>
                  </a:cubicBezTo>
                  <a:cubicBezTo>
                    <a:pt x="333" y="2753"/>
                    <a:pt x="363" y="2747"/>
                    <a:pt x="395" y="2735"/>
                  </a:cubicBezTo>
                  <a:cubicBezTo>
                    <a:pt x="1862" y="2405"/>
                    <a:pt x="3145" y="1599"/>
                    <a:pt x="4135" y="426"/>
                  </a:cubicBezTo>
                  <a:cubicBezTo>
                    <a:pt x="4229" y="268"/>
                    <a:pt x="4161" y="1"/>
                    <a:pt x="3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5">
  <p:cSld name="TITLE_ONLY_1">
    <p:spTree>
      <p:nvGrpSpPr>
        <p:cNvPr id="1" name="Shape 724"/>
        <p:cNvGrpSpPr/>
        <p:nvPr/>
      </p:nvGrpSpPr>
      <p:grpSpPr>
        <a:xfrm>
          <a:off x="0" y="0"/>
          <a:ext cx="0" cy="0"/>
          <a:chOff x="0" y="0"/>
          <a:chExt cx="0" cy="0"/>
        </a:xfrm>
      </p:grpSpPr>
      <p:sp>
        <p:nvSpPr>
          <p:cNvPr id="725" name="Google Shape;725;p20"/>
          <p:cNvSpPr/>
          <p:nvPr/>
        </p:nvSpPr>
        <p:spPr>
          <a:xfrm rot="-4286076">
            <a:off x="-994068" y="3502339"/>
            <a:ext cx="2127213" cy="643652"/>
          </a:xfrm>
          <a:custGeom>
            <a:avLst/>
            <a:gdLst/>
            <a:ahLst/>
            <a:cxnLst/>
            <a:rect l="l" t="t" r="r" b="b"/>
            <a:pathLst>
              <a:path w="85085" h="25745" extrusionOk="0">
                <a:moveTo>
                  <a:pt x="1" y="0"/>
                </a:moveTo>
                <a:lnTo>
                  <a:pt x="1" y="2530"/>
                </a:lnTo>
                <a:cubicBezTo>
                  <a:pt x="7662" y="6306"/>
                  <a:pt x="12941" y="13674"/>
                  <a:pt x="19906" y="18696"/>
                </a:cubicBezTo>
                <a:cubicBezTo>
                  <a:pt x="20126" y="18879"/>
                  <a:pt x="20346" y="19026"/>
                  <a:pt x="20603" y="19209"/>
                </a:cubicBezTo>
                <a:cubicBezTo>
                  <a:pt x="26913" y="23518"/>
                  <a:pt x="34555" y="25744"/>
                  <a:pt x="42184" y="25744"/>
                </a:cubicBezTo>
                <a:cubicBezTo>
                  <a:pt x="47275" y="25744"/>
                  <a:pt x="52360" y="24753"/>
                  <a:pt x="57041" y="22728"/>
                </a:cubicBezTo>
                <a:cubicBezTo>
                  <a:pt x="67232" y="18329"/>
                  <a:pt x="74967" y="9751"/>
                  <a:pt x="85084" y="5206"/>
                </a:cubicBezTo>
                <a:lnTo>
                  <a:pt x="850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0"/>
          <p:cNvSpPr/>
          <p:nvPr/>
        </p:nvSpPr>
        <p:spPr>
          <a:xfrm rot="-5400000">
            <a:off x="-930702" y="2159364"/>
            <a:ext cx="2127125" cy="643625"/>
          </a:xfrm>
          <a:custGeom>
            <a:avLst/>
            <a:gdLst/>
            <a:ahLst/>
            <a:cxnLst/>
            <a:rect l="l" t="t" r="r" b="b"/>
            <a:pathLst>
              <a:path w="85085" h="25745" extrusionOk="0">
                <a:moveTo>
                  <a:pt x="1" y="0"/>
                </a:moveTo>
                <a:lnTo>
                  <a:pt x="1" y="2530"/>
                </a:lnTo>
                <a:cubicBezTo>
                  <a:pt x="7662" y="6306"/>
                  <a:pt x="12941" y="13674"/>
                  <a:pt x="19906" y="18696"/>
                </a:cubicBezTo>
                <a:cubicBezTo>
                  <a:pt x="20126" y="18879"/>
                  <a:pt x="20346" y="19026"/>
                  <a:pt x="20603" y="19209"/>
                </a:cubicBezTo>
                <a:cubicBezTo>
                  <a:pt x="26913" y="23518"/>
                  <a:pt x="34555" y="25744"/>
                  <a:pt x="42184" y="25744"/>
                </a:cubicBezTo>
                <a:cubicBezTo>
                  <a:pt x="47275" y="25744"/>
                  <a:pt x="52360" y="24753"/>
                  <a:pt x="57041" y="22728"/>
                </a:cubicBezTo>
                <a:cubicBezTo>
                  <a:pt x="67232" y="18329"/>
                  <a:pt x="74967" y="9751"/>
                  <a:pt x="85084" y="5206"/>
                </a:cubicBezTo>
                <a:lnTo>
                  <a:pt x="8508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0"/>
          <p:cNvSpPr/>
          <p:nvPr/>
        </p:nvSpPr>
        <p:spPr>
          <a:xfrm>
            <a:off x="2631900" y="883125"/>
            <a:ext cx="6547304" cy="4796171"/>
          </a:xfrm>
          <a:custGeom>
            <a:avLst/>
            <a:gdLst/>
            <a:ahLst/>
            <a:cxnLst/>
            <a:rect l="l" t="t" r="r" b="b"/>
            <a:pathLst>
              <a:path w="74161" h="54326" extrusionOk="0">
                <a:moveTo>
                  <a:pt x="27432" y="1"/>
                </a:moveTo>
                <a:cubicBezTo>
                  <a:pt x="26716" y="1"/>
                  <a:pt x="26003" y="58"/>
                  <a:pt x="25295" y="191"/>
                </a:cubicBezTo>
                <a:cubicBezTo>
                  <a:pt x="20603" y="1035"/>
                  <a:pt x="17157" y="4994"/>
                  <a:pt x="14371" y="8879"/>
                </a:cubicBezTo>
                <a:cubicBezTo>
                  <a:pt x="13198" y="10566"/>
                  <a:pt x="12025" y="12252"/>
                  <a:pt x="10925" y="13975"/>
                </a:cubicBezTo>
                <a:cubicBezTo>
                  <a:pt x="10302" y="14965"/>
                  <a:pt x="9789" y="16101"/>
                  <a:pt x="9019" y="16981"/>
                </a:cubicBezTo>
                <a:cubicBezTo>
                  <a:pt x="8579" y="17457"/>
                  <a:pt x="8139" y="18007"/>
                  <a:pt x="7809" y="18594"/>
                </a:cubicBezTo>
                <a:cubicBezTo>
                  <a:pt x="6929" y="19950"/>
                  <a:pt x="6123" y="21380"/>
                  <a:pt x="5390" y="22809"/>
                </a:cubicBezTo>
                <a:cubicBezTo>
                  <a:pt x="3923" y="25705"/>
                  <a:pt x="2714" y="28711"/>
                  <a:pt x="1797" y="31827"/>
                </a:cubicBezTo>
                <a:cubicBezTo>
                  <a:pt x="661" y="35603"/>
                  <a:pt x="1" y="40002"/>
                  <a:pt x="2237" y="43265"/>
                </a:cubicBezTo>
                <a:cubicBezTo>
                  <a:pt x="3154" y="44474"/>
                  <a:pt x="4253" y="45501"/>
                  <a:pt x="5536" y="46271"/>
                </a:cubicBezTo>
                <a:cubicBezTo>
                  <a:pt x="11805" y="50523"/>
                  <a:pt x="19430" y="52246"/>
                  <a:pt x="26945" y="53236"/>
                </a:cubicBezTo>
                <a:cubicBezTo>
                  <a:pt x="32638" y="53963"/>
                  <a:pt x="38362" y="54325"/>
                  <a:pt x="44080" y="54325"/>
                </a:cubicBezTo>
                <a:cubicBezTo>
                  <a:pt x="53642" y="54325"/>
                  <a:pt x="63188" y="53311"/>
                  <a:pt x="72547" y="51293"/>
                </a:cubicBezTo>
                <a:cubicBezTo>
                  <a:pt x="73097" y="51183"/>
                  <a:pt x="73610" y="51036"/>
                  <a:pt x="74160" y="50926"/>
                </a:cubicBezTo>
                <a:lnTo>
                  <a:pt x="74160" y="4187"/>
                </a:lnTo>
                <a:lnTo>
                  <a:pt x="74014" y="4260"/>
                </a:lnTo>
                <a:cubicBezTo>
                  <a:pt x="73794" y="4407"/>
                  <a:pt x="73574" y="4517"/>
                  <a:pt x="73354" y="4627"/>
                </a:cubicBezTo>
                <a:cubicBezTo>
                  <a:pt x="71778" y="5360"/>
                  <a:pt x="69871" y="5434"/>
                  <a:pt x="68185" y="5580"/>
                </a:cubicBezTo>
                <a:cubicBezTo>
                  <a:pt x="66956" y="5667"/>
                  <a:pt x="65727" y="5708"/>
                  <a:pt x="64500" y="5708"/>
                </a:cubicBezTo>
                <a:cubicBezTo>
                  <a:pt x="62617" y="5708"/>
                  <a:pt x="60739" y="5611"/>
                  <a:pt x="58874" y="5434"/>
                </a:cubicBezTo>
                <a:cubicBezTo>
                  <a:pt x="50736" y="4700"/>
                  <a:pt x="42634" y="3344"/>
                  <a:pt x="34716" y="1291"/>
                </a:cubicBezTo>
                <a:cubicBezTo>
                  <a:pt x="32336" y="668"/>
                  <a:pt x="29868" y="1"/>
                  <a:pt x="27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0"/>
          <p:cNvSpPr/>
          <p:nvPr/>
        </p:nvSpPr>
        <p:spPr>
          <a:xfrm rot="284115">
            <a:off x="2167939" y="1412511"/>
            <a:ext cx="1724961" cy="1024213"/>
          </a:xfrm>
          <a:custGeom>
            <a:avLst/>
            <a:gdLst/>
            <a:ahLst/>
            <a:cxnLst/>
            <a:rect l="l" t="t" r="r" b="b"/>
            <a:pathLst>
              <a:path w="52789" h="31344" extrusionOk="0">
                <a:moveTo>
                  <a:pt x="1" y="1"/>
                </a:moveTo>
                <a:lnTo>
                  <a:pt x="1" y="18587"/>
                </a:lnTo>
                <a:cubicBezTo>
                  <a:pt x="5866" y="19393"/>
                  <a:pt x="11621" y="21043"/>
                  <a:pt x="16680" y="24122"/>
                </a:cubicBezTo>
                <a:cubicBezTo>
                  <a:pt x="19759" y="25991"/>
                  <a:pt x="22509" y="28448"/>
                  <a:pt x="24671" y="31344"/>
                </a:cubicBezTo>
                <a:lnTo>
                  <a:pt x="52788" y="31344"/>
                </a:lnTo>
                <a:cubicBezTo>
                  <a:pt x="47546" y="20786"/>
                  <a:pt x="36915" y="13418"/>
                  <a:pt x="26138" y="8249"/>
                </a:cubicBezTo>
                <a:cubicBezTo>
                  <a:pt x="23498" y="6966"/>
                  <a:pt x="20786" y="5830"/>
                  <a:pt x="18073" y="4767"/>
                </a:cubicBezTo>
                <a:cubicBezTo>
                  <a:pt x="13234" y="2897"/>
                  <a:pt x="8249" y="1467"/>
                  <a:pt x="3153" y="588"/>
                </a:cubicBezTo>
                <a:cubicBezTo>
                  <a:pt x="2163" y="404"/>
                  <a:pt x="1100" y="18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9" name="Google Shape;729;p20"/>
          <p:cNvGrpSpPr/>
          <p:nvPr/>
        </p:nvGrpSpPr>
        <p:grpSpPr>
          <a:xfrm rot="1521179">
            <a:off x="8482916" y="1182380"/>
            <a:ext cx="696301" cy="1016200"/>
            <a:chOff x="8379850" y="2829899"/>
            <a:chExt cx="696291" cy="1016185"/>
          </a:xfrm>
        </p:grpSpPr>
        <p:sp>
          <p:nvSpPr>
            <p:cNvPr id="730" name="Google Shape;730;p20"/>
            <p:cNvSpPr/>
            <p:nvPr/>
          </p:nvSpPr>
          <p:spPr>
            <a:xfrm rot="1098150">
              <a:off x="8979542" y="2837624"/>
              <a:ext cx="56577" cy="45770"/>
            </a:xfrm>
            <a:custGeom>
              <a:avLst/>
              <a:gdLst/>
              <a:ahLst/>
              <a:cxnLst/>
              <a:rect l="l" t="t" r="r" b="b"/>
              <a:pathLst>
                <a:path w="1356" h="1097" extrusionOk="0">
                  <a:moveTo>
                    <a:pt x="277" y="334"/>
                  </a:moveTo>
                  <a:cubicBezTo>
                    <a:pt x="261" y="384"/>
                    <a:pt x="248" y="411"/>
                    <a:pt x="243" y="411"/>
                  </a:cubicBezTo>
                  <a:cubicBezTo>
                    <a:pt x="240" y="411"/>
                    <a:pt x="243" y="390"/>
                    <a:pt x="257" y="347"/>
                  </a:cubicBezTo>
                  <a:lnTo>
                    <a:pt x="277" y="334"/>
                  </a:lnTo>
                  <a:close/>
                  <a:moveTo>
                    <a:pt x="243" y="686"/>
                  </a:moveTo>
                  <a:lnTo>
                    <a:pt x="243" y="686"/>
                  </a:lnTo>
                  <a:cubicBezTo>
                    <a:pt x="248" y="686"/>
                    <a:pt x="261" y="713"/>
                    <a:pt x="277" y="764"/>
                  </a:cubicBezTo>
                  <a:lnTo>
                    <a:pt x="277" y="764"/>
                  </a:lnTo>
                  <a:lnTo>
                    <a:pt x="257" y="750"/>
                  </a:lnTo>
                  <a:cubicBezTo>
                    <a:pt x="243" y="707"/>
                    <a:pt x="240" y="686"/>
                    <a:pt x="243" y="686"/>
                  </a:cubicBezTo>
                  <a:close/>
                  <a:moveTo>
                    <a:pt x="846" y="1"/>
                  </a:moveTo>
                  <a:cubicBezTo>
                    <a:pt x="811" y="1"/>
                    <a:pt x="774" y="6"/>
                    <a:pt x="734" y="17"/>
                  </a:cubicBezTo>
                  <a:cubicBezTo>
                    <a:pt x="660" y="17"/>
                    <a:pt x="550" y="54"/>
                    <a:pt x="477" y="90"/>
                  </a:cubicBezTo>
                  <a:cubicBezTo>
                    <a:pt x="418" y="120"/>
                    <a:pt x="360" y="172"/>
                    <a:pt x="320" y="230"/>
                  </a:cubicBezTo>
                  <a:lnTo>
                    <a:pt x="320" y="230"/>
                  </a:lnTo>
                  <a:cubicBezTo>
                    <a:pt x="299" y="234"/>
                    <a:pt x="278" y="237"/>
                    <a:pt x="257" y="237"/>
                  </a:cubicBezTo>
                  <a:cubicBezTo>
                    <a:pt x="110" y="274"/>
                    <a:pt x="0" y="384"/>
                    <a:pt x="0" y="530"/>
                  </a:cubicBezTo>
                  <a:cubicBezTo>
                    <a:pt x="0" y="714"/>
                    <a:pt x="110" y="824"/>
                    <a:pt x="257" y="860"/>
                  </a:cubicBezTo>
                  <a:cubicBezTo>
                    <a:pt x="284" y="860"/>
                    <a:pt x="311" y="865"/>
                    <a:pt x="337" y="871"/>
                  </a:cubicBezTo>
                  <a:lnTo>
                    <a:pt x="337" y="871"/>
                  </a:lnTo>
                  <a:cubicBezTo>
                    <a:pt x="385" y="927"/>
                    <a:pt x="420" y="978"/>
                    <a:pt x="477" y="1007"/>
                  </a:cubicBezTo>
                  <a:cubicBezTo>
                    <a:pt x="550" y="1044"/>
                    <a:pt x="660" y="1080"/>
                    <a:pt x="734" y="1080"/>
                  </a:cubicBezTo>
                  <a:cubicBezTo>
                    <a:pt x="774" y="1091"/>
                    <a:pt x="811" y="1096"/>
                    <a:pt x="846" y="1096"/>
                  </a:cubicBezTo>
                  <a:cubicBezTo>
                    <a:pt x="1356" y="1096"/>
                    <a:pt x="1356" y="1"/>
                    <a:pt x="8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0"/>
            <p:cNvSpPr/>
            <p:nvPr/>
          </p:nvSpPr>
          <p:spPr>
            <a:xfrm rot="1098150">
              <a:off x="9012001" y="3084611"/>
              <a:ext cx="58162" cy="47439"/>
            </a:xfrm>
            <a:custGeom>
              <a:avLst/>
              <a:gdLst/>
              <a:ahLst/>
              <a:cxnLst/>
              <a:rect l="l" t="t" r="r" b="b"/>
              <a:pathLst>
                <a:path w="1394" h="1137" extrusionOk="0">
                  <a:moveTo>
                    <a:pt x="697" y="0"/>
                  </a:moveTo>
                  <a:cubicBezTo>
                    <a:pt x="0" y="73"/>
                    <a:pt x="0" y="1063"/>
                    <a:pt x="697" y="1137"/>
                  </a:cubicBezTo>
                  <a:cubicBezTo>
                    <a:pt x="1393" y="1063"/>
                    <a:pt x="1393" y="73"/>
                    <a:pt x="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0"/>
            <p:cNvSpPr/>
            <p:nvPr/>
          </p:nvSpPr>
          <p:spPr>
            <a:xfrm rot="1098150">
              <a:off x="8763840" y="2928263"/>
              <a:ext cx="84156" cy="62752"/>
            </a:xfrm>
            <a:custGeom>
              <a:avLst/>
              <a:gdLst/>
              <a:ahLst/>
              <a:cxnLst/>
              <a:rect l="l" t="t" r="r" b="b"/>
              <a:pathLst>
                <a:path w="2017" h="1504" extrusionOk="0">
                  <a:moveTo>
                    <a:pt x="1027" y="1"/>
                  </a:moveTo>
                  <a:cubicBezTo>
                    <a:pt x="0" y="1"/>
                    <a:pt x="0" y="1504"/>
                    <a:pt x="1027" y="1504"/>
                  </a:cubicBezTo>
                  <a:cubicBezTo>
                    <a:pt x="2017" y="1504"/>
                    <a:pt x="2017" y="1"/>
                    <a:pt x="1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0"/>
            <p:cNvSpPr/>
            <p:nvPr/>
          </p:nvSpPr>
          <p:spPr>
            <a:xfrm rot="1098150">
              <a:off x="8801407" y="3201905"/>
              <a:ext cx="67341" cy="55116"/>
            </a:xfrm>
            <a:custGeom>
              <a:avLst/>
              <a:gdLst/>
              <a:ahLst/>
              <a:cxnLst/>
              <a:rect l="l" t="t" r="r" b="b"/>
              <a:pathLst>
                <a:path w="1614" h="1321" extrusionOk="0">
                  <a:moveTo>
                    <a:pt x="807" y="1"/>
                  </a:moveTo>
                  <a:cubicBezTo>
                    <a:pt x="0" y="38"/>
                    <a:pt x="0" y="1247"/>
                    <a:pt x="807" y="1321"/>
                  </a:cubicBezTo>
                  <a:cubicBezTo>
                    <a:pt x="1613" y="1247"/>
                    <a:pt x="1613" y="38"/>
                    <a:pt x="8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0"/>
            <p:cNvSpPr/>
            <p:nvPr/>
          </p:nvSpPr>
          <p:spPr>
            <a:xfrm rot="1098150">
              <a:off x="8620318" y="3212924"/>
              <a:ext cx="67300" cy="56660"/>
            </a:xfrm>
            <a:custGeom>
              <a:avLst/>
              <a:gdLst/>
              <a:ahLst/>
              <a:cxnLst/>
              <a:rect l="l" t="t" r="r" b="b"/>
              <a:pathLst>
                <a:path w="1613" h="1358" extrusionOk="0">
                  <a:moveTo>
                    <a:pt x="806" y="1"/>
                  </a:moveTo>
                  <a:cubicBezTo>
                    <a:pt x="0" y="74"/>
                    <a:pt x="0" y="1284"/>
                    <a:pt x="806" y="1357"/>
                  </a:cubicBezTo>
                  <a:cubicBezTo>
                    <a:pt x="1613" y="1284"/>
                    <a:pt x="1613" y="74"/>
                    <a:pt x="8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0"/>
            <p:cNvSpPr/>
            <p:nvPr/>
          </p:nvSpPr>
          <p:spPr>
            <a:xfrm rot="1098150">
              <a:off x="8658451" y="3359891"/>
              <a:ext cx="62752" cy="47439"/>
            </a:xfrm>
            <a:custGeom>
              <a:avLst/>
              <a:gdLst/>
              <a:ahLst/>
              <a:cxnLst/>
              <a:rect l="l" t="t" r="r" b="b"/>
              <a:pathLst>
                <a:path w="1504" h="1137" extrusionOk="0">
                  <a:moveTo>
                    <a:pt x="734" y="0"/>
                  </a:moveTo>
                  <a:cubicBezTo>
                    <a:pt x="1" y="0"/>
                    <a:pt x="1" y="1136"/>
                    <a:pt x="734" y="1136"/>
                  </a:cubicBezTo>
                  <a:cubicBezTo>
                    <a:pt x="1504" y="1136"/>
                    <a:pt x="1504" y="0"/>
                    <a:pt x="7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0"/>
            <p:cNvSpPr/>
            <p:nvPr/>
          </p:nvSpPr>
          <p:spPr>
            <a:xfrm rot="1098150">
              <a:off x="8543867" y="3485047"/>
              <a:ext cx="64254" cy="52029"/>
            </a:xfrm>
            <a:custGeom>
              <a:avLst/>
              <a:gdLst/>
              <a:ahLst/>
              <a:cxnLst/>
              <a:rect l="l" t="t" r="r" b="b"/>
              <a:pathLst>
                <a:path w="1540" h="1247" extrusionOk="0">
                  <a:moveTo>
                    <a:pt x="770" y="1"/>
                  </a:moveTo>
                  <a:cubicBezTo>
                    <a:pt x="0" y="74"/>
                    <a:pt x="0" y="1210"/>
                    <a:pt x="770" y="1247"/>
                  </a:cubicBezTo>
                  <a:cubicBezTo>
                    <a:pt x="1540" y="1210"/>
                    <a:pt x="1540" y="74"/>
                    <a:pt x="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0"/>
            <p:cNvSpPr/>
            <p:nvPr/>
          </p:nvSpPr>
          <p:spPr>
            <a:xfrm rot="1098150">
              <a:off x="8447139" y="3632337"/>
              <a:ext cx="67341" cy="50527"/>
            </a:xfrm>
            <a:custGeom>
              <a:avLst/>
              <a:gdLst/>
              <a:ahLst/>
              <a:cxnLst/>
              <a:rect l="l" t="t" r="r" b="b"/>
              <a:pathLst>
                <a:path w="1614" h="1211" extrusionOk="0">
                  <a:moveTo>
                    <a:pt x="807" y="1"/>
                  </a:moveTo>
                  <a:cubicBezTo>
                    <a:pt x="1" y="1"/>
                    <a:pt x="1" y="1210"/>
                    <a:pt x="807" y="1210"/>
                  </a:cubicBezTo>
                  <a:cubicBezTo>
                    <a:pt x="1613" y="1210"/>
                    <a:pt x="1613" y="1"/>
                    <a:pt x="8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0"/>
            <p:cNvSpPr/>
            <p:nvPr/>
          </p:nvSpPr>
          <p:spPr>
            <a:xfrm rot="1098150">
              <a:off x="8385711" y="3789991"/>
              <a:ext cx="62752" cy="47439"/>
            </a:xfrm>
            <a:custGeom>
              <a:avLst/>
              <a:gdLst/>
              <a:ahLst/>
              <a:cxnLst/>
              <a:rect l="l" t="t" r="r" b="b"/>
              <a:pathLst>
                <a:path w="1504" h="1137" extrusionOk="0">
                  <a:moveTo>
                    <a:pt x="770" y="1"/>
                  </a:moveTo>
                  <a:cubicBezTo>
                    <a:pt x="1" y="1"/>
                    <a:pt x="1" y="1137"/>
                    <a:pt x="770" y="1137"/>
                  </a:cubicBezTo>
                  <a:cubicBezTo>
                    <a:pt x="1504" y="1137"/>
                    <a:pt x="1504" y="1"/>
                    <a:pt x="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20"/>
          <p:cNvGrpSpPr/>
          <p:nvPr/>
        </p:nvGrpSpPr>
        <p:grpSpPr>
          <a:xfrm rot="-9597900">
            <a:off x="8482927" y="678427"/>
            <a:ext cx="696303" cy="1016203"/>
            <a:chOff x="6988300" y="272724"/>
            <a:chExt cx="696291" cy="1016185"/>
          </a:xfrm>
        </p:grpSpPr>
        <p:sp>
          <p:nvSpPr>
            <p:cNvPr id="740" name="Google Shape;740;p20"/>
            <p:cNvSpPr/>
            <p:nvPr/>
          </p:nvSpPr>
          <p:spPr>
            <a:xfrm rot="1098150">
              <a:off x="7587992" y="280449"/>
              <a:ext cx="56577" cy="45770"/>
            </a:xfrm>
            <a:custGeom>
              <a:avLst/>
              <a:gdLst/>
              <a:ahLst/>
              <a:cxnLst/>
              <a:rect l="l" t="t" r="r" b="b"/>
              <a:pathLst>
                <a:path w="1356" h="1097" extrusionOk="0">
                  <a:moveTo>
                    <a:pt x="277" y="334"/>
                  </a:moveTo>
                  <a:cubicBezTo>
                    <a:pt x="261" y="384"/>
                    <a:pt x="248" y="411"/>
                    <a:pt x="243" y="411"/>
                  </a:cubicBezTo>
                  <a:cubicBezTo>
                    <a:pt x="240" y="411"/>
                    <a:pt x="243" y="390"/>
                    <a:pt x="257" y="347"/>
                  </a:cubicBezTo>
                  <a:lnTo>
                    <a:pt x="277" y="334"/>
                  </a:lnTo>
                  <a:close/>
                  <a:moveTo>
                    <a:pt x="243" y="686"/>
                  </a:moveTo>
                  <a:lnTo>
                    <a:pt x="243" y="686"/>
                  </a:lnTo>
                  <a:cubicBezTo>
                    <a:pt x="248" y="686"/>
                    <a:pt x="261" y="713"/>
                    <a:pt x="277" y="764"/>
                  </a:cubicBezTo>
                  <a:lnTo>
                    <a:pt x="277" y="764"/>
                  </a:lnTo>
                  <a:lnTo>
                    <a:pt x="257" y="750"/>
                  </a:lnTo>
                  <a:cubicBezTo>
                    <a:pt x="243" y="707"/>
                    <a:pt x="240" y="686"/>
                    <a:pt x="243" y="686"/>
                  </a:cubicBezTo>
                  <a:close/>
                  <a:moveTo>
                    <a:pt x="846" y="1"/>
                  </a:moveTo>
                  <a:cubicBezTo>
                    <a:pt x="811" y="1"/>
                    <a:pt x="774" y="6"/>
                    <a:pt x="734" y="17"/>
                  </a:cubicBezTo>
                  <a:cubicBezTo>
                    <a:pt x="660" y="17"/>
                    <a:pt x="550" y="54"/>
                    <a:pt x="477" y="90"/>
                  </a:cubicBezTo>
                  <a:cubicBezTo>
                    <a:pt x="418" y="120"/>
                    <a:pt x="360" y="172"/>
                    <a:pt x="320" y="230"/>
                  </a:cubicBezTo>
                  <a:lnTo>
                    <a:pt x="320" y="230"/>
                  </a:lnTo>
                  <a:cubicBezTo>
                    <a:pt x="299" y="234"/>
                    <a:pt x="278" y="237"/>
                    <a:pt x="257" y="237"/>
                  </a:cubicBezTo>
                  <a:cubicBezTo>
                    <a:pt x="110" y="274"/>
                    <a:pt x="0" y="384"/>
                    <a:pt x="0" y="530"/>
                  </a:cubicBezTo>
                  <a:cubicBezTo>
                    <a:pt x="0" y="714"/>
                    <a:pt x="110" y="824"/>
                    <a:pt x="257" y="860"/>
                  </a:cubicBezTo>
                  <a:cubicBezTo>
                    <a:pt x="284" y="860"/>
                    <a:pt x="311" y="865"/>
                    <a:pt x="337" y="871"/>
                  </a:cubicBezTo>
                  <a:lnTo>
                    <a:pt x="337" y="871"/>
                  </a:lnTo>
                  <a:cubicBezTo>
                    <a:pt x="385" y="927"/>
                    <a:pt x="420" y="978"/>
                    <a:pt x="477" y="1007"/>
                  </a:cubicBezTo>
                  <a:cubicBezTo>
                    <a:pt x="550" y="1044"/>
                    <a:pt x="660" y="1080"/>
                    <a:pt x="734" y="1080"/>
                  </a:cubicBezTo>
                  <a:cubicBezTo>
                    <a:pt x="774" y="1091"/>
                    <a:pt x="811" y="1096"/>
                    <a:pt x="846" y="1096"/>
                  </a:cubicBezTo>
                  <a:cubicBezTo>
                    <a:pt x="1356" y="1096"/>
                    <a:pt x="1356" y="1"/>
                    <a:pt x="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0"/>
            <p:cNvSpPr/>
            <p:nvPr/>
          </p:nvSpPr>
          <p:spPr>
            <a:xfrm rot="1098150">
              <a:off x="7620451" y="527436"/>
              <a:ext cx="58162" cy="47439"/>
            </a:xfrm>
            <a:custGeom>
              <a:avLst/>
              <a:gdLst/>
              <a:ahLst/>
              <a:cxnLst/>
              <a:rect l="l" t="t" r="r" b="b"/>
              <a:pathLst>
                <a:path w="1394" h="1137" extrusionOk="0">
                  <a:moveTo>
                    <a:pt x="697" y="0"/>
                  </a:moveTo>
                  <a:cubicBezTo>
                    <a:pt x="0" y="73"/>
                    <a:pt x="0" y="1063"/>
                    <a:pt x="697" y="1137"/>
                  </a:cubicBezTo>
                  <a:cubicBezTo>
                    <a:pt x="1393" y="1063"/>
                    <a:pt x="1393" y="73"/>
                    <a:pt x="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0"/>
            <p:cNvSpPr/>
            <p:nvPr/>
          </p:nvSpPr>
          <p:spPr>
            <a:xfrm rot="1098150">
              <a:off x="7372290" y="371088"/>
              <a:ext cx="84156" cy="62752"/>
            </a:xfrm>
            <a:custGeom>
              <a:avLst/>
              <a:gdLst/>
              <a:ahLst/>
              <a:cxnLst/>
              <a:rect l="l" t="t" r="r" b="b"/>
              <a:pathLst>
                <a:path w="2017" h="1504" extrusionOk="0">
                  <a:moveTo>
                    <a:pt x="1027" y="1"/>
                  </a:moveTo>
                  <a:cubicBezTo>
                    <a:pt x="0" y="1"/>
                    <a:pt x="0" y="1504"/>
                    <a:pt x="1027" y="1504"/>
                  </a:cubicBezTo>
                  <a:cubicBezTo>
                    <a:pt x="2017" y="1504"/>
                    <a:pt x="2017" y="1"/>
                    <a:pt x="10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0"/>
            <p:cNvSpPr/>
            <p:nvPr/>
          </p:nvSpPr>
          <p:spPr>
            <a:xfrm rot="1098150">
              <a:off x="7409857" y="644730"/>
              <a:ext cx="67341" cy="55116"/>
            </a:xfrm>
            <a:custGeom>
              <a:avLst/>
              <a:gdLst/>
              <a:ahLst/>
              <a:cxnLst/>
              <a:rect l="l" t="t" r="r" b="b"/>
              <a:pathLst>
                <a:path w="1614" h="1321" extrusionOk="0">
                  <a:moveTo>
                    <a:pt x="807" y="1"/>
                  </a:moveTo>
                  <a:cubicBezTo>
                    <a:pt x="0" y="38"/>
                    <a:pt x="0" y="1247"/>
                    <a:pt x="807" y="1321"/>
                  </a:cubicBezTo>
                  <a:cubicBezTo>
                    <a:pt x="1613" y="1247"/>
                    <a:pt x="1613" y="38"/>
                    <a:pt x="8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0"/>
            <p:cNvSpPr/>
            <p:nvPr/>
          </p:nvSpPr>
          <p:spPr>
            <a:xfrm rot="1098150">
              <a:off x="7228768" y="655749"/>
              <a:ext cx="67300" cy="56660"/>
            </a:xfrm>
            <a:custGeom>
              <a:avLst/>
              <a:gdLst/>
              <a:ahLst/>
              <a:cxnLst/>
              <a:rect l="l" t="t" r="r" b="b"/>
              <a:pathLst>
                <a:path w="1613" h="1358" extrusionOk="0">
                  <a:moveTo>
                    <a:pt x="806" y="1"/>
                  </a:moveTo>
                  <a:cubicBezTo>
                    <a:pt x="0" y="74"/>
                    <a:pt x="0" y="1284"/>
                    <a:pt x="806" y="1357"/>
                  </a:cubicBezTo>
                  <a:cubicBezTo>
                    <a:pt x="1613" y="1284"/>
                    <a:pt x="1613" y="74"/>
                    <a:pt x="8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0"/>
            <p:cNvSpPr/>
            <p:nvPr/>
          </p:nvSpPr>
          <p:spPr>
            <a:xfrm rot="1098150">
              <a:off x="7266901" y="802716"/>
              <a:ext cx="62752" cy="47439"/>
            </a:xfrm>
            <a:custGeom>
              <a:avLst/>
              <a:gdLst/>
              <a:ahLst/>
              <a:cxnLst/>
              <a:rect l="l" t="t" r="r" b="b"/>
              <a:pathLst>
                <a:path w="1504" h="1137" extrusionOk="0">
                  <a:moveTo>
                    <a:pt x="734" y="0"/>
                  </a:moveTo>
                  <a:cubicBezTo>
                    <a:pt x="1" y="0"/>
                    <a:pt x="1" y="1136"/>
                    <a:pt x="734" y="1136"/>
                  </a:cubicBezTo>
                  <a:cubicBezTo>
                    <a:pt x="1504" y="1136"/>
                    <a:pt x="1504" y="0"/>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0"/>
            <p:cNvSpPr/>
            <p:nvPr/>
          </p:nvSpPr>
          <p:spPr>
            <a:xfrm rot="1098150">
              <a:off x="7152317" y="927872"/>
              <a:ext cx="64254" cy="52029"/>
            </a:xfrm>
            <a:custGeom>
              <a:avLst/>
              <a:gdLst/>
              <a:ahLst/>
              <a:cxnLst/>
              <a:rect l="l" t="t" r="r" b="b"/>
              <a:pathLst>
                <a:path w="1540" h="1247" extrusionOk="0">
                  <a:moveTo>
                    <a:pt x="770" y="1"/>
                  </a:moveTo>
                  <a:cubicBezTo>
                    <a:pt x="0" y="74"/>
                    <a:pt x="0" y="1210"/>
                    <a:pt x="770" y="1247"/>
                  </a:cubicBezTo>
                  <a:cubicBezTo>
                    <a:pt x="1540" y="1210"/>
                    <a:pt x="1540" y="74"/>
                    <a:pt x="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0"/>
            <p:cNvSpPr/>
            <p:nvPr/>
          </p:nvSpPr>
          <p:spPr>
            <a:xfrm rot="1098150">
              <a:off x="7055589" y="1075162"/>
              <a:ext cx="67341" cy="50527"/>
            </a:xfrm>
            <a:custGeom>
              <a:avLst/>
              <a:gdLst/>
              <a:ahLst/>
              <a:cxnLst/>
              <a:rect l="l" t="t" r="r" b="b"/>
              <a:pathLst>
                <a:path w="1614" h="1211" extrusionOk="0">
                  <a:moveTo>
                    <a:pt x="807" y="1"/>
                  </a:moveTo>
                  <a:cubicBezTo>
                    <a:pt x="1" y="1"/>
                    <a:pt x="1" y="1210"/>
                    <a:pt x="807" y="1210"/>
                  </a:cubicBezTo>
                  <a:cubicBezTo>
                    <a:pt x="1613" y="1210"/>
                    <a:pt x="1613" y="1"/>
                    <a:pt x="8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0"/>
            <p:cNvSpPr/>
            <p:nvPr/>
          </p:nvSpPr>
          <p:spPr>
            <a:xfrm rot="1098150">
              <a:off x="6994161" y="1232816"/>
              <a:ext cx="62752" cy="47439"/>
            </a:xfrm>
            <a:custGeom>
              <a:avLst/>
              <a:gdLst/>
              <a:ahLst/>
              <a:cxnLst/>
              <a:rect l="l" t="t" r="r" b="b"/>
              <a:pathLst>
                <a:path w="1504" h="1137" extrusionOk="0">
                  <a:moveTo>
                    <a:pt x="770" y="1"/>
                  </a:moveTo>
                  <a:cubicBezTo>
                    <a:pt x="1" y="1"/>
                    <a:pt x="1" y="1137"/>
                    <a:pt x="770" y="1137"/>
                  </a:cubicBezTo>
                  <a:cubicBezTo>
                    <a:pt x="1504" y="1137"/>
                    <a:pt x="1504" y="1"/>
                    <a:pt x="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20"/>
          <p:cNvSpPr/>
          <p:nvPr/>
        </p:nvSpPr>
        <p:spPr>
          <a:xfrm rot="-698959">
            <a:off x="4057974" y="658746"/>
            <a:ext cx="1169778" cy="588439"/>
          </a:xfrm>
          <a:custGeom>
            <a:avLst/>
            <a:gdLst/>
            <a:ahLst/>
            <a:cxnLst/>
            <a:rect l="l" t="t" r="r" b="b"/>
            <a:pathLst>
              <a:path w="46796" h="23540" extrusionOk="0">
                <a:moveTo>
                  <a:pt x="32976" y="1448"/>
                </a:moveTo>
                <a:lnTo>
                  <a:pt x="32976" y="1448"/>
                </a:lnTo>
                <a:cubicBezTo>
                  <a:pt x="32682" y="1814"/>
                  <a:pt x="32426" y="2217"/>
                  <a:pt x="32206" y="2621"/>
                </a:cubicBezTo>
                <a:cubicBezTo>
                  <a:pt x="31913" y="3134"/>
                  <a:pt x="31656" y="3610"/>
                  <a:pt x="31363" y="4124"/>
                </a:cubicBezTo>
                <a:cubicBezTo>
                  <a:pt x="31106" y="4600"/>
                  <a:pt x="30813" y="5077"/>
                  <a:pt x="30446" y="5517"/>
                </a:cubicBezTo>
                <a:cubicBezTo>
                  <a:pt x="29823" y="6433"/>
                  <a:pt x="29090" y="7276"/>
                  <a:pt x="28320" y="8083"/>
                </a:cubicBezTo>
                <a:cubicBezTo>
                  <a:pt x="27550" y="8853"/>
                  <a:pt x="26707" y="9586"/>
                  <a:pt x="25791" y="10246"/>
                </a:cubicBezTo>
                <a:cubicBezTo>
                  <a:pt x="24911" y="10869"/>
                  <a:pt x="23994" y="11419"/>
                  <a:pt x="23041" y="11932"/>
                </a:cubicBezTo>
                <a:cubicBezTo>
                  <a:pt x="23555" y="11162"/>
                  <a:pt x="24068" y="10392"/>
                  <a:pt x="24618" y="9696"/>
                </a:cubicBezTo>
                <a:cubicBezTo>
                  <a:pt x="25314" y="8853"/>
                  <a:pt x="26011" y="8009"/>
                  <a:pt x="26744" y="7203"/>
                </a:cubicBezTo>
                <a:cubicBezTo>
                  <a:pt x="27514" y="6396"/>
                  <a:pt x="28283" y="5627"/>
                  <a:pt x="29090" y="4857"/>
                </a:cubicBezTo>
                <a:cubicBezTo>
                  <a:pt x="29896" y="4087"/>
                  <a:pt x="30703" y="3354"/>
                  <a:pt x="31546" y="2621"/>
                </a:cubicBezTo>
                <a:cubicBezTo>
                  <a:pt x="32023" y="2217"/>
                  <a:pt x="32462" y="1814"/>
                  <a:pt x="32976" y="1448"/>
                </a:cubicBezTo>
                <a:close/>
                <a:moveTo>
                  <a:pt x="46026" y="7826"/>
                </a:moveTo>
                <a:lnTo>
                  <a:pt x="46026" y="7826"/>
                </a:lnTo>
                <a:cubicBezTo>
                  <a:pt x="43350" y="9182"/>
                  <a:pt x="40491" y="10282"/>
                  <a:pt x="37595" y="11052"/>
                </a:cubicBezTo>
                <a:cubicBezTo>
                  <a:pt x="34479" y="11858"/>
                  <a:pt x="31253" y="12335"/>
                  <a:pt x="28027" y="12445"/>
                </a:cubicBezTo>
                <a:cubicBezTo>
                  <a:pt x="27633" y="12454"/>
                  <a:pt x="27236" y="12459"/>
                  <a:pt x="26839" y="12459"/>
                </a:cubicBezTo>
                <a:cubicBezTo>
                  <a:pt x="25646" y="12459"/>
                  <a:pt x="24443" y="12418"/>
                  <a:pt x="23261" y="12335"/>
                </a:cubicBezTo>
                <a:cubicBezTo>
                  <a:pt x="24288" y="11968"/>
                  <a:pt x="25314" y="11675"/>
                  <a:pt x="26341" y="11345"/>
                </a:cubicBezTo>
                <a:cubicBezTo>
                  <a:pt x="29456" y="10429"/>
                  <a:pt x="32609" y="9659"/>
                  <a:pt x="35798" y="9072"/>
                </a:cubicBezTo>
                <a:cubicBezTo>
                  <a:pt x="38988" y="8486"/>
                  <a:pt x="42213" y="8046"/>
                  <a:pt x="45476" y="7863"/>
                </a:cubicBezTo>
                <a:lnTo>
                  <a:pt x="46026" y="7826"/>
                </a:lnTo>
                <a:close/>
                <a:moveTo>
                  <a:pt x="25754" y="2034"/>
                </a:moveTo>
                <a:lnTo>
                  <a:pt x="25754" y="2034"/>
                </a:lnTo>
                <a:cubicBezTo>
                  <a:pt x="25204" y="3391"/>
                  <a:pt x="24618" y="4784"/>
                  <a:pt x="23958" y="6103"/>
                </a:cubicBezTo>
                <a:cubicBezTo>
                  <a:pt x="23151" y="7753"/>
                  <a:pt x="22235" y="9329"/>
                  <a:pt x="21208" y="10832"/>
                </a:cubicBezTo>
                <a:cubicBezTo>
                  <a:pt x="20732" y="11565"/>
                  <a:pt x="20219" y="12262"/>
                  <a:pt x="19705" y="12995"/>
                </a:cubicBezTo>
                <a:cubicBezTo>
                  <a:pt x="20035" y="11345"/>
                  <a:pt x="20585" y="9769"/>
                  <a:pt x="21318" y="8266"/>
                </a:cubicBezTo>
                <a:cubicBezTo>
                  <a:pt x="21722" y="7460"/>
                  <a:pt x="22162" y="6653"/>
                  <a:pt x="22675" y="5883"/>
                </a:cubicBezTo>
                <a:cubicBezTo>
                  <a:pt x="23225" y="5113"/>
                  <a:pt x="23774" y="4380"/>
                  <a:pt x="24398" y="3684"/>
                </a:cubicBezTo>
                <a:cubicBezTo>
                  <a:pt x="24838" y="3134"/>
                  <a:pt x="25314" y="2584"/>
                  <a:pt x="25754" y="2034"/>
                </a:cubicBezTo>
                <a:close/>
                <a:moveTo>
                  <a:pt x="20145" y="1191"/>
                </a:moveTo>
                <a:cubicBezTo>
                  <a:pt x="19925" y="2144"/>
                  <a:pt x="19705" y="3097"/>
                  <a:pt x="19449" y="4014"/>
                </a:cubicBezTo>
                <a:cubicBezTo>
                  <a:pt x="19119" y="5150"/>
                  <a:pt x="18752" y="6250"/>
                  <a:pt x="18349" y="7313"/>
                </a:cubicBezTo>
                <a:cubicBezTo>
                  <a:pt x="17946" y="8376"/>
                  <a:pt x="17506" y="9439"/>
                  <a:pt x="16993" y="10465"/>
                </a:cubicBezTo>
                <a:cubicBezTo>
                  <a:pt x="16443" y="11455"/>
                  <a:pt x="15893" y="12445"/>
                  <a:pt x="15233" y="13398"/>
                </a:cubicBezTo>
                <a:cubicBezTo>
                  <a:pt x="14647" y="14241"/>
                  <a:pt x="14023" y="15084"/>
                  <a:pt x="13327" y="15854"/>
                </a:cubicBezTo>
                <a:cubicBezTo>
                  <a:pt x="13547" y="14864"/>
                  <a:pt x="13767" y="13875"/>
                  <a:pt x="14060" y="12958"/>
                </a:cubicBezTo>
                <a:cubicBezTo>
                  <a:pt x="14353" y="11858"/>
                  <a:pt x="14720" y="10795"/>
                  <a:pt x="15160" y="9769"/>
                </a:cubicBezTo>
                <a:cubicBezTo>
                  <a:pt x="15600" y="8706"/>
                  <a:pt x="16040" y="7679"/>
                  <a:pt x="16516" y="6726"/>
                </a:cubicBezTo>
                <a:cubicBezTo>
                  <a:pt x="17029" y="5700"/>
                  <a:pt x="17616" y="4747"/>
                  <a:pt x="18239" y="3830"/>
                </a:cubicBezTo>
                <a:cubicBezTo>
                  <a:pt x="18532" y="3354"/>
                  <a:pt x="18862" y="2914"/>
                  <a:pt x="19192" y="2437"/>
                </a:cubicBezTo>
                <a:cubicBezTo>
                  <a:pt x="19522" y="1998"/>
                  <a:pt x="19779" y="1594"/>
                  <a:pt x="20145" y="1191"/>
                </a:cubicBezTo>
                <a:close/>
                <a:moveTo>
                  <a:pt x="22073" y="13485"/>
                </a:moveTo>
                <a:cubicBezTo>
                  <a:pt x="22652" y="13485"/>
                  <a:pt x="23232" y="13513"/>
                  <a:pt x="23811" y="13581"/>
                </a:cubicBezTo>
                <a:cubicBezTo>
                  <a:pt x="25387" y="13728"/>
                  <a:pt x="26964" y="13911"/>
                  <a:pt x="28540" y="14131"/>
                </a:cubicBezTo>
                <a:cubicBezTo>
                  <a:pt x="30116" y="14351"/>
                  <a:pt x="31656" y="14645"/>
                  <a:pt x="33196" y="14938"/>
                </a:cubicBezTo>
                <a:cubicBezTo>
                  <a:pt x="34772" y="15231"/>
                  <a:pt x="36275" y="15598"/>
                  <a:pt x="37778" y="16001"/>
                </a:cubicBezTo>
                <a:cubicBezTo>
                  <a:pt x="39281" y="16367"/>
                  <a:pt x="40747" y="16807"/>
                  <a:pt x="42177" y="17247"/>
                </a:cubicBezTo>
                <a:cubicBezTo>
                  <a:pt x="40894" y="17247"/>
                  <a:pt x="39611" y="17247"/>
                  <a:pt x="38291" y="17211"/>
                </a:cubicBezTo>
                <a:cubicBezTo>
                  <a:pt x="36751" y="17137"/>
                  <a:pt x="35212" y="17027"/>
                  <a:pt x="33635" y="16844"/>
                </a:cubicBezTo>
                <a:cubicBezTo>
                  <a:pt x="32096" y="16697"/>
                  <a:pt x="30593" y="16477"/>
                  <a:pt x="29053" y="16184"/>
                </a:cubicBezTo>
                <a:cubicBezTo>
                  <a:pt x="27550" y="15891"/>
                  <a:pt x="26047" y="15524"/>
                  <a:pt x="24581" y="15121"/>
                </a:cubicBezTo>
                <a:cubicBezTo>
                  <a:pt x="23078" y="14681"/>
                  <a:pt x="21612" y="14205"/>
                  <a:pt x="20145" y="13618"/>
                </a:cubicBezTo>
                <a:lnTo>
                  <a:pt x="20072" y="13581"/>
                </a:lnTo>
                <a:cubicBezTo>
                  <a:pt x="20739" y="13523"/>
                  <a:pt x="21406" y="13485"/>
                  <a:pt x="22073" y="13485"/>
                </a:cubicBezTo>
                <a:close/>
                <a:moveTo>
                  <a:pt x="14353" y="3794"/>
                </a:moveTo>
                <a:cubicBezTo>
                  <a:pt x="14243" y="4490"/>
                  <a:pt x="14133" y="5187"/>
                  <a:pt x="13950" y="5883"/>
                </a:cubicBezTo>
                <a:cubicBezTo>
                  <a:pt x="13730" y="6946"/>
                  <a:pt x="13437" y="7973"/>
                  <a:pt x="13107" y="8999"/>
                </a:cubicBezTo>
                <a:cubicBezTo>
                  <a:pt x="12814" y="10026"/>
                  <a:pt x="12447" y="11015"/>
                  <a:pt x="12044" y="12005"/>
                </a:cubicBezTo>
                <a:cubicBezTo>
                  <a:pt x="11604" y="12995"/>
                  <a:pt x="11164" y="13985"/>
                  <a:pt x="10688" y="14938"/>
                </a:cubicBezTo>
                <a:cubicBezTo>
                  <a:pt x="10174" y="15891"/>
                  <a:pt x="9661" y="16807"/>
                  <a:pt x="9111" y="17724"/>
                </a:cubicBezTo>
                <a:cubicBezTo>
                  <a:pt x="9045" y="17757"/>
                  <a:pt x="9009" y="17790"/>
                  <a:pt x="8976" y="17849"/>
                </a:cubicBezTo>
                <a:lnTo>
                  <a:pt x="8976" y="17849"/>
                </a:lnTo>
                <a:cubicBezTo>
                  <a:pt x="9747" y="13838"/>
                  <a:pt x="11063" y="9972"/>
                  <a:pt x="12924" y="6360"/>
                </a:cubicBezTo>
                <a:cubicBezTo>
                  <a:pt x="13400" y="5480"/>
                  <a:pt x="13840" y="4637"/>
                  <a:pt x="14353" y="3794"/>
                </a:cubicBezTo>
                <a:close/>
                <a:moveTo>
                  <a:pt x="16296" y="15084"/>
                </a:moveTo>
                <a:cubicBezTo>
                  <a:pt x="17433" y="15084"/>
                  <a:pt x="18532" y="15231"/>
                  <a:pt x="19632" y="15488"/>
                </a:cubicBezTo>
                <a:cubicBezTo>
                  <a:pt x="21098" y="15818"/>
                  <a:pt x="22528" y="16184"/>
                  <a:pt x="23958" y="16551"/>
                </a:cubicBezTo>
                <a:cubicBezTo>
                  <a:pt x="25387" y="16917"/>
                  <a:pt x="26817" y="17321"/>
                  <a:pt x="28247" y="17724"/>
                </a:cubicBezTo>
                <a:cubicBezTo>
                  <a:pt x="29640" y="18164"/>
                  <a:pt x="31069" y="18604"/>
                  <a:pt x="32499" y="19043"/>
                </a:cubicBezTo>
                <a:cubicBezTo>
                  <a:pt x="33672" y="19447"/>
                  <a:pt x="34882" y="19887"/>
                  <a:pt x="36055" y="20290"/>
                </a:cubicBezTo>
                <a:cubicBezTo>
                  <a:pt x="35029" y="20143"/>
                  <a:pt x="33965" y="19997"/>
                  <a:pt x="32902" y="19777"/>
                </a:cubicBezTo>
                <a:cubicBezTo>
                  <a:pt x="31509" y="19520"/>
                  <a:pt x="30080" y="19190"/>
                  <a:pt x="28650" y="18860"/>
                </a:cubicBezTo>
                <a:cubicBezTo>
                  <a:pt x="27257" y="18494"/>
                  <a:pt x="25827" y="18090"/>
                  <a:pt x="24434" y="17687"/>
                </a:cubicBezTo>
                <a:cubicBezTo>
                  <a:pt x="23005" y="17284"/>
                  <a:pt x="21648" y="16844"/>
                  <a:pt x="20255" y="16404"/>
                </a:cubicBezTo>
                <a:cubicBezTo>
                  <a:pt x="18936" y="15964"/>
                  <a:pt x="17616" y="15524"/>
                  <a:pt x="16296" y="15084"/>
                </a:cubicBezTo>
                <a:close/>
                <a:moveTo>
                  <a:pt x="570" y="19997"/>
                </a:moveTo>
                <a:cubicBezTo>
                  <a:pt x="533" y="19997"/>
                  <a:pt x="497" y="20033"/>
                  <a:pt x="497" y="20107"/>
                </a:cubicBezTo>
                <a:lnTo>
                  <a:pt x="497" y="20363"/>
                </a:lnTo>
                <a:cubicBezTo>
                  <a:pt x="497" y="20400"/>
                  <a:pt x="533" y="20436"/>
                  <a:pt x="570" y="20436"/>
                </a:cubicBezTo>
                <a:cubicBezTo>
                  <a:pt x="607" y="20436"/>
                  <a:pt x="643" y="20400"/>
                  <a:pt x="643" y="20363"/>
                </a:cubicBezTo>
                <a:lnTo>
                  <a:pt x="643" y="20107"/>
                </a:lnTo>
                <a:cubicBezTo>
                  <a:pt x="643" y="20033"/>
                  <a:pt x="607" y="19997"/>
                  <a:pt x="570" y="19997"/>
                </a:cubicBezTo>
                <a:close/>
                <a:moveTo>
                  <a:pt x="12337" y="17321"/>
                </a:moveTo>
                <a:cubicBezTo>
                  <a:pt x="13034" y="17321"/>
                  <a:pt x="13693" y="17357"/>
                  <a:pt x="14390" y="17431"/>
                </a:cubicBezTo>
                <a:cubicBezTo>
                  <a:pt x="15746" y="17614"/>
                  <a:pt x="17103" y="17944"/>
                  <a:pt x="18459" y="18347"/>
                </a:cubicBezTo>
                <a:cubicBezTo>
                  <a:pt x="19779" y="18714"/>
                  <a:pt x="21098" y="19117"/>
                  <a:pt x="22418" y="19520"/>
                </a:cubicBezTo>
                <a:cubicBezTo>
                  <a:pt x="23738" y="19923"/>
                  <a:pt x="25057" y="20326"/>
                  <a:pt x="26341" y="20803"/>
                </a:cubicBezTo>
                <a:cubicBezTo>
                  <a:pt x="27147" y="21096"/>
                  <a:pt x="27953" y="21390"/>
                  <a:pt x="28723" y="21719"/>
                </a:cubicBezTo>
                <a:cubicBezTo>
                  <a:pt x="28063" y="21573"/>
                  <a:pt x="27404" y="21463"/>
                  <a:pt x="26744" y="21353"/>
                </a:cubicBezTo>
                <a:cubicBezTo>
                  <a:pt x="25351" y="21133"/>
                  <a:pt x="24031" y="20950"/>
                  <a:pt x="22675" y="20693"/>
                </a:cubicBezTo>
                <a:cubicBezTo>
                  <a:pt x="21318" y="20473"/>
                  <a:pt x="19962" y="20253"/>
                  <a:pt x="18642" y="19923"/>
                </a:cubicBezTo>
                <a:cubicBezTo>
                  <a:pt x="17286" y="19630"/>
                  <a:pt x="15966" y="19300"/>
                  <a:pt x="14647" y="18933"/>
                </a:cubicBezTo>
                <a:cubicBezTo>
                  <a:pt x="13364" y="18530"/>
                  <a:pt x="12081" y="18090"/>
                  <a:pt x="10834" y="17540"/>
                </a:cubicBezTo>
                <a:cubicBezTo>
                  <a:pt x="11311" y="17431"/>
                  <a:pt x="11824" y="17357"/>
                  <a:pt x="12337" y="17321"/>
                </a:cubicBezTo>
                <a:close/>
                <a:moveTo>
                  <a:pt x="34277" y="1"/>
                </a:moveTo>
                <a:cubicBezTo>
                  <a:pt x="34258" y="1"/>
                  <a:pt x="34240" y="6"/>
                  <a:pt x="34222" y="18"/>
                </a:cubicBezTo>
                <a:lnTo>
                  <a:pt x="34112" y="165"/>
                </a:lnTo>
                <a:lnTo>
                  <a:pt x="33929" y="311"/>
                </a:lnTo>
                <a:cubicBezTo>
                  <a:pt x="33159" y="934"/>
                  <a:pt x="32426" y="1558"/>
                  <a:pt x="31693" y="2181"/>
                </a:cubicBezTo>
                <a:cubicBezTo>
                  <a:pt x="30849" y="2914"/>
                  <a:pt x="30006" y="3647"/>
                  <a:pt x="29200" y="4417"/>
                </a:cubicBezTo>
                <a:cubicBezTo>
                  <a:pt x="28393" y="5187"/>
                  <a:pt x="27624" y="5957"/>
                  <a:pt x="26854" y="6763"/>
                </a:cubicBezTo>
                <a:cubicBezTo>
                  <a:pt x="26084" y="7570"/>
                  <a:pt x="25387" y="8376"/>
                  <a:pt x="24728" y="9256"/>
                </a:cubicBezTo>
                <a:cubicBezTo>
                  <a:pt x="24031" y="10136"/>
                  <a:pt x="23408" y="11015"/>
                  <a:pt x="22858" y="11968"/>
                </a:cubicBezTo>
                <a:cubicBezTo>
                  <a:pt x="22748" y="12042"/>
                  <a:pt x="22675" y="12078"/>
                  <a:pt x="22565" y="12115"/>
                </a:cubicBezTo>
                <a:cubicBezTo>
                  <a:pt x="22491" y="12152"/>
                  <a:pt x="22455" y="12225"/>
                  <a:pt x="22491" y="12262"/>
                </a:cubicBezTo>
                <a:cubicBezTo>
                  <a:pt x="21538" y="12592"/>
                  <a:pt x="20585" y="12922"/>
                  <a:pt x="19595" y="13288"/>
                </a:cubicBezTo>
                <a:cubicBezTo>
                  <a:pt x="19595" y="13288"/>
                  <a:pt x="19595" y="13252"/>
                  <a:pt x="19595" y="13252"/>
                </a:cubicBezTo>
                <a:cubicBezTo>
                  <a:pt x="20145" y="12592"/>
                  <a:pt x="20659" y="11895"/>
                  <a:pt x="21172" y="11199"/>
                </a:cubicBezTo>
                <a:cubicBezTo>
                  <a:pt x="21648" y="10539"/>
                  <a:pt x="22198" y="9696"/>
                  <a:pt x="22675" y="8889"/>
                </a:cubicBezTo>
                <a:cubicBezTo>
                  <a:pt x="23628" y="7313"/>
                  <a:pt x="24471" y="5700"/>
                  <a:pt x="25241" y="4014"/>
                </a:cubicBezTo>
                <a:cubicBezTo>
                  <a:pt x="25644" y="3061"/>
                  <a:pt x="26011" y="2107"/>
                  <a:pt x="26341" y="1118"/>
                </a:cubicBezTo>
                <a:cubicBezTo>
                  <a:pt x="26341" y="1047"/>
                  <a:pt x="26295" y="1006"/>
                  <a:pt x="26242" y="1006"/>
                </a:cubicBezTo>
                <a:cubicBezTo>
                  <a:pt x="26214" y="1006"/>
                  <a:pt x="26183" y="1018"/>
                  <a:pt x="26157" y="1044"/>
                </a:cubicBezTo>
                <a:cubicBezTo>
                  <a:pt x="25644" y="1851"/>
                  <a:pt x="25057" y="2621"/>
                  <a:pt x="24434" y="3317"/>
                </a:cubicBezTo>
                <a:cubicBezTo>
                  <a:pt x="23811" y="4050"/>
                  <a:pt x="23225" y="4747"/>
                  <a:pt x="22675" y="5517"/>
                </a:cubicBezTo>
                <a:cubicBezTo>
                  <a:pt x="21612" y="7020"/>
                  <a:pt x="20768" y="8669"/>
                  <a:pt x="20145" y="10392"/>
                </a:cubicBezTo>
                <a:cubicBezTo>
                  <a:pt x="19815" y="11382"/>
                  <a:pt x="19522" y="12372"/>
                  <a:pt x="19339" y="13398"/>
                </a:cubicBezTo>
                <a:cubicBezTo>
                  <a:pt x="18899" y="13545"/>
                  <a:pt x="18496" y="13691"/>
                  <a:pt x="18092" y="13875"/>
                </a:cubicBezTo>
                <a:cubicBezTo>
                  <a:pt x="17286" y="14168"/>
                  <a:pt x="16443" y="14498"/>
                  <a:pt x="15636" y="14828"/>
                </a:cubicBezTo>
                <a:lnTo>
                  <a:pt x="15563" y="14791"/>
                </a:lnTo>
                <a:cubicBezTo>
                  <a:pt x="15490" y="14791"/>
                  <a:pt x="15380" y="14864"/>
                  <a:pt x="15416" y="14938"/>
                </a:cubicBezTo>
                <a:lnTo>
                  <a:pt x="15270" y="14974"/>
                </a:lnTo>
                <a:lnTo>
                  <a:pt x="15196" y="14974"/>
                </a:lnTo>
                <a:cubicBezTo>
                  <a:pt x="15196" y="14974"/>
                  <a:pt x="15160" y="14974"/>
                  <a:pt x="15160" y="15011"/>
                </a:cubicBezTo>
                <a:cubicBezTo>
                  <a:pt x="14683" y="15231"/>
                  <a:pt x="14207" y="15414"/>
                  <a:pt x="13730" y="15634"/>
                </a:cubicBezTo>
                <a:cubicBezTo>
                  <a:pt x="13840" y="15488"/>
                  <a:pt x="13987" y="15304"/>
                  <a:pt x="14133" y="15194"/>
                </a:cubicBezTo>
                <a:cubicBezTo>
                  <a:pt x="14500" y="14754"/>
                  <a:pt x="14867" y="14315"/>
                  <a:pt x="15196" y="13875"/>
                </a:cubicBezTo>
                <a:cubicBezTo>
                  <a:pt x="15856" y="12922"/>
                  <a:pt x="16479" y="11932"/>
                  <a:pt x="17029" y="10942"/>
                </a:cubicBezTo>
                <a:cubicBezTo>
                  <a:pt x="17579" y="9916"/>
                  <a:pt x="18056" y="8853"/>
                  <a:pt x="18496" y="7789"/>
                </a:cubicBezTo>
                <a:cubicBezTo>
                  <a:pt x="18899" y="6726"/>
                  <a:pt x="19302" y="5627"/>
                  <a:pt x="19632" y="4490"/>
                </a:cubicBezTo>
                <a:cubicBezTo>
                  <a:pt x="19925" y="3391"/>
                  <a:pt x="20219" y="2254"/>
                  <a:pt x="20439" y="1118"/>
                </a:cubicBezTo>
                <a:cubicBezTo>
                  <a:pt x="20475" y="971"/>
                  <a:pt x="20512" y="824"/>
                  <a:pt x="20549" y="714"/>
                </a:cubicBezTo>
                <a:cubicBezTo>
                  <a:pt x="20549" y="609"/>
                  <a:pt x="20473" y="523"/>
                  <a:pt x="20404" y="523"/>
                </a:cubicBezTo>
                <a:cubicBezTo>
                  <a:pt x="20376" y="523"/>
                  <a:pt x="20349" y="537"/>
                  <a:pt x="20329" y="568"/>
                </a:cubicBezTo>
                <a:cubicBezTo>
                  <a:pt x="19632" y="1448"/>
                  <a:pt x="18936" y="2364"/>
                  <a:pt x="18312" y="3317"/>
                </a:cubicBezTo>
                <a:cubicBezTo>
                  <a:pt x="17689" y="4270"/>
                  <a:pt x="17103" y="5223"/>
                  <a:pt x="16553" y="6213"/>
                </a:cubicBezTo>
                <a:cubicBezTo>
                  <a:pt x="16040" y="7203"/>
                  <a:pt x="15526" y="8229"/>
                  <a:pt x="15086" y="9256"/>
                </a:cubicBezTo>
                <a:cubicBezTo>
                  <a:pt x="14683" y="10319"/>
                  <a:pt x="14280" y="11345"/>
                  <a:pt x="13950" y="12445"/>
                </a:cubicBezTo>
                <a:cubicBezTo>
                  <a:pt x="13584" y="13508"/>
                  <a:pt x="13327" y="14571"/>
                  <a:pt x="13070" y="15708"/>
                </a:cubicBezTo>
                <a:cubicBezTo>
                  <a:pt x="13070" y="15781"/>
                  <a:pt x="13070" y="15891"/>
                  <a:pt x="13034" y="15964"/>
                </a:cubicBezTo>
                <a:cubicBezTo>
                  <a:pt x="11751" y="16551"/>
                  <a:pt x="10504" y="17137"/>
                  <a:pt x="9221" y="17724"/>
                </a:cubicBezTo>
                <a:cubicBezTo>
                  <a:pt x="9734" y="16954"/>
                  <a:pt x="10248" y="16184"/>
                  <a:pt x="10688" y="15341"/>
                </a:cubicBezTo>
                <a:cubicBezTo>
                  <a:pt x="11201" y="14388"/>
                  <a:pt x="11641" y="13435"/>
                  <a:pt x="12081" y="12445"/>
                </a:cubicBezTo>
                <a:cubicBezTo>
                  <a:pt x="12520" y="11492"/>
                  <a:pt x="12887" y="10465"/>
                  <a:pt x="13254" y="9439"/>
                </a:cubicBezTo>
                <a:cubicBezTo>
                  <a:pt x="13584" y="8413"/>
                  <a:pt x="13877" y="7386"/>
                  <a:pt x="14133" y="6323"/>
                </a:cubicBezTo>
                <a:cubicBezTo>
                  <a:pt x="14353" y="5297"/>
                  <a:pt x="14573" y="4234"/>
                  <a:pt x="14720" y="3171"/>
                </a:cubicBezTo>
                <a:lnTo>
                  <a:pt x="14793" y="2767"/>
                </a:lnTo>
                <a:cubicBezTo>
                  <a:pt x="14793" y="2667"/>
                  <a:pt x="14716" y="2610"/>
                  <a:pt x="14640" y="2610"/>
                </a:cubicBezTo>
                <a:cubicBezTo>
                  <a:pt x="14578" y="2610"/>
                  <a:pt x="14516" y="2648"/>
                  <a:pt x="14500" y="2731"/>
                </a:cubicBezTo>
                <a:lnTo>
                  <a:pt x="14463" y="3097"/>
                </a:lnTo>
                <a:cubicBezTo>
                  <a:pt x="14427" y="3134"/>
                  <a:pt x="14390" y="3134"/>
                  <a:pt x="14390" y="3171"/>
                </a:cubicBezTo>
                <a:cubicBezTo>
                  <a:pt x="13290" y="4930"/>
                  <a:pt x="12337" y="6763"/>
                  <a:pt x="11494" y="8669"/>
                </a:cubicBezTo>
                <a:cubicBezTo>
                  <a:pt x="10688" y="10575"/>
                  <a:pt x="9991" y="12518"/>
                  <a:pt x="9441" y="14498"/>
                </a:cubicBezTo>
                <a:cubicBezTo>
                  <a:pt x="9148" y="15634"/>
                  <a:pt x="8891" y="16734"/>
                  <a:pt x="8671" y="17870"/>
                </a:cubicBezTo>
                <a:cubicBezTo>
                  <a:pt x="8671" y="17907"/>
                  <a:pt x="8671" y="17980"/>
                  <a:pt x="8708" y="17980"/>
                </a:cubicBezTo>
                <a:cubicBezTo>
                  <a:pt x="5959" y="19300"/>
                  <a:pt x="3356" y="20876"/>
                  <a:pt x="936" y="22709"/>
                </a:cubicBezTo>
                <a:cubicBezTo>
                  <a:pt x="643" y="22929"/>
                  <a:pt x="350" y="23186"/>
                  <a:pt x="57" y="23406"/>
                </a:cubicBezTo>
                <a:cubicBezTo>
                  <a:pt x="0" y="23462"/>
                  <a:pt x="52" y="23540"/>
                  <a:pt x="112" y="23540"/>
                </a:cubicBezTo>
                <a:cubicBezTo>
                  <a:pt x="131" y="23540"/>
                  <a:pt x="150" y="23533"/>
                  <a:pt x="167" y="23516"/>
                </a:cubicBezTo>
                <a:cubicBezTo>
                  <a:pt x="2696" y="21573"/>
                  <a:pt x="5409" y="19887"/>
                  <a:pt x="8268" y="18494"/>
                </a:cubicBezTo>
                <a:cubicBezTo>
                  <a:pt x="8928" y="18164"/>
                  <a:pt x="9588" y="17870"/>
                  <a:pt x="10248" y="17540"/>
                </a:cubicBezTo>
                <a:cubicBezTo>
                  <a:pt x="10248" y="17577"/>
                  <a:pt x="10284" y="17577"/>
                  <a:pt x="10321" y="17577"/>
                </a:cubicBezTo>
                <a:cubicBezTo>
                  <a:pt x="11531" y="18127"/>
                  <a:pt x="12777" y="18567"/>
                  <a:pt x="14023" y="18970"/>
                </a:cubicBezTo>
                <a:cubicBezTo>
                  <a:pt x="15343" y="19373"/>
                  <a:pt x="16663" y="19703"/>
                  <a:pt x="17982" y="20033"/>
                </a:cubicBezTo>
                <a:cubicBezTo>
                  <a:pt x="19339" y="20326"/>
                  <a:pt x="20659" y="20583"/>
                  <a:pt x="22015" y="20803"/>
                </a:cubicBezTo>
                <a:cubicBezTo>
                  <a:pt x="23371" y="21060"/>
                  <a:pt x="24764" y="21280"/>
                  <a:pt x="26121" y="21500"/>
                </a:cubicBezTo>
                <a:cubicBezTo>
                  <a:pt x="27514" y="21646"/>
                  <a:pt x="28870" y="21939"/>
                  <a:pt x="30226" y="22306"/>
                </a:cubicBezTo>
                <a:cubicBezTo>
                  <a:pt x="30373" y="22379"/>
                  <a:pt x="30556" y="22416"/>
                  <a:pt x="30703" y="22489"/>
                </a:cubicBezTo>
                <a:cubicBezTo>
                  <a:pt x="30721" y="22498"/>
                  <a:pt x="30738" y="22502"/>
                  <a:pt x="30755" y="22502"/>
                </a:cubicBezTo>
                <a:cubicBezTo>
                  <a:pt x="30873" y="22502"/>
                  <a:pt x="30941" y="22297"/>
                  <a:pt x="30813" y="22233"/>
                </a:cubicBezTo>
                <a:cubicBezTo>
                  <a:pt x="29530" y="21683"/>
                  <a:pt x="28247" y="21133"/>
                  <a:pt x="26927" y="20693"/>
                </a:cubicBezTo>
                <a:cubicBezTo>
                  <a:pt x="25607" y="20217"/>
                  <a:pt x="24288" y="19777"/>
                  <a:pt x="22968" y="19373"/>
                </a:cubicBezTo>
                <a:cubicBezTo>
                  <a:pt x="21612" y="18970"/>
                  <a:pt x="20292" y="18567"/>
                  <a:pt x="18936" y="18200"/>
                </a:cubicBezTo>
                <a:cubicBezTo>
                  <a:pt x="17579" y="17797"/>
                  <a:pt x="16223" y="17467"/>
                  <a:pt x="14830" y="17247"/>
                </a:cubicBezTo>
                <a:cubicBezTo>
                  <a:pt x="14230" y="17150"/>
                  <a:pt x="13629" y="17103"/>
                  <a:pt x="13029" y="17103"/>
                </a:cubicBezTo>
                <a:cubicBezTo>
                  <a:pt x="12273" y="17103"/>
                  <a:pt x="11517" y="17177"/>
                  <a:pt x="10761" y="17321"/>
                </a:cubicBezTo>
                <a:lnTo>
                  <a:pt x="10651" y="17357"/>
                </a:lnTo>
                <a:cubicBezTo>
                  <a:pt x="11384" y="16991"/>
                  <a:pt x="12154" y="16624"/>
                  <a:pt x="12924" y="16294"/>
                </a:cubicBezTo>
                <a:lnTo>
                  <a:pt x="12924" y="16294"/>
                </a:lnTo>
                <a:lnTo>
                  <a:pt x="12850" y="16404"/>
                </a:lnTo>
                <a:cubicBezTo>
                  <a:pt x="12850" y="16430"/>
                  <a:pt x="12869" y="16456"/>
                  <a:pt x="12892" y="16456"/>
                </a:cubicBezTo>
                <a:cubicBezTo>
                  <a:pt x="12902" y="16456"/>
                  <a:pt x="12913" y="16451"/>
                  <a:pt x="12924" y="16441"/>
                </a:cubicBezTo>
                <a:cubicBezTo>
                  <a:pt x="12997" y="16404"/>
                  <a:pt x="13070" y="16331"/>
                  <a:pt x="13144" y="16257"/>
                </a:cubicBezTo>
                <a:cubicBezTo>
                  <a:pt x="13180" y="16257"/>
                  <a:pt x="13254" y="16221"/>
                  <a:pt x="13254" y="16184"/>
                </a:cubicBezTo>
                <a:cubicBezTo>
                  <a:pt x="14023" y="15818"/>
                  <a:pt x="14830" y="15488"/>
                  <a:pt x="15636" y="15158"/>
                </a:cubicBezTo>
                <a:cubicBezTo>
                  <a:pt x="16993" y="15634"/>
                  <a:pt x="18312" y="16074"/>
                  <a:pt x="19669" y="16477"/>
                </a:cubicBezTo>
                <a:cubicBezTo>
                  <a:pt x="20988" y="16917"/>
                  <a:pt x="22491" y="17357"/>
                  <a:pt x="23848" y="17797"/>
                </a:cubicBezTo>
                <a:cubicBezTo>
                  <a:pt x="25241" y="18200"/>
                  <a:pt x="26670" y="18604"/>
                  <a:pt x="28100" y="18970"/>
                </a:cubicBezTo>
                <a:cubicBezTo>
                  <a:pt x="29493" y="19337"/>
                  <a:pt x="30923" y="19667"/>
                  <a:pt x="32352" y="19923"/>
                </a:cubicBezTo>
                <a:cubicBezTo>
                  <a:pt x="33782" y="20217"/>
                  <a:pt x="35248" y="20473"/>
                  <a:pt x="36678" y="20656"/>
                </a:cubicBezTo>
                <a:lnTo>
                  <a:pt x="37228" y="20693"/>
                </a:lnTo>
                <a:cubicBezTo>
                  <a:pt x="37375" y="20693"/>
                  <a:pt x="37375" y="20473"/>
                  <a:pt x="37265" y="20436"/>
                </a:cubicBezTo>
                <a:cubicBezTo>
                  <a:pt x="35872" y="19923"/>
                  <a:pt x="34442" y="19447"/>
                  <a:pt x="33049" y="18970"/>
                </a:cubicBezTo>
                <a:cubicBezTo>
                  <a:pt x="31619" y="18494"/>
                  <a:pt x="30226" y="18054"/>
                  <a:pt x="28797" y="17614"/>
                </a:cubicBezTo>
                <a:cubicBezTo>
                  <a:pt x="27367" y="17211"/>
                  <a:pt x="25901" y="16807"/>
                  <a:pt x="24471" y="16441"/>
                </a:cubicBezTo>
                <a:cubicBezTo>
                  <a:pt x="23041" y="16038"/>
                  <a:pt x="21575" y="15708"/>
                  <a:pt x="20145" y="15378"/>
                </a:cubicBezTo>
                <a:cubicBezTo>
                  <a:pt x="18826" y="15048"/>
                  <a:pt x="17506" y="14901"/>
                  <a:pt x="16186" y="14901"/>
                </a:cubicBezTo>
                <a:lnTo>
                  <a:pt x="17139" y="14535"/>
                </a:lnTo>
                <a:cubicBezTo>
                  <a:pt x="17873" y="14241"/>
                  <a:pt x="18569" y="13985"/>
                  <a:pt x="19302" y="13691"/>
                </a:cubicBezTo>
                <a:lnTo>
                  <a:pt x="19522" y="13655"/>
                </a:lnTo>
                <a:cubicBezTo>
                  <a:pt x="20952" y="14241"/>
                  <a:pt x="22418" y="14754"/>
                  <a:pt x="23921" y="15194"/>
                </a:cubicBezTo>
                <a:cubicBezTo>
                  <a:pt x="25424" y="15634"/>
                  <a:pt x="26927" y="16001"/>
                  <a:pt x="28430" y="16294"/>
                </a:cubicBezTo>
                <a:cubicBezTo>
                  <a:pt x="29970" y="16587"/>
                  <a:pt x="31509" y="16844"/>
                  <a:pt x="33012" y="17027"/>
                </a:cubicBezTo>
                <a:cubicBezTo>
                  <a:pt x="34552" y="17211"/>
                  <a:pt x="36128" y="17321"/>
                  <a:pt x="37705" y="17394"/>
                </a:cubicBezTo>
                <a:cubicBezTo>
                  <a:pt x="38832" y="17448"/>
                  <a:pt x="39978" y="17482"/>
                  <a:pt x="41116" y="17482"/>
                </a:cubicBezTo>
                <a:cubicBezTo>
                  <a:pt x="41532" y="17482"/>
                  <a:pt x="41948" y="17477"/>
                  <a:pt x="42360" y="17467"/>
                </a:cubicBezTo>
                <a:lnTo>
                  <a:pt x="42947" y="17467"/>
                </a:lnTo>
                <a:cubicBezTo>
                  <a:pt x="43057" y="17467"/>
                  <a:pt x="43093" y="17284"/>
                  <a:pt x="42947" y="17211"/>
                </a:cubicBezTo>
                <a:cubicBezTo>
                  <a:pt x="41444" y="16734"/>
                  <a:pt x="39904" y="16294"/>
                  <a:pt x="38364" y="15891"/>
                </a:cubicBezTo>
                <a:cubicBezTo>
                  <a:pt x="36861" y="15488"/>
                  <a:pt x="35285" y="15121"/>
                  <a:pt x="33709" y="14791"/>
                </a:cubicBezTo>
                <a:cubicBezTo>
                  <a:pt x="32169" y="14498"/>
                  <a:pt x="30593" y="14241"/>
                  <a:pt x="29017" y="13985"/>
                </a:cubicBezTo>
                <a:cubicBezTo>
                  <a:pt x="27440" y="13765"/>
                  <a:pt x="25864" y="13545"/>
                  <a:pt x="24288" y="13398"/>
                </a:cubicBezTo>
                <a:cubicBezTo>
                  <a:pt x="23591" y="13325"/>
                  <a:pt x="22885" y="13288"/>
                  <a:pt x="22180" y="13288"/>
                </a:cubicBezTo>
                <a:cubicBezTo>
                  <a:pt x="21474" y="13288"/>
                  <a:pt x="20768" y="13325"/>
                  <a:pt x="20072" y="13398"/>
                </a:cubicBezTo>
                <a:cubicBezTo>
                  <a:pt x="20915" y="13105"/>
                  <a:pt x="21758" y="12812"/>
                  <a:pt x="22601" y="12518"/>
                </a:cubicBezTo>
                <a:cubicBezTo>
                  <a:pt x="23974" y="12659"/>
                  <a:pt x="25347" y="12726"/>
                  <a:pt x="26720" y="12726"/>
                </a:cubicBezTo>
                <a:cubicBezTo>
                  <a:pt x="28573" y="12726"/>
                  <a:pt x="30426" y="12603"/>
                  <a:pt x="32279" y="12372"/>
                </a:cubicBezTo>
                <a:cubicBezTo>
                  <a:pt x="35505" y="11932"/>
                  <a:pt x="38658" y="11125"/>
                  <a:pt x="41700" y="9989"/>
                </a:cubicBezTo>
                <a:cubicBezTo>
                  <a:pt x="43423" y="9366"/>
                  <a:pt x="45073" y="8596"/>
                  <a:pt x="46686" y="7753"/>
                </a:cubicBezTo>
                <a:cubicBezTo>
                  <a:pt x="46796" y="7716"/>
                  <a:pt x="46759" y="7533"/>
                  <a:pt x="46649" y="7496"/>
                </a:cubicBezTo>
                <a:cubicBezTo>
                  <a:pt x="43387" y="7679"/>
                  <a:pt x="40161" y="8046"/>
                  <a:pt x="36935" y="8596"/>
                </a:cubicBezTo>
                <a:cubicBezTo>
                  <a:pt x="33709" y="9146"/>
                  <a:pt x="30520" y="9879"/>
                  <a:pt x="27367" y="10759"/>
                </a:cubicBezTo>
                <a:cubicBezTo>
                  <a:pt x="26084" y="11125"/>
                  <a:pt x="24801" y="11529"/>
                  <a:pt x="23518" y="11968"/>
                </a:cubicBezTo>
                <a:cubicBezTo>
                  <a:pt x="24251" y="11565"/>
                  <a:pt x="24911" y="11162"/>
                  <a:pt x="25607" y="10722"/>
                </a:cubicBezTo>
                <a:cubicBezTo>
                  <a:pt x="26524" y="10062"/>
                  <a:pt x="27367" y="9366"/>
                  <a:pt x="28173" y="8596"/>
                </a:cubicBezTo>
                <a:cubicBezTo>
                  <a:pt x="28980" y="7789"/>
                  <a:pt x="29713" y="6946"/>
                  <a:pt x="30373" y="6067"/>
                </a:cubicBezTo>
                <a:cubicBezTo>
                  <a:pt x="30703" y="5590"/>
                  <a:pt x="31033" y="5150"/>
                  <a:pt x="31289" y="4674"/>
                </a:cubicBezTo>
                <a:cubicBezTo>
                  <a:pt x="31583" y="4234"/>
                  <a:pt x="31876" y="3720"/>
                  <a:pt x="32133" y="3244"/>
                </a:cubicBezTo>
                <a:cubicBezTo>
                  <a:pt x="32609" y="2217"/>
                  <a:pt x="33269" y="1264"/>
                  <a:pt x="34039" y="495"/>
                </a:cubicBezTo>
                <a:lnTo>
                  <a:pt x="34369" y="201"/>
                </a:lnTo>
                <a:cubicBezTo>
                  <a:pt x="34461" y="140"/>
                  <a:pt x="34373" y="1"/>
                  <a:pt x="3427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0"/>
          <p:cNvSpPr txBox="1">
            <a:spLocks noGrp="1"/>
          </p:cNvSpPr>
          <p:nvPr>
            <p:ph type="ctrTitle"/>
          </p:nvPr>
        </p:nvSpPr>
        <p:spPr>
          <a:xfrm>
            <a:off x="713250" y="306765"/>
            <a:ext cx="7717500" cy="946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b="0">
                <a:solidFill>
                  <a:schemeClr val="accent3"/>
                </a:solidFill>
                <a:latin typeface="Calistoga"/>
                <a:ea typeface="Calistoga"/>
                <a:cs typeface="Calistoga"/>
                <a:sym typeface="Calistoga"/>
              </a:defRPr>
            </a:lvl1pPr>
            <a:lvl2pPr lvl="1" algn="r" rtl="0">
              <a:spcBef>
                <a:spcPts val="0"/>
              </a:spcBef>
              <a:spcAft>
                <a:spcPts val="0"/>
              </a:spcAft>
              <a:buClr>
                <a:schemeClr val="accent4"/>
              </a:buClr>
              <a:buSzPts val="1800"/>
              <a:buNone/>
              <a:defRPr sz="1800">
                <a:solidFill>
                  <a:schemeClr val="accent4"/>
                </a:solidFill>
              </a:defRPr>
            </a:lvl2pPr>
            <a:lvl3pPr lvl="2" algn="r" rtl="0">
              <a:spcBef>
                <a:spcPts val="0"/>
              </a:spcBef>
              <a:spcAft>
                <a:spcPts val="0"/>
              </a:spcAft>
              <a:buClr>
                <a:schemeClr val="accent4"/>
              </a:buClr>
              <a:buSzPts val="1800"/>
              <a:buNone/>
              <a:defRPr sz="1800">
                <a:solidFill>
                  <a:schemeClr val="accent4"/>
                </a:solidFill>
              </a:defRPr>
            </a:lvl3pPr>
            <a:lvl4pPr lvl="3" algn="r" rtl="0">
              <a:spcBef>
                <a:spcPts val="0"/>
              </a:spcBef>
              <a:spcAft>
                <a:spcPts val="0"/>
              </a:spcAft>
              <a:buClr>
                <a:schemeClr val="accent4"/>
              </a:buClr>
              <a:buSzPts val="1800"/>
              <a:buNone/>
              <a:defRPr sz="1800">
                <a:solidFill>
                  <a:schemeClr val="accent4"/>
                </a:solidFill>
              </a:defRPr>
            </a:lvl4pPr>
            <a:lvl5pPr lvl="4" algn="r" rtl="0">
              <a:spcBef>
                <a:spcPts val="0"/>
              </a:spcBef>
              <a:spcAft>
                <a:spcPts val="0"/>
              </a:spcAft>
              <a:buClr>
                <a:schemeClr val="accent4"/>
              </a:buClr>
              <a:buSzPts val="1800"/>
              <a:buNone/>
              <a:defRPr sz="1800">
                <a:solidFill>
                  <a:schemeClr val="accent4"/>
                </a:solidFill>
              </a:defRPr>
            </a:lvl5pPr>
            <a:lvl6pPr lvl="5" algn="r" rtl="0">
              <a:spcBef>
                <a:spcPts val="0"/>
              </a:spcBef>
              <a:spcAft>
                <a:spcPts val="0"/>
              </a:spcAft>
              <a:buClr>
                <a:schemeClr val="accent4"/>
              </a:buClr>
              <a:buSzPts val="1800"/>
              <a:buNone/>
              <a:defRPr sz="1800">
                <a:solidFill>
                  <a:schemeClr val="accent4"/>
                </a:solidFill>
              </a:defRPr>
            </a:lvl6pPr>
            <a:lvl7pPr lvl="6" algn="r" rtl="0">
              <a:spcBef>
                <a:spcPts val="0"/>
              </a:spcBef>
              <a:spcAft>
                <a:spcPts val="0"/>
              </a:spcAft>
              <a:buClr>
                <a:schemeClr val="accent4"/>
              </a:buClr>
              <a:buSzPts val="1800"/>
              <a:buNone/>
              <a:defRPr sz="1800">
                <a:solidFill>
                  <a:schemeClr val="accent4"/>
                </a:solidFill>
              </a:defRPr>
            </a:lvl7pPr>
            <a:lvl8pPr lvl="7" algn="r" rtl="0">
              <a:spcBef>
                <a:spcPts val="0"/>
              </a:spcBef>
              <a:spcAft>
                <a:spcPts val="0"/>
              </a:spcAft>
              <a:buClr>
                <a:schemeClr val="accent4"/>
              </a:buClr>
              <a:buSzPts val="1800"/>
              <a:buNone/>
              <a:defRPr sz="1800">
                <a:solidFill>
                  <a:schemeClr val="accent4"/>
                </a:solidFill>
              </a:defRPr>
            </a:lvl8pPr>
            <a:lvl9pPr lvl="8" algn="r" rtl="0">
              <a:spcBef>
                <a:spcPts val="0"/>
              </a:spcBef>
              <a:spcAft>
                <a:spcPts val="0"/>
              </a:spcAft>
              <a:buClr>
                <a:schemeClr val="accent4"/>
              </a:buClr>
              <a:buSzPts val="1800"/>
              <a:buNone/>
              <a:defRPr sz="1800">
                <a:solidFill>
                  <a:schemeClr val="accent4"/>
                </a:solidFill>
              </a:defRPr>
            </a:lvl9pPr>
          </a:lstStyle>
          <a:p>
            <a:endParaRPr/>
          </a:p>
        </p:txBody>
      </p:sp>
      <p:sp>
        <p:nvSpPr>
          <p:cNvPr id="751" name="Google Shape;751;p20"/>
          <p:cNvSpPr/>
          <p:nvPr/>
        </p:nvSpPr>
        <p:spPr>
          <a:xfrm rot="-3926649">
            <a:off x="7837246" y="3525643"/>
            <a:ext cx="1563250" cy="1281336"/>
          </a:xfrm>
          <a:custGeom>
            <a:avLst/>
            <a:gdLst/>
            <a:ahLst/>
            <a:cxnLst/>
            <a:rect l="l" t="t" r="r" b="b"/>
            <a:pathLst>
              <a:path w="62527" h="51251" extrusionOk="0">
                <a:moveTo>
                  <a:pt x="35889" y="3192"/>
                </a:moveTo>
                <a:cubicBezTo>
                  <a:pt x="34936" y="4989"/>
                  <a:pt x="34020" y="6785"/>
                  <a:pt x="33030" y="8581"/>
                </a:cubicBezTo>
                <a:cubicBezTo>
                  <a:pt x="31930" y="10634"/>
                  <a:pt x="30830" y="12650"/>
                  <a:pt x="29731" y="14666"/>
                </a:cubicBezTo>
                <a:cubicBezTo>
                  <a:pt x="28594" y="16682"/>
                  <a:pt x="27458" y="18662"/>
                  <a:pt x="26285" y="20678"/>
                </a:cubicBezTo>
                <a:cubicBezTo>
                  <a:pt x="25112" y="22658"/>
                  <a:pt x="23939" y="24637"/>
                  <a:pt x="22766" y="26580"/>
                </a:cubicBezTo>
                <a:cubicBezTo>
                  <a:pt x="22252" y="27460"/>
                  <a:pt x="21702" y="28303"/>
                  <a:pt x="21189" y="29146"/>
                </a:cubicBezTo>
                <a:cubicBezTo>
                  <a:pt x="21629" y="28046"/>
                  <a:pt x="22032" y="26983"/>
                  <a:pt x="22472" y="25884"/>
                </a:cubicBezTo>
                <a:cubicBezTo>
                  <a:pt x="23279" y="23794"/>
                  <a:pt x="24159" y="21741"/>
                  <a:pt x="25075" y="19688"/>
                </a:cubicBezTo>
                <a:cubicBezTo>
                  <a:pt x="25991" y="17636"/>
                  <a:pt x="26981" y="15693"/>
                  <a:pt x="28081" y="13750"/>
                </a:cubicBezTo>
                <a:cubicBezTo>
                  <a:pt x="29144" y="11807"/>
                  <a:pt x="30317" y="9974"/>
                  <a:pt x="31600" y="8178"/>
                </a:cubicBezTo>
                <a:cubicBezTo>
                  <a:pt x="32920" y="6418"/>
                  <a:pt x="34349" y="4732"/>
                  <a:pt x="35889" y="3192"/>
                </a:cubicBezTo>
                <a:close/>
                <a:moveTo>
                  <a:pt x="60780" y="7078"/>
                </a:moveTo>
                <a:lnTo>
                  <a:pt x="60780" y="7078"/>
                </a:lnTo>
                <a:cubicBezTo>
                  <a:pt x="56161" y="10011"/>
                  <a:pt x="51469" y="12907"/>
                  <a:pt x="46777" y="15766"/>
                </a:cubicBezTo>
                <a:lnTo>
                  <a:pt x="46740" y="15766"/>
                </a:lnTo>
                <a:cubicBezTo>
                  <a:pt x="41534" y="18919"/>
                  <a:pt x="36256" y="21998"/>
                  <a:pt x="30940" y="25041"/>
                </a:cubicBezTo>
                <a:cubicBezTo>
                  <a:pt x="28521" y="26434"/>
                  <a:pt x="26065" y="27790"/>
                  <a:pt x="23572" y="29183"/>
                </a:cubicBezTo>
                <a:lnTo>
                  <a:pt x="23755" y="28963"/>
                </a:lnTo>
                <a:cubicBezTo>
                  <a:pt x="26578" y="26800"/>
                  <a:pt x="29437" y="24711"/>
                  <a:pt x="32370" y="22731"/>
                </a:cubicBezTo>
                <a:cubicBezTo>
                  <a:pt x="36806" y="19688"/>
                  <a:pt x="41388" y="16902"/>
                  <a:pt x="46080" y="14300"/>
                </a:cubicBezTo>
                <a:cubicBezTo>
                  <a:pt x="50772" y="11697"/>
                  <a:pt x="55575" y="9314"/>
                  <a:pt x="60523" y="7188"/>
                </a:cubicBezTo>
                <a:lnTo>
                  <a:pt x="60780" y="7078"/>
                </a:lnTo>
                <a:close/>
                <a:moveTo>
                  <a:pt x="46557" y="1543"/>
                </a:moveTo>
                <a:cubicBezTo>
                  <a:pt x="43917" y="5135"/>
                  <a:pt x="41205" y="8691"/>
                  <a:pt x="38382" y="12137"/>
                </a:cubicBezTo>
                <a:cubicBezTo>
                  <a:pt x="35193" y="16023"/>
                  <a:pt x="31893" y="19835"/>
                  <a:pt x="28521" y="23574"/>
                </a:cubicBezTo>
                <a:cubicBezTo>
                  <a:pt x="26835" y="25407"/>
                  <a:pt x="25112" y="27203"/>
                  <a:pt x="23389" y="29000"/>
                </a:cubicBezTo>
                <a:lnTo>
                  <a:pt x="22656" y="29586"/>
                </a:lnTo>
                <a:cubicBezTo>
                  <a:pt x="25552" y="25627"/>
                  <a:pt x="28558" y="21778"/>
                  <a:pt x="31673" y="18002"/>
                </a:cubicBezTo>
                <a:cubicBezTo>
                  <a:pt x="34936" y="14080"/>
                  <a:pt x="38345" y="10231"/>
                  <a:pt x="41864" y="6455"/>
                </a:cubicBezTo>
                <a:cubicBezTo>
                  <a:pt x="43404" y="4805"/>
                  <a:pt x="44980" y="3156"/>
                  <a:pt x="46557" y="1543"/>
                </a:cubicBezTo>
                <a:close/>
                <a:moveTo>
                  <a:pt x="20199" y="31016"/>
                </a:moveTo>
                <a:lnTo>
                  <a:pt x="20089" y="31272"/>
                </a:lnTo>
                <a:lnTo>
                  <a:pt x="19906" y="31786"/>
                </a:lnTo>
                <a:lnTo>
                  <a:pt x="19503" y="32115"/>
                </a:lnTo>
                <a:cubicBezTo>
                  <a:pt x="19723" y="31749"/>
                  <a:pt x="19943" y="31382"/>
                  <a:pt x="20199" y="31016"/>
                </a:cubicBezTo>
                <a:close/>
                <a:moveTo>
                  <a:pt x="19833" y="32152"/>
                </a:moveTo>
                <a:cubicBezTo>
                  <a:pt x="19833" y="32189"/>
                  <a:pt x="19833" y="32189"/>
                  <a:pt x="19870" y="32189"/>
                </a:cubicBezTo>
                <a:cubicBezTo>
                  <a:pt x="19723" y="32262"/>
                  <a:pt x="19613" y="32335"/>
                  <a:pt x="19503" y="32445"/>
                </a:cubicBezTo>
                <a:lnTo>
                  <a:pt x="19466" y="32409"/>
                </a:lnTo>
                <a:lnTo>
                  <a:pt x="19503" y="32409"/>
                </a:lnTo>
                <a:lnTo>
                  <a:pt x="19833" y="32152"/>
                </a:lnTo>
                <a:close/>
                <a:moveTo>
                  <a:pt x="44870" y="27020"/>
                </a:moveTo>
                <a:lnTo>
                  <a:pt x="44870" y="27020"/>
                </a:lnTo>
                <a:cubicBezTo>
                  <a:pt x="43441" y="27460"/>
                  <a:pt x="42011" y="27827"/>
                  <a:pt x="40581" y="28193"/>
                </a:cubicBezTo>
                <a:cubicBezTo>
                  <a:pt x="38748" y="28706"/>
                  <a:pt x="36916" y="29146"/>
                  <a:pt x="35046" y="29586"/>
                </a:cubicBezTo>
                <a:cubicBezTo>
                  <a:pt x="33176" y="30026"/>
                  <a:pt x="31344" y="30429"/>
                  <a:pt x="29474" y="30832"/>
                </a:cubicBezTo>
                <a:cubicBezTo>
                  <a:pt x="27604" y="31236"/>
                  <a:pt x="25735" y="31602"/>
                  <a:pt x="23865" y="31932"/>
                </a:cubicBezTo>
                <a:cubicBezTo>
                  <a:pt x="22216" y="32189"/>
                  <a:pt x="20566" y="32555"/>
                  <a:pt x="18953" y="33032"/>
                </a:cubicBezTo>
                <a:lnTo>
                  <a:pt x="18953" y="32995"/>
                </a:lnTo>
                <a:cubicBezTo>
                  <a:pt x="19540" y="32555"/>
                  <a:pt x="20163" y="32189"/>
                  <a:pt x="20859" y="31896"/>
                </a:cubicBezTo>
                <a:cubicBezTo>
                  <a:pt x="21666" y="31529"/>
                  <a:pt x="22509" y="31236"/>
                  <a:pt x="23352" y="30942"/>
                </a:cubicBezTo>
                <a:cubicBezTo>
                  <a:pt x="25112" y="30393"/>
                  <a:pt x="26871" y="29916"/>
                  <a:pt x="28667" y="29549"/>
                </a:cubicBezTo>
                <a:cubicBezTo>
                  <a:pt x="30500" y="29183"/>
                  <a:pt x="32297" y="28853"/>
                  <a:pt x="34130" y="28523"/>
                </a:cubicBezTo>
                <a:cubicBezTo>
                  <a:pt x="35962" y="28193"/>
                  <a:pt x="37869" y="27863"/>
                  <a:pt x="39738" y="27607"/>
                </a:cubicBezTo>
                <a:cubicBezTo>
                  <a:pt x="41461" y="27350"/>
                  <a:pt x="43147" y="27167"/>
                  <a:pt x="44870" y="27020"/>
                </a:cubicBezTo>
                <a:close/>
                <a:moveTo>
                  <a:pt x="24818" y="13933"/>
                </a:moveTo>
                <a:lnTo>
                  <a:pt x="24818" y="13933"/>
                </a:lnTo>
                <a:cubicBezTo>
                  <a:pt x="24122" y="16536"/>
                  <a:pt x="23279" y="19139"/>
                  <a:pt x="22289" y="21631"/>
                </a:cubicBezTo>
                <a:cubicBezTo>
                  <a:pt x="20933" y="25004"/>
                  <a:pt x="19356" y="28230"/>
                  <a:pt x="17560" y="31346"/>
                </a:cubicBezTo>
                <a:cubicBezTo>
                  <a:pt x="16680" y="32885"/>
                  <a:pt x="15764" y="34352"/>
                  <a:pt x="14774" y="35818"/>
                </a:cubicBezTo>
                <a:cubicBezTo>
                  <a:pt x="15764" y="32629"/>
                  <a:pt x="17010" y="29549"/>
                  <a:pt x="18477" y="26543"/>
                </a:cubicBezTo>
                <a:cubicBezTo>
                  <a:pt x="20016" y="23318"/>
                  <a:pt x="21702" y="20128"/>
                  <a:pt x="23352" y="16939"/>
                </a:cubicBezTo>
                <a:cubicBezTo>
                  <a:pt x="23792" y="16023"/>
                  <a:pt x="24232" y="15143"/>
                  <a:pt x="24672" y="14226"/>
                </a:cubicBezTo>
                <a:lnTo>
                  <a:pt x="24818" y="13933"/>
                </a:lnTo>
                <a:close/>
                <a:moveTo>
                  <a:pt x="45823" y="30576"/>
                </a:moveTo>
                <a:lnTo>
                  <a:pt x="45823" y="30576"/>
                </a:lnTo>
                <a:cubicBezTo>
                  <a:pt x="44174" y="30942"/>
                  <a:pt x="42561" y="31272"/>
                  <a:pt x="40911" y="31602"/>
                </a:cubicBezTo>
                <a:cubicBezTo>
                  <a:pt x="38712" y="32042"/>
                  <a:pt x="36549" y="32445"/>
                  <a:pt x="34349" y="32849"/>
                </a:cubicBezTo>
                <a:cubicBezTo>
                  <a:pt x="32187" y="33215"/>
                  <a:pt x="29987" y="33582"/>
                  <a:pt x="27824" y="33912"/>
                </a:cubicBezTo>
                <a:cubicBezTo>
                  <a:pt x="25625" y="34242"/>
                  <a:pt x="23462" y="34535"/>
                  <a:pt x="21299" y="34828"/>
                </a:cubicBezTo>
                <a:cubicBezTo>
                  <a:pt x="19466" y="35048"/>
                  <a:pt x="17670" y="35415"/>
                  <a:pt x="15910" y="35891"/>
                </a:cubicBezTo>
                <a:cubicBezTo>
                  <a:pt x="17084" y="35268"/>
                  <a:pt x="18330" y="34755"/>
                  <a:pt x="19613" y="34352"/>
                </a:cubicBezTo>
                <a:cubicBezTo>
                  <a:pt x="21556" y="33802"/>
                  <a:pt x="23535" y="33362"/>
                  <a:pt x="25552" y="33032"/>
                </a:cubicBezTo>
                <a:cubicBezTo>
                  <a:pt x="27861" y="32629"/>
                  <a:pt x="30170" y="32262"/>
                  <a:pt x="32517" y="31932"/>
                </a:cubicBezTo>
                <a:cubicBezTo>
                  <a:pt x="34863" y="31602"/>
                  <a:pt x="37209" y="31346"/>
                  <a:pt x="39555" y="31089"/>
                </a:cubicBezTo>
                <a:cubicBezTo>
                  <a:pt x="41644" y="30906"/>
                  <a:pt x="43734" y="30722"/>
                  <a:pt x="45823" y="30576"/>
                </a:cubicBezTo>
                <a:close/>
                <a:moveTo>
                  <a:pt x="19063" y="17709"/>
                </a:moveTo>
                <a:lnTo>
                  <a:pt x="19063" y="17709"/>
                </a:lnTo>
                <a:cubicBezTo>
                  <a:pt x="18806" y="18955"/>
                  <a:pt x="18550" y="20238"/>
                  <a:pt x="18257" y="21485"/>
                </a:cubicBezTo>
                <a:cubicBezTo>
                  <a:pt x="17890" y="23024"/>
                  <a:pt x="17523" y="24564"/>
                  <a:pt x="17084" y="26104"/>
                </a:cubicBezTo>
                <a:cubicBezTo>
                  <a:pt x="16607" y="27643"/>
                  <a:pt x="16167" y="29146"/>
                  <a:pt x="15581" y="30649"/>
                </a:cubicBezTo>
                <a:cubicBezTo>
                  <a:pt x="14994" y="32115"/>
                  <a:pt x="14371" y="33545"/>
                  <a:pt x="13674" y="34975"/>
                </a:cubicBezTo>
                <a:cubicBezTo>
                  <a:pt x="13308" y="35671"/>
                  <a:pt x="12941" y="36331"/>
                  <a:pt x="12538" y="37028"/>
                </a:cubicBezTo>
                <a:cubicBezTo>
                  <a:pt x="12208" y="37614"/>
                  <a:pt x="11878" y="38164"/>
                  <a:pt x="11511" y="38714"/>
                </a:cubicBezTo>
                <a:cubicBezTo>
                  <a:pt x="11915" y="37541"/>
                  <a:pt x="12318" y="36404"/>
                  <a:pt x="12685" y="35231"/>
                </a:cubicBezTo>
                <a:cubicBezTo>
                  <a:pt x="13234" y="33728"/>
                  <a:pt x="13748" y="32189"/>
                  <a:pt x="14261" y="30649"/>
                </a:cubicBezTo>
                <a:lnTo>
                  <a:pt x="15837" y="26030"/>
                </a:lnTo>
                <a:cubicBezTo>
                  <a:pt x="16350" y="24527"/>
                  <a:pt x="16827" y="23061"/>
                  <a:pt x="17377" y="21595"/>
                </a:cubicBezTo>
                <a:cubicBezTo>
                  <a:pt x="17853" y="20275"/>
                  <a:pt x="18403" y="18955"/>
                  <a:pt x="19063" y="17709"/>
                </a:cubicBezTo>
                <a:close/>
                <a:moveTo>
                  <a:pt x="42087" y="34599"/>
                </a:moveTo>
                <a:cubicBezTo>
                  <a:pt x="42452" y="34599"/>
                  <a:pt x="42818" y="34602"/>
                  <a:pt x="43184" y="34608"/>
                </a:cubicBezTo>
                <a:cubicBezTo>
                  <a:pt x="39262" y="35415"/>
                  <a:pt x="35339" y="36111"/>
                  <a:pt x="31417" y="36771"/>
                </a:cubicBezTo>
                <a:cubicBezTo>
                  <a:pt x="27055" y="37468"/>
                  <a:pt x="22729" y="38054"/>
                  <a:pt x="18367" y="38604"/>
                </a:cubicBezTo>
                <a:cubicBezTo>
                  <a:pt x="16240" y="38861"/>
                  <a:pt x="14151" y="39081"/>
                  <a:pt x="12025" y="39300"/>
                </a:cubicBezTo>
                <a:cubicBezTo>
                  <a:pt x="13491" y="38567"/>
                  <a:pt x="15031" y="38091"/>
                  <a:pt x="16644" y="37797"/>
                </a:cubicBezTo>
                <a:cubicBezTo>
                  <a:pt x="18733" y="37358"/>
                  <a:pt x="20859" y="37101"/>
                  <a:pt x="22985" y="36734"/>
                </a:cubicBezTo>
                <a:cubicBezTo>
                  <a:pt x="25258" y="36368"/>
                  <a:pt x="27494" y="36001"/>
                  <a:pt x="29767" y="35671"/>
                </a:cubicBezTo>
                <a:cubicBezTo>
                  <a:pt x="32040" y="35305"/>
                  <a:pt x="34349" y="35011"/>
                  <a:pt x="36659" y="34828"/>
                </a:cubicBezTo>
                <a:cubicBezTo>
                  <a:pt x="38461" y="34675"/>
                  <a:pt x="40264" y="34599"/>
                  <a:pt x="42087" y="34599"/>
                </a:cubicBezTo>
                <a:close/>
                <a:moveTo>
                  <a:pt x="13161" y="22951"/>
                </a:moveTo>
                <a:lnTo>
                  <a:pt x="13161" y="22951"/>
                </a:lnTo>
                <a:cubicBezTo>
                  <a:pt x="12904" y="25407"/>
                  <a:pt x="12428" y="27827"/>
                  <a:pt x="11805" y="30209"/>
                </a:cubicBezTo>
                <a:cubicBezTo>
                  <a:pt x="11072" y="32959"/>
                  <a:pt x="10192" y="35708"/>
                  <a:pt x="9275" y="38421"/>
                </a:cubicBezTo>
                <a:cubicBezTo>
                  <a:pt x="8835" y="39850"/>
                  <a:pt x="8286" y="41243"/>
                  <a:pt x="7626" y="42563"/>
                </a:cubicBezTo>
                <a:cubicBezTo>
                  <a:pt x="8286" y="39997"/>
                  <a:pt x="8945" y="37468"/>
                  <a:pt x="9679" y="34902"/>
                </a:cubicBezTo>
                <a:cubicBezTo>
                  <a:pt x="10448" y="32079"/>
                  <a:pt x="11255" y="29293"/>
                  <a:pt x="12061" y="26507"/>
                </a:cubicBezTo>
                <a:cubicBezTo>
                  <a:pt x="12428" y="25297"/>
                  <a:pt x="12795" y="24124"/>
                  <a:pt x="13161" y="22951"/>
                </a:cubicBezTo>
                <a:close/>
                <a:moveTo>
                  <a:pt x="37795" y="37174"/>
                </a:moveTo>
                <a:cubicBezTo>
                  <a:pt x="34130" y="37981"/>
                  <a:pt x="30464" y="38714"/>
                  <a:pt x="26798" y="39447"/>
                </a:cubicBezTo>
                <a:cubicBezTo>
                  <a:pt x="22692" y="40254"/>
                  <a:pt x="18623" y="40987"/>
                  <a:pt x="14517" y="41683"/>
                </a:cubicBezTo>
                <a:cubicBezTo>
                  <a:pt x="12465" y="42013"/>
                  <a:pt x="10375" y="42343"/>
                  <a:pt x="8359" y="42673"/>
                </a:cubicBezTo>
                <a:cubicBezTo>
                  <a:pt x="10045" y="41903"/>
                  <a:pt x="11805" y="41280"/>
                  <a:pt x="13601" y="40877"/>
                </a:cubicBezTo>
                <a:lnTo>
                  <a:pt x="13564" y="40877"/>
                </a:lnTo>
                <a:cubicBezTo>
                  <a:pt x="15544" y="40400"/>
                  <a:pt x="17523" y="39997"/>
                  <a:pt x="19540" y="39594"/>
                </a:cubicBezTo>
                <a:cubicBezTo>
                  <a:pt x="21592" y="39154"/>
                  <a:pt x="23645" y="38751"/>
                  <a:pt x="25735" y="38384"/>
                </a:cubicBezTo>
                <a:cubicBezTo>
                  <a:pt x="27824" y="38017"/>
                  <a:pt x="29877" y="37724"/>
                  <a:pt x="31967" y="37504"/>
                </a:cubicBezTo>
                <a:cubicBezTo>
                  <a:pt x="33910" y="37284"/>
                  <a:pt x="35852" y="37174"/>
                  <a:pt x="37795" y="37174"/>
                </a:cubicBezTo>
                <a:close/>
                <a:moveTo>
                  <a:pt x="7516" y="43003"/>
                </a:moveTo>
                <a:lnTo>
                  <a:pt x="7479" y="43076"/>
                </a:lnTo>
                <a:lnTo>
                  <a:pt x="7479" y="43003"/>
                </a:lnTo>
                <a:close/>
                <a:moveTo>
                  <a:pt x="47747" y="1"/>
                </a:moveTo>
                <a:cubicBezTo>
                  <a:pt x="47716" y="1"/>
                  <a:pt x="47684" y="12"/>
                  <a:pt x="47656" y="40"/>
                </a:cubicBezTo>
                <a:cubicBezTo>
                  <a:pt x="43991" y="3706"/>
                  <a:pt x="40435" y="7445"/>
                  <a:pt x="37026" y="11330"/>
                </a:cubicBezTo>
                <a:cubicBezTo>
                  <a:pt x="33616" y="15180"/>
                  <a:pt x="30317" y="19139"/>
                  <a:pt x="27164" y="23208"/>
                </a:cubicBezTo>
                <a:cubicBezTo>
                  <a:pt x="25368" y="25480"/>
                  <a:pt x="23645" y="27790"/>
                  <a:pt x="21959" y="30099"/>
                </a:cubicBezTo>
                <a:cubicBezTo>
                  <a:pt x="21922" y="30136"/>
                  <a:pt x="21922" y="30136"/>
                  <a:pt x="21922" y="30173"/>
                </a:cubicBezTo>
                <a:lnTo>
                  <a:pt x="21006" y="30906"/>
                </a:lnTo>
                <a:lnTo>
                  <a:pt x="20346" y="31419"/>
                </a:lnTo>
                <a:lnTo>
                  <a:pt x="20969" y="29843"/>
                </a:lnTo>
                <a:cubicBezTo>
                  <a:pt x="21482" y="29036"/>
                  <a:pt x="21959" y="28230"/>
                  <a:pt x="22472" y="27423"/>
                </a:cubicBezTo>
                <a:cubicBezTo>
                  <a:pt x="23682" y="25444"/>
                  <a:pt x="24892" y="23464"/>
                  <a:pt x="26065" y="21485"/>
                </a:cubicBezTo>
                <a:cubicBezTo>
                  <a:pt x="27201" y="19505"/>
                  <a:pt x="28374" y="17489"/>
                  <a:pt x="29511" y="15473"/>
                </a:cubicBezTo>
                <a:cubicBezTo>
                  <a:pt x="30647" y="13493"/>
                  <a:pt x="31747" y="11477"/>
                  <a:pt x="32847" y="9461"/>
                </a:cubicBezTo>
                <a:cubicBezTo>
                  <a:pt x="33946" y="7445"/>
                  <a:pt x="35009" y="5392"/>
                  <a:pt x="36109" y="3339"/>
                </a:cubicBezTo>
                <a:lnTo>
                  <a:pt x="36512" y="2569"/>
                </a:lnTo>
                <a:cubicBezTo>
                  <a:pt x="36567" y="2487"/>
                  <a:pt x="36478" y="2384"/>
                  <a:pt x="36383" y="2384"/>
                </a:cubicBezTo>
                <a:cubicBezTo>
                  <a:pt x="36352" y="2384"/>
                  <a:pt x="36320" y="2395"/>
                  <a:pt x="36292" y="2423"/>
                </a:cubicBezTo>
                <a:cubicBezTo>
                  <a:pt x="34716" y="3962"/>
                  <a:pt x="33250" y="5612"/>
                  <a:pt x="31893" y="7371"/>
                </a:cubicBezTo>
                <a:cubicBezTo>
                  <a:pt x="30574" y="9131"/>
                  <a:pt x="29327" y="10964"/>
                  <a:pt x="28228" y="12870"/>
                </a:cubicBezTo>
                <a:cubicBezTo>
                  <a:pt x="27128" y="14813"/>
                  <a:pt x="26101" y="16792"/>
                  <a:pt x="25185" y="18809"/>
                </a:cubicBezTo>
                <a:cubicBezTo>
                  <a:pt x="24232" y="20825"/>
                  <a:pt x="23352" y="22878"/>
                  <a:pt x="22509" y="24967"/>
                </a:cubicBezTo>
                <a:cubicBezTo>
                  <a:pt x="21776" y="26763"/>
                  <a:pt x="21116" y="28596"/>
                  <a:pt x="20419" y="30393"/>
                </a:cubicBezTo>
                <a:lnTo>
                  <a:pt x="19246" y="32299"/>
                </a:lnTo>
                <a:lnTo>
                  <a:pt x="17963" y="33362"/>
                </a:lnTo>
                <a:lnTo>
                  <a:pt x="17890" y="33399"/>
                </a:lnTo>
                <a:cubicBezTo>
                  <a:pt x="17853" y="33399"/>
                  <a:pt x="17853" y="33435"/>
                  <a:pt x="17853" y="33472"/>
                </a:cubicBezTo>
                <a:cubicBezTo>
                  <a:pt x="16864" y="34315"/>
                  <a:pt x="15874" y="35158"/>
                  <a:pt x="14921" y="36038"/>
                </a:cubicBezTo>
                <a:cubicBezTo>
                  <a:pt x="16827" y="33215"/>
                  <a:pt x="18550" y="30319"/>
                  <a:pt x="20053" y="27277"/>
                </a:cubicBezTo>
                <a:cubicBezTo>
                  <a:pt x="21666" y="24051"/>
                  <a:pt x="23022" y="20715"/>
                  <a:pt x="24122" y="17306"/>
                </a:cubicBezTo>
                <a:cubicBezTo>
                  <a:pt x="24672" y="15546"/>
                  <a:pt x="25185" y="13750"/>
                  <a:pt x="25625" y="11917"/>
                </a:cubicBezTo>
                <a:cubicBezTo>
                  <a:pt x="25662" y="11770"/>
                  <a:pt x="25698" y="11587"/>
                  <a:pt x="25735" y="11404"/>
                </a:cubicBezTo>
                <a:cubicBezTo>
                  <a:pt x="25757" y="11294"/>
                  <a:pt x="25674" y="11224"/>
                  <a:pt x="25589" y="11224"/>
                </a:cubicBezTo>
                <a:cubicBezTo>
                  <a:pt x="25531" y="11224"/>
                  <a:pt x="25471" y="11256"/>
                  <a:pt x="25442" y="11330"/>
                </a:cubicBezTo>
                <a:cubicBezTo>
                  <a:pt x="25405" y="11514"/>
                  <a:pt x="25368" y="11697"/>
                  <a:pt x="25332" y="11880"/>
                </a:cubicBezTo>
                <a:cubicBezTo>
                  <a:pt x="25112" y="12577"/>
                  <a:pt x="24855" y="13273"/>
                  <a:pt x="24525" y="13933"/>
                </a:cubicBezTo>
                <a:cubicBezTo>
                  <a:pt x="24159" y="14740"/>
                  <a:pt x="23755" y="15546"/>
                  <a:pt x="23352" y="16316"/>
                </a:cubicBezTo>
                <a:cubicBezTo>
                  <a:pt x="22546" y="17929"/>
                  <a:pt x="21739" y="19542"/>
                  <a:pt x="20896" y="21118"/>
                </a:cubicBezTo>
                <a:cubicBezTo>
                  <a:pt x="19283" y="24307"/>
                  <a:pt x="17670" y="27497"/>
                  <a:pt x="16277" y="30796"/>
                </a:cubicBezTo>
                <a:cubicBezTo>
                  <a:pt x="15507" y="32665"/>
                  <a:pt x="14847" y="34535"/>
                  <a:pt x="14297" y="36478"/>
                </a:cubicBezTo>
                <a:cubicBezTo>
                  <a:pt x="14297" y="36514"/>
                  <a:pt x="14297" y="36551"/>
                  <a:pt x="14297" y="36588"/>
                </a:cubicBezTo>
                <a:cubicBezTo>
                  <a:pt x="13271" y="37504"/>
                  <a:pt x="12281" y="38421"/>
                  <a:pt x="11292" y="39337"/>
                </a:cubicBezTo>
                <a:lnTo>
                  <a:pt x="11255" y="39337"/>
                </a:lnTo>
                <a:lnTo>
                  <a:pt x="11328" y="39190"/>
                </a:lnTo>
                <a:cubicBezTo>
                  <a:pt x="12171" y="38054"/>
                  <a:pt x="12941" y="36881"/>
                  <a:pt x="13601" y="35635"/>
                </a:cubicBezTo>
                <a:cubicBezTo>
                  <a:pt x="14334" y="34242"/>
                  <a:pt x="15031" y="32812"/>
                  <a:pt x="15581" y="31309"/>
                </a:cubicBezTo>
                <a:cubicBezTo>
                  <a:pt x="16167" y="29843"/>
                  <a:pt x="16680" y="28340"/>
                  <a:pt x="17157" y="26800"/>
                </a:cubicBezTo>
                <a:cubicBezTo>
                  <a:pt x="17633" y="25297"/>
                  <a:pt x="18037" y="23721"/>
                  <a:pt x="18403" y="22145"/>
                </a:cubicBezTo>
                <a:cubicBezTo>
                  <a:pt x="18770" y="20568"/>
                  <a:pt x="19100" y="19029"/>
                  <a:pt x="19393" y="17452"/>
                </a:cubicBezTo>
                <a:lnTo>
                  <a:pt x="19503" y="16866"/>
                </a:lnTo>
                <a:cubicBezTo>
                  <a:pt x="19527" y="16768"/>
                  <a:pt x="19438" y="16687"/>
                  <a:pt x="19354" y="16687"/>
                </a:cubicBezTo>
                <a:cubicBezTo>
                  <a:pt x="19312" y="16687"/>
                  <a:pt x="19271" y="16707"/>
                  <a:pt x="19246" y="16756"/>
                </a:cubicBezTo>
                <a:cubicBezTo>
                  <a:pt x="18550" y="18112"/>
                  <a:pt x="17890" y="19505"/>
                  <a:pt x="17377" y="20935"/>
                </a:cubicBezTo>
                <a:cubicBezTo>
                  <a:pt x="16827" y="22401"/>
                  <a:pt x="16314" y="23831"/>
                  <a:pt x="15837" y="25297"/>
                </a:cubicBezTo>
                <a:cubicBezTo>
                  <a:pt x="15287" y="26837"/>
                  <a:pt x="14774" y="28413"/>
                  <a:pt x="14224" y="29916"/>
                </a:cubicBezTo>
                <a:lnTo>
                  <a:pt x="12648" y="34572"/>
                </a:lnTo>
                <a:lnTo>
                  <a:pt x="11035" y="39227"/>
                </a:lnTo>
                <a:lnTo>
                  <a:pt x="10962" y="39447"/>
                </a:lnTo>
                <a:cubicBezTo>
                  <a:pt x="10925" y="39447"/>
                  <a:pt x="10925" y="39484"/>
                  <a:pt x="10925" y="39557"/>
                </a:cubicBezTo>
                <a:cubicBezTo>
                  <a:pt x="10925" y="39630"/>
                  <a:pt x="10888" y="39704"/>
                  <a:pt x="10852" y="39814"/>
                </a:cubicBezTo>
                <a:cubicBezTo>
                  <a:pt x="10192" y="40400"/>
                  <a:pt x="9569" y="41023"/>
                  <a:pt x="8909" y="41647"/>
                </a:cubicBezTo>
                <a:cubicBezTo>
                  <a:pt x="8542" y="42013"/>
                  <a:pt x="8176" y="42380"/>
                  <a:pt x="7846" y="42746"/>
                </a:cubicBezTo>
                <a:cubicBezTo>
                  <a:pt x="9092" y="40254"/>
                  <a:pt x="9862" y="37578"/>
                  <a:pt x="10705" y="34938"/>
                </a:cubicBezTo>
                <a:cubicBezTo>
                  <a:pt x="11621" y="32189"/>
                  <a:pt x="12355" y="29366"/>
                  <a:pt x="12941" y="26543"/>
                </a:cubicBezTo>
                <a:cubicBezTo>
                  <a:pt x="13271" y="24931"/>
                  <a:pt x="13454" y="23318"/>
                  <a:pt x="13564" y="21705"/>
                </a:cubicBezTo>
                <a:cubicBezTo>
                  <a:pt x="13564" y="21622"/>
                  <a:pt x="13495" y="21575"/>
                  <a:pt x="13421" y="21575"/>
                </a:cubicBezTo>
                <a:cubicBezTo>
                  <a:pt x="13364" y="21575"/>
                  <a:pt x="13303" y="21604"/>
                  <a:pt x="13271" y="21668"/>
                </a:cubicBezTo>
                <a:cubicBezTo>
                  <a:pt x="12428" y="24454"/>
                  <a:pt x="11585" y="27277"/>
                  <a:pt x="10778" y="30063"/>
                </a:cubicBezTo>
                <a:cubicBezTo>
                  <a:pt x="9972" y="32885"/>
                  <a:pt x="9165" y="35708"/>
                  <a:pt x="8396" y="38531"/>
                </a:cubicBezTo>
                <a:cubicBezTo>
                  <a:pt x="7956" y="40107"/>
                  <a:pt x="7552" y="41683"/>
                  <a:pt x="7149" y="43296"/>
                </a:cubicBezTo>
                <a:cubicBezTo>
                  <a:pt x="7113" y="43333"/>
                  <a:pt x="7113" y="43369"/>
                  <a:pt x="7149" y="43406"/>
                </a:cubicBezTo>
                <a:cubicBezTo>
                  <a:pt x="4656" y="45899"/>
                  <a:pt x="2310" y="48465"/>
                  <a:pt x="1" y="51068"/>
                </a:cubicBezTo>
                <a:lnTo>
                  <a:pt x="1" y="51251"/>
                </a:lnTo>
                <a:cubicBezTo>
                  <a:pt x="2384" y="48575"/>
                  <a:pt x="4803" y="45972"/>
                  <a:pt x="7332" y="43443"/>
                </a:cubicBezTo>
                <a:lnTo>
                  <a:pt x="7332" y="43406"/>
                </a:lnTo>
                <a:cubicBezTo>
                  <a:pt x="7406" y="43333"/>
                  <a:pt x="7479" y="43296"/>
                  <a:pt x="7552" y="43223"/>
                </a:cubicBezTo>
                <a:lnTo>
                  <a:pt x="7736" y="43003"/>
                </a:lnTo>
                <a:cubicBezTo>
                  <a:pt x="11805" y="42416"/>
                  <a:pt x="15837" y="41720"/>
                  <a:pt x="19870" y="40987"/>
                </a:cubicBezTo>
                <a:cubicBezTo>
                  <a:pt x="23939" y="40290"/>
                  <a:pt x="28081" y="39484"/>
                  <a:pt x="32150" y="38641"/>
                </a:cubicBezTo>
                <a:cubicBezTo>
                  <a:pt x="34423" y="38164"/>
                  <a:pt x="36732" y="37651"/>
                  <a:pt x="39005" y="37174"/>
                </a:cubicBezTo>
                <a:cubicBezTo>
                  <a:pt x="39152" y="37101"/>
                  <a:pt x="39115" y="36918"/>
                  <a:pt x="38968" y="36881"/>
                </a:cubicBezTo>
                <a:cubicBezTo>
                  <a:pt x="36879" y="36881"/>
                  <a:pt x="34753" y="36954"/>
                  <a:pt x="32663" y="37138"/>
                </a:cubicBezTo>
                <a:cubicBezTo>
                  <a:pt x="30574" y="37358"/>
                  <a:pt x="28484" y="37614"/>
                  <a:pt x="26395" y="37981"/>
                </a:cubicBezTo>
                <a:cubicBezTo>
                  <a:pt x="24342" y="38347"/>
                  <a:pt x="22252" y="38751"/>
                  <a:pt x="20163" y="39154"/>
                </a:cubicBezTo>
                <a:cubicBezTo>
                  <a:pt x="18110" y="39594"/>
                  <a:pt x="16130" y="39997"/>
                  <a:pt x="14114" y="40474"/>
                </a:cubicBezTo>
                <a:cubicBezTo>
                  <a:pt x="12208" y="40877"/>
                  <a:pt x="10338" y="41500"/>
                  <a:pt x="8542" y="42306"/>
                </a:cubicBezTo>
                <a:cubicBezTo>
                  <a:pt x="8469" y="42343"/>
                  <a:pt x="8359" y="42416"/>
                  <a:pt x="8286" y="42453"/>
                </a:cubicBezTo>
                <a:cubicBezTo>
                  <a:pt x="9129" y="41610"/>
                  <a:pt x="10008" y="40767"/>
                  <a:pt x="10888" y="39924"/>
                </a:cubicBezTo>
                <a:cubicBezTo>
                  <a:pt x="10908" y="39933"/>
                  <a:pt x="10928" y="39938"/>
                  <a:pt x="10947" y="39938"/>
                </a:cubicBezTo>
                <a:cubicBezTo>
                  <a:pt x="10998" y="39938"/>
                  <a:pt x="11045" y="39904"/>
                  <a:pt x="11072" y="39850"/>
                </a:cubicBezTo>
                <a:cubicBezTo>
                  <a:pt x="11072" y="39814"/>
                  <a:pt x="11072" y="39777"/>
                  <a:pt x="11108" y="39740"/>
                </a:cubicBezTo>
                <a:lnTo>
                  <a:pt x="11365" y="39594"/>
                </a:lnTo>
                <a:cubicBezTo>
                  <a:pt x="13418" y="39374"/>
                  <a:pt x="15471" y="39154"/>
                  <a:pt x="17560" y="38897"/>
                </a:cubicBezTo>
                <a:cubicBezTo>
                  <a:pt x="19723" y="38641"/>
                  <a:pt x="21886" y="38384"/>
                  <a:pt x="24049" y="38091"/>
                </a:cubicBezTo>
                <a:cubicBezTo>
                  <a:pt x="26175" y="37797"/>
                  <a:pt x="28374" y="37468"/>
                  <a:pt x="30574" y="37138"/>
                </a:cubicBezTo>
                <a:cubicBezTo>
                  <a:pt x="32737" y="36771"/>
                  <a:pt x="34863" y="36404"/>
                  <a:pt x="37026" y="36038"/>
                </a:cubicBezTo>
                <a:cubicBezTo>
                  <a:pt x="39188" y="35635"/>
                  <a:pt x="41351" y="35231"/>
                  <a:pt x="43514" y="34792"/>
                </a:cubicBezTo>
                <a:lnTo>
                  <a:pt x="44320" y="34645"/>
                </a:lnTo>
                <a:cubicBezTo>
                  <a:pt x="44467" y="34608"/>
                  <a:pt x="44430" y="34388"/>
                  <a:pt x="44284" y="34352"/>
                </a:cubicBezTo>
                <a:cubicBezTo>
                  <a:pt x="43418" y="34310"/>
                  <a:pt x="42552" y="34290"/>
                  <a:pt x="41688" y="34290"/>
                </a:cubicBezTo>
                <a:cubicBezTo>
                  <a:pt x="40247" y="34290"/>
                  <a:pt x="38813" y="34347"/>
                  <a:pt x="37392" y="34462"/>
                </a:cubicBezTo>
                <a:cubicBezTo>
                  <a:pt x="35083" y="34645"/>
                  <a:pt x="32810" y="34938"/>
                  <a:pt x="30500" y="35231"/>
                </a:cubicBezTo>
                <a:cubicBezTo>
                  <a:pt x="28228" y="35561"/>
                  <a:pt x="25918" y="35965"/>
                  <a:pt x="23645" y="36331"/>
                </a:cubicBezTo>
                <a:cubicBezTo>
                  <a:pt x="22509" y="36551"/>
                  <a:pt x="21373" y="36734"/>
                  <a:pt x="20236" y="36918"/>
                </a:cubicBezTo>
                <a:cubicBezTo>
                  <a:pt x="19210" y="37064"/>
                  <a:pt x="18220" y="37211"/>
                  <a:pt x="17193" y="37394"/>
                </a:cubicBezTo>
                <a:cubicBezTo>
                  <a:pt x="15214" y="37724"/>
                  <a:pt x="13344" y="38347"/>
                  <a:pt x="11585" y="39300"/>
                </a:cubicBezTo>
                <a:cubicBezTo>
                  <a:pt x="12428" y="38494"/>
                  <a:pt x="13308" y="37688"/>
                  <a:pt x="14188" y="36881"/>
                </a:cubicBezTo>
                <a:cubicBezTo>
                  <a:pt x="14407" y="36771"/>
                  <a:pt x="14591" y="36624"/>
                  <a:pt x="14811" y="36478"/>
                </a:cubicBezTo>
                <a:cubicBezTo>
                  <a:pt x="16644" y="35855"/>
                  <a:pt x="18586" y="35415"/>
                  <a:pt x="20529" y="35195"/>
                </a:cubicBezTo>
                <a:cubicBezTo>
                  <a:pt x="22692" y="34865"/>
                  <a:pt x="24855" y="34608"/>
                  <a:pt x="26981" y="34278"/>
                </a:cubicBezTo>
                <a:cubicBezTo>
                  <a:pt x="29144" y="33948"/>
                  <a:pt x="31380" y="33582"/>
                  <a:pt x="33543" y="33215"/>
                </a:cubicBezTo>
                <a:cubicBezTo>
                  <a:pt x="35742" y="32812"/>
                  <a:pt x="37905" y="32409"/>
                  <a:pt x="40105" y="32006"/>
                </a:cubicBezTo>
                <a:cubicBezTo>
                  <a:pt x="42268" y="31566"/>
                  <a:pt x="44430" y="31089"/>
                  <a:pt x="46593" y="30613"/>
                </a:cubicBezTo>
                <a:lnTo>
                  <a:pt x="47400" y="30429"/>
                </a:lnTo>
                <a:cubicBezTo>
                  <a:pt x="47546" y="30393"/>
                  <a:pt x="47510" y="30209"/>
                  <a:pt x="47363" y="30173"/>
                </a:cubicBezTo>
                <a:cubicBezTo>
                  <a:pt x="44980" y="30319"/>
                  <a:pt x="42634" y="30503"/>
                  <a:pt x="40288" y="30722"/>
                </a:cubicBezTo>
                <a:cubicBezTo>
                  <a:pt x="37905" y="30979"/>
                  <a:pt x="35559" y="31236"/>
                  <a:pt x="33250" y="31529"/>
                </a:cubicBezTo>
                <a:cubicBezTo>
                  <a:pt x="30904" y="31859"/>
                  <a:pt x="28558" y="32225"/>
                  <a:pt x="26211" y="32629"/>
                </a:cubicBezTo>
                <a:cubicBezTo>
                  <a:pt x="24159" y="32959"/>
                  <a:pt x="22106" y="33399"/>
                  <a:pt x="20089" y="33948"/>
                </a:cubicBezTo>
                <a:cubicBezTo>
                  <a:pt x="18403" y="34425"/>
                  <a:pt x="16790" y="35158"/>
                  <a:pt x="15287" y="36111"/>
                </a:cubicBezTo>
                <a:lnTo>
                  <a:pt x="15141" y="36148"/>
                </a:lnTo>
                <a:cubicBezTo>
                  <a:pt x="16057" y="35305"/>
                  <a:pt x="17047" y="34462"/>
                  <a:pt x="18000" y="33655"/>
                </a:cubicBezTo>
                <a:lnTo>
                  <a:pt x="18037" y="33655"/>
                </a:lnTo>
                <a:cubicBezTo>
                  <a:pt x="18880" y="33289"/>
                  <a:pt x="19760" y="33032"/>
                  <a:pt x="20639" y="32849"/>
                </a:cubicBezTo>
                <a:cubicBezTo>
                  <a:pt x="21519" y="32665"/>
                  <a:pt x="22436" y="32482"/>
                  <a:pt x="23315" y="32335"/>
                </a:cubicBezTo>
                <a:cubicBezTo>
                  <a:pt x="25185" y="32006"/>
                  <a:pt x="27055" y="31639"/>
                  <a:pt x="28887" y="31272"/>
                </a:cubicBezTo>
                <a:cubicBezTo>
                  <a:pt x="30757" y="30869"/>
                  <a:pt x="32590" y="30466"/>
                  <a:pt x="34459" y="30026"/>
                </a:cubicBezTo>
                <a:cubicBezTo>
                  <a:pt x="36292" y="29586"/>
                  <a:pt x="38125" y="29146"/>
                  <a:pt x="39995" y="28633"/>
                </a:cubicBezTo>
                <a:cubicBezTo>
                  <a:pt x="41828" y="28156"/>
                  <a:pt x="43661" y="27680"/>
                  <a:pt x="45494" y="27130"/>
                </a:cubicBezTo>
                <a:lnTo>
                  <a:pt x="46190" y="26947"/>
                </a:lnTo>
                <a:cubicBezTo>
                  <a:pt x="46327" y="26912"/>
                  <a:pt x="46304" y="26687"/>
                  <a:pt x="46181" y="26687"/>
                </a:cubicBezTo>
                <a:cubicBezTo>
                  <a:pt x="46172" y="26687"/>
                  <a:pt x="46163" y="26688"/>
                  <a:pt x="46153" y="26690"/>
                </a:cubicBezTo>
                <a:cubicBezTo>
                  <a:pt x="44247" y="26763"/>
                  <a:pt x="42341" y="26983"/>
                  <a:pt x="40435" y="27240"/>
                </a:cubicBezTo>
                <a:cubicBezTo>
                  <a:pt x="38565" y="27497"/>
                  <a:pt x="36622" y="27827"/>
                  <a:pt x="34753" y="28156"/>
                </a:cubicBezTo>
                <a:cubicBezTo>
                  <a:pt x="32847" y="28486"/>
                  <a:pt x="31050" y="28816"/>
                  <a:pt x="29181" y="29183"/>
                </a:cubicBezTo>
                <a:cubicBezTo>
                  <a:pt x="27384" y="29549"/>
                  <a:pt x="25588" y="29989"/>
                  <a:pt x="23829" y="30539"/>
                </a:cubicBezTo>
                <a:cubicBezTo>
                  <a:pt x="22949" y="30832"/>
                  <a:pt x="22106" y="31126"/>
                  <a:pt x="21263" y="31492"/>
                </a:cubicBezTo>
                <a:cubicBezTo>
                  <a:pt x="20896" y="31639"/>
                  <a:pt x="20493" y="31822"/>
                  <a:pt x="20126" y="32006"/>
                </a:cubicBezTo>
                <a:cubicBezTo>
                  <a:pt x="20163" y="31969"/>
                  <a:pt x="20199" y="31896"/>
                  <a:pt x="20199" y="31822"/>
                </a:cubicBezTo>
                <a:cubicBezTo>
                  <a:pt x="20859" y="31309"/>
                  <a:pt x="21482" y="30796"/>
                  <a:pt x="22142" y="30283"/>
                </a:cubicBezTo>
                <a:lnTo>
                  <a:pt x="22692" y="29953"/>
                </a:lnTo>
                <a:cubicBezTo>
                  <a:pt x="22711" y="29989"/>
                  <a:pt x="22738" y="30008"/>
                  <a:pt x="22766" y="30008"/>
                </a:cubicBezTo>
                <a:cubicBezTo>
                  <a:pt x="22793" y="30008"/>
                  <a:pt x="22821" y="29989"/>
                  <a:pt x="22839" y="29953"/>
                </a:cubicBezTo>
                <a:lnTo>
                  <a:pt x="22985" y="29806"/>
                </a:lnTo>
                <a:cubicBezTo>
                  <a:pt x="28044" y="27020"/>
                  <a:pt x="33030" y="24161"/>
                  <a:pt x="38015" y="21301"/>
                </a:cubicBezTo>
                <a:cubicBezTo>
                  <a:pt x="43294" y="18222"/>
                  <a:pt x="48500" y="15070"/>
                  <a:pt x="53705" y="11844"/>
                </a:cubicBezTo>
                <a:cubicBezTo>
                  <a:pt x="56638" y="10047"/>
                  <a:pt x="59534" y="8215"/>
                  <a:pt x="62430" y="6382"/>
                </a:cubicBezTo>
                <a:cubicBezTo>
                  <a:pt x="62526" y="6317"/>
                  <a:pt x="62482" y="6112"/>
                  <a:pt x="62370" y="6112"/>
                </a:cubicBezTo>
                <a:cubicBezTo>
                  <a:pt x="62355" y="6112"/>
                  <a:pt x="62338" y="6116"/>
                  <a:pt x="62320" y="6125"/>
                </a:cubicBezTo>
                <a:lnTo>
                  <a:pt x="62283" y="6125"/>
                </a:lnTo>
                <a:cubicBezTo>
                  <a:pt x="57334" y="8215"/>
                  <a:pt x="52532" y="10524"/>
                  <a:pt x="47803" y="13053"/>
                </a:cubicBezTo>
                <a:cubicBezTo>
                  <a:pt x="43074" y="15583"/>
                  <a:pt x="38455" y="18332"/>
                  <a:pt x="33910" y="21375"/>
                </a:cubicBezTo>
                <a:cubicBezTo>
                  <a:pt x="30794" y="23464"/>
                  <a:pt x="27751" y="25627"/>
                  <a:pt x="24745" y="27936"/>
                </a:cubicBezTo>
                <a:cubicBezTo>
                  <a:pt x="27604" y="24931"/>
                  <a:pt x="30390" y="21888"/>
                  <a:pt x="33103" y="18772"/>
                </a:cubicBezTo>
                <a:cubicBezTo>
                  <a:pt x="36439" y="14923"/>
                  <a:pt x="39665" y="11001"/>
                  <a:pt x="42781" y="7005"/>
                </a:cubicBezTo>
                <a:cubicBezTo>
                  <a:pt x="44504" y="4769"/>
                  <a:pt x="46190" y="2496"/>
                  <a:pt x="47876" y="186"/>
                </a:cubicBezTo>
                <a:cubicBezTo>
                  <a:pt x="47931" y="104"/>
                  <a:pt x="47842" y="1"/>
                  <a:pt x="4774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2" name="Google Shape;752;p20"/>
          <p:cNvGrpSpPr/>
          <p:nvPr/>
        </p:nvGrpSpPr>
        <p:grpSpPr>
          <a:xfrm>
            <a:off x="236975" y="3956900"/>
            <a:ext cx="745375" cy="1353225"/>
            <a:chOff x="255975" y="3937900"/>
            <a:chExt cx="745375" cy="1353225"/>
          </a:xfrm>
        </p:grpSpPr>
        <p:sp>
          <p:nvSpPr>
            <p:cNvPr id="753" name="Google Shape;753;p20"/>
            <p:cNvSpPr/>
            <p:nvPr/>
          </p:nvSpPr>
          <p:spPr>
            <a:xfrm>
              <a:off x="255975" y="3937900"/>
              <a:ext cx="392375" cy="1353225"/>
            </a:xfrm>
            <a:custGeom>
              <a:avLst/>
              <a:gdLst/>
              <a:ahLst/>
              <a:cxnLst/>
              <a:rect l="l" t="t" r="r" b="b"/>
              <a:pathLst>
                <a:path w="15695" h="54129" extrusionOk="0">
                  <a:moveTo>
                    <a:pt x="14358" y="2801"/>
                  </a:moveTo>
                  <a:lnTo>
                    <a:pt x="14358" y="2801"/>
                  </a:lnTo>
                  <a:cubicBezTo>
                    <a:pt x="14462" y="5734"/>
                    <a:pt x="14554" y="8661"/>
                    <a:pt x="14668" y="11566"/>
                  </a:cubicBezTo>
                  <a:cubicBezTo>
                    <a:pt x="14741" y="13473"/>
                    <a:pt x="14814" y="15379"/>
                    <a:pt x="14888" y="17285"/>
                  </a:cubicBezTo>
                  <a:cubicBezTo>
                    <a:pt x="14961" y="19118"/>
                    <a:pt x="15071" y="20951"/>
                    <a:pt x="15071" y="22784"/>
                  </a:cubicBezTo>
                  <a:cubicBezTo>
                    <a:pt x="15071" y="23673"/>
                    <a:pt x="14972" y="24562"/>
                    <a:pt x="14779" y="25434"/>
                  </a:cubicBezTo>
                  <a:lnTo>
                    <a:pt x="14779" y="25434"/>
                  </a:lnTo>
                  <a:cubicBezTo>
                    <a:pt x="14239" y="22643"/>
                    <a:pt x="13853" y="19829"/>
                    <a:pt x="13678" y="16992"/>
                  </a:cubicBezTo>
                  <a:cubicBezTo>
                    <a:pt x="13458" y="13436"/>
                    <a:pt x="13531" y="9843"/>
                    <a:pt x="13898" y="6324"/>
                  </a:cubicBezTo>
                  <a:cubicBezTo>
                    <a:pt x="14006" y="5140"/>
                    <a:pt x="14164" y="3968"/>
                    <a:pt x="14358" y="2801"/>
                  </a:cubicBezTo>
                  <a:close/>
                  <a:moveTo>
                    <a:pt x="14512" y="0"/>
                  </a:moveTo>
                  <a:cubicBezTo>
                    <a:pt x="14401" y="0"/>
                    <a:pt x="14296" y="61"/>
                    <a:pt x="14264" y="202"/>
                  </a:cubicBezTo>
                  <a:cubicBezTo>
                    <a:pt x="13568" y="3758"/>
                    <a:pt x="13165" y="7351"/>
                    <a:pt x="13055" y="10980"/>
                  </a:cubicBezTo>
                  <a:cubicBezTo>
                    <a:pt x="12945" y="14572"/>
                    <a:pt x="13128" y="18165"/>
                    <a:pt x="13605" y="21721"/>
                  </a:cubicBezTo>
                  <a:cubicBezTo>
                    <a:pt x="13815" y="23370"/>
                    <a:pt x="14098" y="24995"/>
                    <a:pt x="14455" y="26616"/>
                  </a:cubicBezTo>
                  <a:lnTo>
                    <a:pt x="14455" y="26616"/>
                  </a:lnTo>
                  <a:cubicBezTo>
                    <a:pt x="14298" y="27095"/>
                    <a:pt x="14112" y="27566"/>
                    <a:pt x="13898" y="28026"/>
                  </a:cubicBezTo>
                  <a:cubicBezTo>
                    <a:pt x="13165" y="29639"/>
                    <a:pt x="12248" y="31178"/>
                    <a:pt x="11405" y="32755"/>
                  </a:cubicBezTo>
                  <a:cubicBezTo>
                    <a:pt x="9609" y="36054"/>
                    <a:pt x="7813" y="39390"/>
                    <a:pt x="6016" y="42689"/>
                  </a:cubicBezTo>
                  <a:cubicBezTo>
                    <a:pt x="4037" y="46428"/>
                    <a:pt x="2021" y="50131"/>
                    <a:pt x="78" y="53870"/>
                  </a:cubicBezTo>
                  <a:cubicBezTo>
                    <a:pt x="0" y="53999"/>
                    <a:pt x="106" y="54129"/>
                    <a:pt x="213" y="54129"/>
                  </a:cubicBezTo>
                  <a:cubicBezTo>
                    <a:pt x="257" y="54129"/>
                    <a:pt x="302" y="54107"/>
                    <a:pt x="334" y="54053"/>
                  </a:cubicBezTo>
                  <a:cubicBezTo>
                    <a:pt x="4074" y="47418"/>
                    <a:pt x="7703" y="40746"/>
                    <a:pt x="11368" y="34074"/>
                  </a:cubicBezTo>
                  <a:cubicBezTo>
                    <a:pt x="12248" y="32461"/>
                    <a:pt x="13165" y="30848"/>
                    <a:pt x="14008" y="29199"/>
                  </a:cubicBezTo>
                  <a:cubicBezTo>
                    <a:pt x="14266" y="28705"/>
                    <a:pt x="14499" y="28200"/>
                    <a:pt x="14702" y="27686"/>
                  </a:cubicBezTo>
                  <a:lnTo>
                    <a:pt x="14702" y="27686"/>
                  </a:lnTo>
                  <a:cubicBezTo>
                    <a:pt x="14703" y="27690"/>
                    <a:pt x="14704" y="27693"/>
                    <a:pt x="14704" y="27696"/>
                  </a:cubicBezTo>
                  <a:cubicBezTo>
                    <a:pt x="14748" y="27826"/>
                    <a:pt x="14848" y="27882"/>
                    <a:pt x="14949" y="27882"/>
                  </a:cubicBezTo>
                  <a:cubicBezTo>
                    <a:pt x="15104" y="27882"/>
                    <a:pt x="15262" y="27749"/>
                    <a:pt x="15218" y="27549"/>
                  </a:cubicBezTo>
                  <a:cubicBezTo>
                    <a:pt x="15158" y="27278"/>
                    <a:pt x="15099" y="27007"/>
                    <a:pt x="15042" y="26736"/>
                  </a:cubicBezTo>
                  <a:lnTo>
                    <a:pt x="15042" y="26736"/>
                  </a:lnTo>
                  <a:cubicBezTo>
                    <a:pt x="15294" y="25946"/>
                    <a:pt x="15478" y="25139"/>
                    <a:pt x="15584" y="24323"/>
                  </a:cubicBezTo>
                  <a:cubicBezTo>
                    <a:pt x="15694" y="22490"/>
                    <a:pt x="15694" y="20621"/>
                    <a:pt x="15548" y="18788"/>
                  </a:cubicBezTo>
                  <a:lnTo>
                    <a:pt x="15328" y="13069"/>
                  </a:lnTo>
                  <a:lnTo>
                    <a:pt x="14814" y="276"/>
                  </a:lnTo>
                  <a:cubicBezTo>
                    <a:pt x="14814" y="108"/>
                    <a:pt x="14659" y="0"/>
                    <a:pt x="14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0"/>
            <p:cNvSpPr/>
            <p:nvPr/>
          </p:nvSpPr>
          <p:spPr>
            <a:xfrm>
              <a:off x="526850" y="4638950"/>
              <a:ext cx="221825" cy="150500"/>
            </a:xfrm>
            <a:custGeom>
              <a:avLst/>
              <a:gdLst/>
              <a:ahLst/>
              <a:cxnLst/>
              <a:rect l="l" t="t" r="r" b="b"/>
              <a:pathLst>
                <a:path w="8873" h="6020" extrusionOk="0">
                  <a:moveTo>
                    <a:pt x="7560" y="967"/>
                  </a:moveTo>
                  <a:cubicBezTo>
                    <a:pt x="6722" y="1773"/>
                    <a:pt x="5775" y="2459"/>
                    <a:pt x="4749" y="3026"/>
                  </a:cubicBezTo>
                  <a:cubicBezTo>
                    <a:pt x="4057" y="3391"/>
                    <a:pt x="3329" y="3719"/>
                    <a:pt x="2600" y="3975"/>
                  </a:cubicBezTo>
                  <a:lnTo>
                    <a:pt x="2600" y="3975"/>
                  </a:lnTo>
                  <a:cubicBezTo>
                    <a:pt x="3110" y="3576"/>
                    <a:pt x="3655" y="3187"/>
                    <a:pt x="4199" y="2843"/>
                  </a:cubicBezTo>
                  <a:cubicBezTo>
                    <a:pt x="5261" y="2117"/>
                    <a:pt x="6386" y="1497"/>
                    <a:pt x="7560" y="967"/>
                  </a:cubicBezTo>
                  <a:close/>
                  <a:moveTo>
                    <a:pt x="8605" y="0"/>
                  </a:moveTo>
                  <a:cubicBezTo>
                    <a:pt x="8580" y="0"/>
                    <a:pt x="8553" y="6"/>
                    <a:pt x="8525" y="20"/>
                  </a:cubicBezTo>
                  <a:cubicBezTo>
                    <a:pt x="8490" y="35"/>
                    <a:pt x="8454" y="49"/>
                    <a:pt x="8419" y="64"/>
                  </a:cubicBezTo>
                  <a:lnTo>
                    <a:pt x="8419" y="64"/>
                  </a:lnTo>
                  <a:lnTo>
                    <a:pt x="8415" y="57"/>
                  </a:lnTo>
                  <a:cubicBezTo>
                    <a:pt x="8411" y="62"/>
                    <a:pt x="8407" y="66"/>
                    <a:pt x="8404" y="70"/>
                  </a:cubicBezTo>
                  <a:lnTo>
                    <a:pt x="8404" y="70"/>
                  </a:lnTo>
                  <a:cubicBezTo>
                    <a:pt x="6835" y="721"/>
                    <a:pt x="5337" y="1512"/>
                    <a:pt x="3979" y="2477"/>
                  </a:cubicBezTo>
                  <a:cubicBezTo>
                    <a:pt x="3283" y="2953"/>
                    <a:pt x="2586" y="3466"/>
                    <a:pt x="1963" y="4016"/>
                  </a:cubicBezTo>
                  <a:cubicBezTo>
                    <a:pt x="1846" y="4108"/>
                    <a:pt x="1731" y="4202"/>
                    <a:pt x="1619" y="4296"/>
                  </a:cubicBezTo>
                  <a:lnTo>
                    <a:pt x="1619" y="4296"/>
                  </a:lnTo>
                  <a:cubicBezTo>
                    <a:pt x="1201" y="4473"/>
                    <a:pt x="800" y="4697"/>
                    <a:pt x="424" y="4969"/>
                  </a:cubicBezTo>
                  <a:cubicBezTo>
                    <a:pt x="301" y="5092"/>
                    <a:pt x="375" y="5280"/>
                    <a:pt x="503" y="5347"/>
                  </a:cubicBezTo>
                  <a:lnTo>
                    <a:pt x="503" y="5347"/>
                  </a:lnTo>
                  <a:cubicBezTo>
                    <a:pt x="352" y="5508"/>
                    <a:pt x="203" y="5675"/>
                    <a:pt x="57" y="5849"/>
                  </a:cubicBezTo>
                  <a:cubicBezTo>
                    <a:pt x="0" y="5934"/>
                    <a:pt x="75" y="6019"/>
                    <a:pt x="163" y="6019"/>
                  </a:cubicBezTo>
                  <a:cubicBezTo>
                    <a:pt x="189" y="6019"/>
                    <a:pt x="215" y="6012"/>
                    <a:pt x="240" y="5996"/>
                  </a:cubicBezTo>
                  <a:cubicBezTo>
                    <a:pt x="615" y="5684"/>
                    <a:pt x="977" y="5360"/>
                    <a:pt x="1341" y="5038"/>
                  </a:cubicBezTo>
                  <a:lnTo>
                    <a:pt x="1341" y="5038"/>
                  </a:lnTo>
                  <a:cubicBezTo>
                    <a:pt x="1882" y="4793"/>
                    <a:pt x="2436" y="4578"/>
                    <a:pt x="2990" y="4419"/>
                  </a:cubicBezTo>
                  <a:cubicBezTo>
                    <a:pt x="5189" y="3576"/>
                    <a:pt x="7169" y="2220"/>
                    <a:pt x="8745" y="424"/>
                  </a:cubicBezTo>
                  <a:cubicBezTo>
                    <a:pt x="8873" y="296"/>
                    <a:pt x="8777" y="0"/>
                    <a:pt x="8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0"/>
            <p:cNvSpPr/>
            <p:nvPr/>
          </p:nvSpPr>
          <p:spPr>
            <a:xfrm>
              <a:off x="468725" y="4458425"/>
              <a:ext cx="94175" cy="404475"/>
            </a:xfrm>
            <a:custGeom>
              <a:avLst/>
              <a:gdLst/>
              <a:ahLst/>
              <a:cxnLst/>
              <a:rect l="l" t="t" r="r" b="b"/>
              <a:pathLst>
                <a:path w="3767" h="16179" extrusionOk="0">
                  <a:moveTo>
                    <a:pt x="1818" y="1860"/>
                  </a:moveTo>
                  <a:cubicBezTo>
                    <a:pt x="2831" y="5239"/>
                    <a:pt x="2905" y="8838"/>
                    <a:pt x="2015" y="12300"/>
                  </a:cubicBezTo>
                  <a:cubicBezTo>
                    <a:pt x="1789" y="13270"/>
                    <a:pt x="1477" y="14211"/>
                    <a:pt x="1080" y="15149"/>
                  </a:cubicBezTo>
                  <a:lnTo>
                    <a:pt x="1080" y="15149"/>
                  </a:lnTo>
                  <a:cubicBezTo>
                    <a:pt x="696" y="13444"/>
                    <a:pt x="579" y="11667"/>
                    <a:pt x="806" y="9918"/>
                  </a:cubicBezTo>
                  <a:cubicBezTo>
                    <a:pt x="989" y="7865"/>
                    <a:pt x="1392" y="5848"/>
                    <a:pt x="1649" y="3796"/>
                  </a:cubicBezTo>
                  <a:cubicBezTo>
                    <a:pt x="1729" y="3152"/>
                    <a:pt x="1788" y="2509"/>
                    <a:pt x="1818" y="1860"/>
                  </a:cubicBezTo>
                  <a:close/>
                  <a:moveTo>
                    <a:pt x="1506" y="1"/>
                  </a:moveTo>
                  <a:cubicBezTo>
                    <a:pt x="1378" y="1"/>
                    <a:pt x="1263" y="84"/>
                    <a:pt x="1282" y="240"/>
                  </a:cubicBezTo>
                  <a:cubicBezTo>
                    <a:pt x="1283" y="264"/>
                    <a:pt x="1284" y="288"/>
                    <a:pt x="1285" y="313"/>
                  </a:cubicBezTo>
                  <a:lnTo>
                    <a:pt x="1285" y="313"/>
                  </a:lnTo>
                  <a:lnTo>
                    <a:pt x="1282" y="313"/>
                  </a:lnTo>
                  <a:cubicBezTo>
                    <a:pt x="1283" y="316"/>
                    <a:pt x="1284" y="319"/>
                    <a:pt x="1286" y="322"/>
                  </a:cubicBezTo>
                  <a:lnTo>
                    <a:pt x="1286" y="322"/>
                  </a:lnTo>
                  <a:cubicBezTo>
                    <a:pt x="1447" y="4508"/>
                    <a:pt x="0" y="8515"/>
                    <a:pt x="146" y="12667"/>
                  </a:cubicBezTo>
                  <a:cubicBezTo>
                    <a:pt x="146" y="13767"/>
                    <a:pt x="329" y="14903"/>
                    <a:pt x="659" y="15966"/>
                  </a:cubicBezTo>
                  <a:cubicBezTo>
                    <a:pt x="718" y="16114"/>
                    <a:pt x="843" y="16178"/>
                    <a:pt x="964" y="16178"/>
                  </a:cubicBezTo>
                  <a:cubicBezTo>
                    <a:pt x="1142" y="16178"/>
                    <a:pt x="1311" y="16038"/>
                    <a:pt x="1246" y="15819"/>
                  </a:cubicBezTo>
                  <a:cubicBezTo>
                    <a:pt x="1226" y="15747"/>
                    <a:pt x="1207" y="15675"/>
                    <a:pt x="1189" y="15602"/>
                  </a:cubicBezTo>
                  <a:lnTo>
                    <a:pt x="1189" y="15602"/>
                  </a:lnTo>
                  <a:cubicBezTo>
                    <a:pt x="3504" y="10803"/>
                    <a:pt x="3767" y="5250"/>
                    <a:pt x="1834" y="301"/>
                  </a:cubicBezTo>
                  <a:lnTo>
                    <a:pt x="1834" y="301"/>
                  </a:lnTo>
                  <a:cubicBezTo>
                    <a:pt x="1833" y="280"/>
                    <a:pt x="1833" y="260"/>
                    <a:pt x="1832" y="240"/>
                  </a:cubicBezTo>
                  <a:lnTo>
                    <a:pt x="1832" y="240"/>
                  </a:lnTo>
                  <a:lnTo>
                    <a:pt x="1811" y="243"/>
                  </a:lnTo>
                  <a:lnTo>
                    <a:pt x="1811" y="243"/>
                  </a:lnTo>
                  <a:cubicBezTo>
                    <a:pt x="1806" y="229"/>
                    <a:pt x="1801" y="216"/>
                    <a:pt x="1795" y="203"/>
                  </a:cubicBezTo>
                  <a:cubicBezTo>
                    <a:pt x="1744" y="66"/>
                    <a:pt x="1620" y="1"/>
                    <a:pt x="1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0"/>
            <p:cNvSpPr/>
            <p:nvPr/>
          </p:nvSpPr>
          <p:spPr>
            <a:xfrm>
              <a:off x="433950" y="4764225"/>
              <a:ext cx="278775" cy="191100"/>
            </a:xfrm>
            <a:custGeom>
              <a:avLst/>
              <a:gdLst/>
              <a:ahLst/>
              <a:cxnLst/>
              <a:rect l="l" t="t" r="r" b="b"/>
              <a:pathLst>
                <a:path w="11151" h="7644" extrusionOk="0">
                  <a:moveTo>
                    <a:pt x="9635" y="1083"/>
                  </a:moveTo>
                  <a:lnTo>
                    <a:pt x="9635" y="1083"/>
                  </a:lnTo>
                  <a:cubicBezTo>
                    <a:pt x="7676" y="3053"/>
                    <a:pt x="5406" y="4709"/>
                    <a:pt x="2893" y="5934"/>
                  </a:cubicBezTo>
                  <a:cubicBezTo>
                    <a:pt x="2462" y="6140"/>
                    <a:pt x="2031" y="6327"/>
                    <a:pt x="1595" y="6509"/>
                  </a:cubicBezTo>
                  <a:lnTo>
                    <a:pt x="1595" y="6509"/>
                  </a:lnTo>
                  <a:cubicBezTo>
                    <a:pt x="2044" y="6089"/>
                    <a:pt x="2499" y="5675"/>
                    <a:pt x="2966" y="5274"/>
                  </a:cubicBezTo>
                  <a:cubicBezTo>
                    <a:pt x="3773" y="4614"/>
                    <a:pt x="4616" y="3991"/>
                    <a:pt x="5459" y="3404"/>
                  </a:cubicBezTo>
                  <a:cubicBezTo>
                    <a:pt x="6801" y="2519"/>
                    <a:pt x="8187" y="1745"/>
                    <a:pt x="9635" y="1083"/>
                  </a:cubicBezTo>
                  <a:close/>
                  <a:moveTo>
                    <a:pt x="10847" y="0"/>
                  </a:moveTo>
                  <a:cubicBezTo>
                    <a:pt x="10813" y="0"/>
                    <a:pt x="10776" y="10"/>
                    <a:pt x="10738" y="32"/>
                  </a:cubicBezTo>
                  <a:cubicBezTo>
                    <a:pt x="10693" y="50"/>
                    <a:pt x="10648" y="68"/>
                    <a:pt x="10603" y="87"/>
                  </a:cubicBezTo>
                  <a:lnTo>
                    <a:pt x="10603" y="87"/>
                  </a:lnTo>
                  <a:lnTo>
                    <a:pt x="10591" y="68"/>
                  </a:lnTo>
                  <a:cubicBezTo>
                    <a:pt x="10581" y="80"/>
                    <a:pt x="10570" y="92"/>
                    <a:pt x="10559" y="104"/>
                  </a:cubicBezTo>
                  <a:lnTo>
                    <a:pt x="10559" y="104"/>
                  </a:lnTo>
                  <a:cubicBezTo>
                    <a:pt x="7620" y="1310"/>
                    <a:pt x="4861" y="3006"/>
                    <a:pt x="2453" y="5090"/>
                  </a:cubicBezTo>
                  <a:cubicBezTo>
                    <a:pt x="1746" y="5656"/>
                    <a:pt x="1106" y="6291"/>
                    <a:pt x="502" y="6960"/>
                  </a:cubicBezTo>
                  <a:lnTo>
                    <a:pt x="502" y="6960"/>
                  </a:lnTo>
                  <a:cubicBezTo>
                    <a:pt x="444" y="6985"/>
                    <a:pt x="386" y="7009"/>
                    <a:pt x="327" y="7033"/>
                  </a:cubicBezTo>
                  <a:cubicBezTo>
                    <a:pt x="1" y="7164"/>
                    <a:pt x="81" y="7643"/>
                    <a:pt x="361" y="7643"/>
                  </a:cubicBezTo>
                  <a:cubicBezTo>
                    <a:pt x="396" y="7643"/>
                    <a:pt x="434" y="7636"/>
                    <a:pt x="474" y="7620"/>
                  </a:cubicBezTo>
                  <a:cubicBezTo>
                    <a:pt x="2087" y="7107"/>
                    <a:pt x="3590" y="6373"/>
                    <a:pt x="5019" y="5494"/>
                  </a:cubicBezTo>
                  <a:cubicBezTo>
                    <a:pt x="6449" y="4614"/>
                    <a:pt x="7769" y="3624"/>
                    <a:pt x="9015" y="2524"/>
                  </a:cubicBezTo>
                  <a:cubicBezTo>
                    <a:pt x="9712" y="1865"/>
                    <a:pt x="10371" y="1205"/>
                    <a:pt x="10995" y="472"/>
                  </a:cubicBezTo>
                  <a:cubicBezTo>
                    <a:pt x="11151" y="316"/>
                    <a:pt x="11041" y="0"/>
                    <a:pt x="108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0"/>
            <p:cNvSpPr/>
            <p:nvPr/>
          </p:nvSpPr>
          <p:spPr>
            <a:xfrm>
              <a:off x="591325" y="4158825"/>
              <a:ext cx="410025" cy="513450"/>
            </a:xfrm>
            <a:custGeom>
              <a:avLst/>
              <a:gdLst/>
              <a:ahLst/>
              <a:cxnLst/>
              <a:rect l="l" t="t" r="r" b="b"/>
              <a:pathLst>
                <a:path w="16401" h="20538" extrusionOk="0">
                  <a:moveTo>
                    <a:pt x="15215" y="1042"/>
                  </a:moveTo>
                  <a:lnTo>
                    <a:pt x="15215" y="1042"/>
                  </a:lnTo>
                  <a:cubicBezTo>
                    <a:pt x="13595" y="3789"/>
                    <a:pt x="11966" y="6517"/>
                    <a:pt x="9978" y="9035"/>
                  </a:cubicBezTo>
                  <a:cubicBezTo>
                    <a:pt x="8915" y="10428"/>
                    <a:pt x="7742" y="11711"/>
                    <a:pt x="6459" y="12920"/>
                  </a:cubicBezTo>
                  <a:cubicBezTo>
                    <a:pt x="5375" y="13869"/>
                    <a:pt x="4228" y="14755"/>
                    <a:pt x="3134" y="15724"/>
                  </a:cubicBezTo>
                  <a:lnTo>
                    <a:pt x="3134" y="15724"/>
                  </a:lnTo>
                  <a:cubicBezTo>
                    <a:pt x="3373" y="15291"/>
                    <a:pt x="3582" y="14839"/>
                    <a:pt x="3783" y="14387"/>
                  </a:cubicBezTo>
                  <a:cubicBezTo>
                    <a:pt x="4406" y="12957"/>
                    <a:pt x="5103" y="11564"/>
                    <a:pt x="5873" y="10244"/>
                  </a:cubicBezTo>
                  <a:cubicBezTo>
                    <a:pt x="7412" y="7605"/>
                    <a:pt x="9428" y="5259"/>
                    <a:pt x="11775" y="3316"/>
                  </a:cubicBezTo>
                  <a:cubicBezTo>
                    <a:pt x="12852" y="2442"/>
                    <a:pt x="13999" y="1684"/>
                    <a:pt x="15215" y="1042"/>
                  </a:cubicBezTo>
                  <a:close/>
                  <a:moveTo>
                    <a:pt x="16018" y="0"/>
                  </a:moveTo>
                  <a:cubicBezTo>
                    <a:pt x="15962" y="0"/>
                    <a:pt x="15903" y="16"/>
                    <a:pt x="15844" y="53"/>
                  </a:cubicBezTo>
                  <a:cubicBezTo>
                    <a:pt x="13094" y="1373"/>
                    <a:pt x="10638" y="3243"/>
                    <a:pt x="8622" y="5552"/>
                  </a:cubicBezTo>
                  <a:cubicBezTo>
                    <a:pt x="6606" y="7825"/>
                    <a:pt x="4956" y="10428"/>
                    <a:pt x="3783" y="13287"/>
                  </a:cubicBezTo>
                  <a:cubicBezTo>
                    <a:pt x="3303" y="14408"/>
                    <a:pt x="2880" y="15665"/>
                    <a:pt x="2149" y="16676"/>
                  </a:cubicBezTo>
                  <a:lnTo>
                    <a:pt x="2149" y="16676"/>
                  </a:lnTo>
                  <a:cubicBezTo>
                    <a:pt x="1918" y="16920"/>
                    <a:pt x="1695" y="17171"/>
                    <a:pt x="1482" y="17433"/>
                  </a:cubicBezTo>
                  <a:lnTo>
                    <a:pt x="1482" y="17433"/>
                  </a:lnTo>
                  <a:cubicBezTo>
                    <a:pt x="1386" y="17521"/>
                    <a:pt x="1286" y="17606"/>
                    <a:pt x="1180" y="17686"/>
                  </a:cubicBezTo>
                  <a:cubicBezTo>
                    <a:pt x="1096" y="17728"/>
                    <a:pt x="1109" y="17807"/>
                    <a:pt x="1156" y="17852"/>
                  </a:cubicBezTo>
                  <a:lnTo>
                    <a:pt x="1156" y="17852"/>
                  </a:lnTo>
                  <a:cubicBezTo>
                    <a:pt x="1152" y="17858"/>
                    <a:pt x="1148" y="17864"/>
                    <a:pt x="1144" y="17869"/>
                  </a:cubicBezTo>
                  <a:cubicBezTo>
                    <a:pt x="667" y="18566"/>
                    <a:pt x="301" y="19372"/>
                    <a:pt x="44" y="20179"/>
                  </a:cubicBezTo>
                  <a:cubicBezTo>
                    <a:pt x="0" y="20397"/>
                    <a:pt x="165" y="20538"/>
                    <a:pt x="336" y="20538"/>
                  </a:cubicBezTo>
                  <a:cubicBezTo>
                    <a:pt x="452" y="20538"/>
                    <a:pt x="571" y="20473"/>
                    <a:pt x="631" y="20325"/>
                  </a:cubicBezTo>
                  <a:cubicBezTo>
                    <a:pt x="1180" y="18932"/>
                    <a:pt x="2060" y="17686"/>
                    <a:pt x="3197" y="16696"/>
                  </a:cubicBezTo>
                  <a:cubicBezTo>
                    <a:pt x="4333" y="15633"/>
                    <a:pt x="5543" y="14680"/>
                    <a:pt x="6716" y="13653"/>
                  </a:cubicBezTo>
                  <a:cubicBezTo>
                    <a:pt x="9245" y="11271"/>
                    <a:pt x="11445" y="8558"/>
                    <a:pt x="13241" y="5589"/>
                  </a:cubicBezTo>
                  <a:cubicBezTo>
                    <a:pt x="14304" y="3902"/>
                    <a:pt x="15294" y="2180"/>
                    <a:pt x="16284" y="457"/>
                  </a:cubicBezTo>
                  <a:cubicBezTo>
                    <a:pt x="16401" y="252"/>
                    <a:pt x="16237" y="0"/>
                    <a:pt x="160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8" name="Google Shape;758;p20"/>
          <p:cNvSpPr/>
          <p:nvPr/>
        </p:nvSpPr>
        <p:spPr>
          <a:xfrm rot="-5400000">
            <a:off x="-1374796" y="561882"/>
            <a:ext cx="3268289" cy="1145597"/>
          </a:xfrm>
          <a:custGeom>
            <a:avLst/>
            <a:gdLst/>
            <a:ahLst/>
            <a:cxnLst/>
            <a:rect l="l" t="t" r="r" b="b"/>
            <a:pathLst>
              <a:path w="85084" h="62210" extrusionOk="0">
                <a:moveTo>
                  <a:pt x="1" y="1"/>
                </a:moveTo>
                <a:lnTo>
                  <a:pt x="1" y="221"/>
                </a:lnTo>
                <a:lnTo>
                  <a:pt x="1064" y="1430"/>
                </a:lnTo>
                <a:cubicBezTo>
                  <a:pt x="3740" y="4400"/>
                  <a:pt x="6489" y="7479"/>
                  <a:pt x="8432" y="11035"/>
                </a:cubicBezTo>
                <a:cubicBezTo>
                  <a:pt x="10265" y="14444"/>
                  <a:pt x="11401" y="18256"/>
                  <a:pt x="12464" y="21886"/>
                </a:cubicBezTo>
                <a:cubicBezTo>
                  <a:pt x="14774" y="29987"/>
                  <a:pt x="17193" y="38345"/>
                  <a:pt x="18146" y="46850"/>
                </a:cubicBezTo>
                <a:cubicBezTo>
                  <a:pt x="18220" y="47290"/>
                  <a:pt x="18256" y="47803"/>
                  <a:pt x="18330" y="48279"/>
                </a:cubicBezTo>
                <a:cubicBezTo>
                  <a:pt x="18623" y="51065"/>
                  <a:pt x="18916" y="53961"/>
                  <a:pt x="20089" y="56527"/>
                </a:cubicBezTo>
                <a:cubicBezTo>
                  <a:pt x="20749" y="58067"/>
                  <a:pt x="21775" y="59423"/>
                  <a:pt x="23095" y="60523"/>
                </a:cubicBezTo>
                <a:cubicBezTo>
                  <a:pt x="24342" y="61549"/>
                  <a:pt x="25918" y="62136"/>
                  <a:pt x="27531" y="62209"/>
                </a:cubicBezTo>
                <a:lnTo>
                  <a:pt x="27604" y="62209"/>
                </a:lnTo>
                <a:cubicBezTo>
                  <a:pt x="31930" y="62136"/>
                  <a:pt x="34789" y="58030"/>
                  <a:pt x="37062" y="53998"/>
                </a:cubicBezTo>
                <a:cubicBezTo>
                  <a:pt x="39005" y="50515"/>
                  <a:pt x="41021" y="46886"/>
                  <a:pt x="42451" y="43001"/>
                </a:cubicBezTo>
                <a:cubicBezTo>
                  <a:pt x="43770" y="39371"/>
                  <a:pt x="44540" y="35522"/>
                  <a:pt x="45310" y="31783"/>
                </a:cubicBezTo>
                <a:cubicBezTo>
                  <a:pt x="45750" y="29620"/>
                  <a:pt x="46226" y="27348"/>
                  <a:pt x="46740" y="25148"/>
                </a:cubicBezTo>
                <a:cubicBezTo>
                  <a:pt x="46960" y="24085"/>
                  <a:pt x="47399" y="23059"/>
                  <a:pt x="48059" y="22179"/>
                </a:cubicBezTo>
                <a:cubicBezTo>
                  <a:pt x="48792" y="21336"/>
                  <a:pt x="49892" y="20859"/>
                  <a:pt x="50845" y="20419"/>
                </a:cubicBezTo>
                <a:lnTo>
                  <a:pt x="85047" y="5316"/>
                </a:lnTo>
                <a:lnTo>
                  <a:pt x="85084" y="5170"/>
                </a:lnTo>
                <a:lnTo>
                  <a:pt x="85084" y="5170"/>
                </a:lnTo>
                <a:lnTo>
                  <a:pt x="50809" y="20309"/>
                </a:lnTo>
                <a:cubicBezTo>
                  <a:pt x="49819" y="20749"/>
                  <a:pt x="48719" y="21226"/>
                  <a:pt x="47949" y="22105"/>
                </a:cubicBezTo>
                <a:cubicBezTo>
                  <a:pt x="47289" y="22985"/>
                  <a:pt x="46850" y="24012"/>
                  <a:pt x="46630" y="25111"/>
                </a:cubicBezTo>
                <a:cubicBezTo>
                  <a:pt x="46080" y="27311"/>
                  <a:pt x="45603" y="29584"/>
                  <a:pt x="45163" y="31747"/>
                </a:cubicBezTo>
                <a:cubicBezTo>
                  <a:pt x="44430" y="35486"/>
                  <a:pt x="43660" y="39335"/>
                  <a:pt x="42304" y="42964"/>
                </a:cubicBezTo>
                <a:cubicBezTo>
                  <a:pt x="40948" y="46813"/>
                  <a:pt x="38895" y="50405"/>
                  <a:pt x="36952" y="53925"/>
                </a:cubicBezTo>
                <a:cubicBezTo>
                  <a:pt x="34716" y="57920"/>
                  <a:pt x="31856" y="61989"/>
                  <a:pt x="27604" y="62026"/>
                </a:cubicBezTo>
                <a:lnTo>
                  <a:pt x="27567" y="62026"/>
                </a:lnTo>
                <a:cubicBezTo>
                  <a:pt x="25111" y="62026"/>
                  <a:pt x="21922" y="60303"/>
                  <a:pt x="20236" y="56454"/>
                </a:cubicBezTo>
                <a:cubicBezTo>
                  <a:pt x="19099" y="53888"/>
                  <a:pt x="18769" y="50992"/>
                  <a:pt x="18476" y="48206"/>
                </a:cubicBezTo>
                <a:cubicBezTo>
                  <a:pt x="18440" y="47766"/>
                  <a:pt x="18366" y="47253"/>
                  <a:pt x="18330" y="46776"/>
                </a:cubicBezTo>
                <a:cubicBezTo>
                  <a:pt x="17340" y="38272"/>
                  <a:pt x="14920" y="29914"/>
                  <a:pt x="12611" y="21812"/>
                </a:cubicBezTo>
                <a:cubicBezTo>
                  <a:pt x="11548" y="18146"/>
                  <a:pt x="10448" y="14371"/>
                  <a:pt x="8579" y="10925"/>
                </a:cubicBezTo>
                <a:cubicBezTo>
                  <a:pt x="6636" y="7369"/>
                  <a:pt x="3886" y="4290"/>
                  <a:pt x="1210" y="1320"/>
                </a:cubicBezTo>
                <a:lnTo>
                  <a:pt x="1"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6">
  <p:cSld name="CUSTOM_14_1_2_2">
    <p:spTree>
      <p:nvGrpSpPr>
        <p:cNvPr id="1" name="Shape 759"/>
        <p:cNvGrpSpPr/>
        <p:nvPr/>
      </p:nvGrpSpPr>
      <p:grpSpPr>
        <a:xfrm>
          <a:off x="0" y="0"/>
          <a:ext cx="0" cy="0"/>
          <a:chOff x="0" y="0"/>
          <a:chExt cx="0" cy="0"/>
        </a:xfrm>
      </p:grpSpPr>
      <p:sp>
        <p:nvSpPr>
          <p:cNvPr id="760" name="Google Shape;760;p21"/>
          <p:cNvSpPr/>
          <p:nvPr/>
        </p:nvSpPr>
        <p:spPr>
          <a:xfrm>
            <a:off x="-73375" y="4232076"/>
            <a:ext cx="5698142" cy="1223227"/>
          </a:xfrm>
          <a:custGeom>
            <a:avLst/>
            <a:gdLst/>
            <a:ahLst/>
            <a:cxnLst/>
            <a:rect l="l" t="t" r="r" b="b"/>
            <a:pathLst>
              <a:path w="85085" h="35856" extrusionOk="0">
                <a:moveTo>
                  <a:pt x="21963" y="0"/>
                </a:moveTo>
                <a:cubicBezTo>
                  <a:pt x="20489" y="0"/>
                  <a:pt x="19021" y="128"/>
                  <a:pt x="17560" y="444"/>
                </a:cubicBezTo>
                <a:cubicBezTo>
                  <a:pt x="11658" y="1763"/>
                  <a:pt x="6819" y="5942"/>
                  <a:pt x="3007" y="10671"/>
                </a:cubicBezTo>
                <a:cubicBezTo>
                  <a:pt x="1980" y="11954"/>
                  <a:pt x="954" y="13311"/>
                  <a:pt x="1" y="14704"/>
                </a:cubicBezTo>
                <a:lnTo>
                  <a:pt x="1" y="35855"/>
                </a:lnTo>
                <a:lnTo>
                  <a:pt x="85084" y="35855"/>
                </a:lnTo>
                <a:lnTo>
                  <a:pt x="85084" y="13494"/>
                </a:lnTo>
                <a:cubicBezTo>
                  <a:pt x="81602" y="11111"/>
                  <a:pt x="77973" y="8948"/>
                  <a:pt x="74233" y="7079"/>
                </a:cubicBezTo>
                <a:cubicBezTo>
                  <a:pt x="69285" y="4476"/>
                  <a:pt x="64152" y="1947"/>
                  <a:pt x="58617" y="1323"/>
                </a:cubicBezTo>
                <a:cubicBezTo>
                  <a:pt x="57606" y="1211"/>
                  <a:pt x="56597" y="1165"/>
                  <a:pt x="55588" y="1165"/>
                </a:cubicBezTo>
                <a:cubicBezTo>
                  <a:pt x="50695" y="1165"/>
                  <a:pt x="45815" y="2258"/>
                  <a:pt x="40893" y="2258"/>
                </a:cubicBezTo>
                <a:cubicBezTo>
                  <a:pt x="40533" y="2258"/>
                  <a:pt x="40172" y="2252"/>
                  <a:pt x="39811" y="2240"/>
                </a:cubicBezTo>
                <a:cubicBezTo>
                  <a:pt x="33831" y="2035"/>
                  <a:pt x="27850" y="0"/>
                  <a:pt x="21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1"/>
          <p:cNvSpPr/>
          <p:nvPr/>
        </p:nvSpPr>
        <p:spPr>
          <a:xfrm rot="-507867">
            <a:off x="841766" y="4705569"/>
            <a:ext cx="4789060" cy="986301"/>
          </a:xfrm>
          <a:custGeom>
            <a:avLst/>
            <a:gdLst/>
            <a:ahLst/>
            <a:cxnLst/>
            <a:rect l="l" t="t" r="r" b="b"/>
            <a:pathLst>
              <a:path w="85085" h="35856" extrusionOk="0">
                <a:moveTo>
                  <a:pt x="21963" y="0"/>
                </a:moveTo>
                <a:cubicBezTo>
                  <a:pt x="20489" y="0"/>
                  <a:pt x="19021" y="128"/>
                  <a:pt x="17560" y="444"/>
                </a:cubicBezTo>
                <a:cubicBezTo>
                  <a:pt x="11658" y="1763"/>
                  <a:pt x="6819" y="5942"/>
                  <a:pt x="3007" y="10671"/>
                </a:cubicBezTo>
                <a:cubicBezTo>
                  <a:pt x="1980" y="11954"/>
                  <a:pt x="954" y="13311"/>
                  <a:pt x="1" y="14704"/>
                </a:cubicBezTo>
                <a:lnTo>
                  <a:pt x="1" y="35855"/>
                </a:lnTo>
                <a:lnTo>
                  <a:pt x="85084" y="35855"/>
                </a:lnTo>
                <a:lnTo>
                  <a:pt x="85084" y="13494"/>
                </a:lnTo>
                <a:cubicBezTo>
                  <a:pt x="81602" y="11111"/>
                  <a:pt x="77973" y="8948"/>
                  <a:pt x="74233" y="7079"/>
                </a:cubicBezTo>
                <a:cubicBezTo>
                  <a:pt x="69285" y="4476"/>
                  <a:pt x="64152" y="1947"/>
                  <a:pt x="58617" y="1323"/>
                </a:cubicBezTo>
                <a:cubicBezTo>
                  <a:pt x="57606" y="1211"/>
                  <a:pt x="56597" y="1165"/>
                  <a:pt x="55588" y="1165"/>
                </a:cubicBezTo>
                <a:cubicBezTo>
                  <a:pt x="50695" y="1165"/>
                  <a:pt x="45815" y="2258"/>
                  <a:pt x="40893" y="2258"/>
                </a:cubicBezTo>
                <a:cubicBezTo>
                  <a:pt x="40533" y="2258"/>
                  <a:pt x="40172" y="2252"/>
                  <a:pt x="39811" y="2240"/>
                </a:cubicBezTo>
                <a:cubicBezTo>
                  <a:pt x="33831" y="2035"/>
                  <a:pt x="27850" y="0"/>
                  <a:pt x="219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1"/>
          <p:cNvSpPr txBox="1">
            <a:spLocks noGrp="1"/>
          </p:cNvSpPr>
          <p:nvPr>
            <p:ph type="ctrTitle"/>
          </p:nvPr>
        </p:nvSpPr>
        <p:spPr>
          <a:xfrm>
            <a:off x="713250" y="420970"/>
            <a:ext cx="77175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solidFill>
                  <a:schemeClr val="accent3"/>
                </a:solidFill>
                <a:latin typeface="Calistoga"/>
                <a:ea typeface="Calistoga"/>
                <a:cs typeface="Calistoga"/>
                <a:sym typeface="Calistoga"/>
              </a:defRPr>
            </a:lvl1pPr>
            <a:lvl2pPr lvl="1" algn="r" rtl="0">
              <a:spcBef>
                <a:spcPts val="0"/>
              </a:spcBef>
              <a:spcAft>
                <a:spcPts val="0"/>
              </a:spcAft>
              <a:buClr>
                <a:schemeClr val="accent4"/>
              </a:buClr>
              <a:buSzPts val="1800"/>
              <a:buNone/>
              <a:defRPr sz="1800">
                <a:solidFill>
                  <a:schemeClr val="accent4"/>
                </a:solidFill>
              </a:defRPr>
            </a:lvl2pPr>
            <a:lvl3pPr lvl="2" algn="r" rtl="0">
              <a:spcBef>
                <a:spcPts val="0"/>
              </a:spcBef>
              <a:spcAft>
                <a:spcPts val="0"/>
              </a:spcAft>
              <a:buClr>
                <a:schemeClr val="accent4"/>
              </a:buClr>
              <a:buSzPts val="1800"/>
              <a:buNone/>
              <a:defRPr sz="1800">
                <a:solidFill>
                  <a:schemeClr val="accent4"/>
                </a:solidFill>
              </a:defRPr>
            </a:lvl3pPr>
            <a:lvl4pPr lvl="3" algn="r" rtl="0">
              <a:spcBef>
                <a:spcPts val="0"/>
              </a:spcBef>
              <a:spcAft>
                <a:spcPts val="0"/>
              </a:spcAft>
              <a:buClr>
                <a:schemeClr val="accent4"/>
              </a:buClr>
              <a:buSzPts val="1800"/>
              <a:buNone/>
              <a:defRPr sz="1800">
                <a:solidFill>
                  <a:schemeClr val="accent4"/>
                </a:solidFill>
              </a:defRPr>
            </a:lvl4pPr>
            <a:lvl5pPr lvl="4" algn="r" rtl="0">
              <a:spcBef>
                <a:spcPts val="0"/>
              </a:spcBef>
              <a:spcAft>
                <a:spcPts val="0"/>
              </a:spcAft>
              <a:buClr>
                <a:schemeClr val="accent4"/>
              </a:buClr>
              <a:buSzPts val="1800"/>
              <a:buNone/>
              <a:defRPr sz="1800">
                <a:solidFill>
                  <a:schemeClr val="accent4"/>
                </a:solidFill>
              </a:defRPr>
            </a:lvl5pPr>
            <a:lvl6pPr lvl="5" algn="r" rtl="0">
              <a:spcBef>
                <a:spcPts val="0"/>
              </a:spcBef>
              <a:spcAft>
                <a:spcPts val="0"/>
              </a:spcAft>
              <a:buClr>
                <a:schemeClr val="accent4"/>
              </a:buClr>
              <a:buSzPts val="1800"/>
              <a:buNone/>
              <a:defRPr sz="1800">
                <a:solidFill>
                  <a:schemeClr val="accent4"/>
                </a:solidFill>
              </a:defRPr>
            </a:lvl6pPr>
            <a:lvl7pPr lvl="6" algn="r" rtl="0">
              <a:spcBef>
                <a:spcPts val="0"/>
              </a:spcBef>
              <a:spcAft>
                <a:spcPts val="0"/>
              </a:spcAft>
              <a:buClr>
                <a:schemeClr val="accent4"/>
              </a:buClr>
              <a:buSzPts val="1800"/>
              <a:buNone/>
              <a:defRPr sz="1800">
                <a:solidFill>
                  <a:schemeClr val="accent4"/>
                </a:solidFill>
              </a:defRPr>
            </a:lvl7pPr>
            <a:lvl8pPr lvl="7" algn="r" rtl="0">
              <a:spcBef>
                <a:spcPts val="0"/>
              </a:spcBef>
              <a:spcAft>
                <a:spcPts val="0"/>
              </a:spcAft>
              <a:buClr>
                <a:schemeClr val="accent4"/>
              </a:buClr>
              <a:buSzPts val="1800"/>
              <a:buNone/>
              <a:defRPr sz="1800">
                <a:solidFill>
                  <a:schemeClr val="accent4"/>
                </a:solidFill>
              </a:defRPr>
            </a:lvl8pPr>
            <a:lvl9pPr lvl="8" algn="r" rtl="0">
              <a:spcBef>
                <a:spcPts val="0"/>
              </a:spcBef>
              <a:spcAft>
                <a:spcPts val="0"/>
              </a:spcAft>
              <a:buClr>
                <a:schemeClr val="accent4"/>
              </a:buClr>
              <a:buSzPts val="1800"/>
              <a:buNone/>
              <a:defRPr sz="1800">
                <a:solidFill>
                  <a:schemeClr val="accent4"/>
                </a:solidFill>
              </a:defRPr>
            </a:lvl9pPr>
          </a:lstStyle>
          <a:p>
            <a:endParaRPr/>
          </a:p>
        </p:txBody>
      </p:sp>
      <p:sp>
        <p:nvSpPr>
          <p:cNvPr id="763" name="Google Shape;763;p21"/>
          <p:cNvSpPr/>
          <p:nvPr/>
        </p:nvSpPr>
        <p:spPr>
          <a:xfrm rot="1611949">
            <a:off x="7293503" y="100837"/>
            <a:ext cx="2274542" cy="1358067"/>
          </a:xfrm>
          <a:custGeom>
            <a:avLst/>
            <a:gdLst/>
            <a:ahLst/>
            <a:cxnLst/>
            <a:rect l="l" t="t" r="r" b="b"/>
            <a:pathLst>
              <a:path w="74161" h="54326" extrusionOk="0">
                <a:moveTo>
                  <a:pt x="27432" y="1"/>
                </a:moveTo>
                <a:cubicBezTo>
                  <a:pt x="26716" y="1"/>
                  <a:pt x="26003" y="58"/>
                  <a:pt x="25295" y="191"/>
                </a:cubicBezTo>
                <a:cubicBezTo>
                  <a:pt x="20603" y="1035"/>
                  <a:pt x="17157" y="4994"/>
                  <a:pt x="14371" y="8879"/>
                </a:cubicBezTo>
                <a:cubicBezTo>
                  <a:pt x="13198" y="10566"/>
                  <a:pt x="12025" y="12252"/>
                  <a:pt x="10925" y="13975"/>
                </a:cubicBezTo>
                <a:cubicBezTo>
                  <a:pt x="10302" y="14965"/>
                  <a:pt x="9789" y="16101"/>
                  <a:pt x="9019" y="16981"/>
                </a:cubicBezTo>
                <a:cubicBezTo>
                  <a:pt x="8579" y="17457"/>
                  <a:pt x="8139" y="18007"/>
                  <a:pt x="7809" y="18594"/>
                </a:cubicBezTo>
                <a:cubicBezTo>
                  <a:pt x="6929" y="19950"/>
                  <a:pt x="6123" y="21380"/>
                  <a:pt x="5390" y="22809"/>
                </a:cubicBezTo>
                <a:cubicBezTo>
                  <a:pt x="3923" y="25705"/>
                  <a:pt x="2714" y="28711"/>
                  <a:pt x="1797" y="31827"/>
                </a:cubicBezTo>
                <a:cubicBezTo>
                  <a:pt x="661" y="35603"/>
                  <a:pt x="1" y="40002"/>
                  <a:pt x="2237" y="43265"/>
                </a:cubicBezTo>
                <a:cubicBezTo>
                  <a:pt x="3154" y="44474"/>
                  <a:pt x="4253" y="45501"/>
                  <a:pt x="5536" y="46271"/>
                </a:cubicBezTo>
                <a:cubicBezTo>
                  <a:pt x="11805" y="50523"/>
                  <a:pt x="19430" y="52246"/>
                  <a:pt x="26945" y="53236"/>
                </a:cubicBezTo>
                <a:cubicBezTo>
                  <a:pt x="32638" y="53963"/>
                  <a:pt x="38362" y="54325"/>
                  <a:pt x="44080" y="54325"/>
                </a:cubicBezTo>
                <a:cubicBezTo>
                  <a:pt x="53642" y="54325"/>
                  <a:pt x="63188" y="53311"/>
                  <a:pt x="72547" y="51293"/>
                </a:cubicBezTo>
                <a:cubicBezTo>
                  <a:pt x="73097" y="51183"/>
                  <a:pt x="73610" y="51036"/>
                  <a:pt x="74160" y="50926"/>
                </a:cubicBezTo>
                <a:lnTo>
                  <a:pt x="74160" y="4187"/>
                </a:lnTo>
                <a:lnTo>
                  <a:pt x="74014" y="4260"/>
                </a:lnTo>
                <a:cubicBezTo>
                  <a:pt x="73794" y="4407"/>
                  <a:pt x="73574" y="4517"/>
                  <a:pt x="73354" y="4627"/>
                </a:cubicBezTo>
                <a:cubicBezTo>
                  <a:pt x="71778" y="5360"/>
                  <a:pt x="69871" y="5434"/>
                  <a:pt x="68185" y="5580"/>
                </a:cubicBezTo>
                <a:cubicBezTo>
                  <a:pt x="66956" y="5667"/>
                  <a:pt x="65727" y="5708"/>
                  <a:pt x="64500" y="5708"/>
                </a:cubicBezTo>
                <a:cubicBezTo>
                  <a:pt x="62617" y="5708"/>
                  <a:pt x="60739" y="5611"/>
                  <a:pt x="58874" y="5434"/>
                </a:cubicBezTo>
                <a:cubicBezTo>
                  <a:pt x="50736" y="4700"/>
                  <a:pt x="42634" y="3344"/>
                  <a:pt x="34716" y="1291"/>
                </a:cubicBezTo>
                <a:cubicBezTo>
                  <a:pt x="32336" y="668"/>
                  <a:pt x="29868" y="1"/>
                  <a:pt x="27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4" name="Google Shape;764;p21"/>
          <p:cNvGrpSpPr/>
          <p:nvPr/>
        </p:nvGrpSpPr>
        <p:grpSpPr>
          <a:xfrm>
            <a:off x="7705016" y="792509"/>
            <a:ext cx="1379824" cy="774177"/>
            <a:chOff x="7705016" y="792509"/>
            <a:chExt cx="1379824" cy="774177"/>
          </a:xfrm>
        </p:grpSpPr>
        <p:sp>
          <p:nvSpPr>
            <p:cNvPr id="765" name="Google Shape;765;p21"/>
            <p:cNvSpPr/>
            <p:nvPr/>
          </p:nvSpPr>
          <p:spPr>
            <a:xfrm rot="5315393">
              <a:off x="8326412" y="1061057"/>
              <a:ext cx="26666" cy="19715"/>
            </a:xfrm>
            <a:custGeom>
              <a:avLst/>
              <a:gdLst/>
              <a:ahLst/>
              <a:cxnLst/>
              <a:rect l="l" t="t" r="r" b="b"/>
              <a:pathLst>
                <a:path w="844" h="624" extrusionOk="0">
                  <a:moveTo>
                    <a:pt x="403" y="0"/>
                  </a:moveTo>
                  <a:cubicBezTo>
                    <a:pt x="0" y="0"/>
                    <a:pt x="0" y="624"/>
                    <a:pt x="403" y="624"/>
                  </a:cubicBezTo>
                  <a:cubicBezTo>
                    <a:pt x="843" y="624"/>
                    <a:pt x="843" y="0"/>
                    <a:pt x="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1"/>
            <p:cNvSpPr/>
            <p:nvPr/>
          </p:nvSpPr>
          <p:spPr>
            <a:xfrm rot="5315393">
              <a:off x="8301804" y="1166461"/>
              <a:ext cx="28972" cy="20884"/>
            </a:xfrm>
            <a:custGeom>
              <a:avLst/>
              <a:gdLst/>
              <a:ahLst/>
              <a:cxnLst/>
              <a:rect l="l" t="t" r="r" b="b"/>
              <a:pathLst>
                <a:path w="917" h="661" extrusionOk="0">
                  <a:moveTo>
                    <a:pt x="220" y="1"/>
                  </a:moveTo>
                  <a:cubicBezTo>
                    <a:pt x="184" y="37"/>
                    <a:pt x="147" y="37"/>
                    <a:pt x="110" y="74"/>
                  </a:cubicBezTo>
                  <a:cubicBezTo>
                    <a:pt x="74" y="111"/>
                    <a:pt x="74" y="147"/>
                    <a:pt x="37" y="184"/>
                  </a:cubicBezTo>
                  <a:cubicBezTo>
                    <a:pt x="37" y="221"/>
                    <a:pt x="0" y="257"/>
                    <a:pt x="0" y="331"/>
                  </a:cubicBezTo>
                  <a:lnTo>
                    <a:pt x="0" y="404"/>
                  </a:lnTo>
                  <a:cubicBezTo>
                    <a:pt x="37" y="477"/>
                    <a:pt x="74" y="514"/>
                    <a:pt x="110" y="551"/>
                  </a:cubicBezTo>
                  <a:lnTo>
                    <a:pt x="147" y="624"/>
                  </a:lnTo>
                  <a:cubicBezTo>
                    <a:pt x="220" y="624"/>
                    <a:pt x="294" y="661"/>
                    <a:pt x="330" y="661"/>
                  </a:cubicBezTo>
                  <a:lnTo>
                    <a:pt x="624" y="661"/>
                  </a:lnTo>
                  <a:cubicBezTo>
                    <a:pt x="660" y="661"/>
                    <a:pt x="697" y="661"/>
                    <a:pt x="733" y="624"/>
                  </a:cubicBezTo>
                  <a:cubicBezTo>
                    <a:pt x="770" y="624"/>
                    <a:pt x="807" y="587"/>
                    <a:pt x="843" y="551"/>
                  </a:cubicBezTo>
                  <a:cubicBezTo>
                    <a:pt x="880" y="514"/>
                    <a:pt x="880" y="477"/>
                    <a:pt x="880" y="441"/>
                  </a:cubicBezTo>
                  <a:cubicBezTo>
                    <a:pt x="917" y="404"/>
                    <a:pt x="917" y="367"/>
                    <a:pt x="917" y="331"/>
                  </a:cubicBezTo>
                  <a:lnTo>
                    <a:pt x="917" y="257"/>
                  </a:lnTo>
                  <a:cubicBezTo>
                    <a:pt x="917" y="184"/>
                    <a:pt x="880" y="147"/>
                    <a:pt x="843" y="111"/>
                  </a:cubicBezTo>
                  <a:lnTo>
                    <a:pt x="770" y="37"/>
                  </a:lnTo>
                  <a:cubicBezTo>
                    <a:pt x="733" y="37"/>
                    <a:pt x="660" y="1"/>
                    <a:pt x="6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1"/>
            <p:cNvSpPr/>
            <p:nvPr/>
          </p:nvSpPr>
          <p:spPr>
            <a:xfrm rot="5315393">
              <a:off x="8382501" y="1106673"/>
              <a:ext cx="35955" cy="32068"/>
            </a:xfrm>
            <a:custGeom>
              <a:avLst/>
              <a:gdLst/>
              <a:ahLst/>
              <a:cxnLst/>
              <a:rect l="l" t="t" r="r" b="b"/>
              <a:pathLst>
                <a:path w="1138" h="1015" extrusionOk="0">
                  <a:moveTo>
                    <a:pt x="501" y="1"/>
                  </a:moveTo>
                  <a:cubicBezTo>
                    <a:pt x="242" y="1"/>
                    <a:pt x="1" y="199"/>
                    <a:pt x="1" y="501"/>
                  </a:cubicBezTo>
                  <a:cubicBezTo>
                    <a:pt x="1" y="758"/>
                    <a:pt x="221" y="978"/>
                    <a:pt x="477" y="1014"/>
                  </a:cubicBezTo>
                  <a:cubicBezTo>
                    <a:pt x="917" y="978"/>
                    <a:pt x="1137" y="464"/>
                    <a:pt x="844" y="134"/>
                  </a:cubicBezTo>
                  <a:cubicBezTo>
                    <a:pt x="740" y="42"/>
                    <a:pt x="619" y="1"/>
                    <a:pt x="5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1"/>
            <p:cNvSpPr/>
            <p:nvPr/>
          </p:nvSpPr>
          <p:spPr>
            <a:xfrm rot="5315393">
              <a:off x="8457092" y="1329953"/>
              <a:ext cx="37092" cy="30141"/>
            </a:xfrm>
            <a:custGeom>
              <a:avLst/>
              <a:gdLst/>
              <a:ahLst/>
              <a:cxnLst/>
              <a:rect l="l" t="t" r="r" b="b"/>
              <a:pathLst>
                <a:path w="1174" h="954" extrusionOk="0">
                  <a:moveTo>
                    <a:pt x="331" y="0"/>
                  </a:moveTo>
                  <a:lnTo>
                    <a:pt x="221" y="73"/>
                  </a:lnTo>
                  <a:cubicBezTo>
                    <a:pt x="147" y="73"/>
                    <a:pt x="111" y="110"/>
                    <a:pt x="111" y="183"/>
                  </a:cubicBezTo>
                  <a:cubicBezTo>
                    <a:pt x="74" y="183"/>
                    <a:pt x="37" y="220"/>
                    <a:pt x="37" y="257"/>
                  </a:cubicBezTo>
                  <a:cubicBezTo>
                    <a:pt x="1" y="330"/>
                    <a:pt x="1" y="367"/>
                    <a:pt x="1" y="440"/>
                  </a:cubicBezTo>
                  <a:lnTo>
                    <a:pt x="1" y="550"/>
                  </a:lnTo>
                  <a:lnTo>
                    <a:pt x="37" y="660"/>
                  </a:lnTo>
                  <a:cubicBezTo>
                    <a:pt x="74" y="697"/>
                    <a:pt x="111" y="733"/>
                    <a:pt x="147" y="770"/>
                  </a:cubicBezTo>
                  <a:cubicBezTo>
                    <a:pt x="184" y="807"/>
                    <a:pt x="257" y="843"/>
                    <a:pt x="294" y="843"/>
                  </a:cubicBezTo>
                  <a:lnTo>
                    <a:pt x="294" y="953"/>
                  </a:lnTo>
                  <a:lnTo>
                    <a:pt x="404" y="953"/>
                  </a:lnTo>
                  <a:lnTo>
                    <a:pt x="376" y="934"/>
                  </a:lnTo>
                  <a:lnTo>
                    <a:pt x="376" y="934"/>
                  </a:lnTo>
                  <a:cubicBezTo>
                    <a:pt x="400" y="946"/>
                    <a:pt x="424" y="953"/>
                    <a:pt x="441" y="953"/>
                  </a:cubicBezTo>
                  <a:lnTo>
                    <a:pt x="697" y="953"/>
                  </a:lnTo>
                  <a:cubicBezTo>
                    <a:pt x="734" y="953"/>
                    <a:pt x="807" y="953"/>
                    <a:pt x="881" y="916"/>
                  </a:cubicBezTo>
                  <a:cubicBezTo>
                    <a:pt x="991" y="880"/>
                    <a:pt x="1100" y="770"/>
                    <a:pt x="1137" y="660"/>
                  </a:cubicBezTo>
                  <a:cubicBezTo>
                    <a:pt x="1137" y="587"/>
                    <a:pt x="1174" y="550"/>
                    <a:pt x="1174" y="477"/>
                  </a:cubicBezTo>
                  <a:lnTo>
                    <a:pt x="1174" y="330"/>
                  </a:lnTo>
                  <a:cubicBezTo>
                    <a:pt x="1137" y="257"/>
                    <a:pt x="1100" y="183"/>
                    <a:pt x="1027" y="147"/>
                  </a:cubicBezTo>
                  <a:lnTo>
                    <a:pt x="954" y="73"/>
                  </a:lnTo>
                  <a:cubicBezTo>
                    <a:pt x="881" y="37"/>
                    <a:pt x="771" y="0"/>
                    <a:pt x="697" y="0"/>
                  </a:cubicBezTo>
                  <a:lnTo>
                    <a:pt x="477" y="0"/>
                  </a:lnTo>
                  <a:cubicBezTo>
                    <a:pt x="461" y="0"/>
                    <a:pt x="446" y="2"/>
                    <a:pt x="433" y="5"/>
                  </a:cubicBezTo>
                  <a:lnTo>
                    <a:pt x="433" y="5"/>
                  </a:lnTo>
                  <a:lnTo>
                    <a:pt x="4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1"/>
            <p:cNvSpPr/>
            <p:nvPr/>
          </p:nvSpPr>
          <p:spPr>
            <a:xfrm rot="5315393">
              <a:off x="8333735" y="1235076"/>
              <a:ext cx="38261" cy="32479"/>
            </a:xfrm>
            <a:custGeom>
              <a:avLst/>
              <a:gdLst/>
              <a:ahLst/>
              <a:cxnLst/>
              <a:rect l="l" t="t" r="r" b="b"/>
              <a:pathLst>
                <a:path w="1211" h="1028" extrusionOk="0">
                  <a:moveTo>
                    <a:pt x="550" y="1"/>
                  </a:moveTo>
                  <a:cubicBezTo>
                    <a:pt x="257" y="1"/>
                    <a:pt x="0" y="221"/>
                    <a:pt x="0" y="514"/>
                  </a:cubicBezTo>
                  <a:cubicBezTo>
                    <a:pt x="0" y="807"/>
                    <a:pt x="257" y="1027"/>
                    <a:pt x="550" y="1027"/>
                  </a:cubicBezTo>
                  <a:cubicBezTo>
                    <a:pt x="1210" y="1027"/>
                    <a:pt x="1210" y="1"/>
                    <a:pt x="5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1"/>
            <p:cNvSpPr/>
            <p:nvPr/>
          </p:nvSpPr>
          <p:spPr>
            <a:xfrm rot="5315393">
              <a:off x="8139378" y="1336074"/>
              <a:ext cx="32448" cy="40599"/>
            </a:xfrm>
            <a:custGeom>
              <a:avLst/>
              <a:gdLst/>
              <a:ahLst/>
              <a:cxnLst/>
              <a:rect l="l" t="t" r="r" b="b"/>
              <a:pathLst>
                <a:path w="1027" h="1285" extrusionOk="0">
                  <a:moveTo>
                    <a:pt x="367" y="1"/>
                  </a:moveTo>
                  <a:cubicBezTo>
                    <a:pt x="293" y="38"/>
                    <a:pt x="183" y="74"/>
                    <a:pt x="147" y="148"/>
                  </a:cubicBezTo>
                  <a:lnTo>
                    <a:pt x="37" y="258"/>
                  </a:lnTo>
                  <a:cubicBezTo>
                    <a:pt x="0" y="331"/>
                    <a:pt x="0" y="404"/>
                    <a:pt x="0" y="514"/>
                  </a:cubicBezTo>
                  <a:lnTo>
                    <a:pt x="0" y="624"/>
                  </a:lnTo>
                  <a:cubicBezTo>
                    <a:pt x="0" y="661"/>
                    <a:pt x="0" y="734"/>
                    <a:pt x="0" y="771"/>
                  </a:cubicBezTo>
                  <a:cubicBezTo>
                    <a:pt x="0" y="844"/>
                    <a:pt x="0" y="917"/>
                    <a:pt x="37" y="991"/>
                  </a:cubicBezTo>
                  <a:cubicBezTo>
                    <a:pt x="37" y="1027"/>
                    <a:pt x="73" y="1101"/>
                    <a:pt x="147" y="1137"/>
                  </a:cubicBezTo>
                  <a:cubicBezTo>
                    <a:pt x="183" y="1174"/>
                    <a:pt x="257" y="1211"/>
                    <a:pt x="293" y="1247"/>
                  </a:cubicBezTo>
                  <a:cubicBezTo>
                    <a:pt x="367" y="1284"/>
                    <a:pt x="440" y="1284"/>
                    <a:pt x="513" y="1284"/>
                  </a:cubicBezTo>
                  <a:lnTo>
                    <a:pt x="660" y="1284"/>
                  </a:lnTo>
                  <a:cubicBezTo>
                    <a:pt x="733" y="1284"/>
                    <a:pt x="807" y="1211"/>
                    <a:pt x="880" y="1174"/>
                  </a:cubicBezTo>
                  <a:lnTo>
                    <a:pt x="953" y="1064"/>
                  </a:lnTo>
                  <a:cubicBezTo>
                    <a:pt x="990" y="954"/>
                    <a:pt x="1026" y="881"/>
                    <a:pt x="1026" y="807"/>
                  </a:cubicBezTo>
                  <a:cubicBezTo>
                    <a:pt x="1026" y="734"/>
                    <a:pt x="1026" y="697"/>
                    <a:pt x="1026" y="661"/>
                  </a:cubicBezTo>
                  <a:lnTo>
                    <a:pt x="1026" y="514"/>
                  </a:lnTo>
                  <a:cubicBezTo>
                    <a:pt x="1026" y="441"/>
                    <a:pt x="1026" y="368"/>
                    <a:pt x="990" y="331"/>
                  </a:cubicBezTo>
                  <a:cubicBezTo>
                    <a:pt x="916" y="184"/>
                    <a:pt x="843" y="111"/>
                    <a:pt x="697" y="38"/>
                  </a:cubicBezTo>
                  <a:cubicBezTo>
                    <a:pt x="660" y="1"/>
                    <a:pt x="587" y="1"/>
                    <a:pt x="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1"/>
            <p:cNvSpPr/>
            <p:nvPr/>
          </p:nvSpPr>
          <p:spPr>
            <a:xfrm rot="5315393">
              <a:off x="8433006" y="1161806"/>
              <a:ext cx="50994" cy="54469"/>
            </a:xfrm>
            <a:custGeom>
              <a:avLst/>
              <a:gdLst/>
              <a:ahLst/>
              <a:cxnLst/>
              <a:rect l="l" t="t" r="r" b="b"/>
              <a:pathLst>
                <a:path w="1614" h="1724" extrusionOk="0">
                  <a:moveTo>
                    <a:pt x="681" y="911"/>
                  </a:moveTo>
                  <a:lnTo>
                    <a:pt x="681" y="911"/>
                  </a:lnTo>
                  <a:cubicBezTo>
                    <a:pt x="687" y="913"/>
                    <a:pt x="692" y="915"/>
                    <a:pt x="697" y="917"/>
                  </a:cubicBezTo>
                  <a:lnTo>
                    <a:pt x="734" y="990"/>
                  </a:lnTo>
                  <a:lnTo>
                    <a:pt x="734" y="990"/>
                  </a:lnTo>
                  <a:lnTo>
                    <a:pt x="681" y="911"/>
                  </a:lnTo>
                  <a:close/>
                  <a:moveTo>
                    <a:pt x="807" y="1"/>
                  </a:moveTo>
                  <a:cubicBezTo>
                    <a:pt x="797" y="4"/>
                    <a:pt x="786" y="8"/>
                    <a:pt x="776" y="13"/>
                  </a:cubicBezTo>
                  <a:lnTo>
                    <a:pt x="776" y="13"/>
                  </a:lnTo>
                  <a:cubicBezTo>
                    <a:pt x="773" y="13"/>
                    <a:pt x="770" y="13"/>
                    <a:pt x="767" y="13"/>
                  </a:cubicBezTo>
                  <a:cubicBezTo>
                    <a:pt x="709" y="13"/>
                    <a:pt x="648" y="22"/>
                    <a:pt x="587" y="37"/>
                  </a:cubicBezTo>
                  <a:cubicBezTo>
                    <a:pt x="587" y="37"/>
                    <a:pt x="551" y="37"/>
                    <a:pt x="514" y="74"/>
                  </a:cubicBezTo>
                  <a:lnTo>
                    <a:pt x="404" y="111"/>
                  </a:lnTo>
                  <a:lnTo>
                    <a:pt x="258" y="221"/>
                  </a:lnTo>
                  <a:lnTo>
                    <a:pt x="221" y="257"/>
                  </a:lnTo>
                  <a:cubicBezTo>
                    <a:pt x="111" y="367"/>
                    <a:pt x="38" y="514"/>
                    <a:pt x="38" y="661"/>
                  </a:cubicBezTo>
                  <a:cubicBezTo>
                    <a:pt x="1" y="807"/>
                    <a:pt x="1" y="954"/>
                    <a:pt x="38" y="1100"/>
                  </a:cubicBezTo>
                  <a:cubicBezTo>
                    <a:pt x="38" y="1174"/>
                    <a:pt x="74" y="1247"/>
                    <a:pt x="111" y="1320"/>
                  </a:cubicBezTo>
                  <a:cubicBezTo>
                    <a:pt x="148" y="1394"/>
                    <a:pt x="184" y="1467"/>
                    <a:pt x="221" y="1504"/>
                  </a:cubicBezTo>
                  <a:lnTo>
                    <a:pt x="258" y="1540"/>
                  </a:lnTo>
                  <a:lnTo>
                    <a:pt x="404" y="1650"/>
                  </a:lnTo>
                  <a:lnTo>
                    <a:pt x="441" y="1650"/>
                  </a:lnTo>
                  <a:cubicBezTo>
                    <a:pt x="514" y="1687"/>
                    <a:pt x="551" y="1687"/>
                    <a:pt x="624" y="1724"/>
                  </a:cubicBezTo>
                  <a:lnTo>
                    <a:pt x="844" y="1724"/>
                  </a:lnTo>
                  <a:cubicBezTo>
                    <a:pt x="954" y="1687"/>
                    <a:pt x="1064" y="1687"/>
                    <a:pt x="1174" y="1614"/>
                  </a:cubicBezTo>
                  <a:lnTo>
                    <a:pt x="1211" y="1614"/>
                  </a:lnTo>
                  <a:cubicBezTo>
                    <a:pt x="1284" y="1577"/>
                    <a:pt x="1321" y="1540"/>
                    <a:pt x="1357" y="1504"/>
                  </a:cubicBezTo>
                  <a:lnTo>
                    <a:pt x="1394" y="1467"/>
                  </a:lnTo>
                  <a:cubicBezTo>
                    <a:pt x="1431" y="1394"/>
                    <a:pt x="1467" y="1357"/>
                    <a:pt x="1504" y="1320"/>
                  </a:cubicBezTo>
                  <a:cubicBezTo>
                    <a:pt x="1541" y="1247"/>
                    <a:pt x="1577" y="1174"/>
                    <a:pt x="1614" y="1100"/>
                  </a:cubicBezTo>
                  <a:cubicBezTo>
                    <a:pt x="1614" y="1064"/>
                    <a:pt x="1614" y="1027"/>
                    <a:pt x="1614" y="990"/>
                  </a:cubicBezTo>
                  <a:cubicBezTo>
                    <a:pt x="1614" y="917"/>
                    <a:pt x="1614" y="844"/>
                    <a:pt x="1614" y="771"/>
                  </a:cubicBezTo>
                  <a:cubicBezTo>
                    <a:pt x="1614" y="661"/>
                    <a:pt x="1614" y="587"/>
                    <a:pt x="1577" y="514"/>
                  </a:cubicBezTo>
                  <a:cubicBezTo>
                    <a:pt x="1541" y="404"/>
                    <a:pt x="1467" y="294"/>
                    <a:pt x="1394" y="221"/>
                  </a:cubicBezTo>
                  <a:cubicBezTo>
                    <a:pt x="1357" y="184"/>
                    <a:pt x="1321" y="147"/>
                    <a:pt x="1247" y="111"/>
                  </a:cubicBezTo>
                  <a:lnTo>
                    <a:pt x="1211" y="74"/>
                  </a:lnTo>
                  <a:cubicBezTo>
                    <a:pt x="1137" y="37"/>
                    <a:pt x="1101" y="1"/>
                    <a:pt x="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1"/>
            <p:cNvSpPr/>
            <p:nvPr/>
          </p:nvSpPr>
          <p:spPr>
            <a:xfrm rot="5315393">
              <a:off x="8594474" y="1069195"/>
              <a:ext cx="53300" cy="39398"/>
            </a:xfrm>
            <a:custGeom>
              <a:avLst/>
              <a:gdLst/>
              <a:ahLst/>
              <a:cxnLst/>
              <a:rect l="l" t="t" r="r" b="b"/>
              <a:pathLst>
                <a:path w="1687" h="1247" extrusionOk="0">
                  <a:moveTo>
                    <a:pt x="844" y="0"/>
                  </a:moveTo>
                  <a:cubicBezTo>
                    <a:pt x="1" y="0"/>
                    <a:pt x="1" y="1247"/>
                    <a:pt x="844" y="1247"/>
                  </a:cubicBezTo>
                  <a:cubicBezTo>
                    <a:pt x="1687" y="1247"/>
                    <a:pt x="1687" y="0"/>
                    <a:pt x="8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1"/>
            <p:cNvSpPr/>
            <p:nvPr/>
          </p:nvSpPr>
          <p:spPr>
            <a:xfrm rot="5315393">
              <a:off x="8687619" y="1132903"/>
              <a:ext cx="57944" cy="44043"/>
            </a:xfrm>
            <a:custGeom>
              <a:avLst/>
              <a:gdLst/>
              <a:ahLst/>
              <a:cxnLst/>
              <a:rect l="l" t="t" r="r" b="b"/>
              <a:pathLst>
                <a:path w="1834" h="1394" extrusionOk="0">
                  <a:moveTo>
                    <a:pt x="917" y="1"/>
                  </a:moveTo>
                  <a:cubicBezTo>
                    <a:pt x="0" y="1"/>
                    <a:pt x="0" y="1394"/>
                    <a:pt x="917" y="1394"/>
                  </a:cubicBezTo>
                  <a:cubicBezTo>
                    <a:pt x="1833" y="1394"/>
                    <a:pt x="1833" y="1"/>
                    <a:pt x="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1"/>
            <p:cNvSpPr/>
            <p:nvPr/>
          </p:nvSpPr>
          <p:spPr>
            <a:xfrm rot="5315393">
              <a:off x="8513987" y="943508"/>
              <a:ext cx="73015" cy="56775"/>
            </a:xfrm>
            <a:custGeom>
              <a:avLst/>
              <a:gdLst/>
              <a:ahLst/>
              <a:cxnLst/>
              <a:rect l="l" t="t" r="r" b="b"/>
              <a:pathLst>
                <a:path w="2311" h="1797" extrusionOk="0">
                  <a:moveTo>
                    <a:pt x="1137" y="1"/>
                  </a:moveTo>
                  <a:cubicBezTo>
                    <a:pt x="1" y="1"/>
                    <a:pt x="1" y="1797"/>
                    <a:pt x="1137" y="1797"/>
                  </a:cubicBezTo>
                  <a:cubicBezTo>
                    <a:pt x="2273" y="1797"/>
                    <a:pt x="2310" y="1"/>
                    <a:pt x="11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1"/>
            <p:cNvSpPr/>
            <p:nvPr/>
          </p:nvSpPr>
          <p:spPr>
            <a:xfrm rot="5315393">
              <a:off x="8697690" y="1001254"/>
              <a:ext cx="49856" cy="44043"/>
            </a:xfrm>
            <a:custGeom>
              <a:avLst/>
              <a:gdLst/>
              <a:ahLst/>
              <a:cxnLst/>
              <a:rect l="l" t="t" r="r" b="b"/>
              <a:pathLst>
                <a:path w="1578" h="1394" extrusionOk="0">
                  <a:moveTo>
                    <a:pt x="624" y="0"/>
                  </a:moveTo>
                  <a:cubicBezTo>
                    <a:pt x="477" y="37"/>
                    <a:pt x="294" y="110"/>
                    <a:pt x="184" y="220"/>
                  </a:cubicBezTo>
                  <a:cubicBezTo>
                    <a:pt x="74" y="330"/>
                    <a:pt x="1" y="514"/>
                    <a:pt x="1" y="660"/>
                  </a:cubicBezTo>
                  <a:cubicBezTo>
                    <a:pt x="1" y="843"/>
                    <a:pt x="74" y="990"/>
                    <a:pt x="184" y="1137"/>
                  </a:cubicBezTo>
                  <a:lnTo>
                    <a:pt x="331" y="1247"/>
                  </a:lnTo>
                  <a:cubicBezTo>
                    <a:pt x="404" y="1283"/>
                    <a:pt x="551" y="1320"/>
                    <a:pt x="661" y="1320"/>
                  </a:cubicBezTo>
                  <a:lnTo>
                    <a:pt x="624" y="1393"/>
                  </a:lnTo>
                  <a:lnTo>
                    <a:pt x="917" y="1393"/>
                  </a:lnTo>
                  <a:cubicBezTo>
                    <a:pt x="1101" y="1393"/>
                    <a:pt x="1247" y="1320"/>
                    <a:pt x="1394" y="1173"/>
                  </a:cubicBezTo>
                  <a:cubicBezTo>
                    <a:pt x="1504" y="1063"/>
                    <a:pt x="1577" y="880"/>
                    <a:pt x="1577" y="697"/>
                  </a:cubicBezTo>
                  <a:cubicBezTo>
                    <a:pt x="1577" y="330"/>
                    <a:pt x="1284" y="0"/>
                    <a:pt x="9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1"/>
            <p:cNvSpPr/>
            <p:nvPr/>
          </p:nvSpPr>
          <p:spPr>
            <a:xfrm rot="5315393">
              <a:off x="8774972" y="904651"/>
              <a:ext cx="25528" cy="19715"/>
            </a:xfrm>
            <a:custGeom>
              <a:avLst/>
              <a:gdLst/>
              <a:ahLst/>
              <a:cxnLst/>
              <a:rect l="l" t="t" r="r" b="b"/>
              <a:pathLst>
                <a:path w="808" h="624" extrusionOk="0">
                  <a:moveTo>
                    <a:pt x="404" y="1"/>
                  </a:moveTo>
                  <a:cubicBezTo>
                    <a:pt x="1" y="1"/>
                    <a:pt x="1" y="624"/>
                    <a:pt x="404" y="624"/>
                  </a:cubicBezTo>
                  <a:cubicBezTo>
                    <a:pt x="807" y="624"/>
                    <a:pt x="807" y="1"/>
                    <a:pt x="4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1"/>
            <p:cNvSpPr/>
            <p:nvPr/>
          </p:nvSpPr>
          <p:spPr>
            <a:xfrm rot="5315393">
              <a:off x="8967251" y="830946"/>
              <a:ext cx="28972" cy="22053"/>
            </a:xfrm>
            <a:custGeom>
              <a:avLst/>
              <a:gdLst/>
              <a:ahLst/>
              <a:cxnLst/>
              <a:rect l="l" t="t" r="r" b="b"/>
              <a:pathLst>
                <a:path w="917" h="698" extrusionOk="0">
                  <a:moveTo>
                    <a:pt x="440" y="1"/>
                  </a:moveTo>
                  <a:cubicBezTo>
                    <a:pt x="0" y="1"/>
                    <a:pt x="0" y="697"/>
                    <a:pt x="440" y="697"/>
                  </a:cubicBezTo>
                  <a:cubicBezTo>
                    <a:pt x="917" y="697"/>
                    <a:pt x="917" y="1"/>
                    <a:pt x="4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1"/>
            <p:cNvSpPr/>
            <p:nvPr/>
          </p:nvSpPr>
          <p:spPr>
            <a:xfrm rot="5315393">
              <a:off x="9061908" y="795654"/>
              <a:ext cx="25528" cy="19715"/>
            </a:xfrm>
            <a:custGeom>
              <a:avLst/>
              <a:gdLst/>
              <a:ahLst/>
              <a:cxnLst/>
              <a:rect l="l" t="t" r="r" b="b"/>
              <a:pathLst>
                <a:path w="808" h="624" extrusionOk="0">
                  <a:moveTo>
                    <a:pt x="404" y="0"/>
                  </a:moveTo>
                  <a:cubicBezTo>
                    <a:pt x="1" y="0"/>
                    <a:pt x="1" y="623"/>
                    <a:pt x="404" y="623"/>
                  </a:cubicBezTo>
                  <a:cubicBezTo>
                    <a:pt x="807" y="623"/>
                    <a:pt x="807" y="0"/>
                    <a:pt x="4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1"/>
            <p:cNvSpPr/>
            <p:nvPr/>
          </p:nvSpPr>
          <p:spPr>
            <a:xfrm rot="5315393">
              <a:off x="8273437" y="1413481"/>
              <a:ext cx="66064" cy="48656"/>
            </a:xfrm>
            <a:custGeom>
              <a:avLst/>
              <a:gdLst/>
              <a:ahLst/>
              <a:cxnLst/>
              <a:rect l="l" t="t" r="r" b="b"/>
              <a:pathLst>
                <a:path w="2091" h="1540" extrusionOk="0">
                  <a:moveTo>
                    <a:pt x="1027" y="0"/>
                  </a:moveTo>
                  <a:cubicBezTo>
                    <a:pt x="1" y="0"/>
                    <a:pt x="1" y="1540"/>
                    <a:pt x="1027" y="1540"/>
                  </a:cubicBezTo>
                  <a:cubicBezTo>
                    <a:pt x="2090" y="1540"/>
                    <a:pt x="2090" y="0"/>
                    <a:pt x="1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1"/>
            <p:cNvSpPr/>
            <p:nvPr/>
          </p:nvSpPr>
          <p:spPr>
            <a:xfrm rot="5315393">
              <a:off x="8139044" y="1066718"/>
              <a:ext cx="69540" cy="54753"/>
            </a:xfrm>
            <a:custGeom>
              <a:avLst/>
              <a:gdLst/>
              <a:ahLst/>
              <a:cxnLst/>
              <a:rect l="l" t="t" r="r" b="b"/>
              <a:pathLst>
                <a:path w="2201" h="1733" extrusionOk="0">
                  <a:moveTo>
                    <a:pt x="1320" y="1"/>
                  </a:moveTo>
                  <a:cubicBezTo>
                    <a:pt x="1186" y="1"/>
                    <a:pt x="1051" y="35"/>
                    <a:pt x="917" y="89"/>
                  </a:cubicBezTo>
                  <a:lnTo>
                    <a:pt x="367" y="345"/>
                  </a:lnTo>
                  <a:cubicBezTo>
                    <a:pt x="221" y="455"/>
                    <a:pt x="74" y="602"/>
                    <a:pt x="37" y="822"/>
                  </a:cubicBezTo>
                  <a:cubicBezTo>
                    <a:pt x="1" y="1005"/>
                    <a:pt x="37" y="1188"/>
                    <a:pt x="111" y="1372"/>
                  </a:cubicBezTo>
                  <a:cubicBezTo>
                    <a:pt x="259" y="1594"/>
                    <a:pt x="507" y="1733"/>
                    <a:pt x="765" y="1733"/>
                  </a:cubicBezTo>
                  <a:cubicBezTo>
                    <a:pt x="890" y="1733"/>
                    <a:pt x="1017" y="1700"/>
                    <a:pt x="1137" y="1628"/>
                  </a:cubicBezTo>
                  <a:lnTo>
                    <a:pt x="1650" y="1335"/>
                  </a:lnTo>
                  <a:cubicBezTo>
                    <a:pt x="2200" y="1005"/>
                    <a:pt x="2090" y="199"/>
                    <a:pt x="1467" y="15"/>
                  </a:cubicBezTo>
                  <a:cubicBezTo>
                    <a:pt x="1418" y="5"/>
                    <a:pt x="1369" y="1"/>
                    <a:pt x="1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1"/>
            <p:cNvSpPr/>
            <p:nvPr/>
          </p:nvSpPr>
          <p:spPr>
            <a:xfrm rot="5315393">
              <a:off x="7981353" y="1417514"/>
              <a:ext cx="38261" cy="30141"/>
            </a:xfrm>
            <a:custGeom>
              <a:avLst/>
              <a:gdLst/>
              <a:ahLst/>
              <a:cxnLst/>
              <a:rect l="l" t="t" r="r" b="b"/>
              <a:pathLst>
                <a:path w="1211" h="954" extrusionOk="0">
                  <a:moveTo>
                    <a:pt x="734" y="0"/>
                  </a:moveTo>
                  <a:lnTo>
                    <a:pt x="734" y="37"/>
                  </a:lnTo>
                  <a:lnTo>
                    <a:pt x="477" y="37"/>
                  </a:lnTo>
                  <a:cubicBezTo>
                    <a:pt x="330" y="37"/>
                    <a:pt x="220" y="73"/>
                    <a:pt x="147" y="183"/>
                  </a:cubicBezTo>
                  <a:cubicBezTo>
                    <a:pt x="74" y="257"/>
                    <a:pt x="1" y="367"/>
                    <a:pt x="1" y="477"/>
                  </a:cubicBezTo>
                  <a:cubicBezTo>
                    <a:pt x="1" y="623"/>
                    <a:pt x="37" y="733"/>
                    <a:pt x="147" y="807"/>
                  </a:cubicBezTo>
                  <a:cubicBezTo>
                    <a:pt x="220" y="880"/>
                    <a:pt x="330" y="953"/>
                    <a:pt x="477" y="953"/>
                  </a:cubicBezTo>
                  <a:lnTo>
                    <a:pt x="734" y="953"/>
                  </a:lnTo>
                  <a:cubicBezTo>
                    <a:pt x="844" y="953"/>
                    <a:pt x="990" y="880"/>
                    <a:pt x="1064" y="807"/>
                  </a:cubicBezTo>
                  <a:cubicBezTo>
                    <a:pt x="1174" y="697"/>
                    <a:pt x="1210" y="587"/>
                    <a:pt x="1210" y="477"/>
                  </a:cubicBezTo>
                  <a:cubicBezTo>
                    <a:pt x="1210" y="330"/>
                    <a:pt x="1174" y="220"/>
                    <a:pt x="1064" y="147"/>
                  </a:cubicBezTo>
                  <a:cubicBezTo>
                    <a:pt x="990" y="37"/>
                    <a:pt x="844" y="0"/>
                    <a:pt x="7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1"/>
            <p:cNvSpPr/>
            <p:nvPr/>
          </p:nvSpPr>
          <p:spPr>
            <a:xfrm rot="5315393">
              <a:off x="7868983" y="1441700"/>
              <a:ext cx="38261" cy="29004"/>
            </a:xfrm>
            <a:custGeom>
              <a:avLst/>
              <a:gdLst/>
              <a:ahLst/>
              <a:cxnLst/>
              <a:rect l="l" t="t" r="r" b="b"/>
              <a:pathLst>
                <a:path w="1211" h="918" extrusionOk="0">
                  <a:moveTo>
                    <a:pt x="624" y="1"/>
                  </a:moveTo>
                  <a:cubicBezTo>
                    <a:pt x="0" y="1"/>
                    <a:pt x="0" y="917"/>
                    <a:pt x="624" y="917"/>
                  </a:cubicBezTo>
                  <a:cubicBezTo>
                    <a:pt x="1210" y="917"/>
                    <a:pt x="1210" y="1"/>
                    <a:pt x="6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1"/>
            <p:cNvSpPr/>
            <p:nvPr/>
          </p:nvSpPr>
          <p:spPr>
            <a:xfrm rot="5315393">
              <a:off x="7700312" y="1529784"/>
              <a:ext cx="41736" cy="31310"/>
            </a:xfrm>
            <a:custGeom>
              <a:avLst/>
              <a:gdLst/>
              <a:ahLst/>
              <a:cxnLst/>
              <a:rect l="l" t="t" r="r" b="b"/>
              <a:pathLst>
                <a:path w="1321" h="991" extrusionOk="0">
                  <a:moveTo>
                    <a:pt x="661" y="1"/>
                  </a:moveTo>
                  <a:cubicBezTo>
                    <a:pt x="1" y="1"/>
                    <a:pt x="1" y="991"/>
                    <a:pt x="661" y="991"/>
                  </a:cubicBezTo>
                  <a:cubicBezTo>
                    <a:pt x="1320" y="991"/>
                    <a:pt x="1320" y="1"/>
                    <a:pt x="6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4" name="Google Shape;784;p21"/>
          <p:cNvSpPr/>
          <p:nvPr/>
        </p:nvSpPr>
        <p:spPr>
          <a:xfrm rot="-6997979">
            <a:off x="7816904" y="4274802"/>
            <a:ext cx="1544473" cy="776923"/>
          </a:xfrm>
          <a:custGeom>
            <a:avLst/>
            <a:gdLst/>
            <a:ahLst/>
            <a:cxnLst/>
            <a:rect l="l" t="t" r="r" b="b"/>
            <a:pathLst>
              <a:path w="46796" h="23540" extrusionOk="0">
                <a:moveTo>
                  <a:pt x="32976" y="1448"/>
                </a:moveTo>
                <a:lnTo>
                  <a:pt x="32976" y="1448"/>
                </a:lnTo>
                <a:cubicBezTo>
                  <a:pt x="32682" y="1814"/>
                  <a:pt x="32426" y="2217"/>
                  <a:pt x="32206" y="2621"/>
                </a:cubicBezTo>
                <a:cubicBezTo>
                  <a:pt x="31913" y="3134"/>
                  <a:pt x="31656" y="3610"/>
                  <a:pt x="31363" y="4124"/>
                </a:cubicBezTo>
                <a:cubicBezTo>
                  <a:pt x="31106" y="4600"/>
                  <a:pt x="30813" y="5077"/>
                  <a:pt x="30446" y="5517"/>
                </a:cubicBezTo>
                <a:cubicBezTo>
                  <a:pt x="29823" y="6433"/>
                  <a:pt x="29090" y="7276"/>
                  <a:pt x="28320" y="8083"/>
                </a:cubicBezTo>
                <a:cubicBezTo>
                  <a:pt x="27550" y="8853"/>
                  <a:pt x="26707" y="9586"/>
                  <a:pt x="25791" y="10246"/>
                </a:cubicBezTo>
                <a:cubicBezTo>
                  <a:pt x="24911" y="10869"/>
                  <a:pt x="23994" y="11419"/>
                  <a:pt x="23041" y="11932"/>
                </a:cubicBezTo>
                <a:cubicBezTo>
                  <a:pt x="23555" y="11162"/>
                  <a:pt x="24068" y="10392"/>
                  <a:pt x="24618" y="9696"/>
                </a:cubicBezTo>
                <a:cubicBezTo>
                  <a:pt x="25314" y="8853"/>
                  <a:pt x="26011" y="8009"/>
                  <a:pt x="26744" y="7203"/>
                </a:cubicBezTo>
                <a:cubicBezTo>
                  <a:pt x="27514" y="6396"/>
                  <a:pt x="28283" y="5627"/>
                  <a:pt x="29090" y="4857"/>
                </a:cubicBezTo>
                <a:cubicBezTo>
                  <a:pt x="29896" y="4087"/>
                  <a:pt x="30703" y="3354"/>
                  <a:pt x="31546" y="2621"/>
                </a:cubicBezTo>
                <a:cubicBezTo>
                  <a:pt x="32023" y="2217"/>
                  <a:pt x="32462" y="1814"/>
                  <a:pt x="32976" y="1448"/>
                </a:cubicBezTo>
                <a:close/>
                <a:moveTo>
                  <a:pt x="46026" y="7826"/>
                </a:moveTo>
                <a:lnTo>
                  <a:pt x="46026" y="7826"/>
                </a:lnTo>
                <a:cubicBezTo>
                  <a:pt x="43350" y="9182"/>
                  <a:pt x="40491" y="10282"/>
                  <a:pt x="37595" y="11052"/>
                </a:cubicBezTo>
                <a:cubicBezTo>
                  <a:pt x="34479" y="11858"/>
                  <a:pt x="31253" y="12335"/>
                  <a:pt x="28027" y="12445"/>
                </a:cubicBezTo>
                <a:cubicBezTo>
                  <a:pt x="27633" y="12454"/>
                  <a:pt x="27236" y="12459"/>
                  <a:pt x="26839" y="12459"/>
                </a:cubicBezTo>
                <a:cubicBezTo>
                  <a:pt x="25646" y="12459"/>
                  <a:pt x="24443" y="12418"/>
                  <a:pt x="23261" y="12335"/>
                </a:cubicBezTo>
                <a:cubicBezTo>
                  <a:pt x="24288" y="11968"/>
                  <a:pt x="25314" y="11675"/>
                  <a:pt x="26341" y="11345"/>
                </a:cubicBezTo>
                <a:cubicBezTo>
                  <a:pt x="29456" y="10429"/>
                  <a:pt x="32609" y="9659"/>
                  <a:pt x="35798" y="9072"/>
                </a:cubicBezTo>
                <a:cubicBezTo>
                  <a:pt x="38988" y="8486"/>
                  <a:pt x="42213" y="8046"/>
                  <a:pt x="45476" y="7863"/>
                </a:cubicBezTo>
                <a:lnTo>
                  <a:pt x="46026" y="7826"/>
                </a:lnTo>
                <a:close/>
                <a:moveTo>
                  <a:pt x="25754" y="2034"/>
                </a:moveTo>
                <a:lnTo>
                  <a:pt x="25754" y="2034"/>
                </a:lnTo>
                <a:cubicBezTo>
                  <a:pt x="25204" y="3391"/>
                  <a:pt x="24618" y="4784"/>
                  <a:pt x="23958" y="6103"/>
                </a:cubicBezTo>
                <a:cubicBezTo>
                  <a:pt x="23151" y="7753"/>
                  <a:pt x="22235" y="9329"/>
                  <a:pt x="21208" y="10832"/>
                </a:cubicBezTo>
                <a:cubicBezTo>
                  <a:pt x="20732" y="11565"/>
                  <a:pt x="20219" y="12262"/>
                  <a:pt x="19705" y="12995"/>
                </a:cubicBezTo>
                <a:cubicBezTo>
                  <a:pt x="20035" y="11345"/>
                  <a:pt x="20585" y="9769"/>
                  <a:pt x="21318" y="8266"/>
                </a:cubicBezTo>
                <a:cubicBezTo>
                  <a:pt x="21722" y="7460"/>
                  <a:pt x="22162" y="6653"/>
                  <a:pt x="22675" y="5883"/>
                </a:cubicBezTo>
                <a:cubicBezTo>
                  <a:pt x="23225" y="5113"/>
                  <a:pt x="23774" y="4380"/>
                  <a:pt x="24398" y="3684"/>
                </a:cubicBezTo>
                <a:cubicBezTo>
                  <a:pt x="24838" y="3134"/>
                  <a:pt x="25314" y="2584"/>
                  <a:pt x="25754" y="2034"/>
                </a:cubicBezTo>
                <a:close/>
                <a:moveTo>
                  <a:pt x="20145" y="1191"/>
                </a:moveTo>
                <a:cubicBezTo>
                  <a:pt x="19925" y="2144"/>
                  <a:pt x="19705" y="3097"/>
                  <a:pt x="19449" y="4014"/>
                </a:cubicBezTo>
                <a:cubicBezTo>
                  <a:pt x="19119" y="5150"/>
                  <a:pt x="18752" y="6250"/>
                  <a:pt x="18349" y="7313"/>
                </a:cubicBezTo>
                <a:cubicBezTo>
                  <a:pt x="17946" y="8376"/>
                  <a:pt x="17506" y="9439"/>
                  <a:pt x="16993" y="10465"/>
                </a:cubicBezTo>
                <a:cubicBezTo>
                  <a:pt x="16443" y="11455"/>
                  <a:pt x="15893" y="12445"/>
                  <a:pt x="15233" y="13398"/>
                </a:cubicBezTo>
                <a:cubicBezTo>
                  <a:pt x="14647" y="14241"/>
                  <a:pt x="14023" y="15084"/>
                  <a:pt x="13327" y="15854"/>
                </a:cubicBezTo>
                <a:cubicBezTo>
                  <a:pt x="13547" y="14864"/>
                  <a:pt x="13767" y="13875"/>
                  <a:pt x="14060" y="12958"/>
                </a:cubicBezTo>
                <a:cubicBezTo>
                  <a:pt x="14353" y="11858"/>
                  <a:pt x="14720" y="10795"/>
                  <a:pt x="15160" y="9769"/>
                </a:cubicBezTo>
                <a:cubicBezTo>
                  <a:pt x="15600" y="8706"/>
                  <a:pt x="16040" y="7679"/>
                  <a:pt x="16516" y="6726"/>
                </a:cubicBezTo>
                <a:cubicBezTo>
                  <a:pt x="17029" y="5700"/>
                  <a:pt x="17616" y="4747"/>
                  <a:pt x="18239" y="3830"/>
                </a:cubicBezTo>
                <a:cubicBezTo>
                  <a:pt x="18532" y="3354"/>
                  <a:pt x="18862" y="2914"/>
                  <a:pt x="19192" y="2437"/>
                </a:cubicBezTo>
                <a:cubicBezTo>
                  <a:pt x="19522" y="1998"/>
                  <a:pt x="19779" y="1594"/>
                  <a:pt x="20145" y="1191"/>
                </a:cubicBezTo>
                <a:close/>
                <a:moveTo>
                  <a:pt x="22073" y="13485"/>
                </a:moveTo>
                <a:cubicBezTo>
                  <a:pt x="22652" y="13485"/>
                  <a:pt x="23232" y="13513"/>
                  <a:pt x="23811" y="13581"/>
                </a:cubicBezTo>
                <a:cubicBezTo>
                  <a:pt x="25387" y="13728"/>
                  <a:pt x="26964" y="13911"/>
                  <a:pt x="28540" y="14131"/>
                </a:cubicBezTo>
                <a:cubicBezTo>
                  <a:pt x="30116" y="14351"/>
                  <a:pt x="31656" y="14645"/>
                  <a:pt x="33196" y="14938"/>
                </a:cubicBezTo>
                <a:cubicBezTo>
                  <a:pt x="34772" y="15231"/>
                  <a:pt x="36275" y="15598"/>
                  <a:pt x="37778" y="16001"/>
                </a:cubicBezTo>
                <a:cubicBezTo>
                  <a:pt x="39281" y="16367"/>
                  <a:pt x="40747" y="16807"/>
                  <a:pt x="42177" y="17247"/>
                </a:cubicBezTo>
                <a:cubicBezTo>
                  <a:pt x="40894" y="17247"/>
                  <a:pt x="39611" y="17247"/>
                  <a:pt x="38291" y="17211"/>
                </a:cubicBezTo>
                <a:cubicBezTo>
                  <a:pt x="36751" y="17137"/>
                  <a:pt x="35212" y="17027"/>
                  <a:pt x="33635" y="16844"/>
                </a:cubicBezTo>
                <a:cubicBezTo>
                  <a:pt x="32096" y="16697"/>
                  <a:pt x="30593" y="16477"/>
                  <a:pt x="29053" y="16184"/>
                </a:cubicBezTo>
                <a:cubicBezTo>
                  <a:pt x="27550" y="15891"/>
                  <a:pt x="26047" y="15524"/>
                  <a:pt x="24581" y="15121"/>
                </a:cubicBezTo>
                <a:cubicBezTo>
                  <a:pt x="23078" y="14681"/>
                  <a:pt x="21612" y="14205"/>
                  <a:pt x="20145" y="13618"/>
                </a:cubicBezTo>
                <a:lnTo>
                  <a:pt x="20072" y="13581"/>
                </a:lnTo>
                <a:cubicBezTo>
                  <a:pt x="20739" y="13523"/>
                  <a:pt x="21406" y="13485"/>
                  <a:pt x="22073" y="13485"/>
                </a:cubicBezTo>
                <a:close/>
                <a:moveTo>
                  <a:pt x="14353" y="3794"/>
                </a:moveTo>
                <a:cubicBezTo>
                  <a:pt x="14243" y="4490"/>
                  <a:pt x="14133" y="5187"/>
                  <a:pt x="13950" y="5883"/>
                </a:cubicBezTo>
                <a:cubicBezTo>
                  <a:pt x="13730" y="6946"/>
                  <a:pt x="13437" y="7973"/>
                  <a:pt x="13107" y="8999"/>
                </a:cubicBezTo>
                <a:cubicBezTo>
                  <a:pt x="12814" y="10026"/>
                  <a:pt x="12447" y="11015"/>
                  <a:pt x="12044" y="12005"/>
                </a:cubicBezTo>
                <a:cubicBezTo>
                  <a:pt x="11604" y="12995"/>
                  <a:pt x="11164" y="13985"/>
                  <a:pt x="10688" y="14938"/>
                </a:cubicBezTo>
                <a:cubicBezTo>
                  <a:pt x="10174" y="15891"/>
                  <a:pt x="9661" y="16807"/>
                  <a:pt x="9111" y="17724"/>
                </a:cubicBezTo>
                <a:cubicBezTo>
                  <a:pt x="9045" y="17757"/>
                  <a:pt x="9009" y="17790"/>
                  <a:pt x="8976" y="17849"/>
                </a:cubicBezTo>
                <a:lnTo>
                  <a:pt x="8976" y="17849"/>
                </a:lnTo>
                <a:cubicBezTo>
                  <a:pt x="9747" y="13838"/>
                  <a:pt x="11063" y="9972"/>
                  <a:pt x="12924" y="6360"/>
                </a:cubicBezTo>
                <a:cubicBezTo>
                  <a:pt x="13400" y="5480"/>
                  <a:pt x="13840" y="4637"/>
                  <a:pt x="14353" y="3794"/>
                </a:cubicBezTo>
                <a:close/>
                <a:moveTo>
                  <a:pt x="16296" y="15084"/>
                </a:moveTo>
                <a:cubicBezTo>
                  <a:pt x="17433" y="15084"/>
                  <a:pt x="18532" y="15231"/>
                  <a:pt x="19632" y="15488"/>
                </a:cubicBezTo>
                <a:cubicBezTo>
                  <a:pt x="21098" y="15818"/>
                  <a:pt x="22528" y="16184"/>
                  <a:pt x="23958" y="16551"/>
                </a:cubicBezTo>
                <a:cubicBezTo>
                  <a:pt x="25387" y="16917"/>
                  <a:pt x="26817" y="17321"/>
                  <a:pt x="28247" y="17724"/>
                </a:cubicBezTo>
                <a:cubicBezTo>
                  <a:pt x="29640" y="18164"/>
                  <a:pt x="31069" y="18604"/>
                  <a:pt x="32499" y="19043"/>
                </a:cubicBezTo>
                <a:cubicBezTo>
                  <a:pt x="33672" y="19447"/>
                  <a:pt x="34882" y="19887"/>
                  <a:pt x="36055" y="20290"/>
                </a:cubicBezTo>
                <a:cubicBezTo>
                  <a:pt x="35029" y="20143"/>
                  <a:pt x="33965" y="19997"/>
                  <a:pt x="32902" y="19777"/>
                </a:cubicBezTo>
                <a:cubicBezTo>
                  <a:pt x="31509" y="19520"/>
                  <a:pt x="30080" y="19190"/>
                  <a:pt x="28650" y="18860"/>
                </a:cubicBezTo>
                <a:cubicBezTo>
                  <a:pt x="27257" y="18494"/>
                  <a:pt x="25827" y="18090"/>
                  <a:pt x="24434" y="17687"/>
                </a:cubicBezTo>
                <a:cubicBezTo>
                  <a:pt x="23005" y="17284"/>
                  <a:pt x="21648" y="16844"/>
                  <a:pt x="20255" y="16404"/>
                </a:cubicBezTo>
                <a:cubicBezTo>
                  <a:pt x="18936" y="15964"/>
                  <a:pt x="17616" y="15524"/>
                  <a:pt x="16296" y="15084"/>
                </a:cubicBezTo>
                <a:close/>
                <a:moveTo>
                  <a:pt x="570" y="19997"/>
                </a:moveTo>
                <a:cubicBezTo>
                  <a:pt x="533" y="19997"/>
                  <a:pt x="497" y="20033"/>
                  <a:pt x="497" y="20107"/>
                </a:cubicBezTo>
                <a:lnTo>
                  <a:pt x="497" y="20363"/>
                </a:lnTo>
                <a:cubicBezTo>
                  <a:pt x="497" y="20400"/>
                  <a:pt x="533" y="20436"/>
                  <a:pt x="570" y="20436"/>
                </a:cubicBezTo>
                <a:cubicBezTo>
                  <a:pt x="607" y="20436"/>
                  <a:pt x="643" y="20400"/>
                  <a:pt x="643" y="20363"/>
                </a:cubicBezTo>
                <a:lnTo>
                  <a:pt x="643" y="20107"/>
                </a:lnTo>
                <a:cubicBezTo>
                  <a:pt x="643" y="20033"/>
                  <a:pt x="607" y="19997"/>
                  <a:pt x="570" y="19997"/>
                </a:cubicBezTo>
                <a:close/>
                <a:moveTo>
                  <a:pt x="12337" y="17321"/>
                </a:moveTo>
                <a:cubicBezTo>
                  <a:pt x="13034" y="17321"/>
                  <a:pt x="13693" y="17357"/>
                  <a:pt x="14390" y="17431"/>
                </a:cubicBezTo>
                <a:cubicBezTo>
                  <a:pt x="15746" y="17614"/>
                  <a:pt x="17103" y="17944"/>
                  <a:pt x="18459" y="18347"/>
                </a:cubicBezTo>
                <a:cubicBezTo>
                  <a:pt x="19779" y="18714"/>
                  <a:pt x="21098" y="19117"/>
                  <a:pt x="22418" y="19520"/>
                </a:cubicBezTo>
                <a:cubicBezTo>
                  <a:pt x="23738" y="19923"/>
                  <a:pt x="25057" y="20326"/>
                  <a:pt x="26341" y="20803"/>
                </a:cubicBezTo>
                <a:cubicBezTo>
                  <a:pt x="27147" y="21096"/>
                  <a:pt x="27953" y="21390"/>
                  <a:pt x="28723" y="21719"/>
                </a:cubicBezTo>
                <a:cubicBezTo>
                  <a:pt x="28063" y="21573"/>
                  <a:pt x="27404" y="21463"/>
                  <a:pt x="26744" y="21353"/>
                </a:cubicBezTo>
                <a:cubicBezTo>
                  <a:pt x="25351" y="21133"/>
                  <a:pt x="24031" y="20950"/>
                  <a:pt x="22675" y="20693"/>
                </a:cubicBezTo>
                <a:cubicBezTo>
                  <a:pt x="21318" y="20473"/>
                  <a:pt x="19962" y="20253"/>
                  <a:pt x="18642" y="19923"/>
                </a:cubicBezTo>
                <a:cubicBezTo>
                  <a:pt x="17286" y="19630"/>
                  <a:pt x="15966" y="19300"/>
                  <a:pt x="14647" y="18933"/>
                </a:cubicBezTo>
                <a:cubicBezTo>
                  <a:pt x="13364" y="18530"/>
                  <a:pt x="12081" y="18090"/>
                  <a:pt x="10834" y="17540"/>
                </a:cubicBezTo>
                <a:cubicBezTo>
                  <a:pt x="11311" y="17431"/>
                  <a:pt x="11824" y="17357"/>
                  <a:pt x="12337" y="17321"/>
                </a:cubicBezTo>
                <a:close/>
                <a:moveTo>
                  <a:pt x="34277" y="1"/>
                </a:moveTo>
                <a:cubicBezTo>
                  <a:pt x="34258" y="1"/>
                  <a:pt x="34240" y="6"/>
                  <a:pt x="34222" y="18"/>
                </a:cubicBezTo>
                <a:lnTo>
                  <a:pt x="34112" y="165"/>
                </a:lnTo>
                <a:lnTo>
                  <a:pt x="33929" y="311"/>
                </a:lnTo>
                <a:cubicBezTo>
                  <a:pt x="33159" y="934"/>
                  <a:pt x="32426" y="1558"/>
                  <a:pt x="31693" y="2181"/>
                </a:cubicBezTo>
                <a:cubicBezTo>
                  <a:pt x="30849" y="2914"/>
                  <a:pt x="30006" y="3647"/>
                  <a:pt x="29200" y="4417"/>
                </a:cubicBezTo>
                <a:cubicBezTo>
                  <a:pt x="28393" y="5187"/>
                  <a:pt x="27624" y="5957"/>
                  <a:pt x="26854" y="6763"/>
                </a:cubicBezTo>
                <a:cubicBezTo>
                  <a:pt x="26084" y="7570"/>
                  <a:pt x="25387" y="8376"/>
                  <a:pt x="24728" y="9256"/>
                </a:cubicBezTo>
                <a:cubicBezTo>
                  <a:pt x="24031" y="10136"/>
                  <a:pt x="23408" y="11015"/>
                  <a:pt x="22858" y="11968"/>
                </a:cubicBezTo>
                <a:cubicBezTo>
                  <a:pt x="22748" y="12042"/>
                  <a:pt x="22675" y="12078"/>
                  <a:pt x="22565" y="12115"/>
                </a:cubicBezTo>
                <a:cubicBezTo>
                  <a:pt x="22491" y="12152"/>
                  <a:pt x="22455" y="12225"/>
                  <a:pt x="22491" y="12262"/>
                </a:cubicBezTo>
                <a:cubicBezTo>
                  <a:pt x="21538" y="12592"/>
                  <a:pt x="20585" y="12922"/>
                  <a:pt x="19595" y="13288"/>
                </a:cubicBezTo>
                <a:cubicBezTo>
                  <a:pt x="19595" y="13288"/>
                  <a:pt x="19595" y="13252"/>
                  <a:pt x="19595" y="13252"/>
                </a:cubicBezTo>
                <a:cubicBezTo>
                  <a:pt x="20145" y="12592"/>
                  <a:pt x="20659" y="11895"/>
                  <a:pt x="21172" y="11199"/>
                </a:cubicBezTo>
                <a:cubicBezTo>
                  <a:pt x="21648" y="10539"/>
                  <a:pt x="22198" y="9696"/>
                  <a:pt x="22675" y="8889"/>
                </a:cubicBezTo>
                <a:cubicBezTo>
                  <a:pt x="23628" y="7313"/>
                  <a:pt x="24471" y="5700"/>
                  <a:pt x="25241" y="4014"/>
                </a:cubicBezTo>
                <a:cubicBezTo>
                  <a:pt x="25644" y="3061"/>
                  <a:pt x="26011" y="2107"/>
                  <a:pt x="26341" y="1118"/>
                </a:cubicBezTo>
                <a:cubicBezTo>
                  <a:pt x="26341" y="1047"/>
                  <a:pt x="26295" y="1006"/>
                  <a:pt x="26242" y="1006"/>
                </a:cubicBezTo>
                <a:cubicBezTo>
                  <a:pt x="26214" y="1006"/>
                  <a:pt x="26183" y="1018"/>
                  <a:pt x="26157" y="1044"/>
                </a:cubicBezTo>
                <a:cubicBezTo>
                  <a:pt x="25644" y="1851"/>
                  <a:pt x="25057" y="2621"/>
                  <a:pt x="24434" y="3317"/>
                </a:cubicBezTo>
                <a:cubicBezTo>
                  <a:pt x="23811" y="4050"/>
                  <a:pt x="23225" y="4747"/>
                  <a:pt x="22675" y="5517"/>
                </a:cubicBezTo>
                <a:cubicBezTo>
                  <a:pt x="21612" y="7020"/>
                  <a:pt x="20768" y="8669"/>
                  <a:pt x="20145" y="10392"/>
                </a:cubicBezTo>
                <a:cubicBezTo>
                  <a:pt x="19815" y="11382"/>
                  <a:pt x="19522" y="12372"/>
                  <a:pt x="19339" y="13398"/>
                </a:cubicBezTo>
                <a:cubicBezTo>
                  <a:pt x="18899" y="13545"/>
                  <a:pt x="18496" y="13691"/>
                  <a:pt x="18092" y="13875"/>
                </a:cubicBezTo>
                <a:cubicBezTo>
                  <a:pt x="17286" y="14168"/>
                  <a:pt x="16443" y="14498"/>
                  <a:pt x="15636" y="14828"/>
                </a:cubicBezTo>
                <a:lnTo>
                  <a:pt x="15563" y="14791"/>
                </a:lnTo>
                <a:cubicBezTo>
                  <a:pt x="15490" y="14791"/>
                  <a:pt x="15380" y="14864"/>
                  <a:pt x="15416" y="14938"/>
                </a:cubicBezTo>
                <a:lnTo>
                  <a:pt x="15270" y="14974"/>
                </a:lnTo>
                <a:lnTo>
                  <a:pt x="15196" y="14974"/>
                </a:lnTo>
                <a:cubicBezTo>
                  <a:pt x="15196" y="14974"/>
                  <a:pt x="15160" y="14974"/>
                  <a:pt x="15160" y="15011"/>
                </a:cubicBezTo>
                <a:cubicBezTo>
                  <a:pt x="14683" y="15231"/>
                  <a:pt x="14207" y="15414"/>
                  <a:pt x="13730" y="15634"/>
                </a:cubicBezTo>
                <a:cubicBezTo>
                  <a:pt x="13840" y="15488"/>
                  <a:pt x="13987" y="15304"/>
                  <a:pt x="14133" y="15194"/>
                </a:cubicBezTo>
                <a:cubicBezTo>
                  <a:pt x="14500" y="14754"/>
                  <a:pt x="14867" y="14315"/>
                  <a:pt x="15196" y="13875"/>
                </a:cubicBezTo>
                <a:cubicBezTo>
                  <a:pt x="15856" y="12922"/>
                  <a:pt x="16479" y="11932"/>
                  <a:pt x="17029" y="10942"/>
                </a:cubicBezTo>
                <a:cubicBezTo>
                  <a:pt x="17579" y="9916"/>
                  <a:pt x="18056" y="8853"/>
                  <a:pt x="18496" y="7789"/>
                </a:cubicBezTo>
                <a:cubicBezTo>
                  <a:pt x="18899" y="6726"/>
                  <a:pt x="19302" y="5627"/>
                  <a:pt x="19632" y="4490"/>
                </a:cubicBezTo>
                <a:cubicBezTo>
                  <a:pt x="19925" y="3391"/>
                  <a:pt x="20219" y="2254"/>
                  <a:pt x="20439" y="1118"/>
                </a:cubicBezTo>
                <a:cubicBezTo>
                  <a:pt x="20475" y="971"/>
                  <a:pt x="20512" y="824"/>
                  <a:pt x="20549" y="714"/>
                </a:cubicBezTo>
                <a:cubicBezTo>
                  <a:pt x="20549" y="609"/>
                  <a:pt x="20473" y="523"/>
                  <a:pt x="20404" y="523"/>
                </a:cubicBezTo>
                <a:cubicBezTo>
                  <a:pt x="20376" y="523"/>
                  <a:pt x="20349" y="537"/>
                  <a:pt x="20329" y="568"/>
                </a:cubicBezTo>
                <a:cubicBezTo>
                  <a:pt x="19632" y="1448"/>
                  <a:pt x="18936" y="2364"/>
                  <a:pt x="18312" y="3317"/>
                </a:cubicBezTo>
                <a:cubicBezTo>
                  <a:pt x="17689" y="4270"/>
                  <a:pt x="17103" y="5223"/>
                  <a:pt x="16553" y="6213"/>
                </a:cubicBezTo>
                <a:cubicBezTo>
                  <a:pt x="16040" y="7203"/>
                  <a:pt x="15526" y="8229"/>
                  <a:pt x="15086" y="9256"/>
                </a:cubicBezTo>
                <a:cubicBezTo>
                  <a:pt x="14683" y="10319"/>
                  <a:pt x="14280" y="11345"/>
                  <a:pt x="13950" y="12445"/>
                </a:cubicBezTo>
                <a:cubicBezTo>
                  <a:pt x="13584" y="13508"/>
                  <a:pt x="13327" y="14571"/>
                  <a:pt x="13070" y="15708"/>
                </a:cubicBezTo>
                <a:cubicBezTo>
                  <a:pt x="13070" y="15781"/>
                  <a:pt x="13070" y="15891"/>
                  <a:pt x="13034" y="15964"/>
                </a:cubicBezTo>
                <a:cubicBezTo>
                  <a:pt x="11751" y="16551"/>
                  <a:pt x="10504" y="17137"/>
                  <a:pt x="9221" y="17724"/>
                </a:cubicBezTo>
                <a:cubicBezTo>
                  <a:pt x="9734" y="16954"/>
                  <a:pt x="10248" y="16184"/>
                  <a:pt x="10688" y="15341"/>
                </a:cubicBezTo>
                <a:cubicBezTo>
                  <a:pt x="11201" y="14388"/>
                  <a:pt x="11641" y="13435"/>
                  <a:pt x="12081" y="12445"/>
                </a:cubicBezTo>
                <a:cubicBezTo>
                  <a:pt x="12520" y="11492"/>
                  <a:pt x="12887" y="10465"/>
                  <a:pt x="13254" y="9439"/>
                </a:cubicBezTo>
                <a:cubicBezTo>
                  <a:pt x="13584" y="8413"/>
                  <a:pt x="13877" y="7386"/>
                  <a:pt x="14133" y="6323"/>
                </a:cubicBezTo>
                <a:cubicBezTo>
                  <a:pt x="14353" y="5297"/>
                  <a:pt x="14573" y="4234"/>
                  <a:pt x="14720" y="3171"/>
                </a:cubicBezTo>
                <a:lnTo>
                  <a:pt x="14793" y="2767"/>
                </a:lnTo>
                <a:cubicBezTo>
                  <a:pt x="14793" y="2667"/>
                  <a:pt x="14716" y="2610"/>
                  <a:pt x="14640" y="2610"/>
                </a:cubicBezTo>
                <a:cubicBezTo>
                  <a:pt x="14578" y="2610"/>
                  <a:pt x="14516" y="2648"/>
                  <a:pt x="14500" y="2731"/>
                </a:cubicBezTo>
                <a:lnTo>
                  <a:pt x="14463" y="3097"/>
                </a:lnTo>
                <a:cubicBezTo>
                  <a:pt x="14427" y="3134"/>
                  <a:pt x="14390" y="3134"/>
                  <a:pt x="14390" y="3171"/>
                </a:cubicBezTo>
                <a:cubicBezTo>
                  <a:pt x="13290" y="4930"/>
                  <a:pt x="12337" y="6763"/>
                  <a:pt x="11494" y="8669"/>
                </a:cubicBezTo>
                <a:cubicBezTo>
                  <a:pt x="10688" y="10575"/>
                  <a:pt x="9991" y="12518"/>
                  <a:pt x="9441" y="14498"/>
                </a:cubicBezTo>
                <a:cubicBezTo>
                  <a:pt x="9148" y="15634"/>
                  <a:pt x="8891" y="16734"/>
                  <a:pt x="8671" y="17870"/>
                </a:cubicBezTo>
                <a:cubicBezTo>
                  <a:pt x="8671" y="17907"/>
                  <a:pt x="8671" y="17980"/>
                  <a:pt x="8708" y="17980"/>
                </a:cubicBezTo>
                <a:cubicBezTo>
                  <a:pt x="5959" y="19300"/>
                  <a:pt x="3356" y="20876"/>
                  <a:pt x="936" y="22709"/>
                </a:cubicBezTo>
                <a:cubicBezTo>
                  <a:pt x="643" y="22929"/>
                  <a:pt x="350" y="23186"/>
                  <a:pt x="57" y="23406"/>
                </a:cubicBezTo>
                <a:cubicBezTo>
                  <a:pt x="0" y="23462"/>
                  <a:pt x="52" y="23540"/>
                  <a:pt x="112" y="23540"/>
                </a:cubicBezTo>
                <a:cubicBezTo>
                  <a:pt x="131" y="23540"/>
                  <a:pt x="150" y="23533"/>
                  <a:pt x="167" y="23516"/>
                </a:cubicBezTo>
                <a:cubicBezTo>
                  <a:pt x="2696" y="21573"/>
                  <a:pt x="5409" y="19887"/>
                  <a:pt x="8268" y="18494"/>
                </a:cubicBezTo>
                <a:cubicBezTo>
                  <a:pt x="8928" y="18164"/>
                  <a:pt x="9588" y="17870"/>
                  <a:pt x="10248" y="17540"/>
                </a:cubicBezTo>
                <a:cubicBezTo>
                  <a:pt x="10248" y="17577"/>
                  <a:pt x="10284" y="17577"/>
                  <a:pt x="10321" y="17577"/>
                </a:cubicBezTo>
                <a:cubicBezTo>
                  <a:pt x="11531" y="18127"/>
                  <a:pt x="12777" y="18567"/>
                  <a:pt x="14023" y="18970"/>
                </a:cubicBezTo>
                <a:cubicBezTo>
                  <a:pt x="15343" y="19373"/>
                  <a:pt x="16663" y="19703"/>
                  <a:pt x="17982" y="20033"/>
                </a:cubicBezTo>
                <a:cubicBezTo>
                  <a:pt x="19339" y="20326"/>
                  <a:pt x="20659" y="20583"/>
                  <a:pt x="22015" y="20803"/>
                </a:cubicBezTo>
                <a:cubicBezTo>
                  <a:pt x="23371" y="21060"/>
                  <a:pt x="24764" y="21280"/>
                  <a:pt x="26121" y="21500"/>
                </a:cubicBezTo>
                <a:cubicBezTo>
                  <a:pt x="27514" y="21646"/>
                  <a:pt x="28870" y="21939"/>
                  <a:pt x="30226" y="22306"/>
                </a:cubicBezTo>
                <a:cubicBezTo>
                  <a:pt x="30373" y="22379"/>
                  <a:pt x="30556" y="22416"/>
                  <a:pt x="30703" y="22489"/>
                </a:cubicBezTo>
                <a:cubicBezTo>
                  <a:pt x="30721" y="22498"/>
                  <a:pt x="30738" y="22502"/>
                  <a:pt x="30755" y="22502"/>
                </a:cubicBezTo>
                <a:cubicBezTo>
                  <a:pt x="30873" y="22502"/>
                  <a:pt x="30941" y="22297"/>
                  <a:pt x="30813" y="22233"/>
                </a:cubicBezTo>
                <a:cubicBezTo>
                  <a:pt x="29530" y="21683"/>
                  <a:pt x="28247" y="21133"/>
                  <a:pt x="26927" y="20693"/>
                </a:cubicBezTo>
                <a:cubicBezTo>
                  <a:pt x="25607" y="20217"/>
                  <a:pt x="24288" y="19777"/>
                  <a:pt x="22968" y="19373"/>
                </a:cubicBezTo>
                <a:cubicBezTo>
                  <a:pt x="21612" y="18970"/>
                  <a:pt x="20292" y="18567"/>
                  <a:pt x="18936" y="18200"/>
                </a:cubicBezTo>
                <a:cubicBezTo>
                  <a:pt x="17579" y="17797"/>
                  <a:pt x="16223" y="17467"/>
                  <a:pt x="14830" y="17247"/>
                </a:cubicBezTo>
                <a:cubicBezTo>
                  <a:pt x="14230" y="17150"/>
                  <a:pt x="13629" y="17103"/>
                  <a:pt x="13029" y="17103"/>
                </a:cubicBezTo>
                <a:cubicBezTo>
                  <a:pt x="12273" y="17103"/>
                  <a:pt x="11517" y="17177"/>
                  <a:pt x="10761" y="17321"/>
                </a:cubicBezTo>
                <a:lnTo>
                  <a:pt x="10651" y="17357"/>
                </a:lnTo>
                <a:cubicBezTo>
                  <a:pt x="11384" y="16991"/>
                  <a:pt x="12154" y="16624"/>
                  <a:pt x="12924" y="16294"/>
                </a:cubicBezTo>
                <a:lnTo>
                  <a:pt x="12924" y="16294"/>
                </a:lnTo>
                <a:lnTo>
                  <a:pt x="12850" y="16404"/>
                </a:lnTo>
                <a:cubicBezTo>
                  <a:pt x="12850" y="16430"/>
                  <a:pt x="12869" y="16456"/>
                  <a:pt x="12892" y="16456"/>
                </a:cubicBezTo>
                <a:cubicBezTo>
                  <a:pt x="12902" y="16456"/>
                  <a:pt x="12913" y="16451"/>
                  <a:pt x="12924" y="16441"/>
                </a:cubicBezTo>
                <a:cubicBezTo>
                  <a:pt x="12997" y="16404"/>
                  <a:pt x="13070" y="16331"/>
                  <a:pt x="13144" y="16257"/>
                </a:cubicBezTo>
                <a:cubicBezTo>
                  <a:pt x="13180" y="16257"/>
                  <a:pt x="13254" y="16221"/>
                  <a:pt x="13254" y="16184"/>
                </a:cubicBezTo>
                <a:cubicBezTo>
                  <a:pt x="14023" y="15818"/>
                  <a:pt x="14830" y="15488"/>
                  <a:pt x="15636" y="15158"/>
                </a:cubicBezTo>
                <a:cubicBezTo>
                  <a:pt x="16993" y="15634"/>
                  <a:pt x="18312" y="16074"/>
                  <a:pt x="19669" y="16477"/>
                </a:cubicBezTo>
                <a:cubicBezTo>
                  <a:pt x="20988" y="16917"/>
                  <a:pt x="22491" y="17357"/>
                  <a:pt x="23848" y="17797"/>
                </a:cubicBezTo>
                <a:cubicBezTo>
                  <a:pt x="25241" y="18200"/>
                  <a:pt x="26670" y="18604"/>
                  <a:pt x="28100" y="18970"/>
                </a:cubicBezTo>
                <a:cubicBezTo>
                  <a:pt x="29493" y="19337"/>
                  <a:pt x="30923" y="19667"/>
                  <a:pt x="32352" y="19923"/>
                </a:cubicBezTo>
                <a:cubicBezTo>
                  <a:pt x="33782" y="20217"/>
                  <a:pt x="35248" y="20473"/>
                  <a:pt x="36678" y="20656"/>
                </a:cubicBezTo>
                <a:lnTo>
                  <a:pt x="37228" y="20693"/>
                </a:lnTo>
                <a:cubicBezTo>
                  <a:pt x="37375" y="20693"/>
                  <a:pt x="37375" y="20473"/>
                  <a:pt x="37265" y="20436"/>
                </a:cubicBezTo>
                <a:cubicBezTo>
                  <a:pt x="35872" y="19923"/>
                  <a:pt x="34442" y="19447"/>
                  <a:pt x="33049" y="18970"/>
                </a:cubicBezTo>
                <a:cubicBezTo>
                  <a:pt x="31619" y="18494"/>
                  <a:pt x="30226" y="18054"/>
                  <a:pt x="28797" y="17614"/>
                </a:cubicBezTo>
                <a:cubicBezTo>
                  <a:pt x="27367" y="17211"/>
                  <a:pt x="25901" y="16807"/>
                  <a:pt x="24471" y="16441"/>
                </a:cubicBezTo>
                <a:cubicBezTo>
                  <a:pt x="23041" y="16038"/>
                  <a:pt x="21575" y="15708"/>
                  <a:pt x="20145" y="15378"/>
                </a:cubicBezTo>
                <a:cubicBezTo>
                  <a:pt x="18826" y="15048"/>
                  <a:pt x="17506" y="14901"/>
                  <a:pt x="16186" y="14901"/>
                </a:cubicBezTo>
                <a:lnTo>
                  <a:pt x="17139" y="14535"/>
                </a:lnTo>
                <a:cubicBezTo>
                  <a:pt x="17873" y="14241"/>
                  <a:pt x="18569" y="13985"/>
                  <a:pt x="19302" y="13691"/>
                </a:cubicBezTo>
                <a:lnTo>
                  <a:pt x="19522" y="13655"/>
                </a:lnTo>
                <a:cubicBezTo>
                  <a:pt x="20952" y="14241"/>
                  <a:pt x="22418" y="14754"/>
                  <a:pt x="23921" y="15194"/>
                </a:cubicBezTo>
                <a:cubicBezTo>
                  <a:pt x="25424" y="15634"/>
                  <a:pt x="26927" y="16001"/>
                  <a:pt x="28430" y="16294"/>
                </a:cubicBezTo>
                <a:cubicBezTo>
                  <a:pt x="29970" y="16587"/>
                  <a:pt x="31509" y="16844"/>
                  <a:pt x="33012" y="17027"/>
                </a:cubicBezTo>
                <a:cubicBezTo>
                  <a:pt x="34552" y="17211"/>
                  <a:pt x="36128" y="17321"/>
                  <a:pt x="37705" y="17394"/>
                </a:cubicBezTo>
                <a:cubicBezTo>
                  <a:pt x="38832" y="17448"/>
                  <a:pt x="39978" y="17482"/>
                  <a:pt x="41116" y="17482"/>
                </a:cubicBezTo>
                <a:cubicBezTo>
                  <a:pt x="41532" y="17482"/>
                  <a:pt x="41948" y="17477"/>
                  <a:pt x="42360" y="17467"/>
                </a:cubicBezTo>
                <a:lnTo>
                  <a:pt x="42947" y="17467"/>
                </a:lnTo>
                <a:cubicBezTo>
                  <a:pt x="43057" y="17467"/>
                  <a:pt x="43093" y="17284"/>
                  <a:pt x="42947" y="17211"/>
                </a:cubicBezTo>
                <a:cubicBezTo>
                  <a:pt x="41444" y="16734"/>
                  <a:pt x="39904" y="16294"/>
                  <a:pt x="38364" y="15891"/>
                </a:cubicBezTo>
                <a:cubicBezTo>
                  <a:pt x="36861" y="15488"/>
                  <a:pt x="35285" y="15121"/>
                  <a:pt x="33709" y="14791"/>
                </a:cubicBezTo>
                <a:cubicBezTo>
                  <a:pt x="32169" y="14498"/>
                  <a:pt x="30593" y="14241"/>
                  <a:pt x="29017" y="13985"/>
                </a:cubicBezTo>
                <a:cubicBezTo>
                  <a:pt x="27440" y="13765"/>
                  <a:pt x="25864" y="13545"/>
                  <a:pt x="24288" y="13398"/>
                </a:cubicBezTo>
                <a:cubicBezTo>
                  <a:pt x="23591" y="13325"/>
                  <a:pt x="22885" y="13288"/>
                  <a:pt x="22180" y="13288"/>
                </a:cubicBezTo>
                <a:cubicBezTo>
                  <a:pt x="21474" y="13288"/>
                  <a:pt x="20768" y="13325"/>
                  <a:pt x="20072" y="13398"/>
                </a:cubicBezTo>
                <a:cubicBezTo>
                  <a:pt x="20915" y="13105"/>
                  <a:pt x="21758" y="12812"/>
                  <a:pt x="22601" y="12518"/>
                </a:cubicBezTo>
                <a:cubicBezTo>
                  <a:pt x="23974" y="12659"/>
                  <a:pt x="25347" y="12726"/>
                  <a:pt x="26720" y="12726"/>
                </a:cubicBezTo>
                <a:cubicBezTo>
                  <a:pt x="28573" y="12726"/>
                  <a:pt x="30426" y="12603"/>
                  <a:pt x="32279" y="12372"/>
                </a:cubicBezTo>
                <a:cubicBezTo>
                  <a:pt x="35505" y="11932"/>
                  <a:pt x="38658" y="11125"/>
                  <a:pt x="41700" y="9989"/>
                </a:cubicBezTo>
                <a:cubicBezTo>
                  <a:pt x="43423" y="9366"/>
                  <a:pt x="45073" y="8596"/>
                  <a:pt x="46686" y="7753"/>
                </a:cubicBezTo>
                <a:cubicBezTo>
                  <a:pt x="46796" y="7716"/>
                  <a:pt x="46759" y="7533"/>
                  <a:pt x="46649" y="7496"/>
                </a:cubicBezTo>
                <a:cubicBezTo>
                  <a:pt x="43387" y="7679"/>
                  <a:pt x="40161" y="8046"/>
                  <a:pt x="36935" y="8596"/>
                </a:cubicBezTo>
                <a:cubicBezTo>
                  <a:pt x="33709" y="9146"/>
                  <a:pt x="30520" y="9879"/>
                  <a:pt x="27367" y="10759"/>
                </a:cubicBezTo>
                <a:cubicBezTo>
                  <a:pt x="26084" y="11125"/>
                  <a:pt x="24801" y="11529"/>
                  <a:pt x="23518" y="11968"/>
                </a:cubicBezTo>
                <a:cubicBezTo>
                  <a:pt x="24251" y="11565"/>
                  <a:pt x="24911" y="11162"/>
                  <a:pt x="25607" y="10722"/>
                </a:cubicBezTo>
                <a:cubicBezTo>
                  <a:pt x="26524" y="10062"/>
                  <a:pt x="27367" y="9366"/>
                  <a:pt x="28173" y="8596"/>
                </a:cubicBezTo>
                <a:cubicBezTo>
                  <a:pt x="28980" y="7789"/>
                  <a:pt x="29713" y="6946"/>
                  <a:pt x="30373" y="6067"/>
                </a:cubicBezTo>
                <a:cubicBezTo>
                  <a:pt x="30703" y="5590"/>
                  <a:pt x="31033" y="5150"/>
                  <a:pt x="31289" y="4674"/>
                </a:cubicBezTo>
                <a:cubicBezTo>
                  <a:pt x="31583" y="4234"/>
                  <a:pt x="31876" y="3720"/>
                  <a:pt x="32133" y="3244"/>
                </a:cubicBezTo>
                <a:cubicBezTo>
                  <a:pt x="32609" y="2217"/>
                  <a:pt x="33269" y="1264"/>
                  <a:pt x="34039" y="495"/>
                </a:cubicBezTo>
                <a:lnTo>
                  <a:pt x="34369" y="201"/>
                </a:lnTo>
                <a:cubicBezTo>
                  <a:pt x="34461" y="140"/>
                  <a:pt x="34373" y="1"/>
                  <a:pt x="34277"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1"/>
          <p:cNvSpPr/>
          <p:nvPr/>
        </p:nvSpPr>
        <p:spPr>
          <a:xfrm rot="7219114">
            <a:off x="5086916" y="4224619"/>
            <a:ext cx="1722551" cy="994286"/>
          </a:xfrm>
          <a:custGeom>
            <a:avLst/>
            <a:gdLst/>
            <a:ahLst/>
            <a:cxnLst/>
            <a:rect l="l" t="t" r="r" b="b"/>
            <a:pathLst>
              <a:path w="58983" h="34046" extrusionOk="0">
                <a:moveTo>
                  <a:pt x="11649" y="1"/>
                </a:moveTo>
                <a:cubicBezTo>
                  <a:pt x="11530" y="1"/>
                  <a:pt x="11410" y="15"/>
                  <a:pt x="11291" y="46"/>
                </a:cubicBezTo>
                <a:cubicBezTo>
                  <a:pt x="10814" y="230"/>
                  <a:pt x="10411" y="559"/>
                  <a:pt x="10118" y="963"/>
                </a:cubicBezTo>
                <a:lnTo>
                  <a:pt x="0" y="12327"/>
                </a:lnTo>
                <a:cubicBezTo>
                  <a:pt x="7662" y="19218"/>
                  <a:pt x="15506" y="26183"/>
                  <a:pt x="24964" y="30252"/>
                </a:cubicBezTo>
                <a:cubicBezTo>
                  <a:pt x="30870" y="32789"/>
                  <a:pt x="37293" y="34045"/>
                  <a:pt x="43716" y="34045"/>
                </a:cubicBezTo>
                <a:cubicBezTo>
                  <a:pt x="48895" y="34045"/>
                  <a:pt x="54074" y="33229"/>
                  <a:pt x="58983" y="31609"/>
                </a:cubicBezTo>
                <a:lnTo>
                  <a:pt x="58983" y="15882"/>
                </a:lnTo>
                <a:cubicBezTo>
                  <a:pt x="58470" y="15992"/>
                  <a:pt x="57883" y="16066"/>
                  <a:pt x="57260" y="16176"/>
                </a:cubicBezTo>
                <a:cubicBezTo>
                  <a:pt x="56135" y="16285"/>
                  <a:pt x="54997" y="16341"/>
                  <a:pt x="53854" y="16341"/>
                </a:cubicBezTo>
                <a:cubicBezTo>
                  <a:pt x="52315" y="16341"/>
                  <a:pt x="50768" y="16239"/>
                  <a:pt x="49232" y="16029"/>
                </a:cubicBezTo>
                <a:cubicBezTo>
                  <a:pt x="36218" y="14379"/>
                  <a:pt x="23901" y="9174"/>
                  <a:pt x="13637" y="963"/>
                </a:cubicBezTo>
                <a:cubicBezTo>
                  <a:pt x="13071" y="522"/>
                  <a:pt x="12369" y="1"/>
                  <a:pt x="11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6" name="Google Shape;786;p21"/>
          <p:cNvGrpSpPr/>
          <p:nvPr/>
        </p:nvGrpSpPr>
        <p:grpSpPr>
          <a:xfrm>
            <a:off x="6047340" y="4370108"/>
            <a:ext cx="509469" cy="1115124"/>
            <a:chOff x="6047340" y="4370108"/>
            <a:chExt cx="509469" cy="1115124"/>
          </a:xfrm>
        </p:grpSpPr>
        <p:sp>
          <p:nvSpPr>
            <p:cNvPr id="787" name="Google Shape;787;p21"/>
            <p:cNvSpPr/>
            <p:nvPr/>
          </p:nvSpPr>
          <p:spPr>
            <a:xfrm rot="300718">
              <a:off x="6408140" y="4372492"/>
              <a:ext cx="56575" cy="45769"/>
            </a:xfrm>
            <a:custGeom>
              <a:avLst/>
              <a:gdLst/>
              <a:ahLst/>
              <a:cxnLst/>
              <a:rect l="l" t="t" r="r" b="b"/>
              <a:pathLst>
                <a:path w="1356" h="1097" extrusionOk="0">
                  <a:moveTo>
                    <a:pt x="277" y="334"/>
                  </a:moveTo>
                  <a:cubicBezTo>
                    <a:pt x="261" y="384"/>
                    <a:pt x="248" y="411"/>
                    <a:pt x="243" y="411"/>
                  </a:cubicBezTo>
                  <a:cubicBezTo>
                    <a:pt x="240" y="411"/>
                    <a:pt x="243" y="390"/>
                    <a:pt x="257" y="347"/>
                  </a:cubicBezTo>
                  <a:lnTo>
                    <a:pt x="277" y="334"/>
                  </a:lnTo>
                  <a:close/>
                  <a:moveTo>
                    <a:pt x="243" y="686"/>
                  </a:moveTo>
                  <a:lnTo>
                    <a:pt x="243" y="686"/>
                  </a:lnTo>
                  <a:cubicBezTo>
                    <a:pt x="248" y="686"/>
                    <a:pt x="261" y="713"/>
                    <a:pt x="277" y="764"/>
                  </a:cubicBezTo>
                  <a:lnTo>
                    <a:pt x="277" y="764"/>
                  </a:lnTo>
                  <a:lnTo>
                    <a:pt x="257" y="750"/>
                  </a:lnTo>
                  <a:cubicBezTo>
                    <a:pt x="243" y="707"/>
                    <a:pt x="240" y="686"/>
                    <a:pt x="243" y="686"/>
                  </a:cubicBezTo>
                  <a:close/>
                  <a:moveTo>
                    <a:pt x="846" y="1"/>
                  </a:moveTo>
                  <a:cubicBezTo>
                    <a:pt x="811" y="1"/>
                    <a:pt x="774" y="6"/>
                    <a:pt x="734" y="17"/>
                  </a:cubicBezTo>
                  <a:cubicBezTo>
                    <a:pt x="660" y="17"/>
                    <a:pt x="550" y="54"/>
                    <a:pt x="477" y="90"/>
                  </a:cubicBezTo>
                  <a:cubicBezTo>
                    <a:pt x="418" y="120"/>
                    <a:pt x="360" y="172"/>
                    <a:pt x="320" y="230"/>
                  </a:cubicBezTo>
                  <a:lnTo>
                    <a:pt x="320" y="230"/>
                  </a:lnTo>
                  <a:cubicBezTo>
                    <a:pt x="299" y="234"/>
                    <a:pt x="278" y="237"/>
                    <a:pt x="257" y="237"/>
                  </a:cubicBezTo>
                  <a:cubicBezTo>
                    <a:pt x="110" y="274"/>
                    <a:pt x="0" y="384"/>
                    <a:pt x="0" y="530"/>
                  </a:cubicBezTo>
                  <a:cubicBezTo>
                    <a:pt x="0" y="714"/>
                    <a:pt x="110" y="824"/>
                    <a:pt x="257" y="860"/>
                  </a:cubicBezTo>
                  <a:cubicBezTo>
                    <a:pt x="284" y="860"/>
                    <a:pt x="311" y="865"/>
                    <a:pt x="337" y="871"/>
                  </a:cubicBezTo>
                  <a:lnTo>
                    <a:pt x="337" y="871"/>
                  </a:lnTo>
                  <a:cubicBezTo>
                    <a:pt x="385" y="927"/>
                    <a:pt x="420" y="978"/>
                    <a:pt x="477" y="1007"/>
                  </a:cubicBezTo>
                  <a:cubicBezTo>
                    <a:pt x="550" y="1044"/>
                    <a:pt x="660" y="1080"/>
                    <a:pt x="734" y="1080"/>
                  </a:cubicBezTo>
                  <a:cubicBezTo>
                    <a:pt x="774" y="1091"/>
                    <a:pt x="811" y="1096"/>
                    <a:pt x="846" y="1096"/>
                  </a:cubicBezTo>
                  <a:cubicBezTo>
                    <a:pt x="1356" y="1096"/>
                    <a:pt x="1356" y="1"/>
                    <a:pt x="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1"/>
            <p:cNvSpPr/>
            <p:nvPr/>
          </p:nvSpPr>
          <p:spPr>
            <a:xfrm rot="300718">
              <a:off x="6496687" y="4605195"/>
              <a:ext cx="58161" cy="47438"/>
            </a:xfrm>
            <a:custGeom>
              <a:avLst/>
              <a:gdLst/>
              <a:ahLst/>
              <a:cxnLst/>
              <a:rect l="l" t="t" r="r" b="b"/>
              <a:pathLst>
                <a:path w="1394" h="1137" extrusionOk="0">
                  <a:moveTo>
                    <a:pt x="697" y="0"/>
                  </a:moveTo>
                  <a:cubicBezTo>
                    <a:pt x="0" y="73"/>
                    <a:pt x="0" y="1063"/>
                    <a:pt x="697" y="1137"/>
                  </a:cubicBezTo>
                  <a:cubicBezTo>
                    <a:pt x="1393" y="1063"/>
                    <a:pt x="1393" y="73"/>
                    <a:pt x="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1"/>
            <p:cNvSpPr/>
            <p:nvPr/>
          </p:nvSpPr>
          <p:spPr>
            <a:xfrm rot="300718">
              <a:off x="6220638" y="4506898"/>
              <a:ext cx="84153" cy="62750"/>
            </a:xfrm>
            <a:custGeom>
              <a:avLst/>
              <a:gdLst/>
              <a:ahLst/>
              <a:cxnLst/>
              <a:rect l="l" t="t" r="r" b="b"/>
              <a:pathLst>
                <a:path w="2017" h="1504" extrusionOk="0">
                  <a:moveTo>
                    <a:pt x="1027" y="1"/>
                  </a:moveTo>
                  <a:cubicBezTo>
                    <a:pt x="0" y="1"/>
                    <a:pt x="0" y="1504"/>
                    <a:pt x="1027" y="1504"/>
                  </a:cubicBezTo>
                  <a:cubicBezTo>
                    <a:pt x="2017" y="1504"/>
                    <a:pt x="2017" y="1"/>
                    <a:pt x="10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1"/>
            <p:cNvSpPr/>
            <p:nvPr/>
          </p:nvSpPr>
          <p:spPr>
            <a:xfrm rot="300718">
              <a:off x="6319461" y="4766607"/>
              <a:ext cx="67339" cy="55115"/>
            </a:xfrm>
            <a:custGeom>
              <a:avLst/>
              <a:gdLst/>
              <a:ahLst/>
              <a:cxnLst/>
              <a:rect l="l" t="t" r="r" b="b"/>
              <a:pathLst>
                <a:path w="1614" h="1321" extrusionOk="0">
                  <a:moveTo>
                    <a:pt x="807" y="1"/>
                  </a:moveTo>
                  <a:cubicBezTo>
                    <a:pt x="0" y="38"/>
                    <a:pt x="0" y="1247"/>
                    <a:pt x="807" y="1321"/>
                  </a:cubicBezTo>
                  <a:cubicBezTo>
                    <a:pt x="1613" y="1247"/>
                    <a:pt x="1613" y="38"/>
                    <a:pt x="8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1"/>
            <p:cNvSpPr/>
            <p:nvPr/>
          </p:nvSpPr>
          <p:spPr>
            <a:xfrm rot="300718">
              <a:off x="6145935" y="4818950"/>
              <a:ext cx="67298" cy="56659"/>
            </a:xfrm>
            <a:custGeom>
              <a:avLst/>
              <a:gdLst/>
              <a:ahLst/>
              <a:cxnLst/>
              <a:rect l="l" t="t" r="r" b="b"/>
              <a:pathLst>
                <a:path w="1613" h="1358" extrusionOk="0">
                  <a:moveTo>
                    <a:pt x="806" y="1"/>
                  </a:moveTo>
                  <a:cubicBezTo>
                    <a:pt x="0" y="74"/>
                    <a:pt x="0" y="1284"/>
                    <a:pt x="806" y="1357"/>
                  </a:cubicBezTo>
                  <a:cubicBezTo>
                    <a:pt x="1613" y="1284"/>
                    <a:pt x="1613" y="74"/>
                    <a:pt x="8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1"/>
            <p:cNvSpPr/>
            <p:nvPr/>
          </p:nvSpPr>
          <p:spPr>
            <a:xfrm rot="300718">
              <a:off x="6215837" y="4953860"/>
              <a:ext cx="62750" cy="47438"/>
            </a:xfrm>
            <a:custGeom>
              <a:avLst/>
              <a:gdLst/>
              <a:ahLst/>
              <a:cxnLst/>
              <a:rect l="l" t="t" r="r" b="b"/>
              <a:pathLst>
                <a:path w="1504" h="1137" extrusionOk="0">
                  <a:moveTo>
                    <a:pt x="734" y="0"/>
                  </a:moveTo>
                  <a:cubicBezTo>
                    <a:pt x="1" y="0"/>
                    <a:pt x="1" y="1136"/>
                    <a:pt x="734" y="1136"/>
                  </a:cubicBezTo>
                  <a:cubicBezTo>
                    <a:pt x="1504" y="1136"/>
                    <a:pt x="1504" y="0"/>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1"/>
            <p:cNvSpPr/>
            <p:nvPr/>
          </p:nvSpPr>
          <p:spPr>
            <a:xfrm rot="300718">
              <a:off x="6133607" y="5101773"/>
              <a:ext cx="64252" cy="52027"/>
            </a:xfrm>
            <a:custGeom>
              <a:avLst/>
              <a:gdLst/>
              <a:ahLst/>
              <a:cxnLst/>
              <a:rect l="l" t="t" r="r" b="b"/>
              <a:pathLst>
                <a:path w="1540" h="1247" extrusionOk="0">
                  <a:moveTo>
                    <a:pt x="770" y="1"/>
                  </a:moveTo>
                  <a:cubicBezTo>
                    <a:pt x="0" y="74"/>
                    <a:pt x="0" y="1210"/>
                    <a:pt x="770" y="1247"/>
                  </a:cubicBezTo>
                  <a:cubicBezTo>
                    <a:pt x="1540" y="1210"/>
                    <a:pt x="1540" y="74"/>
                    <a:pt x="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1"/>
            <p:cNvSpPr/>
            <p:nvPr/>
          </p:nvSpPr>
          <p:spPr>
            <a:xfrm rot="300718">
              <a:off x="6073120" y="5267021"/>
              <a:ext cx="67339" cy="50525"/>
            </a:xfrm>
            <a:custGeom>
              <a:avLst/>
              <a:gdLst/>
              <a:ahLst/>
              <a:cxnLst/>
              <a:rect l="l" t="t" r="r" b="b"/>
              <a:pathLst>
                <a:path w="1614" h="1211" extrusionOk="0">
                  <a:moveTo>
                    <a:pt x="807" y="1"/>
                  </a:moveTo>
                  <a:cubicBezTo>
                    <a:pt x="1" y="1"/>
                    <a:pt x="1" y="1210"/>
                    <a:pt x="807" y="1210"/>
                  </a:cubicBezTo>
                  <a:cubicBezTo>
                    <a:pt x="1613" y="1210"/>
                    <a:pt x="1613" y="1"/>
                    <a:pt x="8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1"/>
            <p:cNvSpPr/>
            <p:nvPr/>
          </p:nvSpPr>
          <p:spPr>
            <a:xfrm rot="300718">
              <a:off x="6049292" y="5435144"/>
              <a:ext cx="62750" cy="47438"/>
            </a:xfrm>
            <a:custGeom>
              <a:avLst/>
              <a:gdLst/>
              <a:ahLst/>
              <a:cxnLst/>
              <a:rect l="l" t="t" r="r" b="b"/>
              <a:pathLst>
                <a:path w="1504" h="1137" extrusionOk="0">
                  <a:moveTo>
                    <a:pt x="770" y="1"/>
                  </a:moveTo>
                  <a:cubicBezTo>
                    <a:pt x="1" y="1"/>
                    <a:pt x="1" y="1137"/>
                    <a:pt x="770" y="1137"/>
                  </a:cubicBezTo>
                  <a:cubicBezTo>
                    <a:pt x="1504" y="1137"/>
                    <a:pt x="1504" y="1"/>
                    <a:pt x="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6" name="Google Shape;796;p21"/>
          <p:cNvSpPr/>
          <p:nvPr/>
        </p:nvSpPr>
        <p:spPr>
          <a:xfrm rot="-5006909" flipH="1">
            <a:off x="-864415" y="1453642"/>
            <a:ext cx="2127165" cy="1555297"/>
          </a:xfrm>
          <a:custGeom>
            <a:avLst/>
            <a:gdLst/>
            <a:ahLst/>
            <a:cxnLst/>
            <a:rect l="l" t="t" r="r" b="b"/>
            <a:pathLst>
              <a:path w="85084" h="62210" extrusionOk="0">
                <a:moveTo>
                  <a:pt x="1" y="1"/>
                </a:moveTo>
                <a:lnTo>
                  <a:pt x="1" y="221"/>
                </a:lnTo>
                <a:lnTo>
                  <a:pt x="1064" y="1430"/>
                </a:lnTo>
                <a:cubicBezTo>
                  <a:pt x="3740" y="4400"/>
                  <a:pt x="6489" y="7479"/>
                  <a:pt x="8432" y="11035"/>
                </a:cubicBezTo>
                <a:cubicBezTo>
                  <a:pt x="10265" y="14444"/>
                  <a:pt x="11401" y="18256"/>
                  <a:pt x="12464" y="21886"/>
                </a:cubicBezTo>
                <a:cubicBezTo>
                  <a:pt x="14774" y="29987"/>
                  <a:pt x="17193" y="38345"/>
                  <a:pt x="18146" y="46850"/>
                </a:cubicBezTo>
                <a:cubicBezTo>
                  <a:pt x="18220" y="47290"/>
                  <a:pt x="18256" y="47803"/>
                  <a:pt x="18330" y="48279"/>
                </a:cubicBezTo>
                <a:cubicBezTo>
                  <a:pt x="18623" y="51065"/>
                  <a:pt x="18916" y="53961"/>
                  <a:pt x="20089" y="56527"/>
                </a:cubicBezTo>
                <a:cubicBezTo>
                  <a:pt x="20749" y="58067"/>
                  <a:pt x="21775" y="59423"/>
                  <a:pt x="23095" y="60523"/>
                </a:cubicBezTo>
                <a:cubicBezTo>
                  <a:pt x="24342" y="61549"/>
                  <a:pt x="25918" y="62136"/>
                  <a:pt x="27531" y="62209"/>
                </a:cubicBezTo>
                <a:lnTo>
                  <a:pt x="27604" y="62209"/>
                </a:lnTo>
                <a:cubicBezTo>
                  <a:pt x="31930" y="62136"/>
                  <a:pt x="34789" y="58030"/>
                  <a:pt x="37062" y="53998"/>
                </a:cubicBezTo>
                <a:cubicBezTo>
                  <a:pt x="39005" y="50515"/>
                  <a:pt x="41021" y="46886"/>
                  <a:pt x="42451" y="43001"/>
                </a:cubicBezTo>
                <a:cubicBezTo>
                  <a:pt x="43770" y="39371"/>
                  <a:pt x="44540" y="35522"/>
                  <a:pt x="45310" y="31783"/>
                </a:cubicBezTo>
                <a:cubicBezTo>
                  <a:pt x="45750" y="29620"/>
                  <a:pt x="46226" y="27348"/>
                  <a:pt x="46740" y="25148"/>
                </a:cubicBezTo>
                <a:cubicBezTo>
                  <a:pt x="46960" y="24085"/>
                  <a:pt x="47399" y="23059"/>
                  <a:pt x="48059" y="22179"/>
                </a:cubicBezTo>
                <a:cubicBezTo>
                  <a:pt x="48792" y="21336"/>
                  <a:pt x="49892" y="20859"/>
                  <a:pt x="50845" y="20419"/>
                </a:cubicBezTo>
                <a:lnTo>
                  <a:pt x="85047" y="5316"/>
                </a:lnTo>
                <a:lnTo>
                  <a:pt x="85084" y="5170"/>
                </a:lnTo>
                <a:lnTo>
                  <a:pt x="85084" y="5170"/>
                </a:lnTo>
                <a:lnTo>
                  <a:pt x="50809" y="20309"/>
                </a:lnTo>
                <a:cubicBezTo>
                  <a:pt x="49819" y="20749"/>
                  <a:pt x="48719" y="21226"/>
                  <a:pt x="47949" y="22105"/>
                </a:cubicBezTo>
                <a:cubicBezTo>
                  <a:pt x="47289" y="22985"/>
                  <a:pt x="46850" y="24012"/>
                  <a:pt x="46630" y="25111"/>
                </a:cubicBezTo>
                <a:cubicBezTo>
                  <a:pt x="46080" y="27311"/>
                  <a:pt x="45603" y="29584"/>
                  <a:pt x="45163" y="31747"/>
                </a:cubicBezTo>
                <a:cubicBezTo>
                  <a:pt x="44430" y="35486"/>
                  <a:pt x="43660" y="39335"/>
                  <a:pt x="42304" y="42964"/>
                </a:cubicBezTo>
                <a:cubicBezTo>
                  <a:pt x="40948" y="46813"/>
                  <a:pt x="38895" y="50405"/>
                  <a:pt x="36952" y="53925"/>
                </a:cubicBezTo>
                <a:cubicBezTo>
                  <a:pt x="34716" y="57920"/>
                  <a:pt x="31856" y="61989"/>
                  <a:pt x="27604" y="62026"/>
                </a:cubicBezTo>
                <a:lnTo>
                  <a:pt x="27567" y="62026"/>
                </a:lnTo>
                <a:cubicBezTo>
                  <a:pt x="25111" y="62026"/>
                  <a:pt x="21922" y="60303"/>
                  <a:pt x="20236" y="56454"/>
                </a:cubicBezTo>
                <a:cubicBezTo>
                  <a:pt x="19099" y="53888"/>
                  <a:pt x="18769" y="50992"/>
                  <a:pt x="18476" y="48206"/>
                </a:cubicBezTo>
                <a:cubicBezTo>
                  <a:pt x="18440" y="47766"/>
                  <a:pt x="18366" y="47253"/>
                  <a:pt x="18330" y="46776"/>
                </a:cubicBezTo>
                <a:cubicBezTo>
                  <a:pt x="17340" y="38272"/>
                  <a:pt x="14920" y="29914"/>
                  <a:pt x="12611" y="21812"/>
                </a:cubicBezTo>
                <a:cubicBezTo>
                  <a:pt x="11548" y="18146"/>
                  <a:pt x="10448" y="14371"/>
                  <a:pt x="8579" y="10925"/>
                </a:cubicBezTo>
                <a:cubicBezTo>
                  <a:pt x="6636" y="7369"/>
                  <a:pt x="3886" y="4290"/>
                  <a:pt x="1210" y="1320"/>
                </a:cubicBezTo>
                <a:lnTo>
                  <a:pt x="1"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7" name="Google Shape;797;p21"/>
          <p:cNvGrpSpPr/>
          <p:nvPr/>
        </p:nvGrpSpPr>
        <p:grpSpPr>
          <a:xfrm>
            <a:off x="-533296" y="1085932"/>
            <a:ext cx="1375048" cy="1242075"/>
            <a:chOff x="-533296" y="1085932"/>
            <a:chExt cx="1375048" cy="1242075"/>
          </a:xfrm>
        </p:grpSpPr>
        <p:sp>
          <p:nvSpPr>
            <p:cNvPr id="798" name="Google Shape;798;p21"/>
            <p:cNvSpPr/>
            <p:nvPr/>
          </p:nvSpPr>
          <p:spPr>
            <a:xfrm rot="4168206">
              <a:off x="-341588" y="1179438"/>
              <a:ext cx="931211" cy="1055062"/>
            </a:xfrm>
            <a:custGeom>
              <a:avLst/>
              <a:gdLst/>
              <a:ahLst/>
              <a:cxnLst/>
              <a:rect l="l" t="t" r="r" b="b"/>
              <a:pathLst>
                <a:path w="37248" h="42202" extrusionOk="0">
                  <a:moveTo>
                    <a:pt x="2456" y="1880"/>
                  </a:moveTo>
                  <a:lnTo>
                    <a:pt x="10047" y="6560"/>
                  </a:lnTo>
                  <a:lnTo>
                    <a:pt x="14885" y="9529"/>
                  </a:lnTo>
                  <a:cubicBezTo>
                    <a:pt x="16425" y="10482"/>
                    <a:pt x="18001" y="11362"/>
                    <a:pt x="19468" y="12425"/>
                  </a:cubicBezTo>
                  <a:cubicBezTo>
                    <a:pt x="20170" y="12905"/>
                    <a:pt x="20817" y="13451"/>
                    <a:pt x="21402" y="14058"/>
                  </a:cubicBezTo>
                  <a:lnTo>
                    <a:pt x="21402" y="14058"/>
                  </a:lnTo>
                  <a:cubicBezTo>
                    <a:pt x="18808" y="12956"/>
                    <a:pt x="16269" y="11697"/>
                    <a:pt x="13822" y="10299"/>
                  </a:cubicBezTo>
                  <a:cubicBezTo>
                    <a:pt x="10743" y="8502"/>
                    <a:pt x="7810" y="6450"/>
                    <a:pt x="5061" y="4177"/>
                  </a:cubicBezTo>
                  <a:cubicBezTo>
                    <a:pt x="4159" y="3442"/>
                    <a:pt x="3293" y="2672"/>
                    <a:pt x="2456" y="1880"/>
                  </a:cubicBezTo>
                  <a:close/>
                  <a:moveTo>
                    <a:pt x="415" y="1"/>
                  </a:moveTo>
                  <a:cubicBezTo>
                    <a:pt x="179" y="1"/>
                    <a:pt x="0" y="295"/>
                    <a:pt x="186" y="511"/>
                  </a:cubicBezTo>
                  <a:cubicBezTo>
                    <a:pt x="2752" y="3040"/>
                    <a:pt x="5501" y="5350"/>
                    <a:pt x="8434" y="7476"/>
                  </a:cubicBezTo>
                  <a:cubicBezTo>
                    <a:pt x="11366" y="9565"/>
                    <a:pt x="14482" y="11435"/>
                    <a:pt x="17745" y="13011"/>
                  </a:cubicBezTo>
                  <a:cubicBezTo>
                    <a:pt x="19190" y="13719"/>
                    <a:pt x="20684" y="14380"/>
                    <a:pt x="22205" y="14974"/>
                  </a:cubicBezTo>
                  <a:lnTo>
                    <a:pt x="22205" y="14974"/>
                  </a:lnTo>
                  <a:cubicBezTo>
                    <a:pt x="22470" y="15307"/>
                    <a:pt x="22718" y="15655"/>
                    <a:pt x="22950" y="16017"/>
                  </a:cubicBezTo>
                  <a:cubicBezTo>
                    <a:pt x="23903" y="17484"/>
                    <a:pt x="24673" y="19097"/>
                    <a:pt x="25480" y="20673"/>
                  </a:cubicBezTo>
                  <a:cubicBezTo>
                    <a:pt x="27276" y="24045"/>
                    <a:pt x="29036" y="27381"/>
                    <a:pt x="30832" y="30754"/>
                  </a:cubicBezTo>
                  <a:cubicBezTo>
                    <a:pt x="32628" y="34126"/>
                    <a:pt x="34388" y="37499"/>
                    <a:pt x="36221" y="40871"/>
                  </a:cubicBezTo>
                  <a:lnTo>
                    <a:pt x="36917" y="42118"/>
                  </a:lnTo>
                  <a:cubicBezTo>
                    <a:pt x="36941" y="42177"/>
                    <a:pt x="36988" y="42202"/>
                    <a:pt x="37037" y="42202"/>
                  </a:cubicBezTo>
                  <a:cubicBezTo>
                    <a:pt x="37138" y="42202"/>
                    <a:pt x="37248" y="42095"/>
                    <a:pt x="37174" y="41971"/>
                  </a:cubicBezTo>
                  <a:lnTo>
                    <a:pt x="37174" y="41971"/>
                  </a:lnTo>
                  <a:lnTo>
                    <a:pt x="37174" y="42008"/>
                  </a:lnTo>
                  <a:cubicBezTo>
                    <a:pt x="35451" y="38562"/>
                    <a:pt x="33691" y="35153"/>
                    <a:pt x="31932" y="31744"/>
                  </a:cubicBezTo>
                  <a:cubicBezTo>
                    <a:pt x="30135" y="28298"/>
                    <a:pt x="28376" y="24925"/>
                    <a:pt x="26579" y="21516"/>
                  </a:cubicBezTo>
                  <a:cubicBezTo>
                    <a:pt x="25736" y="19866"/>
                    <a:pt x="24930" y="18253"/>
                    <a:pt x="24050" y="16640"/>
                  </a:cubicBezTo>
                  <a:cubicBezTo>
                    <a:pt x="23811" y="16205"/>
                    <a:pt x="23549" y="15783"/>
                    <a:pt x="23266" y="15375"/>
                  </a:cubicBezTo>
                  <a:lnTo>
                    <a:pt x="23266" y="15375"/>
                  </a:lnTo>
                  <a:cubicBezTo>
                    <a:pt x="23283" y="15382"/>
                    <a:pt x="23300" y="15388"/>
                    <a:pt x="23317" y="15394"/>
                  </a:cubicBezTo>
                  <a:cubicBezTo>
                    <a:pt x="23345" y="15405"/>
                    <a:pt x="23372" y="15409"/>
                    <a:pt x="23397" y="15409"/>
                  </a:cubicBezTo>
                  <a:cubicBezTo>
                    <a:pt x="23634" y="15409"/>
                    <a:pt x="23725" y="14980"/>
                    <a:pt x="23427" y="14881"/>
                  </a:cubicBezTo>
                  <a:cubicBezTo>
                    <a:pt x="23176" y="14783"/>
                    <a:pt x="22926" y="14684"/>
                    <a:pt x="22676" y="14584"/>
                  </a:cubicBezTo>
                  <a:lnTo>
                    <a:pt x="22676" y="14584"/>
                  </a:lnTo>
                  <a:cubicBezTo>
                    <a:pt x="22149" y="13924"/>
                    <a:pt x="21565" y="13311"/>
                    <a:pt x="20934" y="12755"/>
                  </a:cubicBezTo>
                  <a:cubicBezTo>
                    <a:pt x="19504" y="11692"/>
                    <a:pt x="18038" y="10739"/>
                    <a:pt x="16498" y="9859"/>
                  </a:cubicBezTo>
                  <a:lnTo>
                    <a:pt x="11586" y="6816"/>
                  </a:lnTo>
                  <a:lnTo>
                    <a:pt x="1762" y="804"/>
                  </a:lnTo>
                  <a:lnTo>
                    <a:pt x="651" y="97"/>
                  </a:lnTo>
                  <a:lnTo>
                    <a:pt x="651" y="97"/>
                  </a:lnTo>
                  <a:cubicBezTo>
                    <a:pt x="643" y="89"/>
                    <a:pt x="634" y="80"/>
                    <a:pt x="625" y="71"/>
                  </a:cubicBezTo>
                  <a:lnTo>
                    <a:pt x="621" y="78"/>
                  </a:lnTo>
                  <a:lnTo>
                    <a:pt x="552" y="34"/>
                  </a:lnTo>
                  <a:cubicBezTo>
                    <a:pt x="506" y="11"/>
                    <a:pt x="459" y="1"/>
                    <a:pt x="4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1"/>
            <p:cNvSpPr/>
            <p:nvPr/>
          </p:nvSpPr>
          <p:spPr>
            <a:xfrm rot="4168206">
              <a:off x="272267" y="1721801"/>
              <a:ext cx="38525" cy="261803"/>
            </a:xfrm>
            <a:custGeom>
              <a:avLst/>
              <a:gdLst/>
              <a:ahLst/>
              <a:cxnLst/>
              <a:rect l="l" t="t" r="r" b="b"/>
              <a:pathLst>
                <a:path w="1541" h="10472" extrusionOk="0">
                  <a:moveTo>
                    <a:pt x="757" y="1375"/>
                  </a:moveTo>
                  <a:lnTo>
                    <a:pt x="757" y="1375"/>
                  </a:lnTo>
                  <a:cubicBezTo>
                    <a:pt x="970" y="2562"/>
                    <a:pt x="1029" y="3765"/>
                    <a:pt x="917" y="4968"/>
                  </a:cubicBezTo>
                  <a:cubicBezTo>
                    <a:pt x="844" y="5738"/>
                    <a:pt x="697" y="6544"/>
                    <a:pt x="514" y="7314"/>
                  </a:cubicBezTo>
                  <a:cubicBezTo>
                    <a:pt x="513" y="7317"/>
                    <a:pt x="512" y="7320"/>
                    <a:pt x="510" y="7323"/>
                  </a:cubicBezTo>
                  <a:lnTo>
                    <a:pt x="510" y="7323"/>
                  </a:lnTo>
                  <a:cubicBezTo>
                    <a:pt x="464" y="6662"/>
                    <a:pt x="441" y="5968"/>
                    <a:pt x="441" y="5298"/>
                  </a:cubicBezTo>
                  <a:cubicBezTo>
                    <a:pt x="441" y="3984"/>
                    <a:pt x="552" y="2671"/>
                    <a:pt x="757" y="1375"/>
                  </a:cubicBezTo>
                  <a:close/>
                  <a:moveTo>
                    <a:pt x="734" y="1"/>
                  </a:moveTo>
                  <a:cubicBezTo>
                    <a:pt x="642" y="1"/>
                    <a:pt x="551" y="56"/>
                    <a:pt x="514" y="166"/>
                  </a:cubicBezTo>
                  <a:cubicBezTo>
                    <a:pt x="148" y="1852"/>
                    <a:pt x="1" y="3575"/>
                    <a:pt x="38" y="5298"/>
                  </a:cubicBezTo>
                  <a:cubicBezTo>
                    <a:pt x="38" y="6141"/>
                    <a:pt x="74" y="7021"/>
                    <a:pt x="184" y="7864"/>
                  </a:cubicBezTo>
                  <a:cubicBezTo>
                    <a:pt x="197" y="8014"/>
                    <a:pt x="211" y="8163"/>
                    <a:pt x="228" y="8311"/>
                  </a:cubicBezTo>
                  <a:lnTo>
                    <a:pt x="228" y="8311"/>
                  </a:lnTo>
                  <a:cubicBezTo>
                    <a:pt x="152" y="8732"/>
                    <a:pt x="127" y="9159"/>
                    <a:pt x="148" y="9587"/>
                  </a:cubicBezTo>
                  <a:cubicBezTo>
                    <a:pt x="148" y="9752"/>
                    <a:pt x="267" y="9834"/>
                    <a:pt x="386" y="9834"/>
                  </a:cubicBezTo>
                  <a:cubicBezTo>
                    <a:pt x="424" y="9834"/>
                    <a:pt x="461" y="9826"/>
                    <a:pt x="495" y="9809"/>
                  </a:cubicBezTo>
                  <a:lnTo>
                    <a:pt x="495" y="9809"/>
                  </a:lnTo>
                  <a:cubicBezTo>
                    <a:pt x="545" y="10006"/>
                    <a:pt x="600" y="10201"/>
                    <a:pt x="661" y="10393"/>
                  </a:cubicBezTo>
                  <a:cubicBezTo>
                    <a:pt x="678" y="10444"/>
                    <a:pt x="726" y="10472"/>
                    <a:pt x="774" y="10472"/>
                  </a:cubicBezTo>
                  <a:cubicBezTo>
                    <a:pt x="828" y="10472"/>
                    <a:pt x="881" y="10435"/>
                    <a:pt x="881" y="10357"/>
                  </a:cubicBezTo>
                  <a:lnTo>
                    <a:pt x="881" y="10320"/>
                  </a:lnTo>
                  <a:cubicBezTo>
                    <a:pt x="822" y="9889"/>
                    <a:pt x="753" y="9449"/>
                    <a:pt x="690" y="9003"/>
                  </a:cubicBezTo>
                  <a:lnTo>
                    <a:pt x="690" y="9003"/>
                  </a:lnTo>
                  <a:cubicBezTo>
                    <a:pt x="773" y="8393"/>
                    <a:pt x="897" y="7788"/>
                    <a:pt x="1064" y="7204"/>
                  </a:cubicBezTo>
                  <a:cubicBezTo>
                    <a:pt x="1247" y="6434"/>
                    <a:pt x="1357" y="5664"/>
                    <a:pt x="1431" y="4858"/>
                  </a:cubicBezTo>
                  <a:cubicBezTo>
                    <a:pt x="1541" y="3282"/>
                    <a:pt x="1357" y="1705"/>
                    <a:pt x="954" y="166"/>
                  </a:cubicBezTo>
                  <a:cubicBezTo>
                    <a:pt x="917" y="56"/>
                    <a:pt x="826" y="1"/>
                    <a:pt x="7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1"/>
            <p:cNvSpPr/>
            <p:nvPr/>
          </p:nvSpPr>
          <p:spPr>
            <a:xfrm rot="4168206">
              <a:off x="2238" y="1645005"/>
              <a:ext cx="336904" cy="244378"/>
            </a:xfrm>
            <a:custGeom>
              <a:avLst/>
              <a:gdLst/>
              <a:ahLst/>
              <a:cxnLst/>
              <a:rect l="l" t="t" r="r" b="b"/>
              <a:pathLst>
                <a:path w="13476" h="9775" extrusionOk="0">
                  <a:moveTo>
                    <a:pt x="1793" y="925"/>
                  </a:moveTo>
                  <a:cubicBezTo>
                    <a:pt x="5163" y="1974"/>
                    <a:pt x="8204" y="3873"/>
                    <a:pt x="10574" y="6498"/>
                  </a:cubicBezTo>
                  <a:cubicBezTo>
                    <a:pt x="11302" y="7259"/>
                    <a:pt x="11940" y="8080"/>
                    <a:pt x="12516" y="8961"/>
                  </a:cubicBezTo>
                  <a:lnTo>
                    <a:pt x="12516" y="8961"/>
                  </a:lnTo>
                  <a:cubicBezTo>
                    <a:pt x="8852" y="7596"/>
                    <a:pt x="6232" y="4636"/>
                    <a:pt x="3315" y="2136"/>
                  </a:cubicBezTo>
                  <a:cubicBezTo>
                    <a:pt x="2828" y="1710"/>
                    <a:pt x="2319" y="1306"/>
                    <a:pt x="1793" y="925"/>
                  </a:cubicBezTo>
                  <a:close/>
                  <a:moveTo>
                    <a:pt x="12920" y="9101"/>
                  </a:moveTo>
                  <a:lnTo>
                    <a:pt x="12923" y="9105"/>
                  </a:lnTo>
                  <a:lnTo>
                    <a:pt x="12923" y="9105"/>
                  </a:lnTo>
                  <a:cubicBezTo>
                    <a:pt x="12923" y="9104"/>
                    <a:pt x="12922" y="9104"/>
                    <a:pt x="12921" y="9104"/>
                  </a:cubicBezTo>
                  <a:lnTo>
                    <a:pt x="12921" y="9104"/>
                  </a:lnTo>
                  <a:cubicBezTo>
                    <a:pt x="12921" y="9103"/>
                    <a:pt x="12920" y="9102"/>
                    <a:pt x="12920" y="9101"/>
                  </a:cubicBezTo>
                  <a:close/>
                  <a:moveTo>
                    <a:pt x="386" y="1"/>
                  </a:moveTo>
                  <a:cubicBezTo>
                    <a:pt x="136" y="1"/>
                    <a:pt x="1" y="355"/>
                    <a:pt x="236" y="523"/>
                  </a:cubicBezTo>
                  <a:cubicBezTo>
                    <a:pt x="3829" y="2686"/>
                    <a:pt x="6321" y="6132"/>
                    <a:pt x="9877" y="8331"/>
                  </a:cubicBezTo>
                  <a:cubicBezTo>
                    <a:pt x="10830" y="8954"/>
                    <a:pt x="11857" y="9431"/>
                    <a:pt x="12956" y="9761"/>
                  </a:cubicBezTo>
                  <a:cubicBezTo>
                    <a:pt x="12991" y="9770"/>
                    <a:pt x="13023" y="9774"/>
                    <a:pt x="13054" y="9774"/>
                  </a:cubicBezTo>
                  <a:cubicBezTo>
                    <a:pt x="13381" y="9774"/>
                    <a:pt x="13475" y="9275"/>
                    <a:pt x="13140" y="9174"/>
                  </a:cubicBezTo>
                  <a:cubicBezTo>
                    <a:pt x="13073" y="9153"/>
                    <a:pt x="13007" y="9132"/>
                    <a:pt x="12941" y="9110"/>
                  </a:cubicBezTo>
                  <a:lnTo>
                    <a:pt x="12941" y="9110"/>
                  </a:lnTo>
                  <a:cubicBezTo>
                    <a:pt x="10851" y="5494"/>
                    <a:pt x="7631" y="2682"/>
                    <a:pt x="3792" y="1073"/>
                  </a:cubicBezTo>
                  <a:cubicBezTo>
                    <a:pt x="2692" y="633"/>
                    <a:pt x="1592" y="266"/>
                    <a:pt x="456" y="10"/>
                  </a:cubicBezTo>
                  <a:cubicBezTo>
                    <a:pt x="432" y="4"/>
                    <a:pt x="409" y="1"/>
                    <a:pt x="3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1"/>
            <p:cNvSpPr/>
            <p:nvPr/>
          </p:nvSpPr>
          <p:spPr>
            <a:xfrm rot="4168206">
              <a:off x="172075" y="1815443"/>
              <a:ext cx="52251" cy="329404"/>
            </a:xfrm>
            <a:custGeom>
              <a:avLst/>
              <a:gdLst/>
              <a:ahLst/>
              <a:cxnLst/>
              <a:rect l="l" t="t" r="r" b="b"/>
              <a:pathLst>
                <a:path w="2090" h="13176" extrusionOk="0">
                  <a:moveTo>
                    <a:pt x="897" y="1697"/>
                  </a:moveTo>
                  <a:cubicBezTo>
                    <a:pt x="1435" y="4326"/>
                    <a:pt x="1524" y="7020"/>
                    <a:pt x="1210" y="9687"/>
                  </a:cubicBezTo>
                  <a:cubicBezTo>
                    <a:pt x="1147" y="10271"/>
                    <a:pt x="1049" y="10854"/>
                    <a:pt x="936" y="11438"/>
                  </a:cubicBezTo>
                  <a:lnTo>
                    <a:pt x="936" y="11438"/>
                  </a:lnTo>
                  <a:cubicBezTo>
                    <a:pt x="827" y="10793"/>
                    <a:pt x="729" y="10148"/>
                    <a:pt x="660" y="9504"/>
                  </a:cubicBezTo>
                  <a:cubicBezTo>
                    <a:pt x="587" y="8514"/>
                    <a:pt x="513" y="7488"/>
                    <a:pt x="513" y="6461"/>
                  </a:cubicBezTo>
                  <a:cubicBezTo>
                    <a:pt x="513" y="4862"/>
                    <a:pt x="647" y="3262"/>
                    <a:pt x="897" y="1697"/>
                  </a:cubicBezTo>
                  <a:close/>
                  <a:moveTo>
                    <a:pt x="880" y="0"/>
                  </a:moveTo>
                  <a:cubicBezTo>
                    <a:pt x="770" y="0"/>
                    <a:pt x="660" y="64"/>
                    <a:pt x="623" y="193"/>
                  </a:cubicBezTo>
                  <a:cubicBezTo>
                    <a:pt x="184" y="2246"/>
                    <a:pt x="0" y="4335"/>
                    <a:pt x="0" y="6461"/>
                  </a:cubicBezTo>
                  <a:cubicBezTo>
                    <a:pt x="0" y="8514"/>
                    <a:pt x="212" y="10566"/>
                    <a:pt x="706" y="12550"/>
                  </a:cubicBezTo>
                  <a:lnTo>
                    <a:pt x="706" y="12550"/>
                  </a:lnTo>
                  <a:cubicBezTo>
                    <a:pt x="691" y="12622"/>
                    <a:pt x="676" y="12694"/>
                    <a:pt x="660" y="12766"/>
                  </a:cubicBezTo>
                  <a:cubicBezTo>
                    <a:pt x="593" y="13012"/>
                    <a:pt x="784" y="13176"/>
                    <a:pt x="969" y="13176"/>
                  </a:cubicBezTo>
                  <a:cubicBezTo>
                    <a:pt x="1087" y="13176"/>
                    <a:pt x="1204" y="13108"/>
                    <a:pt x="1247" y="12950"/>
                  </a:cubicBezTo>
                  <a:cubicBezTo>
                    <a:pt x="1833" y="10860"/>
                    <a:pt x="2090" y="8697"/>
                    <a:pt x="2016" y="6571"/>
                  </a:cubicBezTo>
                  <a:cubicBezTo>
                    <a:pt x="1980" y="4408"/>
                    <a:pt x="1686" y="2282"/>
                    <a:pt x="1137" y="193"/>
                  </a:cubicBezTo>
                  <a:cubicBezTo>
                    <a:pt x="1100" y="64"/>
                    <a:pt x="990" y="0"/>
                    <a:pt x="8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1"/>
            <p:cNvSpPr/>
            <p:nvPr/>
          </p:nvSpPr>
          <p:spPr>
            <a:xfrm rot="4168206">
              <a:off x="392956" y="1280242"/>
              <a:ext cx="236053" cy="618007"/>
            </a:xfrm>
            <a:custGeom>
              <a:avLst/>
              <a:gdLst/>
              <a:ahLst/>
              <a:cxnLst/>
              <a:rect l="l" t="t" r="r" b="b"/>
              <a:pathLst>
                <a:path w="9442" h="24720" extrusionOk="0">
                  <a:moveTo>
                    <a:pt x="1334" y="1388"/>
                  </a:moveTo>
                  <a:cubicBezTo>
                    <a:pt x="2725" y="4292"/>
                    <a:pt x="4104" y="7184"/>
                    <a:pt x="5096" y="10225"/>
                  </a:cubicBezTo>
                  <a:cubicBezTo>
                    <a:pt x="5645" y="11875"/>
                    <a:pt x="6049" y="13598"/>
                    <a:pt x="6342" y="15358"/>
                  </a:cubicBezTo>
                  <a:cubicBezTo>
                    <a:pt x="6546" y="16787"/>
                    <a:pt x="6624" y="18248"/>
                    <a:pt x="6839" y="19681"/>
                  </a:cubicBezTo>
                  <a:lnTo>
                    <a:pt x="6839" y="19681"/>
                  </a:lnTo>
                  <a:cubicBezTo>
                    <a:pt x="6595" y="19180"/>
                    <a:pt x="6306" y="18693"/>
                    <a:pt x="6012" y="18217"/>
                  </a:cubicBezTo>
                  <a:cubicBezTo>
                    <a:pt x="5169" y="16934"/>
                    <a:pt x="4436" y="15614"/>
                    <a:pt x="3776" y="14221"/>
                  </a:cubicBezTo>
                  <a:cubicBezTo>
                    <a:pt x="2456" y="11472"/>
                    <a:pt x="1613" y="8502"/>
                    <a:pt x="1320" y="5497"/>
                  </a:cubicBezTo>
                  <a:cubicBezTo>
                    <a:pt x="1173" y="4121"/>
                    <a:pt x="1191" y="2745"/>
                    <a:pt x="1334" y="1388"/>
                  </a:cubicBezTo>
                  <a:close/>
                  <a:moveTo>
                    <a:pt x="1153" y="0"/>
                  </a:moveTo>
                  <a:cubicBezTo>
                    <a:pt x="1009" y="0"/>
                    <a:pt x="864" y="75"/>
                    <a:pt x="843" y="218"/>
                  </a:cubicBezTo>
                  <a:cubicBezTo>
                    <a:pt x="0" y="6266"/>
                    <a:pt x="1760" y="12498"/>
                    <a:pt x="5059" y="17630"/>
                  </a:cubicBezTo>
                  <a:cubicBezTo>
                    <a:pt x="5975" y="19060"/>
                    <a:pt x="7185" y="20490"/>
                    <a:pt x="7295" y="22286"/>
                  </a:cubicBezTo>
                  <a:cubicBezTo>
                    <a:pt x="7295" y="22359"/>
                    <a:pt x="7350" y="22396"/>
                    <a:pt x="7405" y="22396"/>
                  </a:cubicBezTo>
                  <a:cubicBezTo>
                    <a:pt x="7425" y="22396"/>
                    <a:pt x="7444" y="22391"/>
                    <a:pt x="7462" y="22382"/>
                  </a:cubicBezTo>
                  <a:lnTo>
                    <a:pt x="7462" y="22382"/>
                  </a:lnTo>
                  <a:cubicBezTo>
                    <a:pt x="7467" y="22399"/>
                    <a:pt x="7473" y="22416"/>
                    <a:pt x="7478" y="22433"/>
                  </a:cubicBezTo>
                  <a:cubicBezTo>
                    <a:pt x="7808" y="23239"/>
                    <a:pt x="8248" y="23972"/>
                    <a:pt x="8798" y="24632"/>
                  </a:cubicBezTo>
                  <a:cubicBezTo>
                    <a:pt x="8851" y="24693"/>
                    <a:pt x="8918" y="24719"/>
                    <a:pt x="8987" y="24719"/>
                  </a:cubicBezTo>
                  <a:cubicBezTo>
                    <a:pt x="9206" y="24719"/>
                    <a:pt x="9442" y="24461"/>
                    <a:pt x="9275" y="24265"/>
                  </a:cubicBezTo>
                  <a:cubicBezTo>
                    <a:pt x="8432" y="23019"/>
                    <a:pt x="7882" y="21626"/>
                    <a:pt x="7662" y="20123"/>
                  </a:cubicBezTo>
                  <a:cubicBezTo>
                    <a:pt x="7368" y="18620"/>
                    <a:pt x="7295" y="17080"/>
                    <a:pt x="7075" y="15577"/>
                  </a:cubicBezTo>
                  <a:cubicBezTo>
                    <a:pt x="6525" y="12132"/>
                    <a:pt x="5499" y="8759"/>
                    <a:pt x="3996" y="5570"/>
                  </a:cubicBezTo>
                  <a:cubicBezTo>
                    <a:pt x="3189" y="3737"/>
                    <a:pt x="2310" y="1941"/>
                    <a:pt x="1430" y="144"/>
                  </a:cubicBezTo>
                  <a:cubicBezTo>
                    <a:pt x="1381" y="47"/>
                    <a:pt x="1268" y="0"/>
                    <a:pt x="1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3">
  <p:cSld name="TITLE_ONLY_2_1">
    <p:spTree>
      <p:nvGrpSpPr>
        <p:cNvPr id="1" name="Shape 971"/>
        <p:cNvGrpSpPr/>
        <p:nvPr/>
      </p:nvGrpSpPr>
      <p:grpSpPr>
        <a:xfrm>
          <a:off x="0" y="0"/>
          <a:ext cx="0" cy="0"/>
          <a:chOff x="0" y="0"/>
          <a:chExt cx="0" cy="0"/>
        </a:xfrm>
      </p:grpSpPr>
      <p:sp>
        <p:nvSpPr>
          <p:cNvPr id="972" name="Google Shape;972;p28"/>
          <p:cNvSpPr/>
          <p:nvPr/>
        </p:nvSpPr>
        <p:spPr>
          <a:xfrm flipH="1">
            <a:off x="8499012" y="-337"/>
            <a:ext cx="741826" cy="1079669"/>
          </a:xfrm>
          <a:custGeom>
            <a:avLst/>
            <a:gdLst/>
            <a:ahLst/>
            <a:cxnLst/>
            <a:rect l="l" t="t" r="r" b="b"/>
            <a:pathLst>
              <a:path w="24709" h="35962" extrusionOk="0">
                <a:moveTo>
                  <a:pt x="20466" y="0"/>
                </a:moveTo>
                <a:cubicBezTo>
                  <a:pt x="12438" y="0"/>
                  <a:pt x="4856" y="4425"/>
                  <a:pt x="0" y="10778"/>
                </a:cubicBezTo>
                <a:lnTo>
                  <a:pt x="0" y="35962"/>
                </a:lnTo>
                <a:lnTo>
                  <a:pt x="9605" y="35962"/>
                </a:lnTo>
                <a:cubicBezTo>
                  <a:pt x="8469" y="31599"/>
                  <a:pt x="8285" y="27091"/>
                  <a:pt x="9568" y="22838"/>
                </a:cubicBezTo>
                <a:cubicBezTo>
                  <a:pt x="11468" y="16504"/>
                  <a:pt x="17355" y="11116"/>
                  <a:pt x="23887" y="11116"/>
                </a:cubicBezTo>
                <a:cubicBezTo>
                  <a:pt x="24160" y="11116"/>
                  <a:pt x="24433" y="11125"/>
                  <a:pt x="24708" y="11144"/>
                </a:cubicBezTo>
                <a:cubicBezTo>
                  <a:pt x="22985" y="7552"/>
                  <a:pt x="21592" y="3813"/>
                  <a:pt x="20566" y="0"/>
                </a:cubicBezTo>
                <a:cubicBezTo>
                  <a:pt x="20533" y="0"/>
                  <a:pt x="20500" y="0"/>
                  <a:pt x="204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8"/>
          <p:cNvSpPr/>
          <p:nvPr/>
        </p:nvSpPr>
        <p:spPr>
          <a:xfrm rot="10800000" flipH="1">
            <a:off x="6496625" y="4489979"/>
            <a:ext cx="4026435" cy="852546"/>
          </a:xfrm>
          <a:custGeom>
            <a:avLst/>
            <a:gdLst/>
            <a:ahLst/>
            <a:cxnLst/>
            <a:rect l="l" t="t" r="r" b="b"/>
            <a:pathLst>
              <a:path w="85085" h="25745" extrusionOk="0">
                <a:moveTo>
                  <a:pt x="1" y="0"/>
                </a:moveTo>
                <a:lnTo>
                  <a:pt x="1" y="2530"/>
                </a:lnTo>
                <a:cubicBezTo>
                  <a:pt x="7662" y="6306"/>
                  <a:pt x="12941" y="13674"/>
                  <a:pt x="19906" y="18696"/>
                </a:cubicBezTo>
                <a:cubicBezTo>
                  <a:pt x="20126" y="18879"/>
                  <a:pt x="20346" y="19026"/>
                  <a:pt x="20603" y="19209"/>
                </a:cubicBezTo>
                <a:cubicBezTo>
                  <a:pt x="26913" y="23518"/>
                  <a:pt x="34555" y="25744"/>
                  <a:pt x="42184" y="25744"/>
                </a:cubicBezTo>
                <a:cubicBezTo>
                  <a:pt x="47275" y="25744"/>
                  <a:pt x="52360" y="24753"/>
                  <a:pt x="57041" y="22728"/>
                </a:cubicBezTo>
                <a:cubicBezTo>
                  <a:pt x="67232" y="18329"/>
                  <a:pt x="74967" y="9751"/>
                  <a:pt x="85084" y="5206"/>
                </a:cubicBezTo>
                <a:lnTo>
                  <a:pt x="850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8"/>
          <p:cNvSpPr/>
          <p:nvPr/>
        </p:nvSpPr>
        <p:spPr>
          <a:xfrm rot="-2579604">
            <a:off x="-1995447" y="-80327"/>
            <a:ext cx="3264667" cy="2604858"/>
          </a:xfrm>
          <a:custGeom>
            <a:avLst/>
            <a:gdLst/>
            <a:ahLst/>
            <a:cxnLst/>
            <a:rect l="l" t="t" r="r" b="b"/>
            <a:pathLst>
              <a:path w="85084" h="67888" extrusionOk="0">
                <a:moveTo>
                  <a:pt x="1" y="0"/>
                </a:moveTo>
                <a:lnTo>
                  <a:pt x="1" y="30903"/>
                </a:lnTo>
                <a:lnTo>
                  <a:pt x="28337" y="61109"/>
                </a:lnTo>
                <a:cubicBezTo>
                  <a:pt x="29914" y="62795"/>
                  <a:pt x="31526" y="64482"/>
                  <a:pt x="33506" y="65691"/>
                </a:cubicBezTo>
                <a:cubicBezTo>
                  <a:pt x="36362" y="67405"/>
                  <a:pt x="39723" y="67888"/>
                  <a:pt x="43095" y="67888"/>
                </a:cubicBezTo>
                <a:cubicBezTo>
                  <a:pt x="44267" y="67888"/>
                  <a:pt x="45440" y="67829"/>
                  <a:pt x="46593" y="67744"/>
                </a:cubicBezTo>
                <a:cubicBezTo>
                  <a:pt x="47253" y="67744"/>
                  <a:pt x="47913" y="67598"/>
                  <a:pt x="48499" y="67268"/>
                </a:cubicBezTo>
                <a:cubicBezTo>
                  <a:pt x="49122" y="66791"/>
                  <a:pt x="49452" y="66058"/>
                  <a:pt x="49746" y="65325"/>
                </a:cubicBezTo>
                <a:cubicBezTo>
                  <a:pt x="52752" y="57883"/>
                  <a:pt x="56637" y="50845"/>
                  <a:pt x="61293" y="44356"/>
                </a:cubicBezTo>
                <a:cubicBezTo>
                  <a:pt x="63822" y="40837"/>
                  <a:pt x="66718" y="37355"/>
                  <a:pt x="70677" y="35595"/>
                </a:cubicBezTo>
                <a:cubicBezTo>
                  <a:pt x="72400" y="34825"/>
                  <a:pt x="74233" y="34422"/>
                  <a:pt x="75993" y="33872"/>
                </a:cubicBezTo>
                <a:cubicBezTo>
                  <a:pt x="79145" y="32882"/>
                  <a:pt x="82115" y="31379"/>
                  <a:pt x="85047" y="29840"/>
                </a:cubicBezTo>
                <a:lnTo>
                  <a:pt x="85084" y="8688"/>
                </a:lnTo>
                <a:lnTo>
                  <a:pt x="85084" y="8688"/>
                </a:lnTo>
                <a:cubicBezTo>
                  <a:pt x="84937" y="8835"/>
                  <a:pt x="84791" y="9018"/>
                  <a:pt x="84644" y="9165"/>
                </a:cubicBezTo>
                <a:cubicBezTo>
                  <a:pt x="82078" y="11914"/>
                  <a:pt x="79182" y="14297"/>
                  <a:pt x="75993" y="16276"/>
                </a:cubicBezTo>
                <a:cubicBezTo>
                  <a:pt x="69242" y="20370"/>
                  <a:pt x="61568" y="22478"/>
                  <a:pt x="53829" y="22478"/>
                </a:cubicBezTo>
                <a:cubicBezTo>
                  <a:pt x="49719" y="22478"/>
                  <a:pt x="45590" y="21884"/>
                  <a:pt x="41571" y="20675"/>
                </a:cubicBezTo>
                <a:cubicBezTo>
                  <a:pt x="36585" y="19172"/>
                  <a:pt x="31966" y="16716"/>
                  <a:pt x="27347" y="1433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8"/>
          <p:cNvSpPr txBox="1">
            <a:spLocks noGrp="1"/>
          </p:cNvSpPr>
          <p:nvPr>
            <p:ph type="ctrTitle"/>
          </p:nvPr>
        </p:nvSpPr>
        <p:spPr>
          <a:xfrm>
            <a:off x="713250" y="420624"/>
            <a:ext cx="77175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b="0">
                <a:solidFill>
                  <a:schemeClr val="accent3"/>
                </a:solidFill>
                <a:latin typeface="Calistoga"/>
                <a:ea typeface="Calistoga"/>
                <a:cs typeface="Calistoga"/>
                <a:sym typeface="Calistoga"/>
              </a:defRPr>
            </a:lvl1pPr>
            <a:lvl2pPr lvl="1" algn="r" rtl="0">
              <a:spcBef>
                <a:spcPts val="0"/>
              </a:spcBef>
              <a:spcAft>
                <a:spcPts val="0"/>
              </a:spcAft>
              <a:buClr>
                <a:schemeClr val="accent4"/>
              </a:buClr>
              <a:buSzPts val="1800"/>
              <a:buNone/>
              <a:defRPr sz="1800">
                <a:solidFill>
                  <a:schemeClr val="accent4"/>
                </a:solidFill>
              </a:defRPr>
            </a:lvl2pPr>
            <a:lvl3pPr lvl="2" algn="r" rtl="0">
              <a:spcBef>
                <a:spcPts val="0"/>
              </a:spcBef>
              <a:spcAft>
                <a:spcPts val="0"/>
              </a:spcAft>
              <a:buClr>
                <a:schemeClr val="accent4"/>
              </a:buClr>
              <a:buSzPts val="1800"/>
              <a:buNone/>
              <a:defRPr sz="1800">
                <a:solidFill>
                  <a:schemeClr val="accent4"/>
                </a:solidFill>
              </a:defRPr>
            </a:lvl3pPr>
            <a:lvl4pPr lvl="3" algn="r" rtl="0">
              <a:spcBef>
                <a:spcPts val="0"/>
              </a:spcBef>
              <a:spcAft>
                <a:spcPts val="0"/>
              </a:spcAft>
              <a:buClr>
                <a:schemeClr val="accent4"/>
              </a:buClr>
              <a:buSzPts val="1800"/>
              <a:buNone/>
              <a:defRPr sz="1800">
                <a:solidFill>
                  <a:schemeClr val="accent4"/>
                </a:solidFill>
              </a:defRPr>
            </a:lvl4pPr>
            <a:lvl5pPr lvl="4" algn="r" rtl="0">
              <a:spcBef>
                <a:spcPts val="0"/>
              </a:spcBef>
              <a:spcAft>
                <a:spcPts val="0"/>
              </a:spcAft>
              <a:buClr>
                <a:schemeClr val="accent4"/>
              </a:buClr>
              <a:buSzPts val="1800"/>
              <a:buNone/>
              <a:defRPr sz="1800">
                <a:solidFill>
                  <a:schemeClr val="accent4"/>
                </a:solidFill>
              </a:defRPr>
            </a:lvl5pPr>
            <a:lvl6pPr lvl="5" algn="r" rtl="0">
              <a:spcBef>
                <a:spcPts val="0"/>
              </a:spcBef>
              <a:spcAft>
                <a:spcPts val="0"/>
              </a:spcAft>
              <a:buClr>
                <a:schemeClr val="accent4"/>
              </a:buClr>
              <a:buSzPts val="1800"/>
              <a:buNone/>
              <a:defRPr sz="1800">
                <a:solidFill>
                  <a:schemeClr val="accent4"/>
                </a:solidFill>
              </a:defRPr>
            </a:lvl6pPr>
            <a:lvl7pPr lvl="6" algn="r" rtl="0">
              <a:spcBef>
                <a:spcPts val="0"/>
              </a:spcBef>
              <a:spcAft>
                <a:spcPts val="0"/>
              </a:spcAft>
              <a:buClr>
                <a:schemeClr val="accent4"/>
              </a:buClr>
              <a:buSzPts val="1800"/>
              <a:buNone/>
              <a:defRPr sz="1800">
                <a:solidFill>
                  <a:schemeClr val="accent4"/>
                </a:solidFill>
              </a:defRPr>
            </a:lvl7pPr>
            <a:lvl8pPr lvl="7" algn="r" rtl="0">
              <a:spcBef>
                <a:spcPts val="0"/>
              </a:spcBef>
              <a:spcAft>
                <a:spcPts val="0"/>
              </a:spcAft>
              <a:buClr>
                <a:schemeClr val="accent4"/>
              </a:buClr>
              <a:buSzPts val="1800"/>
              <a:buNone/>
              <a:defRPr sz="1800">
                <a:solidFill>
                  <a:schemeClr val="accent4"/>
                </a:solidFill>
              </a:defRPr>
            </a:lvl8pPr>
            <a:lvl9pPr lvl="8" algn="r" rtl="0">
              <a:spcBef>
                <a:spcPts val="0"/>
              </a:spcBef>
              <a:spcAft>
                <a:spcPts val="0"/>
              </a:spcAft>
              <a:buClr>
                <a:schemeClr val="accent4"/>
              </a:buClr>
              <a:buSzPts val="1800"/>
              <a:buNone/>
              <a:defRPr sz="1800">
                <a:solidFill>
                  <a:schemeClr val="accent4"/>
                </a:solidFill>
              </a:defRPr>
            </a:lvl9pPr>
          </a:lstStyle>
          <a:p>
            <a:endParaRPr/>
          </a:p>
        </p:txBody>
      </p:sp>
      <p:grpSp>
        <p:nvGrpSpPr>
          <p:cNvPr id="976" name="Google Shape;976;p28"/>
          <p:cNvGrpSpPr/>
          <p:nvPr/>
        </p:nvGrpSpPr>
        <p:grpSpPr>
          <a:xfrm>
            <a:off x="-582213" y="3630384"/>
            <a:ext cx="1395308" cy="1361806"/>
            <a:chOff x="-605888" y="3025234"/>
            <a:chExt cx="1395308" cy="1361806"/>
          </a:xfrm>
        </p:grpSpPr>
        <p:sp>
          <p:nvSpPr>
            <p:cNvPr id="977" name="Google Shape;977;p28"/>
            <p:cNvSpPr/>
            <p:nvPr/>
          </p:nvSpPr>
          <p:spPr>
            <a:xfrm rot="3361624">
              <a:off x="-373834" y="3178614"/>
              <a:ext cx="931198" cy="1055048"/>
            </a:xfrm>
            <a:custGeom>
              <a:avLst/>
              <a:gdLst/>
              <a:ahLst/>
              <a:cxnLst/>
              <a:rect l="l" t="t" r="r" b="b"/>
              <a:pathLst>
                <a:path w="37248" h="42202" extrusionOk="0">
                  <a:moveTo>
                    <a:pt x="2456" y="1880"/>
                  </a:moveTo>
                  <a:lnTo>
                    <a:pt x="10047" y="6560"/>
                  </a:lnTo>
                  <a:lnTo>
                    <a:pt x="14885" y="9529"/>
                  </a:lnTo>
                  <a:cubicBezTo>
                    <a:pt x="16425" y="10482"/>
                    <a:pt x="18001" y="11362"/>
                    <a:pt x="19468" y="12425"/>
                  </a:cubicBezTo>
                  <a:cubicBezTo>
                    <a:pt x="20170" y="12905"/>
                    <a:pt x="20817" y="13451"/>
                    <a:pt x="21402" y="14058"/>
                  </a:cubicBezTo>
                  <a:lnTo>
                    <a:pt x="21402" y="14058"/>
                  </a:lnTo>
                  <a:cubicBezTo>
                    <a:pt x="18808" y="12956"/>
                    <a:pt x="16269" y="11697"/>
                    <a:pt x="13822" y="10299"/>
                  </a:cubicBezTo>
                  <a:cubicBezTo>
                    <a:pt x="10743" y="8502"/>
                    <a:pt x="7810" y="6450"/>
                    <a:pt x="5061" y="4177"/>
                  </a:cubicBezTo>
                  <a:cubicBezTo>
                    <a:pt x="4159" y="3442"/>
                    <a:pt x="3293" y="2672"/>
                    <a:pt x="2456" y="1880"/>
                  </a:cubicBezTo>
                  <a:close/>
                  <a:moveTo>
                    <a:pt x="415" y="1"/>
                  </a:moveTo>
                  <a:cubicBezTo>
                    <a:pt x="179" y="1"/>
                    <a:pt x="0" y="295"/>
                    <a:pt x="186" y="511"/>
                  </a:cubicBezTo>
                  <a:cubicBezTo>
                    <a:pt x="2752" y="3040"/>
                    <a:pt x="5501" y="5350"/>
                    <a:pt x="8434" y="7476"/>
                  </a:cubicBezTo>
                  <a:cubicBezTo>
                    <a:pt x="11366" y="9565"/>
                    <a:pt x="14482" y="11435"/>
                    <a:pt x="17745" y="13011"/>
                  </a:cubicBezTo>
                  <a:cubicBezTo>
                    <a:pt x="19190" y="13719"/>
                    <a:pt x="20684" y="14380"/>
                    <a:pt x="22205" y="14974"/>
                  </a:cubicBezTo>
                  <a:lnTo>
                    <a:pt x="22205" y="14974"/>
                  </a:lnTo>
                  <a:cubicBezTo>
                    <a:pt x="22470" y="15307"/>
                    <a:pt x="22718" y="15655"/>
                    <a:pt x="22950" y="16017"/>
                  </a:cubicBezTo>
                  <a:cubicBezTo>
                    <a:pt x="23903" y="17484"/>
                    <a:pt x="24673" y="19097"/>
                    <a:pt x="25480" y="20673"/>
                  </a:cubicBezTo>
                  <a:cubicBezTo>
                    <a:pt x="27276" y="24045"/>
                    <a:pt x="29036" y="27381"/>
                    <a:pt x="30832" y="30754"/>
                  </a:cubicBezTo>
                  <a:cubicBezTo>
                    <a:pt x="32628" y="34126"/>
                    <a:pt x="34388" y="37499"/>
                    <a:pt x="36221" y="40871"/>
                  </a:cubicBezTo>
                  <a:lnTo>
                    <a:pt x="36917" y="42118"/>
                  </a:lnTo>
                  <a:cubicBezTo>
                    <a:pt x="36941" y="42177"/>
                    <a:pt x="36988" y="42202"/>
                    <a:pt x="37037" y="42202"/>
                  </a:cubicBezTo>
                  <a:cubicBezTo>
                    <a:pt x="37138" y="42202"/>
                    <a:pt x="37248" y="42095"/>
                    <a:pt x="37174" y="41971"/>
                  </a:cubicBezTo>
                  <a:lnTo>
                    <a:pt x="37174" y="41971"/>
                  </a:lnTo>
                  <a:lnTo>
                    <a:pt x="37174" y="42008"/>
                  </a:lnTo>
                  <a:cubicBezTo>
                    <a:pt x="35451" y="38562"/>
                    <a:pt x="33691" y="35153"/>
                    <a:pt x="31932" y="31744"/>
                  </a:cubicBezTo>
                  <a:cubicBezTo>
                    <a:pt x="30135" y="28298"/>
                    <a:pt x="28376" y="24925"/>
                    <a:pt x="26579" y="21516"/>
                  </a:cubicBezTo>
                  <a:cubicBezTo>
                    <a:pt x="25736" y="19866"/>
                    <a:pt x="24930" y="18253"/>
                    <a:pt x="24050" y="16640"/>
                  </a:cubicBezTo>
                  <a:cubicBezTo>
                    <a:pt x="23811" y="16205"/>
                    <a:pt x="23549" y="15783"/>
                    <a:pt x="23266" y="15375"/>
                  </a:cubicBezTo>
                  <a:lnTo>
                    <a:pt x="23266" y="15375"/>
                  </a:lnTo>
                  <a:cubicBezTo>
                    <a:pt x="23283" y="15382"/>
                    <a:pt x="23300" y="15388"/>
                    <a:pt x="23317" y="15394"/>
                  </a:cubicBezTo>
                  <a:cubicBezTo>
                    <a:pt x="23345" y="15405"/>
                    <a:pt x="23372" y="15409"/>
                    <a:pt x="23397" y="15409"/>
                  </a:cubicBezTo>
                  <a:cubicBezTo>
                    <a:pt x="23634" y="15409"/>
                    <a:pt x="23725" y="14980"/>
                    <a:pt x="23427" y="14881"/>
                  </a:cubicBezTo>
                  <a:cubicBezTo>
                    <a:pt x="23176" y="14783"/>
                    <a:pt x="22926" y="14684"/>
                    <a:pt x="22676" y="14584"/>
                  </a:cubicBezTo>
                  <a:lnTo>
                    <a:pt x="22676" y="14584"/>
                  </a:lnTo>
                  <a:cubicBezTo>
                    <a:pt x="22149" y="13924"/>
                    <a:pt x="21565" y="13311"/>
                    <a:pt x="20934" y="12755"/>
                  </a:cubicBezTo>
                  <a:cubicBezTo>
                    <a:pt x="19504" y="11692"/>
                    <a:pt x="18038" y="10739"/>
                    <a:pt x="16498" y="9859"/>
                  </a:cubicBezTo>
                  <a:lnTo>
                    <a:pt x="11586" y="6816"/>
                  </a:lnTo>
                  <a:lnTo>
                    <a:pt x="1762" y="804"/>
                  </a:lnTo>
                  <a:lnTo>
                    <a:pt x="651" y="97"/>
                  </a:lnTo>
                  <a:lnTo>
                    <a:pt x="651" y="97"/>
                  </a:lnTo>
                  <a:cubicBezTo>
                    <a:pt x="643" y="89"/>
                    <a:pt x="634" y="80"/>
                    <a:pt x="625" y="71"/>
                  </a:cubicBezTo>
                  <a:lnTo>
                    <a:pt x="621" y="78"/>
                  </a:lnTo>
                  <a:lnTo>
                    <a:pt x="552" y="34"/>
                  </a:lnTo>
                  <a:cubicBezTo>
                    <a:pt x="506" y="11"/>
                    <a:pt x="459" y="1"/>
                    <a:pt x="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8"/>
            <p:cNvSpPr/>
            <p:nvPr/>
          </p:nvSpPr>
          <p:spPr>
            <a:xfrm rot="3361624">
              <a:off x="297454" y="3636353"/>
              <a:ext cx="33025" cy="118625"/>
            </a:xfrm>
            <a:custGeom>
              <a:avLst/>
              <a:gdLst/>
              <a:ahLst/>
              <a:cxnLst/>
              <a:rect l="l" t="t" r="r" b="b"/>
              <a:pathLst>
                <a:path w="1321" h="4745" extrusionOk="0">
                  <a:moveTo>
                    <a:pt x="639" y="1472"/>
                  </a:moveTo>
                  <a:lnTo>
                    <a:pt x="639" y="1472"/>
                  </a:lnTo>
                  <a:cubicBezTo>
                    <a:pt x="735" y="2324"/>
                    <a:pt x="667" y="3191"/>
                    <a:pt x="435" y="4014"/>
                  </a:cubicBezTo>
                  <a:lnTo>
                    <a:pt x="435" y="4014"/>
                  </a:lnTo>
                  <a:cubicBezTo>
                    <a:pt x="431" y="3162"/>
                    <a:pt x="499" y="2312"/>
                    <a:pt x="639" y="1472"/>
                  </a:cubicBezTo>
                  <a:close/>
                  <a:moveTo>
                    <a:pt x="661" y="0"/>
                  </a:moveTo>
                  <a:cubicBezTo>
                    <a:pt x="569" y="0"/>
                    <a:pt x="477" y="55"/>
                    <a:pt x="441" y="165"/>
                  </a:cubicBezTo>
                  <a:cubicBezTo>
                    <a:pt x="74" y="1558"/>
                    <a:pt x="1" y="2988"/>
                    <a:pt x="184" y="4381"/>
                  </a:cubicBezTo>
                  <a:cubicBezTo>
                    <a:pt x="198" y="4449"/>
                    <a:pt x="236" y="4487"/>
                    <a:pt x="281" y="4498"/>
                  </a:cubicBezTo>
                  <a:lnTo>
                    <a:pt x="281" y="4498"/>
                  </a:lnTo>
                  <a:cubicBezTo>
                    <a:pt x="250" y="4652"/>
                    <a:pt x="378" y="4745"/>
                    <a:pt x="517" y="4745"/>
                  </a:cubicBezTo>
                  <a:cubicBezTo>
                    <a:pt x="613" y="4745"/>
                    <a:pt x="714" y="4700"/>
                    <a:pt x="771" y="4601"/>
                  </a:cubicBezTo>
                  <a:cubicBezTo>
                    <a:pt x="1284" y="3171"/>
                    <a:pt x="1320" y="1595"/>
                    <a:pt x="880" y="165"/>
                  </a:cubicBezTo>
                  <a:cubicBezTo>
                    <a:pt x="844" y="55"/>
                    <a:pt x="752" y="0"/>
                    <a:pt x="6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8"/>
            <p:cNvSpPr/>
            <p:nvPr/>
          </p:nvSpPr>
          <p:spPr>
            <a:xfrm rot="3361624">
              <a:off x="269249" y="3678053"/>
              <a:ext cx="38525" cy="261799"/>
            </a:xfrm>
            <a:custGeom>
              <a:avLst/>
              <a:gdLst/>
              <a:ahLst/>
              <a:cxnLst/>
              <a:rect l="l" t="t" r="r" b="b"/>
              <a:pathLst>
                <a:path w="1541" h="10472" extrusionOk="0">
                  <a:moveTo>
                    <a:pt x="757" y="1375"/>
                  </a:moveTo>
                  <a:lnTo>
                    <a:pt x="757" y="1375"/>
                  </a:lnTo>
                  <a:cubicBezTo>
                    <a:pt x="970" y="2562"/>
                    <a:pt x="1029" y="3765"/>
                    <a:pt x="917" y="4968"/>
                  </a:cubicBezTo>
                  <a:cubicBezTo>
                    <a:pt x="844" y="5738"/>
                    <a:pt x="697" y="6544"/>
                    <a:pt x="514" y="7314"/>
                  </a:cubicBezTo>
                  <a:cubicBezTo>
                    <a:pt x="513" y="7317"/>
                    <a:pt x="512" y="7320"/>
                    <a:pt x="510" y="7323"/>
                  </a:cubicBezTo>
                  <a:lnTo>
                    <a:pt x="510" y="7323"/>
                  </a:lnTo>
                  <a:cubicBezTo>
                    <a:pt x="464" y="6662"/>
                    <a:pt x="441" y="5968"/>
                    <a:pt x="441" y="5298"/>
                  </a:cubicBezTo>
                  <a:cubicBezTo>
                    <a:pt x="441" y="3984"/>
                    <a:pt x="552" y="2671"/>
                    <a:pt x="757" y="1375"/>
                  </a:cubicBezTo>
                  <a:close/>
                  <a:moveTo>
                    <a:pt x="734" y="1"/>
                  </a:moveTo>
                  <a:cubicBezTo>
                    <a:pt x="642" y="1"/>
                    <a:pt x="551" y="56"/>
                    <a:pt x="514" y="166"/>
                  </a:cubicBezTo>
                  <a:cubicBezTo>
                    <a:pt x="148" y="1852"/>
                    <a:pt x="1" y="3575"/>
                    <a:pt x="38" y="5298"/>
                  </a:cubicBezTo>
                  <a:cubicBezTo>
                    <a:pt x="38" y="6141"/>
                    <a:pt x="74" y="7021"/>
                    <a:pt x="184" y="7864"/>
                  </a:cubicBezTo>
                  <a:cubicBezTo>
                    <a:pt x="197" y="8014"/>
                    <a:pt x="211" y="8163"/>
                    <a:pt x="228" y="8311"/>
                  </a:cubicBezTo>
                  <a:lnTo>
                    <a:pt x="228" y="8311"/>
                  </a:lnTo>
                  <a:cubicBezTo>
                    <a:pt x="152" y="8732"/>
                    <a:pt x="127" y="9159"/>
                    <a:pt x="148" y="9587"/>
                  </a:cubicBezTo>
                  <a:cubicBezTo>
                    <a:pt x="148" y="9752"/>
                    <a:pt x="267" y="9834"/>
                    <a:pt x="386" y="9834"/>
                  </a:cubicBezTo>
                  <a:cubicBezTo>
                    <a:pt x="424" y="9834"/>
                    <a:pt x="461" y="9826"/>
                    <a:pt x="495" y="9809"/>
                  </a:cubicBezTo>
                  <a:lnTo>
                    <a:pt x="495" y="9809"/>
                  </a:lnTo>
                  <a:cubicBezTo>
                    <a:pt x="545" y="10006"/>
                    <a:pt x="600" y="10201"/>
                    <a:pt x="661" y="10393"/>
                  </a:cubicBezTo>
                  <a:cubicBezTo>
                    <a:pt x="678" y="10444"/>
                    <a:pt x="726" y="10472"/>
                    <a:pt x="774" y="10472"/>
                  </a:cubicBezTo>
                  <a:cubicBezTo>
                    <a:pt x="828" y="10472"/>
                    <a:pt x="881" y="10435"/>
                    <a:pt x="881" y="10357"/>
                  </a:cubicBezTo>
                  <a:lnTo>
                    <a:pt x="881" y="10320"/>
                  </a:lnTo>
                  <a:cubicBezTo>
                    <a:pt x="822" y="9889"/>
                    <a:pt x="753" y="9449"/>
                    <a:pt x="690" y="9003"/>
                  </a:cubicBezTo>
                  <a:lnTo>
                    <a:pt x="690" y="9003"/>
                  </a:lnTo>
                  <a:cubicBezTo>
                    <a:pt x="773" y="8393"/>
                    <a:pt x="897" y="7788"/>
                    <a:pt x="1064" y="7204"/>
                  </a:cubicBezTo>
                  <a:cubicBezTo>
                    <a:pt x="1247" y="6434"/>
                    <a:pt x="1357" y="5664"/>
                    <a:pt x="1431" y="4858"/>
                  </a:cubicBezTo>
                  <a:cubicBezTo>
                    <a:pt x="1541" y="3282"/>
                    <a:pt x="1357" y="1705"/>
                    <a:pt x="954" y="166"/>
                  </a:cubicBezTo>
                  <a:cubicBezTo>
                    <a:pt x="917" y="56"/>
                    <a:pt x="826" y="1"/>
                    <a:pt x="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8"/>
            <p:cNvSpPr/>
            <p:nvPr/>
          </p:nvSpPr>
          <p:spPr>
            <a:xfrm rot="3361624">
              <a:off x="-17333" y="3631672"/>
              <a:ext cx="336899" cy="244375"/>
            </a:xfrm>
            <a:custGeom>
              <a:avLst/>
              <a:gdLst/>
              <a:ahLst/>
              <a:cxnLst/>
              <a:rect l="l" t="t" r="r" b="b"/>
              <a:pathLst>
                <a:path w="13476" h="9775" extrusionOk="0">
                  <a:moveTo>
                    <a:pt x="1793" y="925"/>
                  </a:moveTo>
                  <a:cubicBezTo>
                    <a:pt x="5163" y="1974"/>
                    <a:pt x="8204" y="3873"/>
                    <a:pt x="10574" y="6498"/>
                  </a:cubicBezTo>
                  <a:cubicBezTo>
                    <a:pt x="11302" y="7259"/>
                    <a:pt x="11940" y="8080"/>
                    <a:pt x="12516" y="8961"/>
                  </a:cubicBezTo>
                  <a:lnTo>
                    <a:pt x="12516" y="8961"/>
                  </a:lnTo>
                  <a:cubicBezTo>
                    <a:pt x="8852" y="7596"/>
                    <a:pt x="6232" y="4636"/>
                    <a:pt x="3315" y="2136"/>
                  </a:cubicBezTo>
                  <a:cubicBezTo>
                    <a:pt x="2828" y="1710"/>
                    <a:pt x="2319" y="1306"/>
                    <a:pt x="1793" y="925"/>
                  </a:cubicBezTo>
                  <a:close/>
                  <a:moveTo>
                    <a:pt x="12920" y="9101"/>
                  </a:moveTo>
                  <a:lnTo>
                    <a:pt x="12923" y="9105"/>
                  </a:lnTo>
                  <a:lnTo>
                    <a:pt x="12923" y="9105"/>
                  </a:lnTo>
                  <a:cubicBezTo>
                    <a:pt x="12923" y="9104"/>
                    <a:pt x="12922" y="9104"/>
                    <a:pt x="12921" y="9104"/>
                  </a:cubicBezTo>
                  <a:lnTo>
                    <a:pt x="12921" y="9104"/>
                  </a:lnTo>
                  <a:cubicBezTo>
                    <a:pt x="12921" y="9103"/>
                    <a:pt x="12920" y="9102"/>
                    <a:pt x="12920" y="9101"/>
                  </a:cubicBezTo>
                  <a:close/>
                  <a:moveTo>
                    <a:pt x="386" y="1"/>
                  </a:moveTo>
                  <a:cubicBezTo>
                    <a:pt x="136" y="1"/>
                    <a:pt x="1" y="355"/>
                    <a:pt x="236" y="523"/>
                  </a:cubicBezTo>
                  <a:cubicBezTo>
                    <a:pt x="3829" y="2686"/>
                    <a:pt x="6321" y="6132"/>
                    <a:pt x="9877" y="8331"/>
                  </a:cubicBezTo>
                  <a:cubicBezTo>
                    <a:pt x="10830" y="8954"/>
                    <a:pt x="11857" y="9431"/>
                    <a:pt x="12956" y="9761"/>
                  </a:cubicBezTo>
                  <a:cubicBezTo>
                    <a:pt x="12991" y="9770"/>
                    <a:pt x="13023" y="9774"/>
                    <a:pt x="13054" y="9774"/>
                  </a:cubicBezTo>
                  <a:cubicBezTo>
                    <a:pt x="13381" y="9774"/>
                    <a:pt x="13475" y="9275"/>
                    <a:pt x="13140" y="9174"/>
                  </a:cubicBezTo>
                  <a:cubicBezTo>
                    <a:pt x="13073" y="9153"/>
                    <a:pt x="13007" y="9132"/>
                    <a:pt x="12941" y="9110"/>
                  </a:cubicBezTo>
                  <a:lnTo>
                    <a:pt x="12941" y="9110"/>
                  </a:lnTo>
                  <a:cubicBezTo>
                    <a:pt x="10851" y="5494"/>
                    <a:pt x="7631" y="2682"/>
                    <a:pt x="3792" y="1073"/>
                  </a:cubicBezTo>
                  <a:cubicBezTo>
                    <a:pt x="2692" y="633"/>
                    <a:pt x="1592" y="266"/>
                    <a:pt x="456" y="10"/>
                  </a:cubicBezTo>
                  <a:cubicBezTo>
                    <a:pt x="432" y="4"/>
                    <a:pt x="409"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8"/>
            <p:cNvSpPr/>
            <p:nvPr/>
          </p:nvSpPr>
          <p:spPr>
            <a:xfrm rot="3361624">
              <a:off x="201232" y="3789897"/>
              <a:ext cx="52250" cy="329399"/>
            </a:xfrm>
            <a:custGeom>
              <a:avLst/>
              <a:gdLst/>
              <a:ahLst/>
              <a:cxnLst/>
              <a:rect l="l" t="t" r="r" b="b"/>
              <a:pathLst>
                <a:path w="2090" h="13176" extrusionOk="0">
                  <a:moveTo>
                    <a:pt x="897" y="1697"/>
                  </a:moveTo>
                  <a:cubicBezTo>
                    <a:pt x="1435" y="4326"/>
                    <a:pt x="1524" y="7020"/>
                    <a:pt x="1210" y="9687"/>
                  </a:cubicBezTo>
                  <a:cubicBezTo>
                    <a:pt x="1147" y="10271"/>
                    <a:pt x="1049" y="10854"/>
                    <a:pt x="936" y="11438"/>
                  </a:cubicBezTo>
                  <a:lnTo>
                    <a:pt x="936" y="11438"/>
                  </a:lnTo>
                  <a:cubicBezTo>
                    <a:pt x="827" y="10793"/>
                    <a:pt x="729" y="10148"/>
                    <a:pt x="660" y="9504"/>
                  </a:cubicBezTo>
                  <a:cubicBezTo>
                    <a:pt x="587" y="8514"/>
                    <a:pt x="513" y="7488"/>
                    <a:pt x="513" y="6461"/>
                  </a:cubicBezTo>
                  <a:cubicBezTo>
                    <a:pt x="513" y="4862"/>
                    <a:pt x="647" y="3262"/>
                    <a:pt x="897" y="1697"/>
                  </a:cubicBezTo>
                  <a:close/>
                  <a:moveTo>
                    <a:pt x="880" y="0"/>
                  </a:moveTo>
                  <a:cubicBezTo>
                    <a:pt x="770" y="0"/>
                    <a:pt x="660" y="64"/>
                    <a:pt x="623" y="193"/>
                  </a:cubicBezTo>
                  <a:cubicBezTo>
                    <a:pt x="184" y="2246"/>
                    <a:pt x="0" y="4335"/>
                    <a:pt x="0" y="6461"/>
                  </a:cubicBezTo>
                  <a:cubicBezTo>
                    <a:pt x="0" y="8514"/>
                    <a:pt x="212" y="10566"/>
                    <a:pt x="706" y="12550"/>
                  </a:cubicBezTo>
                  <a:lnTo>
                    <a:pt x="706" y="12550"/>
                  </a:lnTo>
                  <a:cubicBezTo>
                    <a:pt x="691" y="12622"/>
                    <a:pt x="676" y="12694"/>
                    <a:pt x="660" y="12766"/>
                  </a:cubicBezTo>
                  <a:cubicBezTo>
                    <a:pt x="593" y="13012"/>
                    <a:pt x="784" y="13176"/>
                    <a:pt x="969" y="13176"/>
                  </a:cubicBezTo>
                  <a:cubicBezTo>
                    <a:pt x="1087" y="13176"/>
                    <a:pt x="1204" y="13108"/>
                    <a:pt x="1247" y="12950"/>
                  </a:cubicBezTo>
                  <a:cubicBezTo>
                    <a:pt x="1833" y="10860"/>
                    <a:pt x="2090" y="8697"/>
                    <a:pt x="2016" y="6571"/>
                  </a:cubicBezTo>
                  <a:cubicBezTo>
                    <a:pt x="1980" y="4408"/>
                    <a:pt x="1686" y="2282"/>
                    <a:pt x="1137" y="193"/>
                  </a:cubicBezTo>
                  <a:cubicBezTo>
                    <a:pt x="1100" y="64"/>
                    <a:pt x="990" y="0"/>
                    <a:pt x="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8"/>
            <p:cNvSpPr/>
            <p:nvPr/>
          </p:nvSpPr>
          <p:spPr>
            <a:xfrm rot="3361624">
              <a:off x="322719" y="3192714"/>
              <a:ext cx="236050" cy="617999"/>
            </a:xfrm>
            <a:custGeom>
              <a:avLst/>
              <a:gdLst/>
              <a:ahLst/>
              <a:cxnLst/>
              <a:rect l="l" t="t" r="r" b="b"/>
              <a:pathLst>
                <a:path w="9442" h="24720" extrusionOk="0">
                  <a:moveTo>
                    <a:pt x="1334" y="1388"/>
                  </a:moveTo>
                  <a:cubicBezTo>
                    <a:pt x="2725" y="4292"/>
                    <a:pt x="4104" y="7184"/>
                    <a:pt x="5096" y="10225"/>
                  </a:cubicBezTo>
                  <a:cubicBezTo>
                    <a:pt x="5645" y="11875"/>
                    <a:pt x="6049" y="13598"/>
                    <a:pt x="6342" y="15358"/>
                  </a:cubicBezTo>
                  <a:cubicBezTo>
                    <a:pt x="6546" y="16787"/>
                    <a:pt x="6624" y="18248"/>
                    <a:pt x="6839" y="19681"/>
                  </a:cubicBezTo>
                  <a:lnTo>
                    <a:pt x="6839" y="19681"/>
                  </a:lnTo>
                  <a:cubicBezTo>
                    <a:pt x="6595" y="19180"/>
                    <a:pt x="6306" y="18693"/>
                    <a:pt x="6012" y="18217"/>
                  </a:cubicBezTo>
                  <a:cubicBezTo>
                    <a:pt x="5169" y="16934"/>
                    <a:pt x="4436" y="15614"/>
                    <a:pt x="3776" y="14221"/>
                  </a:cubicBezTo>
                  <a:cubicBezTo>
                    <a:pt x="2456" y="11472"/>
                    <a:pt x="1613" y="8502"/>
                    <a:pt x="1320" y="5497"/>
                  </a:cubicBezTo>
                  <a:cubicBezTo>
                    <a:pt x="1173" y="4121"/>
                    <a:pt x="1191" y="2745"/>
                    <a:pt x="1334" y="1388"/>
                  </a:cubicBezTo>
                  <a:close/>
                  <a:moveTo>
                    <a:pt x="1153" y="0"/>
                  </a:moveTo>
                  <a:cubicBezTo>
                    <a:pt x="1009" y="0"/>
                    <a:pt x="864" y="75"/>
                    <a:pt x="843" y="218"/>
                  </a:cubicBezTo>
                  <a:cubicBezTo>
                    <a:pt x="0" y="6266"/>
                    <a:pt x="1760" y="12498"/>
                    <a:pt x="5059" y="17630"/>
                  </a:cubicBezTo>
                  <a:cubicBezTo>
                    <a:pt x="5975" y="19060"/>
                    <a:pt x="7185" y="20490"/>
                    <a:pt x="7295" y="22286"/>
                  </a:cubicBezTo>
                  <a:cubicBezTo>
                    <a:pt x="7295" y="22359"/>
                    <a:pt x="7350" y="22396"/>
                    <a:pt x="7405" y="22396"/>
                  </a:cubicBezTo>
                  <a:cubicBezTo>
                    <a:pt x="7425" y="22396"/>
                    <a:pt x="7444" y="22391"/>
                    <a:pt x="7462" y="22382"/>
                  </a:cubicBezTo>
                  <a:lnTo>
                    <a:pt x="7462" y="22382"/>
                  </a:lnTo>
                  <a:cubicBezTo>
                    <a:pt x="7467" y="22399"/>
                    <a:pt x="7473" y="22416"/>
                    <a:pt x="7478" y="22433"/>
                  </a:cubicBezTo>
                  <a:cubicBezTo>
                    <a:pt x="7808" y="23239"/>
                    <a:pt x="8248" y="23972"/>
                    <a:pt x="8798" y="24632"/>
                  </a:cubicBezTo>
                  <a:cubicBezTo>
                    <a:pt x="8851" y="24693"/>
                    <a:pt x="8918" y="24719"/>
                    <a:pt x="8987" y="24719"/>
                  </a:cubicBezTo>
                  <a:cubicBezTo>
                    <a:pt x="9206" y="24719"/>
                    <a:pt x="9442" y="24461"/>
                    <a:pt x="9275" y="24265"/>
                  </a:cubicBezTo>
                  <a:cubicBezTo>
                    <a:pt x="8432" y="23019"/>
                    <a:pt x="7882" y="21626"/>
                    <a:pt x="7662" y="20123"/>
                  </a:cubicBezTo>
                  <a:cubicBezTo>
                    <a:pt x="7368" y="18620"/>
                    <a:pt x="7295" y="17080"/>
                    <a:pt x="7075" y="15577"/>
                  </a:cubicBezTo>
                  <a:cubicBezTo>
                    <a:pt x="6525" y="12132"/>
                    <a:pt x="5499" y="8759"/>
                    <a:pt x="3996" y="5570"/>
                  </a:cubicBezTo>
                  <a:cubicBezTo>
                    <a:pt x="3189" y="3737"/>
                    <a:pt x="2310" y="1941"/>
                    <a:pt x="1430" y="144"/>
                  </a:cubicBezTo>
                  <a:cubicBezTo>
                    <a:pt x="1381" y="47"/>
                    <a:pt x="1268" y="0"/>
                    <a:pt x="11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 name="Google Shape;983;p28"/>
          <p:cNvGrpSpPr/>
          <p:nvPr/>
        </p:nvGrpSpPr>
        <p:grpSpPr>
          <a:xfrm>
            <a:off x="-198225" y="3123274"/>
            <a:ext cx="696291" cy="1016185"/>
            <a:chOff x="8379850" y="2829899"/>
            <a:chExt cx="696291" cy="1016185"/>
          </a:xfrm>
        </p:grpSpPr>
        <p:sp>
          <p:nvSpPr>
            <p:cNvPr id="984" name="Google Shape;984;p28"/>
            <p:cNvSpPr/>
            <p:nvPr/>
          </p:nvSpPr>
          <p:spPr>
            <a:xfrm rot="1098150">
              <a:off x="8979542" y="2837624"/>
              <a:ext cx="56577" cy="45770"/>
            </a:xfrm>
            <a:custGeom>
              <a:avLst/>
              <a:gdLst/>
              <a:ahLst/>
              <a:cxnLst/>
              <a:rect l="l" t="t" r="r" b="b"/>
              <a:pathLst>
                <a:path w="1356" h="1097" extrusionOk="0">
                  <a:moveTo>
                    <a:pt x="277" y="334"/>
                  </a:moveTo>
                  <a:cubicBezTo>
                    <a:pt x="261" y="384"/>
                    <a:pt x="248" y="411"/>
                    <a:pt x="243" y="411"/>
                  </a:cubicBezTo>
                  <a:cubicBezTo>
                    <a:pt x="240" y="411"/>
                    <a:pt x="243" y="390"/>
                    <a:pt x="257" y="347"/>
                  </a:cubicBezTo>
                  <a:lnTo>
                    <a:pt x="277" y="334"/>
                  </a:lnTo>
                  <a:close/>
                  <a:moveTo>
                    <a:pt x="243" y="686"/>
                  </a:moveTo>
                  <a:lnTo>
                    <a:pt x="243" y="686"/>
                  </a:lnTo>
                  <a:cubicBezTo>
                    <a:pt x="248" y="686"/>
                    <a:pt x="261" y="713"/>
                    <a:pt x="277" y="764"/>
                  </a:cubicBezTo>
                  <a:lnTo>
                    <a:pt x="277" y="764"/>
                  </a:lnTo>
                  <a:lnTo>
                    <a:pt x="257" y="750"/>
                  </a:lnTo>
                  <a:cubicBezTo>
                    <a:pt x="243" y="707"/>
                    <a:pt x="240" y="686"/>
                    <a:pt x="243" y="686"/>
                  </a:cubicBezTo>
                  <a:close/>
                  <a:moveTo>
                    <a:pt x="846" y="1"/>
                  </a:moveTo>
                  <a:cubicBezTo>
                    <a:pt x="811" y="1"/>
                    <a:pt x="774" y="6"/>
                    <a:pt x="734" y="17"/>
                  </a:cubicBezTo>
                  <a:cubicBezTo>
                    <a:pt x="660" y="17"/>
                    <a:pt x="550" y="54"/>
                    <a:pt x="477" y="90"/>
                  </a:cubicBezTo>
                  <a:cubicBezTo>
                    <a:pt x="418" y="120"/>
                    <a:pt x="360" y="172"/>
                    <a:pt x="320" y="230"/>
                  </a:cubicBezTo>
                  <a:lnTo>
                    <a:pt x="320" y="230"/>
                  </a:lnTo>
                  <a:cubicBezTo>
                    <a:pt x="299" y="234"/>
                    <a:pt x="278" y="237"/>
                    <a:pt x="257" y="237"/>
                  </a:cubicBezTo>
                  <a:cubicBezTo>
                    <a:pt x="110" y="274"/>
                    <a:pt x="0" y="384"/>
                    <a:pt x="0" y="530"/>
                  </a:cubicBezTo>
                  <a:cubicBezTo>
                    <a:pt x="0" y="714"/>
                    <a:pt x="110" y="824"/>
                    <a:pt x="257" y="860"/>
                  </a:cubicBezTo>
                  <a:cubicBezTo>
                    <a:pt x="284" y="860"/>
                    <a:pt x="311" y="865"/>
                    <a:pt x="337" y="871"/>
                  </a:cubicBezTo>
                  <a:lnTo>
                    <a:pt x="337" y="871"/>
                  </a:lnTo>
                  <a:cubicBezTo>
                    <a:pt x="385" y="927"/>
                    <a:pt x="420" y="978"/>
                    <a:pt x="477" y="1007"/>
                  </a:cubicBezTo>
                  <a:cubicBezTo>
                    <a:pt x="550" y="1044"/>
                    <a:pt x="660" y="1080"/>
                    <a:pt x="734" y="1080"/>
                  </a:cubicBezTo>
                  <a:cubicBezTo>
                    <a:pt x="774" y="1091"/>
                    <a:pt x="811" y="1096"/>
                    <a:pt x="846" y="1096"/>
                  </a:cubicBezTo>
                  <a:cubicBezTo>
                    <a:pt x="1356" y="1096"/>
                    <a:pt x="1356" y="1"/>
                    <a:pt x="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8"/>
            <p:cNvSpPr/>
            <p:nvPr/>
          </p:nvSpPr>
          <p:spPr>
            <a:xfrm rot="1098150">
              <a:off x="9012001" y="3084611"/>
              <a:ext cx="58162" cy="47439"/>
            </a:xfrm>
            <a:custGeom>
              <a:avLst/>
              <a:gdLst/>
              <a:ahLst/>
              <a:cxnLst/>
              <a:rect l="l" t="t" r="r" b="b"/>
              <a:pathLst>
                <a:path w="1394" h="1137" extrusionOk="0">
                  <a:moveTo>
                    <a:pt x="697" y="0"/>
                  </a:moveTo>
                  <a:cubicBezTo>
                    <a:pt x="0" y="73"/>
                    <a:pt x="0" y="1063"/>
                    <a:pt x="697" y="1137"/>
                  </a:cubicBezTo>
                  <a:cubicBezTo>
                    <a:pt x="1393" y="1063"/>
                    <a:pt x="1393" y="73"/>
                    <a:pt x="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8"/>
            <p:cNvSpPr/>
            <p:nvPr/>
          </p:nvSpPr>
          <p:spPr>
            <a:xfrm rot="1098150">
              <a:off x="8763840" y="2928263"/>
              <a:ext cx="84156" cy="62752"/>
            </a:xfrm>
            <a:custGeom>
              <a:avLst/>
              <a:gdLst/>
              <a:ahLst/>
              <a:cxnLst/>
              <a:rect l="l" t="t" r="r" b="b"/>
              <a:pathLst>
                <a:path w="2017" h="1504" extrusionOk="0">
                  <a:moveTo>
                    <a:pt x="1027" y="1"/>
                  </a:moveTo>
                  <a:cubicBezTo>
                    <a:pt x="0" y="1"/>
                    <a:pt x="0" y="1504"/>
                    <a:pt x="1027" y="1504"/>
                  </a:cubicBezTo>
                  <a:cubicBezTo>
                    <a:pt x="2017" y="1504"/>
                    <a:pt x="2017" y="1"/>
                    <a:pt x="10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8"/>
            <p:cNvSpPr/>
            <p:nvPr/>
          </p:nvSpPr>
          <p:spPr>
            <a:xfrm rot="1098150">
              <a:off x="8801407" y="3201905"/>
              <a:ext cx="67341" cy="55116"/>
            </a:xfrm>
            <a:custGeom>
              <a:avLst/>
              <a:gdLst/>
              <a:ahLst/>
              <a:cxnLst/>
              <a:rect l="l" t="t" r="r" b="b"/>
              <a:pathLst>
                <a:path w="1614" h="1321" extrusionOk="0">
                  <a:moveTo>
                    <a:pt x="807" y="1"/>
                  </a:moveTo>
                  <a:cubicBezTo>
                    <a:pt x="0" y="38"/>
                    <a:pt x="0" y="1247"/>
                    <a:pt x="807" y="1321"/>
                  </a:cubicBezTo>
                  <a:cubicBezTo>
                    <a:pt x="1613" y="1247"/>
                    <a:pt x="1613" y="38"/>
                    <a:pt x="8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8"/>
            <p:cNvSpPr/>
            <p:nvPr/>
          </p:nvSpPr>
          <p:spPr>
            <a:xfrm rot="1098150">
              <a:off x="8620318" y="3212924"/>
              <a:ext cx="67300" cy="56660"/>
            </a:xfrm>
            <a:custGeom>
              <a:avLst/>
              <a:gdLst/>
              <a:ahLst/>
              <a:cxnLst/>
              <a:rect l="l" t="t" r="r" b="b"/>
              <a:pathLst>
                <a:path w="1613" h="1358" extrusionOk="0">
                  <a:moveTo>
                    <a:pt x="806" y="1"/>
                  </a:moveTo>
                  <a:cubicBezTo>
                    <a:pt x="0" y="74"/>
                    <a:pt x="0" y="1284"/>
                    <a:pt x="806" y="1357"/>
                  </a:cubicBezTo>
                  <a:cubicBezTo>
                    <a:pt x="1613" y="1284"/>
                    <a:pt x="1613" y="74"/>
                    <a:pt x="8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8"/>
            <p:cNvSpPr/>
            <p:nvPr/>
          </p:nvSpPr>
          <p:spPr>
            <a:xfrm rot="1098150">
              <a:off x="8658451" y="3359891"/>
              <a:ext cx="62752" cy="47439"/>
            </a:xfrm>
            <a:custGeom>
              <a:avLst/>
              <a:gdLst/>
              <a:ahLst/>
              <a:cxnLst/>
              <a:rect l="l" t="t" r="r" b="b"/>
              <a:pathLst>
                <a:path w="1504" h="1137" extrusionOk="0">
                  <a:moveTo>
                    <a:pt x="734" y="0"/>
                  </a:moveTo>
                  <a:cubicBezTo>
                    <a:pt x="1" y="0"/>
                    <a:pt x="1" y="1136"/>
                    <a:pt x="734" y="1136"/>
                  </a:cubicBezTo>
                  <a:cubicBezTo>
                    <a:pt x="1504" y="1136"/>
                    <a:pt x="1504" y="0"/>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8"/>
            <p:cNvSpPr/>
            <p:nvPr/>
          </p:nvSpPr>
          <p:spPr>
            <a:xfrm rot="1098150">
              <a:off x="8543867" y="3485047"/>
              <a:ext cx="64254" cy="52029"/>
            </a:xfrm>
            <a:custGeom>
              <a:avLst/>
              <a:gdLst/>
              <a:ahLst/>
              <a:cxnLst/>
              <a:rect l="l" t="t" r="r" b="b"/>
              <a:pathLst>
                <a:path w="1540" h="1247" extrusionOk="0">
                  <a:moveTo>
                    <a:pt x="770" y="1"/>
                  </a:moveTo>
                  <a:cubicBezTo>
                    <a:pt x="0" y="74"/>
                    <a:pt x="0" y="1210"/>
                    <a:pt x="770" y="1247"/>
                  </a:cubicBezTo>
                  <a:cubicBezTo>
                    <a:pt x="1540" y="1210"/>
                    <a:pt x="1540" y="74"/>
                    <a:pt x="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8"/>
            <p:cNvSpPr/>
            <p:nvPr/>
          </p:nvSpPr>
          <p:spPr>
            <a:xfrm rot="1098150">
              <a:off x="8447139" y="3632337"/>
              <a:ext cx="67341" cy="50527"/>
            </a:xfrm>
            <a:custGeom>
              <a:avLst/>
              <a:gdLst/>
              <a:ahLst/>
              <a:cxnLst/>
              <a:rect l="l" t="t" r="r" b="b"/>
              <a:pathLst>
                <a:path w="1614" h="1211" extrusionOk="0">
                  <a:moveTo>
                    <a:pt x="807" y="1"/>
                  </a:moveTo>
                  <a:cubicBezTo>
                    <a:pt x="1" y="1"/>
                    <a:pt x="1" y="1210"/>
                    <a:pt x="807" y="1210"/>
                  </a:cubicBezTo>
                  <a:cubicBezTo>
                    <a:pt x="1613" y="1210"/>
                    <a:pt x="1613" y="1"/>
                    <a:pt x="8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8"/>
            <p:cNvSpPr/>
            <p:nvPr/>
          </p:nvSpPr>
          <p:spPr>
            <a:xfrm rot="1098150">
              <a:off x="8385711" y="3789991"/>
              <a:ext cx="62752" cy="47439"/>
            </a:xfrm>
            <a:custGeom>
              <a:avLst/>
              <a:gdLst/>
              <a:ahLst/>
              <a:cxnLst/>
              <a:rect l="l" t="t" r="r" b="b"/>
              <a:pathLst>
                <a:path w="1504" h="1137" extrusionOk="0">
                  <a:moveTo>
                    <a:pt x="770" y="1"/>
                  </a:moveTo>
                  <a:cubicBezTo>
                    <a:pt x="1" y="1"/>
                    <a:pt x="1" y="1137"/>
                    <a:pt x="770" y="1137"/>
                  </a:cubicBezTo>
                  <a:cubicBezTo>
                    <a:pt x="1504" y="1137"/>
                    <a:pt x="1504" y="1"/>
                    <a:pt x="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3" name="Google Shape;993;p28"/>
          <p:cNvSpPr/>
          <p:nvPr/>
        </p:nvSpPr>
        <p:spPr>
          <a:xfrm rot="3098827">
            <a:off x="7294827" y="-238112"/>
            <a:ext cx="2127089" cy="1555242"/>
          </a:xfrm>
          <a:custGeom>
            <a:avLst/>
            <a:gdLst/>
            <a:ahLst/>
            <a:cxnLst/>
            <a:rect l="l" t="t" r="r" b="b"/>
            <a:pathLst>
              <a:path w="85084" h="62210" extrusionOk="0">
                <a:moveTo>
                  <a:pt x="1" y="1"/>
                </a:moveTo>
                <a:lnTo>
                  <a:pt x="1" y="221"/>
                </a:lnTo>
                <a:lnTo>
                  <a:pt x="1064" y="1430"/>
                </a:lnTo>
                <a:cubicBezTo>
                  <a:pt x="3740" y="4400"/>
                  <a:pt x="6489" y="7479"/>
                  <a:pt x="8432" y="11035"/>
                </a:cubicBezTo>
                <a:cubicBezTo>
                  <a:pt x="10265" y="14444"/>
                  <a:pt x="11401" y="18256"/>
                  <a:pt x="12464" y="21886"/>
                </a:cubicBezTo>
                <a:cubicBezTo>
                  <a:pt x="14774" y="29987"/>
                  <a:pt x="17193" y="38345"/>
                  <a:pt x="18146" y="46850"/>
                </a:cubicBezTo>
                <a:cubicBezTo>
                  <a:pt x="18220" y="47290"/>
                  <a:pt x="18256" y="47803"/>
                  <a:pt x="18330" y="48279"/>
                </a:cubicBezTo>
                <a:cubicBezTo>
                  <a:pt x="18623" y="51065"/>
                  <a:pt x="18916" y="53961"/>
                  <a:pt x="20089" y="56527"/>
                </a:cubicBezTo>
                <a:cubicBezTo>
                  <a:pt x="20749" y="58067"/>
                  <a:pt x="21775" y="59423"/>
                  <a:pt x="23095" y="60523"/>
                </a:cubicBezTo>
                <a:cubicBezTo>
                  <a:pt x="24342" y="61549"/>
                  <a:pt x="25918" y="62136"/>
                  <a:pt x="27531" y="62209"/>
                </a:cubicBezTo>
                <a:lnTo>
                  <a:pt x="27604" y="62209"/>
                </a:lnTo>
                <a:cubicBezTo>
                  <a:pt x="31930" y="62136"/>
                  <a:pt x="34789" y="58030"/>
                  <a:pt x="37062" y="53998"/>
                </a:cubicBezTo>
                <a:cubicBezTo>
                  <a:pt x="39005" y="50515"/>
                  <a:pt x="41021" y="46886"/>
                  <a:pt x="42451" y="43001"/>
                </a:cubicBezTo>
                <a:cubicBezTo>
                  <a:pt x="43770" y="39371"/>
                  <a:pt x="44540" y="35522"/>
                  <a:pt x="45310" y="31783"/>
                </a:cubicBezTo>
                <a:cubicBezTo>
                  <a:pt x="45750" y="29620"/>
                  <a:pt x="46226" y="27348"/>
                  <a:pt x="46740" y="25148"/>
                </a:cubicBezTo>
                <a:cubicBezTo>
                  <a:pt x="46960" y="24085"/>
                  <a:pt x="47399" y="23059"/>
                  <a:pt x="48059" y="22179"/>
                </a:cubicBezTo>
                <a:cubicBezTo>
                  <a:pt x="48792" y="21336"/>
                  <a:pt x="49892" y="20859"/>
                  <a:pt x="50845" y="20419"/>
                </a:cubicBezTo>
                <a:lnTo>
                  <a:pt x="85047" y="5316"/>
                </a:lnTo>
                <a:lnTo>
                  <a:pt x="85084" y="5170"/>
                </a:lnTo>
                <a:lnTo>
                  <a:pt x="85084" y="5170"/>
                </a:lnTo>
                <a:lnTo>
                  <a:pt x="50809" y="20309"/>
                </a:lnTo>
                <a:cubicBezTo>
                  <a:pt x="49819" y="20749"/>
                  <a:pt x="48719" y="21226"/>
                  <a:pt x="47949" y="22105"/>
                </a:cubicBezTo>
                <a:cubicBezTo>
                  <a:pt x="47289" y="22985"/>
                  <a:pt x="46850" y="24012"/>
                  <a:pt x="46630" y="25111"/>
                </a:cubicBezTo>
                <a:cubicBezTo>
                  <a:pt x="46080" y="27311"/>
                  <a:pt x="45603" y="29584"/>
                  <a:pt x="45163" y="31747"/>
                </a:cubicBezTo>
                <a:cubicBezTo>
                  <a:pt x="44430" y="35486"/>
                  <a:pt x="43660" y="39335"/>
                  <a:pt x="42304" y="42964"/>
                </a:cubicBezTo>
                <a:cubicBezTo>
                  <a:pt x="40948" y="46813"/>
                  <a:pt x="38895" y="50405"/>
                  <a:pt x="36952" y="53925"/>
                </a:cubicBezTo>
                <a:cubicBezTo>
                  <a:pt x="34716" y="57920"/>
                  <a:pt x="31856" y="61989"/>
                  <a:pt x="27604" y="62026"/>
                </a:cubicBezTo>
                <a:lnTo>
                  <a:pt x="27567" y="62026"/>
                </a:lnTo>
                <a:cubicBezTo>
                  <a:pt x="25111" y="62026"/>
                  <a:pt x="21922" y="60303"/>
                  <a:pt x="20236" y="56454"/>
                </a:cubicBezTo>
                <a:cubicBezTo>
                  <a:pt x="19099" y="53888"/>
                  <a:pt x="18769" y="50992"/>
                  <a:pt x="18476" y="48206"/>
                </a:cubicBezTo>
                <a:cubicBezTo>
                  <a:pt x="18440" y="47766"/>
                  <a:pt x="18366" y="47253"/>
                  <a:pt x="18330" y="46776"/>
                </a:cubicBezTo>
                <a:cubicBezTo>
                  <a:pt x="17340" y="38272"/>
                  <a:pt x="14920" y="29914"/>
                  <a:pt x="12611" y="21812"/>
                </a:cubicBezTo>
                <a:cubicBezTo>
                  <a:pt x="11548" y="18146"/>
                  <a:pt x="10448" y="14371"/>
                  <a:pt x="8579" y="10925"/>
                </a:cubicBezTo>
                <a:cubicBezTo>
                  <a:pt x="6636" y="7369"/>
                  <a:pt x="3886" y="4290"/>
                  <a:pt x="1210" y="1320"/>
                </a:cubicBezTo>
                <a:lnTo>
                  <a:pt x="1"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8"/>
          <p:cNvSpPr/>
          <p:nvPr/>
        </p:nvSpPr>
        <p:spPr>
          <a:xfrm rot="-8957268">
            <a:off x="8302669" y="4078547"/>
            <a:ext cx="1134517" cy="258427"/>
          </a:xfrm>
          <a:custGeom>
            <a:avLst/>
            <a:gdLst/>
            <a:ahLst/>
            <a:cxnLst/>
            <a:rect l="l" t="t" r="r" b="b"/>
            <a:pathLst>
              <a:path w="45383" h="10347" extrusionOk="0">
                <a:moveTo>
                  <a:pt x="0" y="0"/>
                </a:moveTo>
                <a:cubicBezTo>
                  <a:pt x="807" y="1173"/>
                  <a:pt x="1540" y="2347"/>
                  <a:pt x="2346" y="3520"/>
                </a:cubicBezTo>
                <a:cubicBezTo>
                  <a:pt x="2860" y="4326"/>
                  <a:pt x="3373" y="5133"/>
                  <a:pt x="3923" y="5902"/>
                </a:cubicBezTo>
                <a:cubicBezTo>
                  <a:pt x="5022" y="7552"/>
                  <a:pt x="6195" y="9275"/>
                  <a:pt x="8065" y="9971"/>
                </a:cubicBezTo>
                <a:cubicBezTo>
                  <a:pt x="8872" y="10265"/>
                  <a:pt x="9727" y="10346"/>
                  <a:pt x="10588" y="10346"/>
                </a:cubicBezTo>
                <a:cubicBezTo>
                  <a:pt x="11018" y="10346"/>
                  <a:pt x="11450" y="10326"/>
                  <a:pt x="11877" y="10301"/>
                </a:cubicBezTo>
                <a:cubicBezTo>
                  <a:pt x="23022" y="9751"/>
                  <a:pt x="34202" y="9055"/>
                  <a:pt x="45346" y="8285"/>
                </a:cubicBezTo>
                <a:lnTo>
                  <a:pt x="4538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8"/>
          <p:cNvSpPr/>
          <p:nvPr/>
        </p:nvSpPr>
        <p:spPr>
          <a:xfrm rot="10800000">
            <a:off x="-664782" y="4652100"/>
            <a:ext cx="2972232" cy="643625"/>
          </a:xfrm>
          <a:custGeom>
            <a:avLst/>
            <a:gdLst/>
            <a:ahLst/>
            <a:cxnLst/>
            <a:rect l="l" t="t" r="r" b="b"/>
            <a:pathLst>
              <a:path w="85085" h="25745" extrusionOk="0">
                <a:moveTo>
                  <a:pt x="1" y="0"/>
                </a:moveTo>
                <a:lnTo>
                  <a:pt x="1" y="2530"/>
                </a:lnTo>
                <a:cubicBezTo>
                  <a:pt x="7662" y="6306"/>
                  <a:pt x="12941" y="13674"/>
                  <a:pt x="19906" y="18696"/>
                </a:cubicBezTo>
                <a:cubicBezTo>
                  <a:pt x="20126" y="18879"/>
                  <a:pt x="20346" y="19026"/>
                  <a:pt x="20603" y="19209"/>
                </a:cubicBezTo>
                <a:cubicBezTo>
                  <a:pt x="26913" y="23518"/>
                  <a:pt x="34555" y="25744"/>
                  <a:pt x="42184" y="25744"/>
                </a:cubicBezTo>
                <a:cubicBezTo>
                  <a:pt x="47275" y="25744"/>
                  <a:pt x="52360" y="24753"/>
                  <a:pt x="57041" y="22728"/>
                </a:cubicBezTo>
                <a:cubicBezTo>
                  <a:pt x="67232" y="18329"/>
                  <a:pt x="74967" y="9751"/>
                  <a:pt x="85084" y="5206"/>
                </a:cubicBezTo>
                <a:lnTo>
                  <a:pt x="850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6" name="Google Shape;996;p28"/>
          <p:cNvGrpSpPr/>
          <p:nvPr/>
        </p:nvGrpSpPr>
        <p:grpSpPr>
          <a:xfrm>
            <a:off x="166047" y="-326"/>
            <a:ext cx="741626" cy="1195489"/>
            <a:chOff x="510547" y="4000024"/>
            <a:chExt cx="741626" cy="1195489"/>
          </a:xfrm>
        </p:grpSpPr>
        <p:sp>
          <p:nvSpPr>
            <p:cNvPr id="997" name="Google Shape;997;p28"/>
            <p:cNvSpPr/>
            <p:nvPr/>
          </p:nvSpPr>
          <p:spPr>
            <a:xfrm rot="3521228">
              <a:off x="718991" y="4602634"/>
              <a:ext cx="26666" cy="19715"/>
            </a:xfrm>
            <a:custGeom>
              <a:avLst/>
              <a:gdLst/>
              <a:ahLst/>
              <a:cxnLst/>
              <a:rect l="l" t="t" r="r" b="b"/>
              <a:pathLst>
                <a:path w="844" h="624" extrusionOk="0">
                  <a:moveTo>
                    <a:pt x="403" y="0"/>
                  </a:moveTo>
                  <a:cubicBezTo>
                    <a:pt x="0" y="0"/>
                    <a:pt x="0" y="624"/>
                    <a:pt x="403" y="624"/>
                  </a:cubicBezTo>
                  <a:cubicBezTo>
                    <a:pt x="843" y="624"/>
                    <a:pt x="843" y="0"/>
                    <a:pt x="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8"/>
            <p:cNvSpPr/>
            <p:nvPr/>
          </p:nvSpPr>
          <p:spPr>
            <a:xfrm rot="3521228">
              <a:off x="750341" y="4705621"/>
              <a:ext cx="28972" cy="20884"/>
            </a:xfrm>
            <a:custGeom>
              <a:avLst/>
              <a:gdLst/>
              <a:ahLst/>
              <a:cxnLst/>
              <a:rect l="l" t="t" r="r" b="b"/>
              <a:pathLst>
                <a:path w="917" h="661" extrusionOk="0">
                  <a:moveTo>
                    <a:pt x="220" y="1"/>
                  </a:moveTo>
                  <a:cubicBezTo>
                    <a:pt x="184" y="37"/>
                    <a:pt x="147" y="37"/>
                    <a:pt x="110" y="74"/>
                  </a:cubicBezTo>
                  <a:cubicBezTo>
                    <a:pt x="74" y="111"/>
                    <a:pt x="74" y="147"/>
                    <a:pt x="37" y="184"/>
                  </a:cubicBezTo>
                  <a:cubicBezTo>
                    <a:pt x="37" y="221"/>
                    <a:pt x="0" y="257"/>
                    <a:pt x="0" y="331"/>
                  </a:cubicBezTo>
                  <a:lnTo>
                    <a:pt x="0" y="404"/>
                  </a:lnTo>
                  <a:cubicBezTo>
                    <a:pt x="37" y="477"/>
                    <a:pt x="74" y="514"/>
                    <a:pt x="110" y="551"/>
                  </a:cubicBezTo>
                  <a:lnTo>
                    <a:pt x="147" y="624"/>
                  </a:lnTo>
                  <a:cubicBezTo>
                    <a:pt x="220" y="624"/>
                    <a:pt x="294" y="661"/>
                    <a:pt x="330" y="661"/>
                  </a:cubicBezTo>
                  <a:lnTo>
                    <a:pt x="624" y="661"/>
                  </a:lnTo>
                  <a:cubicBezTo>
                    <a:pt x="660" y="661"/>
                    <a:pt x="697" y="661"/>
                    <a:pt x="733" y="624"/>
                  </a:cubicBezTo>
                  <a:cubicBezTo>
                    <a:pt x="770" y="624"/>
                    <a:pt x="807" y="587"/>
                    <a:pt x="843" y="551"/>
                  </a:cubicBezTo>
                  <a:cubicBezTo>
                    <a:pt x="880" y="514"/>
                    <a:pt x="880" y="477"/>
                    <a:pt x="880" y="441"/>
                  </a:cubicBezTo>
                  <a:cubicBezTo>
                    <a:pt x="917" y="404"/>
                    <a:pt x="917" y="367"/>
                    <a:pt x="917" y="331"/>
                  </a:cubicBezTo>
                  <a:lnTo>
                    <a:pt x="917" y="257"/>
                  </a:lnTo>
                  <a:cubicBezTo>
                    <a:pt x="917" y="184"/>
                    <a:pt x="880" y="147"/>
                    <a:pt x="843" y="111"/>
                  </a:cubicBezTo>
                  <a:lnTo>
                    <a:pt x="770" y="37"/>
                  </a:lnTo>
                  <a:cubicBezTo>
                    <a:pt x="733" y="37"/>
                    <a:pt x="660" y="1"/>
                    <a:pt x="6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8"/>
            <p:cNvSpPr/>
            <p:nvPr/>
          </p:nvSpPr>
          <p:spPr>
            <a:xfrm rot="3521228">
              <a:off x="792815" y="4611079"/>
              <a:ext cx="35955" cy="32068"/>
            </a:xfrm>
            <a:custGeom>
              <a:avLst/>
              <a:gdLst/>
              <a:ahLst/>
              <a:cxnLst/>
              <a:rect l="l" t="t" r="r" b="b"/>
              <a:pathLst>
                <a:path w="1138" h="1015" extrusionOk="0">
                  <a:moveTo>
                    <a:pt x="501" y="1"/>
                  </a:moveTo>
                  <a:cubicBezTo>
                    <a:pt x="242" y="1"/>
                    <a:pt x="1" y="199"/>
                    <a:pt x="1" y="501"/>
                  </a:cubicBezTo>
                  <a:cubicBezTo>
                    <a:pt x="1" y="758"/>
                    <a:pt x="221" y="978"/>
                    <a:pt x="477" y="1014"/>
                  </a:cubicBezTo>
                  <a:cubicBezTo>
                    <a:pt x="917" y="978"/>
                    <a:pt x="1137" y="464"/>
                    <a:pt x="844" y="134"/>
                  </a:cubicBezTo>
                  <a:cubicBezTo>
                    <a:pt x="740" y="42"/>
                    <a:pt x="619"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8"/>
            <p:cNvSpPr/>
            <p:nvPr/>
          </p:nvSpPr>
          <p:spPr>
            <a:xfrm rot="3521228">
              <a:off x="968227" y="4767298"/>
              <a:ext cx="37092" cy="30141"/>
            </a:xfrm>
            <a:custGeom>
              <a:avLst/>
              <a:gdLst/>
              <a:ahLst/>
              <a:cxnLst/>
              <a:rect l="l" t="t" r="r" b="b"/>
              <a:pathLst>
                <a:path w="1174" h="954" extrusionOk="0">
                  <a:moveTo>
                    <a:pt x="331" y="0"/>
                  </a:moveTo>
                  <a:lnTo>
                    <a:pt x="221" y="73"/>
                  </a:lnTo>
                  <a:cubicBezTo>
                    <a:pt x="147" y="73"/>
                    <a:pt x="111" y="110"/>
                    <a:pt x="111" y="183"/>
                  </a:cubicBezTo>
                  <a:cubicBezTo>
                    <a:pt x="74" y="183"/>
                    <a:pt x="37" y="220"/>
                    <a:pt x="37" y="257"/>
                  </a:cubicBezTo>
                  <a:cubicBezTo>
                    <a:pt x="1" y="330"/>
                    <a:pt x="1" y="367"/>
                    <a:pt x="1" y="440"/>
                  </a:cubicBezTo>
                  <a:lnTo>
                    <a:pt x="1" y="550"/>
                  </a:lnTo>
                  <a:lnTo>
                    <a:pt x="37" y="660"/>
                  </a:lnTo>
                  <a:cubicBezTo>
                    <a:pt x="74" y="697"/>
                    <a:pt x="111" y="733"/>
                    <a:pt x="147" y="770"/>
                  </a:cubicBezTo>
                  <a:cubicBezTo>
                    <a:pt x="184" y="807"/>
                    <a:pt x="257" y="843"/>
                    <a:pt x="294" y="843"/>
                  </a:cubicBezTo>
                  <a:lnTo>
                    <a:pt x="294" y="953"/>
                  </a:lnTo>
                  <a:lnTo>
                    <a:pt x="404" y="953"/>
                  </a:lnTo>
                  <a:lnTo>
                    <a:pt x="376" y="934"/>
                  </a:lnTo>
                  <a:lnTo>
                    <a:pt x="376" y="934"/>
                  </a:lnTo>
                  <a:cubicBezTo>
                    <a:pt x="400" y="946"/>
                    <a:pt x="424" y="953"/>
                    <a:pt x="441" y="953"/>
                  </a:cubicBezTo>
                  <a:lnTo>
                    <a:pt x="697" y="953"/>
                  </a:lnTo>
                  <a:cubicBezTo>
                    <a:pt x="734" y="953"/>
                    <a:pt x="807" y="953"/>
                    <a:pt x="881" y="916"/>
                  </a:cubicBezTo>
                  <a:cubicBezTo>
                    <a:pt x="991" y="880"/>
                    <a:pt x="1100" y="770"/>
                    <a:pt x="1137" y="660"/>
                  </a:cubicBezTo>
                  <a:cubicBezTo>
                    <a:pt x="1137" y="587"/>
                    <a:pt x="1174" y="550"/>
                    <a:pt x="1174" y="477"/>
                  </a:cubicBezTo>
                  <a:lnTo>
                    <a:pt x="1174" y="330"/>
                  </a:lnTo>
                  <a:cubicBezTo>
                    <a:pt x="1137" y="257"/>
                    <a:pt x="1100" y="183"/>
                    <a:pt x="1027" y="147"/>
                  </a:cubicBezTo>
                  <a:lnTo>
                    <a:pt x="954" y="73"/>
                  </a:lnTo>
                  <a:cubicBezTo>
                    <a:pt x="881" y="37"/>
                    <a:pt x="771" y="0"/>
                    <a:pt x="697" y="0"/>
                  </a:cubicBezTo>
                  <a:lnTo>
                    <a:pt x="477" y="0"/>
                  </a:lnTo>
                  <a:cubicBezTo>
                    <a:pt x="461" y="0"/>
                    <a:pt x="446" y="2"/>
                    <a:pt x="433" y="5"/>
                  </a:cubicBezTo>
                  <a:lnTo>
                    <a:pt x="433" y="5"/>
                  </a:lnTo>
                  <a:lnTo>
                    <a:pt x="4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8"/>
            <p:cNvSpPr/>
            <p:nvPr/>
          </p:nvSpPr>
          <p:spPr>
            <a:xfrm rot="3521228">
              <a:off x="814499" y="4746099"/>
              <a:ext cx="38261" cy="32479"/>
            </a:xfrm>
            <a:custGeom>
              <a:avLst/>
              <a:gdLst/>
              <a:ahLst/>
              <a:cxnLst/>
              <a:rect l="l" t="t" r="r" b="b"/>
              <a:pathLst>
                <a:path w="1211" h="1028" extrusionOk="0">
                  <a:moveTo>
                    <a:pt x="550" y="1"/>
                  </a:moveTo>
                  <a:cubicBezTo>
                    <a:pt x="257" y="1"/>
                    <a:pt x="0" y="221"/>
                    <a:pt x="0" y="514"/>
                  </a:cubicBezTo>
                  <a:cubicBezTo>
                    <a:pt x="0" y="807"/>
                    <a:pt x="257" y="1027"/>
                    <a:pt x="550" y="1027"/>
                  </a:cubicBezTo>
                  <a:cubicBezTo>
                    <a:pt x="1210" y="1027"/>
                    <a:pt x="1210" y="1"/>
                    <a:pt x="5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8"/>
            <p:cNvSpPr/>
            <p:nvPr/>
          </p:nvSpPr>
          <p:spPr>
            <a:xfrm rot="3521228">
              <a:off x="698772" y="4931449"/>
              <a:ext cx="32448" cy="40599"/>
            </a:xfrm>
            <a:custGeom>
              <a:avLst/>
              <a:gdLst/>
              <a:ahLst/>
              <a:cxnLst/>
              <a:rect l="l" t="t" r="r" b="b"/>
              <a:pathLst>
                <a:path w="1027" h="1285" extrusionOk="0">
                  <a:moveTo>
                    <a:pt x="367" y="1"/>
                  </a:moveTo>
                  <a:cubicBezTo>
                    <a:pt x="293" y="38"/>
                    <a:pt x="183" y="74"/>
                    <a:pt x="147" y="148"/>
                  </a:cubicBezTo>
                  <a:lnTo>
                    <a:pt x="37" y="258"/>
                  </a:lnTo>
                  <a:cubicBezTo>
                    <a:pt x="0" y="331"/>
                    <a:pt x="0" y="404"/>
                    <a:pt x="0" y="514"/>
                  </a:cubicBezTo>
                  <a:lnTo>
                    <a:pt x="0" y="624"/>
                  </a:lnTo>
                  <a:cubicBezTo>
                    <a:pt x="0" y="661"/>
                    <a:pt x="0" y="734"/>
                    <a:pt x="0" y="771"/>
                  </a:cubicBezTo>
                  <a:cubicBezTo>
                    <a:pt x="0" y="844"/>
                    <a:pt x="0" y="917"/>
                    <a:pt x="37" y="991"/>
                  </a:cubicBezTo>
                  <a:cubicBezTo>
                    <a:pt x="37" y="1027"/>
                    <a:pt x="73" y="1101"/>
                    <a:pt x="147" y="1137"/>
                  </a:cubicBezTo>
                  <a:cubicBezTo>
                    <a:pt x="183" y="1174"/>
                    <a:pt x="257" y="1211"/>
                    <a:pt x="293" y="1247"/>
                  </a:cubicBezTo>
                  <a:cubicBezTo>
                    <a:pt x="367" y="1284"/>
                    <a:pt x="440" y="1284"/>
                    <a:pt x="513" y="1284"/>
                  </a:cubicBezTo>
                  <a:lnTo>
                    <a:pt x="660" y="1284"/>
                  </a:lnTo>
                  <a:cubicBezTo>
                    <a:pt x="733" y="1284"/>
                    <a:pt x="807" y="1211"/>
                    <a:pt x="880" y="1174"/>
                  </a:cubicBezTo>
                  <a:lnTo>
                    <a:pt x="953" y="1064"/>
                  </a:lnTo>
                  <a:cubicBezTo>
                    <a:pt x="990" y="954"/>
                    <a:pt x="1026" y="881"/>
                    <a:pt x="1026" y="807"/>
                  </a:cubicBezTo>
                  <a:cubicBezTo>
                    <a:pt x="1026" y="734"/>
                    <a:pt x="1026" y="697"/>
                    <a:pt x="1026" y="661"/>
                  </a:cubicBezTo>
                  <a:lnTo>
                    <a:pt x="1026" y="514"/>
                  </a:lnTo>
                  <a:cubicBezTo>
                    <a:pt x="1026" y="441"/>
                    <a:pt x="1026" y="368"/>
                    <a:pt x="990" y="331"/>
                  </a:cubicBezTo>
                  <a:cubicBezTo>
                    <a:pt x="916" y="184"/>
                    <a:pt x="843" y="111"/>
                    <a:pt x="697" y="38"/>
                  </a:cubicBezTo>
                  <a:cubicBezTo>
                    <a:pt x="660" y="1"/>
                    <a:pt x="587" y="1"/>
                    <a:pt x="5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8"/>
            <p:cNvSpPr/>
            <p:nvPr/>
          </p:nvSpPr>
          <p:spPr>
            <a:xfrm rot="3521228">
              <a:off x="868664" y="4628457"/>
              <a:ext cx="50993" cy="54469"/>
            </a:xfrm>
            <a:custGeom>
              <a:avLst/>
              <a:gdLst/>
              <a:ahLst/>
              <a:cxnLst/>
              <a:rect l="l" t="t" r="r" b="b"/>
              <a:pathLst>
                <a:path w="1614" h="1724" extrusionOk="0">
                  <a:moveTo>
                    <a:pt x="681" y="911"/>
                  </a:moveTo>
                  <a:lnTo>
                    <a:pt x="681" y="911"/>
                  </a:lnTo>
                  <a:cubicBezTo>
                    <a:pt x="687" y="913"/>
                    <a:pt x="692" y="915"/>
                    <a:pt x="697" y="917"/>
                  </a:cubicBezTo>
                  <a:lnTo>
                    <a:pt x="734" y="990"/>
                  </a:lnTo>
                  <a:lnTo>
                    <a:pt x="734" y="990"/>
                  </a:lnTo>
                  <a:lnTo>
                    <a:pt x="681" y="911"/>
                  </a:lnTo>
                  <a:close/>
                  <a:moveTo>
                    <a:pt x="807" y="1"/>
                  </a:moveTo>
                  <a:cubicBezTo>
                    <a:pt x="797" y="4"/>
                    <a:pt x="786" y="8"/>
                    <a:pt x="776" y="13"/>
                  </a:cubicBezTo>
                  <a:lnTo>
                    <a:pt x="776" y="13"/>
                  </a:lnTo>
                  <a:cubicBezTo>
                    <a:pt x="773" y="13"/>
                    <a:pt x="770" y="13"/>
                    <a:pt x="767" y="13"/>
                  </a:cubicBezTo>
                  <a:cubicBezTo>
                    <a:pt x="709" y="13"/>
                    <a:pt x="648" y="22"/>
                    <a:pt x="587" y="37"/>
                  </a:cubicBezTo>
                  <a:cubicBezTo>
                    <a:pt x="587" y="37"/>
                    <a:pt x="551" y="37"/>
                    <a:pt x="514" y="74"/>
                  </a:cubicBezTo>
                  <a:lnTo>
                    <a:pt x="404" y="111"/>
                  </a:lnTo>
                  <a:lnTo>
                    <a:pt x="258" y="221"/>
                  </a:lnTo>
                  <a:lnTo>
                    <a:pt x="221" y="257"/>
                  </a:lnTo>
                  <a:cubicBezTo>
                    <a:pt x="111" y="367"/>
                    <a:pt x="38" y="514"/>
                    <a:pt x="38" y="661"/>
                  </a:cubicBezTo>
                  <a:cubicBezTo>
                    <a:pt x="1" y="807"/>
                    <a:pt x="1" y="954"/>
                    <a:pt x="38" y="1100"/>
                  </a:cubicBezTo>
                  <a:cubicBezTo>
                    <a:pt x="38" y="1174"/>
                    <a:pt x="74" y="1247"/>
                    <a:pt x="111" y="1320"/>
                  </a:cubicBezTo>
                  <a:cubicBezTo>
                    <a:pt x="148" y="1394"/>
                    <a:pt x="184" y="1467"/>
                    <a:pt x="221" y="1504"/>
                  </a:cubicBezTo>
                  <a:lnTo>
                    <a:pt x="258" y="1540"/>
                  </a:lnTo>
                  <a:lnTo>
                    <a:pt x="404" y="1650"/>
                  </a:lnTo>
                  <a:lnTo>
                    <a:pt x="441" y="1650"/>
                  </a:lnTo>
                  <a:cubicBezTo>
                    <a:pt x="514" y="1687"/>
                    <a:pt x="551" y="1687"/>
                    <a:pt x="624" y="1724"/>
                  </a:cubicBezTo>
                  <a:lnTo>
                    <a:pt x="844" y="1724"/>
                  </a:lnTo>
                  <a:cubicBezTo>
                    <a:pt x="954" y="1687"/>
                    <a:pt x="1064" y="1687"/>
                    <a:pt x="1174" y="1614"/>
                  </a:cubicBezTo>
                  <a:lnTo>
                    <a:pt x="1211" y="1614"/>
                  </a:lnTo>
                  <a:cubicBezTo>
                    <a:pt x="1284" y="1577"/>
                    <a:pt x="1321" y="1540"/>
                    <a:pt x="1357" y="1504"/>
                  </a:cubicBezTo>
                  <a:lnTo>
                    <a:pt x="1394" y="1467"/>
                  </a:lnTo>
                  <a:cubicBezTo>
                    <a:pt x="1431" y="1394"/>
                    <a:pt x="1467" y="1357"/>
                    <a:pt x="1504" y="1320"/>
                  </a:cubicBezTo>
                  <a:cubicBezTo>
                    <a:pt x="1541" y="1247"/>
                    <a:pt x="1577" y="1174"/>
                    <a:pt x="1614" y="1100"/>
                  </a:cubicBezTo>
                  <a:cubicBezTo>
                    <a:pt x="1614" y="1064"/>
                    <a:pt x="1614" y="1027"/>
                    <a:pt x="1614" y="990"/>
                  </a:cubicBezTo>
                  <a:cubicBezTo>
                    <a:pt x="1614" y="917"/>
                    <a:pt x="1614" y="844"/>
                    <a:pt x="1614" y="771"/>
                  </a:cubicBezTo>
                  <a:cubicBezTo>
                    <a:pt x="1614" y="661"/>
                    <a:pt x="1614" y="587"/>
                    <a:pt x="1577" y="514"/>
                  </a:cubicBezTo>
                  <a:cubicBezTo>
                    <a:pt x="1541" y="404"/>
                    <a:pt x="1467" y="294"/>
                    <a:pt x="1394" y="221"/>
                  </a:cubicBezTo>
                  <a:cubicBezTo>
                    <a:pt x="1357" y="184"/>
                    <a:pt x="1321" y="147"/>
                    <a:pt x="1247" y="111"/>
                  </a:cubicBezTo>
                  <a:lnTo>
                    <a:pt x="1211" y="74"/>
                  </a:lnTo>
                  <a:cubicBezTo>
                    <a:pt x="1137" y="37"/>
                    <a:pt x="1101" y="1"/>
                    <a:pt x="10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8"/>
            <p:cNvSpPr/>
            <p:nvPr/>
          </p:nvSpPr>
          <p:spPr>
            <a:xfrm rot="3521228">
              <a:off x="958561" y="4468110"/>
              <a:ext cx="53300" cy="39398"/>
            </a:xfrm>
            <a:custGeom>
              <a:avLst/>
              <a:gdLst/>
              <a:ahLst/>
              <a:cxnLst/>
              <a:rect l="l" t="t" r="r" b="b"/>
              <a:pathLst>
                <a:path w="1687" h="1247" extrusionOk="0">
                  <a:moveTo>
                    <a:pt x="844" y="0"/>
                  </a:moveTo>
                  <a:cubicBezTo>
                    <a:pt x="1" y="0"/>
                    <a:pt x="1" y="1247"/>
                    <a:pt x="844" y="1247"/>
                  </a:cubicBezTo>
                  <a:cubicBezTo>
                    <a:pt x="1687" y="1247"/>
                    <a:pt x="1687" y="0"/>
                    <a:pt x="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8"/>
            <p:cNvSpPr/>
            <p:nvPr/>
          </p:nvSpPr>
          <p:spPr>
            <a:xfrm rot="3521228">
              <a:off x="1071915" y="4475437"/>
              <a:ext cx="57944" cy="44043"/>
            </a:xfrm>
            <a:custGeom>
              <a:avLst/>
              <a:gdLst/>
              <a:ahLst/>
              <a:cxnLst/>
              <a:rect l="l" t="t" r="r" b="b"/>
              <a:pathLst>
                <a:path w="1834" h="1394" extrusionOk="0">
                  <a:moveTo>
                    <a:pt x="917" y="1"/>
                  </a:moveTo>
                  <a:cubicBezTo>
                    <a:pt x="0" y="1"/>
                    <a:pt x="0" y="1394"/>
                    <a:pt x="917" y="1394"/>
                  </a:cubicBezTo>
                  <a:cubicBezTo>
                    <a:pt x="1833" y="1394"/>
                    <a:pt x="1833" y="1"/>
                    <a:pt x="9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8"/>
            <p:cNvSpPr/>
            <p:nvPr/>
          </p:nvSpPr>
          <p:spPr>
            <a:xfrm rot="3521228">
              <a:off x="829152" y="4393206"/>
              <a:ext cx="73015" cy="56775"/>
            </a:xfrm>
            <a:custGeom>
              <a:avLst/>
              <a:gdLst/>
              <a:ahLst/>
              <a:cxnLst/>
              <a:rect l="l" t="t" r="r" b="b"/>
              <a:pathLst>
                <a:path w="2311" h="1797" extrusionOk="0">
                  <a:moveTo>
                    <a:pt x="1137" y="1"/>
                  </a:moveTo>
                  <a:cubicBezTo>
                    <a:pt x="1" y="1"/>
                    <a:pt x="1" y="1797"/>
                    <a:pt x="1137" y="1797"/>
                  </a:cubicBezTo>
                  <a:cubicBezTo>
                    <a:pt x="2273" y="1797"/>
                    <a:pt x="2310" y="1"/>
                    <a:pt x="1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8"/>
            <p:cNvSpPr/>
            <p:nvPr/>
          </p:nvSpPr>
          <p:spPr>
            <a:xfrm rot="3521228">
              <a:off x="1015556" y="4358308"/>
              <a:ext cx="49856" cy="44043"/>
            </a:xfrm>
            <a:custGeom>
              <a:avLst/>
              <a:gdLst/>
              <a:ahLst/>
              <a:cxnLst/>
              <a:rect l="l" t="t" r="r" b="b"/>
              <a:pathLst>
                <a:path w="1578" h="1394" extrusionOk="0">
                  <a:moveTo>
                    <a:pt x="624" y="0"/>
                  </a:moveTo>
                  <a:cubicBezTo>
                    <a:pt x="477" y="37"/>
                    <a:pt x="294" y="110"/>
                    <a:pt x="184" y="220"/>
                  </a:cubicBezTo>
                  <a:cubicBezTo>
                    <a:pt x="74" y="330"/>
                    <a:pt x="1" y="514"/>
                    <a:pt x="1" y="660"/>
                  </a:cubicBezTo>
                  <a:cubicBezTo>
                    <a:pt x="1" y="843"/>
                    <a:pt x="74" y="990"/>
                    <a:pt x="184" y="1137"/>
                  </a:cubicBezTo>
                  <a:lnTo>
                    <a:pt x="331" y="1247"/>
                  </a:lnTo>
                  <a:cubicBezTo>
                    <a:pt x="404" y="1283"/>
                    <a:pt x="551" y="1320"/>
                    <a:pt x="661" y="1320"/>
                  </a:cubicBezTo>
                  <a:lnTo>
                    <a:pt x="624" y="1393"/>
                  </a:lnTo>
                  <a:lnTo>
                    <a:pt x="917" y="1393"/>
                  </a:lnTo>
                  <a:cubicBezTo>
                    <a:pt x="1101" y="1393"/>
                    <a:pt x="1247" y="1320"/>
                    <a:pt x="1394" y="1173"/>
                  </a:cubicBezTo>
                  <a:cubicBezTo>
                    <a:pt x="1504" y="1063"/>
                    <a:pt x="1577" y="880"/>
                    <a:pt x="1577" y="697"/>
                  </a:cubicBezTo>
                  <a:cubicBezTo>
                    <a:pt x="1577" y="330"/>
                    <a:pt x="1284" y="0"/>
                    <a:pt x="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8"/>
            <p:cNvSpPr/>
            <p:nvPr/>
          </p:nvSpPr>
          <p:spPr>
            <a:xfrm rot="3521228">
              <a:off x="1029948" y="4243722"/>
              <a:ext cx="25528" cy="19715"/>
            </a:xfrm>
            <a:custGeom>
              <a:avLst/>
              <a:gdLst/>
              <a:ahLst/>
              <a:cxnLst/>
              <a:rect l="l" t="t" r="r" b="b"/>
              <a:pathLst>
                <a:path w="808" h="624" extrusionOk="0">
                  <a:moveTo>
                    <a:pt x="404" y="1"/>
                  </a:moveTo>
                  <a:cubicBezTo>
                    <a:pt x="1" y="1"/>
                    <a:pt x="1" y="624"/>
                    <a:pt x="404" y="624"/>
                  </a:cubicBezTo>
                  <a:cubicBezTo>
                    <a:pt x="807" y="624"/>
                    <a:pt x="807" y="1"/>
                    <a:pt x="4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8"/>
            <p:cNvSpPr/>
            <p:nvPr/>
          </p:nvSpPr>
          <p:spPr>
            <a:xfrm rot="3521228">
              <a:off x="1160244" y="4082961"/>
              <a:ext cx="28972" cy="22053"/>
            </a:xfrm>
            <a:custGeom>
              <a:avLst/>
              <a:gdLst/>
              <a:ahLst/>
              <a:cxnLst/>
              <a:rect l="l" t="t" r="r" b="b"/>
              <a:pathLst>
                <a:path w="917" h="698" extrusionOk="0">
                  <a:moveTo>
                    <a:pt x="440" y="1"/>
                  </a:moveTo>
                  <a:cubicBezTo>
                    <a:pt x="0" y="1"/>
                    <a:pt x="0" y="697"/>
                    <a:pt x="440" y="697"/>
                  </a:cubicBezTo>
                  <a:cubicBezTo>
                    <a:pt x="917" y="697"/>
                    <a:pt x="917" y="1"/>
                    <a:pt x="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8"/>
            <p:cNvSpPr/>
            <p:nvPr/>
          </p:nvSpPr>
          <p:spPr>
            <a:xfrm rot="3521228">
              <a:off x="1224353" y="4006194"/>
              <a:ext cx="25528" cy="19715"/>
            </a:xfrm>
            <a:custGeom>
              <a:avLst/>
              <a:gdLst/>
              <a:ahLst/>
              <a:cxnLst/>
              <a:rect l="l" t="t" r="r" b="b"/>
              <a:pathLst>
                <a:path w="808" h="624" extrusionOk="0">
                  <a:moveTo>
                    <a:pt x="404" y="0"/>
                  </a:moveTo>
                  <a:cubicBezTo>
                    <a:pt x="1" y="0"/>
                    <a:pt x="1" y="623"/>
                    <a:pt x="404" y="623"/>
                  </a:cubicBezTo>
                  <a:cubicBezTo>
                    <a:pt x="807" y="623"/>
                    <a:pt x="807" y="0"/>
                    <a:pt x="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8"/>
            <p:cNvSpPr/>
            <p:nvPr/>
          </p:nvSpPr>
          <p:spPr>
            <a:xfrm rot="3521228">
              <a:off x="853345" y="4922808"/>
              <a:ext cx="66064" cy="48656"/>
            </a:xfrm>
            <a:custGeom>
              <a:avLst/>
              <a:gdLst/>
              <a:ahLst/>
              <a:cxnLst/>
              <a:rect l="l" t="t" r="r" b="b"/>
              <a:pathLst>
                <a:path w="2091" h="1540" extrusionOk="0">
                  <a:moveTo>
                    <a:pt x="1027" y="0"/>
                  </a:moveTo>
                  <a:cubicBezTo>
                    <a:pt x="1" y="0"/>
                    <a:pt x="1" y="1540"/>
                    <a:pt x="1027" y="1540"/>
                  </a:cubicBezTo>
                  <a:cubicBezTo>
                    <a:pt x="2090" y="1540"/>
                    <a:pt x="2090" y="0"/>
                    <a:pt x="1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8"/>
            <p:cNvSpPr/>
            <p:nvPr/>
          </p:nvSpPr>
          <p:spPr>
            <a:xfrm rot="3521228">
              <a:off x="565266" y="4687927"/>
              <a:ext cx="69539" cy="54753"/>
            </a:xfrm>
            <a:custGeom>
              <a:avLst/>
              <a:gdLst/>
              <a:ahLst/>
              <a:cxnLst/>
              <a:rect l="l" t="t" r="r" b="b"/>
              <a:pathLst>
                <a:path w="2201" h="1733" extrusionOk="0">
                  <a:moveTo>
                    <a:pt x="1320" y="1"/>
                  </a:moveTo>
                  <a:cubicBezTo>
                    <a:pt x="1186" y="1"/>
                    <a:pt x="1051" y="35"/>
                    <a:pt x="917" y="89"/>
                  </a:cubicBezTo>
                  <a:lnTo>
                    <a:pt x="367" y="345"/>
                  </a:lnTo>
                  <a:cubicBezTo>
                    <a:pt x="221" y="455"/>
                    <a:pt x="74" y="602"/>
                    <a:pt x="37" y="822"/>
                  </a:cubicBezTo>
                  <a:cubicBezTo>
                    <a:pt x="1" y="1005"/>
                    <a:pt x="37" y="1188"/>
                    <a:pt x="111" y="1372"/>
                  </a:cubicBezTo>
                  <a:cubicBezTo>
                    <a:pt x="259" y="1594"/>
                    <a:pt x="507" y="1733"/>
                    <a:pt x="765" y="1733"/>
                  </a:cubicBezTo>
                  <a:cubicBezTo>
                    <a:pt x="890" y="1733"/>
                    <a:pt x="1017" y="1700"/>
                    <a:pt x="1137" y="1628"/>
                  </a:cubicBezTo>
                  <a:lnTo>
                    <a:pt x="1650" y="1335"/>
                  </a:lnTo>
                  <a:cubicBezTo>
                    <a:pt x="2200" y="1005"/>
                    <a:pt x="2090" y="199"/>
                    <a:pt x="1467" y="15"/>
                  </a:cubicBezTo>
                  <a:cubicBezTo>
                    <a:pt x="1418" y="5"/>
                    <a:pt x="1369"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8"/>
            <p:cNvSpPr/>
            <p:nvPr/>
          </p:nvSpPr>
          <p:spPr>
            <a:xfrm rot="3521228">
              <a:off x="599388" y="5080071"/>
              <a:ext cx="38261" cy="30141"/>
            </a:xfrm>
            <a:custGeom>
              <a:avLst/>
              <a:gdLst/>
              <a:ahLst/>
              <a:cxnLst/>
              <a:rect l="l" t="t" r="r" b="b"/>
              <a:pathLst>
                <a:path w="1211" h="954" extrusionOk="0">
                  <a:moveTo>
                    <a:pt x="734" y="0"/>
                  </a:moveTo>
                  <a:lnTo>
                    <a:pt x="734" y="37"/>
                  </a:lnTo>
                  <a:lnTo>
                    <a:pt x="477" y="37"/>
                  </a:lnTo>
                  <a:cubicBezTo>
                    <a:pt x="330" y="37"/>
                    <a:pt x="220" y="73"/>
                    <a:pt x="147" y="183"/>
                  </a:cubicBezTo>
                  <a:cubicBezTo>
                    <a:pt x="74" y="257"/>
                    <a:pt x="1" y="367"/>
                    <a:pt x="1" y="477"/>
                  </a:cubicBezTo>
                  <a:cubicBezTo>
                    <a:pt x="1" y="623"/>
                    <a:pt x="37" y="733"/>
                    <a:pt x="147" y="807"/>
                  </a:cubicBezTo>
                  <a:cubicBezTo>
                    <a:pt x="220" y="880"/>
                    <a:pt x="330" y="953"/>
                    <a:pt x="477" y="953"/>
                  </a:cubicBezTo>
                  <a:lnTo>
                    <a:pt x="734" y="953"/>
                  </a:lnTo>
                  <a:cubicBezTo>
                    <a:pt x="844" y="953"/>
                    <a:pt x="990" y="880"/>
                    <a:pt x="1064" y="807"/>
                  </a:cubicBezTo>
                  <a:cubicBezTo>
                    <a:pt x="1174" y="697"/>
                    <a:pt x="1210" y="587"/>
                    <a:pt x="1210" y="477"/>
                  </a:cubicBezTo>
                  <a:cubicBezTo>
                    <a:pt x="1210" y="330"/>
                    <a:pt x="1174" y="220"/>
                    <a:pt x="1064" y="147"/>
                  </a:cubicBezTo>
                  <a:cubicBezTo>
                    <a:pt x="990" y="37"/>
                    <a:pt x="844" y="0"/>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8"/>
            <p:cNvSpPr/>
            <p:nvPr/>
          </p:nvSpPr>
          <p:spPr>
            <a:xfrm rot="3521228">
              <a:off x="513749" y="5157130"/>
              <a:ext cx="38261" cy="29004"/>
            </a:xfrm>
            <a:custGeom>
              <a:avLst/>
              <a:gdLst/>
              <a:ahLst/>
              <a:cxnLst/>
              <a:rect l="l" t="t" r="r" b="b"/>
              <a:pathLst>
                <a:path w="1211" h="918" extrusionOk="0">
                  <a:moveTo>
                    <a:pt x="624" y="1"/>
                  </a:moveTo>
                  <a:cubicBezTo>
                    <a:pt x="0" y="1"/>
                    <a:pt x="0" y="917"/>
                    <a:pt x="624" y="917"/>
                  </a:cubicBezTo>
                  <a:cubicBezTo>
                    <a:pt x="1210" y="917"/>
                    <a:pt x="1210" y="1"/>
                    <a:pt x="6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8">
  <p:cSld name="TITLE_ONLY_5">
    <p:spTree>
      <p:nvGrpSpPr>
        <p:cNvPr id="1" name="Shape 1085"/>
        <p:cNvGrpSpPr/>
        <p:nvPr/>
      </p:nvGrpSpPr>
      <p:grpSpPr>
        <a:xfrm>
          <a:off x="0" y="0"/>
          <a:ext cx="0" cy="0"/>
          <a:chOff x="0" y="0"/>
          <a:chExt cx="0" cy="0"/>
        </a:xfrm>
      </p:grpSpPr>
      <p:sp>
        <p:nvSpPr>
          <p:cNvPr id="1086" name="Google Shape;1086;p32"/>
          <p:cNvSpPr/>
          <p:nvPr/>
        </p:nvSpPr>
        <p:spPr>
          <a:xfrm rot="787333">
            <a:off x="-233268" y="4337039"/>
            <a:ext cx="4560085" cy="1340780"/>
          </a:xfrm>
          <a:custGeom>
            <a:avLst/>
            <a:gdLst/>
            <a:ahLst/>
            <a:cxnLst/>
            <a:rect l="l" t="t" r="r" b="b"/>
            <a:pathLst>
              <a:path w="85085" h="35856" extrusionOk="0">
                <a:moveTo>
                  <a:pt x="21963" y="0"/>
                </a:moveTo>
                <a:cubicBezTo>
                  <a:pt x="20489" y="0"/>
                  <a:pt x="19021" y="128"/>
                  <a:pt x="17560" y="444"/>
                </a:cubicBezTo>
                <a:cubicBezTo>
                  <a:pt x="11658" y="1763"/>
                  <a:pt x="6819" y="5942"/>
                  <a:pt x="3007" y="10671"/>
                </a:cubicBezTo>
                <a:cubicBezTo>
                  <a:pt x="1980" y="11954"/>
                  <a:pt x="954" y="13311"/>
                  <a:pt x="1" y="14704"/>
                </a:cubicBezTo>
                <a:lnTo>
                  <a:pt x="1" y="35855"/>
                </a:lnTo>
                <a:lnTo>
                  <a:pt x="85084" y="35855"/>
                </a:lnTo>
                <a:lnTo>
                  <a:pt x="85084" y="13494"/>
                </a:lnTo>
                <a:cubicBezTo>
                  <a:pt x="81602" y="11111"/>
                  <a:pt x="77973" y="8948"/>
                  <a:pt x="74233" y="7079"/>
                </a:cubicBezTo>
                <a:cubicBezTo>
                  <a:pt x="69285" y="4476"/>
                  <a:pt x="64152" y="1947"/>
                  <a:pt x="58617" y="1323"/>
                </a:cubicBezTo>
                <a:cubicBezTo>
                  <a:pt x="57606" y="1211"/>
                  <a:pt x="56597" y="1165"/>
                  <a:pt x="55588" y="1165"/>
                </a:cubicBezTo>
                <a:cubicBezTo>
                  <a:pt x="50695" y="1165"/>
                  <a:pt x="45815" y="2258"/>
                  <a:pt x="40893" y="2258"/>
                </a:cubicBezTo>
                <a:cubicBezTo>
                  <a:pt x="40533" y="2258"/>
                  <a:pt x="40172" y="2252"/>
                  <a:pt x="39811" y="2240"/>
                </a:cubicBezTo>
                <a:cubicBezTo>
                  <a:pt x="33831" y="2035"/>
                  <a:pt x="27850" y="0"/>
                  <a:pt x="21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2"/>
          <p:cNvSpPr txBox="1">
            <a:spLocks noGrp="1"/>
          </p:cNvSpPr>
          <p:nvPr>
            <p:ph type="ctrTitle"/>
          </p:nvPr>
        </p:nvSpPr>
        <p:spPr>
          <a:xfrm>
            <a:off x="713250" y="420624"/>
            <a:ext cx="77175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solidFill>
                  <a:schemeClr val="accent3"/>
                </a:solidFill>
                <a:latin typeface="Calistoga"/>
                <a:ea typeface="Calistoga"/>
                <a:cs typeface="Calistoga"/>
                <a:sym typeface="Calistoga"/>
              </a:defRPr>
            </a:lvl1pPr>
            <a:lvl2pPr lvl="1" algn="r" rtl="0">
              <a:spcBef>
                <a:spcPts val="0"/>
              </a:spcBef>
              <a:spcAft>
                <a:spcPts val="0"/>
              </a:spcAft>
              <a:buClr>
                <a:schemeClr val="accent4"/>
              </a:buClr>
              <a:buSzPts val="1800"/>
              <a:buNone/>
              <a:defRPr sz="1800">
                <a:solidFill>
                  <a:schemeClr val="accent4"/>
                </a:solidFill>
              </a:defRPr>
            </a:lvl2pPr>
            <a:lvl3pPr lvl="2" algn="r" rtl="0">
              <a:spcBef>
                <a:spcPts val="0"/>
              </a:spcBef>
              <a:spcAft>
                <a:spcPts val="0"/>
              </a:spcAft>
              <a:buClr>
                <a:schemeClr val="accent4"/>
              </a:buClr>
              <a:buSzPts val="1800"/>
              <a:buNone/>
              <a:defRPr sz="1800">
                <a:solidFill>
                  <a:schemeClr val="accent4"/>
                </a:solidFill>
              </a:defRPr>
            </a:lvl3pPr>
            <a:lvl4pPr lvl="3" algn="r" rtl="0">
              <a:spcBef>
                <a:spcPts val="0"/>
              </a:spcBef>
              <a:spcAft>
                <a:spcPts val="0"/>
              </a:spcAft>
              <a:buClr>
                <a:schemeClr val="accent4"/>
              </a:buClr>
              <a:buSzPts val="1800"/>
              <a:buNone/>
              <a:defRPr sz="1800">
                <a:solidFill>
                  <a:schemeClr val="accent4"/>
                </a:solidFill>
              </a:defRPr>
            </a:lvl4pPr>
            <a:lvl5pPr lvl="4" algn="r" rtl="0">
              <a:spcBef>
                <a:spcPts val="0"/>
              </a:spcBef>
              <a:spcAft>
                <a:spcPts val="0"/>
              </a:spcAft>
              <a:buClr>
                <a:schemeClr val="accent4"/>
              </a:buClr>
              <a:buSzPts val="1800"/>
              <a:buNone/>
              <a:defRPr sz="1800">
                <a:solidFill>
                  <a:schemeClr val="accent4"/>
                </a:solidFill>
              </a:defRPr>
            </a:lvl5pPr>
            <a:lvl6pPr lvl="5" algn="r" rtl="0">
              <a:spcBef>
                <a:spcPts val="0"/>
              </a:spcBef>
              <a:spcAft>
                <a:spcPts val="0"/>
              </a:spcAft>
              <a:buClr>
                <a:schemeClr val="accent4"/>
              </a:buClr>
              <a:buSzPts val="1800"/>
              <a:buNone/>
              <a:defRPr sz="1800">
                <a:solidFill>
                  <a:schemeClr val="accent4"/>
                </a:solidFill>
              </a:defRPr>
            </a:lvl6pPr>
            <a:lvl7pPr lvl="6" algn="r" rtl="0">
              <a:spcBef>
                <a:spcPts val="0"/>
              </a:spcBef>
              <a:spcAft>
                <a:spcPts val="0"/>
              </a:spcAft>
              <a:buClr>
                <a:schemeClr val="accent4"/>
              </a:buClr>
              <a:buSzPts val="1800"/>
              <a:buNone/>
              <a:defRPr sz="1800">
                <a:solidFill>
                  <a:schemeClr val="accent4"/>
                </a:solidFill>
              </a:defRPr>
            </a:lvl7pPr>
            <a:lvl8pPr lvl="7" algn="r" rtl="0">
              <a:spcBef>
                <a:spcPts val="0"/>
              </a:spcBef>
              <a:spcAft>
                <a:spcPts val="0"/>
              </a:spcAft>
              <a:buClr>
                <a:schemeClr val="accent4"/>
              </a:buClr>
              <a:buSzPts val="1800"/>
              <a:buNone/>
              <a:defRPr sz="1800">
                <a:solidFill>
                  <a:schemeClr val="accent4"/>
                </a:solidFill>
              </a:defRPr>
            </a:lvl8pPr>
            <a:lvl9pPr lvl="8" algn="r" rtl="0">
              <a:spcBef>
                <a:spcPts val="0"/>
              </a:spcBef>
              <a:spcAft>
                <a:spcPts val="0"/>
              </a:spcAft>
              <a:buClr>
                <a:schemeClr val="accent4"/>
              </a:buClr>
              <a:buSzPts val="1800"/>
              <a:buNone/>
              <a:defRPr sz="1800">
                <a:solidFill>
                  <a:schemeClr val="accent4"/>
                </a:solidFill>
              </a:defRPr>
            </a:lvl9pPr>
          </a:lstStyle>
          <a:p>
            <a:endParaRPr/>
          </a:p>
        </p:txBody>
      </p:sp>
      <p:grpSp>
        <p:nvGrpSpPr>
          <p:cNvPr id="1088" name="Google Shape;1088;p32"/>
          <p:cNvGrpSpPr/>
          <p:nvPr/>
        </p:nvGrpSpPr>
        <p:grpSpPr>
          <a:xfrm rot="-9597900">
            <a:off x="355815" y="2133640"/>
            <a:ext cx="696303" cy="1016203"/>
            <a:chOff x="6988300" y="272724"/>
            <a:chExt cx="696291" cy="1016185"/>
          </a:xfrm>
        </p:grpSpPr>
        <p:sp>
          <p:nvSpPr>
            <p:cNvPr id="1089" name="Google Shape;1089;p32"/>
            <p:cNvSpPr/>
            <p:nvPr/>
          </p:nvSpPr>
          <p:spPr>
            <a:xfrm rot="1098150">
              <a:off x="7587992" y="280449"/>
              <a:ext cx="56577" cy="45770"/>
            </a:xfrm>
            <a:custGeom>
              <a:avLst/>
              <a:gdLst/>
              <a:ahLst/>
              <a:cxnLst/>
              <a:rect l="l" t="t" r="r" b="b"/>
              <a:pathLst>
                <a:path w="1356" h="1097" extrusionOk="0">
                  <a:moveTo>
                    <a:pt x="277" y="334"/>
                  </a:moveTo>
                  <a:cubicBezTo>
                    <a:pt x="261" y="384"/>
                    <a:pt x="248" y="411"/>
                    <a:pt x="243" y="411"/>
                  </a:cubicBezTo>
                  <a:cubicBezTo>
                    <a:pt x="240" y="411"/>
                    <a:pt x="243" y="390"/>
                    <a:pt x="257" y="347"/>
                  </a:cubicBezTo>
                  <a:lnTo>
                    <a:pt x="277" y="334"/>
                  </a:lnTo>
                  <a:close/>
                  <a:moveTo>
                    <a:pt x="243" y="686"/>
                  </a:moveTo>
                  <a:lnTo>
                    <a:pt x="243" y="686"/>
                  </a:lnTo>
                  <a:cubicBezTo>
                    <a:pt x="248" y="686"/>
                    <a:pt x="261" y="713"/>
                    <a:pt x="277" y="764"/>
                  </a:cubicBezTo>
                  <a:lnTo>
                    <a:pt x="277" y="764"/>
                  </a:lnTo>
                  <a:lnTo>
                    <a:pt x="257" y="750"/>
                  </a:lnTo>
                  <a:cubicBezTo>
                    <a:pt x="243" y="707"/>
                    <a:pt x="240" y="686"/>
                    <a:pt x="243" y="686"/>
                  </a:cubicBezTo>
                  <a:close/>
                  <a:moveTo>
                    <a:pt x="846" y="1"/>
                  </a:moveTo>
                  <a:cubicBezTo>
                    <a:pt x="811" y="1"/>
                    <a:pt x="774" y="6"/>
                    <a:pt x="734" y="17"/>
                  </a:cubicBezTo>
                  <a:cubicBezTo>
                    <a:pt x="660" y="17"/>
                    <a:pt x="550" y="54"/>
                    <a:pt x="477" y="90"/>
                  </a:cubicBezTo>
                  <a:cubicBezTo>
                    <a:pt x="418" y="120"/>
                    <a:pt x="360" y="172"/>
                    <a:pt x="320" y="230"/>
                  </a:cubicBezTo>
                  <a:lnTo>
                    <a:pt x="320" y="230"/>
                  </a:lnTo>
                  <a:cubicBezTo>
                    <a:pt x="299" y="234"/>
                    <a:pt x="278" y="237"/>
                    <a:pt x="257" y="237"/>
                  </a:cubicBezTo>
                  <a:cubicBezTo>
                    <a:pt x="110" y="274"/>
                    <a:pt x="0" y="384"/>
                    <a:pt x="0" y="530"/>
                  </a:cubicBezTo>
                  <a:cubicBezTo>
                    <a:pt x="0" y="714"/>
                    <a:pt x="110" y="824"/>
                    <a:pt x="257" y="860"/>
                  </a:cubicBezTo>
                  <a:cubicBezTo>
                    <a:pt x="284" y="860"/>
                    <a:pt x="311" y="865"/>
                    <a:pt x="337" y="871"/>
                  </a:cubicBezTo>
                  <a:lnTo>
                    <a:pt x="337" y="871"/>
                  </a:lnTo>
                  <a:cubicBezTo>
                    <a:pt x="385" y="927"/>
                    <a:pt x="420" y="978"/>
                    <a:pt x="477" y="1007"/>
                  </a:cubicBezTo>
                  <a:cubicBezTo>
                    <a:pt x="550" y="1044"/>
                    <a:pt x="660" y="1080"/>
                    <a:pt x="734" y="1080"/>
                  </a:cubicBezTo>
                  <a:cubicBezTo>
                    <a:pt x="774" y="1091"/>
                    <a:pt x="811" y="1096"/>
                    <a:pt x="846" y="1096"/>
                  </a:cubicBezTo>
                  <a:cubicBezTo>
                    <a:pt x="1356" y="1096"/>
                    <a:pt x="1356" y="1"/>
                    <a:pt x="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2"/>
            <p:cNvSpPr/>
            <p:nvPr/>
          </p:nvSpPr>
          <p:spPr>
            <a:xfrm rot="1098150">
              <a:off x="7620451" y="527436"/>
              <a:ext cx="58162" cy="47439"/>
            </a:xfrm>
            <a:custGeom>
              <a:avLst/>
              <a:gdLst/>
              <a:ahLst/>
              <a:cxnLst/>
              <a:rect l="l" t="t" r="r" b="b"/>
              <a:pathLst>
                <a:path w="1394" h="1137" extrusionOk="0">
                  <a:moveTo>
                    <a:pt x="697" y="0"/>
                  </a:moveTo>
                  <a:cubicBezTo>
                    <a:pt x="0" y="73"/>
                    <a:pt x="0" y="1063"/>
                    <a:pt x="697" y="1137"/>
                  </a:cubicBezTo>
                  <a:cubicBezTo>
                    <a:pt x="1393" y="1063"/>
                    <a:pt x="1393" y="73"/>
                    <a:pt x="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2"/>
            <p:cNvSpPr/>
            <p:nvPr/>
          </p:nvSpPr>
          <p:spPr>
            <a:xfrm rot="1098150">
              <a:off x="7372290" y="371088"/>
              <a:ext cx="84156" cy="62752"/>
            </a:xfrm>
            <a:custGeom>
              <a:avLst/>
              <a:gdLst/>
              <a:ahLst/>
              <a:cxnLst/>
              <a:rect l="l" t="t" r="r" b="b"/>
              <a:pathLst>
                <a:path w="2017" h="1504" extrusionOk="0">
                  <a:moveTo>
                    <a:pt x="1027" y="1"/>
                  </a:moveTo>
                  <a:cubicBezTo>
                    <a:pt x="0" y="1"/>
                    <a:pt x="0" y="1504"/>
                    <a:pt x="1027" y="1504"/>
                  </a:cubicBezTo>
                  <a:cubicBezTo>
                    <a:pt x="2017" y="1504"/>
                    <a:pt x="2017" y="1"/>
                    <a:pt x="10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2"/>
            <p:cNvSpPr/>
            <p:nvPr/>
          </p:nvSpPr>
          <p:spPr>
            <a:xfrm rot="1098150">
              <a:off x="7409857" y="644730"/>
              <a:ext cx="67341" cy="55116"/>
            </a:xfrm>
            <a:custGeom>
              <a:avLst/>
              <a:gdLst/>
              <a:ahLst/>
              <a:cxnLst/>
              <a:rect l="l" t="t" r="r" b="b"/>
              <a:pathLst>
                <a:path w="1614" h="1321" extrusionOk="0">
                  <a:moveTo>
                    <a:pt x="807" y="1"/>
                  </a:moveTo>
                  <a:cubicBezTo>
                    <a:pt x="0" y="38"/>
                    <a:pt x="0" y="1247"/>
                    <a:pt x="807" y="1321"/>
                  </a:cubicBezTo>
                  <a:cubicBezTo>
                    <a:pt x="1613" y="1247"/>
                    <a:pt x="1613" y="38"/>
                    <a:pt x="8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2"/>
            <p:cNvSpPr/>
            <p:nvPr/>
          </p:nvSpPr>
          <p:spPr>
            <a:xfrm rot="1098150">
              <a:off x="7228768" y="655749"/>
              <a:ext cx="67300" cy="56660"/>
            </a:xfrm>
            <a:custGeom>
              <a:avLst/>
              <a:gdLst/>
              <a:ahLst/>
              <a:cxnLst/>
              <a:rect l="l" t="t" r="r" b="b"/>
              <a:pathLst>
                <a:path w="1613" h="1358" extrusionOk="0">
                  <a:moveTo>
                    <a:pt x="806" y="1"/>
                  </a:moveTo>
                  <a:cubicBezTo>
                    <a:pt x="0" y="74"/>
                    <a:pt x="0" y="1284"/>
                    <a:pt x="806" y="1357"/>
                  </a:cubicBezTo>
                  <a:cubicBezTo>
                    <a:pt x="1613" y="1284"/>
                    <a:pt x="1613" y="74"/>
                    <a:pt x="8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2"/>
            <p:cNvSpPr/>
            <p:nvPr/>
          </p:nvSpPr>
          <p:spPr>
            <a:xfrm rot="1098150">
              <a:off x="7266901" y="802716"/>
              <a:ext cx="62752" cy="47439"/>
            </a:xfrm>
            <a:custGeom>
              <a:avLst/>
              <a:gdLst/>
              <a:ahLst/>
              <a:cxnLst/>
              <a:rect l="l" t="t" r="r" b="b"/>
              <a:pathLst>
                <a:path w="1504" h="1137" extrusionOk="0">
                  <a:moveTo>
                    <a:pt x="734" y="0"/>
                  </a:moveTo>
                  <a:cubicBezTo>
                    <a:pt x="1" y="0"/>
                    <a:pt x="1" y="1136"/>
                    <a:pt x="734" y="1136"/>
                  </a:cubicBezTo>
                  <a:cubicBezTo>
                    <a:pt x="1504" y="1136"/>
                    <a:pt x="1504" y="0"/>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2"/>
            <p:cNvSpPr/>
            <p:nvPr/>
          </p:nvSpPr>
          <p:spPr>
            <a:xfrm rot="1098150">
              <a:off x="7152317" y="927872"/>
              <a:ext cx="64254" cy="52029"/>
            </a:xfrm>
            <a:custGeom>
              <a:avLst/>
              <a:gdLst/>
              <a:ahLst/>
              <a:cxnLst/>
              <a:rect l="l" t="t" r="r" b="b"/>
              <a:pathLst>
                <a:path w="1540" h="1247" extrusionOk="0">
                  <a:moveTo>
                    <a:pt x="770" y="1"/>
                  </a:moveTo>
                  <a:cubicBezTo>
                    <a:pt x="0" y="74"/>
                    <a:pt x="0" y="1210"/>
                    <a:pt x="770" y="1247"/>
                  </a:cubicBezTo>
                  <a:cubicBezTo>
                    <a:pt x="1540" y="1210"/>
                    <a:pt x="1540" y="74"/>
                    <a:pt x="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2"/>
            <p:cNvSpPr/>
            <p:nvPr/>
          </p:nvSpPr>
          <p:spPr>
            <a:xfrm rot="1098150">
              <a:off x="7055589" y="1075162"/>
              <a:ext cx="67341" cy="50527"/>
            </a:xfrm>
            <a:custGeom>
              <a:avLst/>
              <a:gdLst/>
              <a:ahLst/>
              <a:cxnLst/>
              <a:rect l="l" t="t" r="r" b="b"/>
              <a:pathLst>
                <a:path w="1614" h="1211" extrusionOk="0">
                  <a:moveTo>
                    <a:pt x="807" y="1"/>
                  </a:moveTo>
                  <a:cubicBezTo>
                    <a:pt x="1" y="1"/>
                    <a:pt x="1" y="1210"/>
                    <a:pt x="807" y="1210"/>
                  </a:cubicBezTo>
                  <a:cubicBezTo>
                    <a:pt x="1613" y="1210"/>
                    <a:pt x="1613" y="1"/>
                    <a:pt x="8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2"/>
            <p:cNvSpPr/>
            <p:nvPr/>
          </p:nvSpPr>
          <p:spPr>
            <a:xfrm rot="1098150">
              <a:off x="6994161" y="1232816"/>
              <a:ext cx="62752" cy="47439"/>
            </a:xfrm>
            <a:custGeom>
              <a:avLst/>
              <a:gdLst/>
              <a:ahLst/>
              <a:cxnLst/>
              <a:rect l="l" t="t" r="r" b="b"/>
              <a:pathLst>
                <a:path w="1504" h="1137" extrusionOk="0">
                  <a:moveTo>
                    <a:pt x="770" y="1"/>
                  </a:moveTo>
                  <a:cubicBezTo>
                    <a:pt x="1" y="1"/>
                    <a:pt x="1" y="1137"/>
                    <a:pt x="770" y="1137"/>
                  </a:cubicBezTo>
                  <a:cubicBezTo>
                    <a:pt x="1504" y="1137"/>
                    <a:pt x="1504" y="1"/>
                    <a:pt x="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8" name="Google Shape;1098;p32"/>
          <p:cNvSpPr/>
          <p:nvPr/>
        </p:nvSpPr>
        <p:spPr>
          <a:xfrm rot="-3926649">
            <a:off x="7814071" y="3843018"/>
            <a:ext cx="1563250" cy="1281336"/>
          </a:xfrm>
          <a:custGeom>
            <a:avLst/>
            <a:gdLst/>
            <a:ahLst/>
            <a:cxnLst/>
            <a:rect l="l" t="t" r="r" b="b"/>
            <a:pathLst>
              <a:path w="62527" h="51251" extrusionOk="0">
                <a:moveTo>
                  <a:pt x="35889" y="3192"/>
                </a:moveTo>
                <a:cubicBezTo>
                  <a:pt x="34936" y="4989"/>
                  <a:pt x="34020" y="6785"/>
                  <a:pt x="33030" y="8581"/>
                </a:cubicBezTo>
                <a:cubicBezTo>
                  <a:pt x="31930" y="10634"/>
                  <a:pt x="30830" y="12650"/>
                  <a:pt x="29731" y="14666"/>
                </a:cubicBezTo>
                <a:cubicBezTo>
                  <a:pt x="28594" y="16682"/>
                  <a:pt x="27458" y="18662"/>
                  <a:pt x="26285" y="20678"/>
                </a:cubicBezTo>
                <a:cubicBezTo>
                  <a:pt x="25112" y="22658"/>
                  <a:pt x="23939" y="24637"/>
                  <a:pt x="22766" y="26580"/>
                </a:cubicBezTo>
                <a:cubicBezTo>
                  <a:pt x="22252" y="27460"/>
                  <a:pt x="21702" y="28303"/>
                  <a:pt x="21189" y="29146"/>
                </a:cubicBezTo>
                <a:cubicBezTo>
                  <a:pt x="21629" y="28046"/>
                  <a:pt x="22032" y="26983"/>
                  <a:pt x="22472" y="25884"/>
                </a:cubicBezTo>
                <a:cubicBezTo>
                  <a:pt x="23279" y="23794"/>
                  <a:pt x="24159" y="21741"/>
                  <a:pt x="25075" y="19688"/>
                </a:cubicBezTo>
                <a:cubicBezTo>
                  <a:pt x="25991" y="17636"/>
                  <a:pt x="26981" y="15693"/>
                  <a:pt x="28081" y="13750"/>
                </a:cubicBezTo>
                <a:cubicBezTo>
                  <a:pt x="29144" y="11807"/>
                  <a:pt x="30317" y="9974"/>
                  <a:pt x="31600" y="8178"/>
                </a:cubicBezTo>
                <a:cubicBezTo>
                  <a:pt x="32920" y="6418"/>
                  <a:pt x="34349" y="4732"/>
                  <a:pt x="35889" y="3192"/>
                </a:cubicBezTo>
                <a:close/>
                <a:moveTo>
                  <a:pt x="60780" y="7078"/>
                </a:moveTo>
                <a:lnTo>
                  <a:pt x="60780" y="7078"/>
                </a:lnTo>
                <a:cubicBezTo>
                  <a:pt x="56161" y="10011"/>
                  <a:pt x="51469" y="12907"/>
                  <a:pt x="46777" y="15766"/>
                </a:cubicBezTo>
                <a:lnTo>
                  <a:pt x="46740" y="15766"/>
                </a:lnTo>
                <a:cubicBezTo>
                  <a:pt x="41534" y="18919"/>
                  <a:pt x="36256" y="21998"/>
                  <a:pt x="30940" y="25041"/>
                </a:cubicBezTo>
                <a:cubicBezTo>
                  <a:pt x="28521" y="26434"/>
                  <a:pt x="26065" y="27790"/>
                  <a:pt x="23572" y="29183"/>
                </a:cubicBezTo>
                <a:lnTo>
                  <a:pt x="23755" y="28963"/>
                </a:lnTo>
                <a:cubicBezTo>
                  <a:pt x="26578" y="26800"/>
                  <a:pt x="29437" y="24711"/>
                  <a:pt x="32370" y="22731"/>
                </a:cubicBezTo>
                <a:cubicBezTo>
                  <a:pt x="36806" y="19688"/>
                  <a:pt x="41388" y="16902"/>
                  <a:pt x="46080" y="14300"/>
                </a:cubicBezTo>
                <a:cubicBezTo>
                  <a:pt x="50772" y="11697"/>
                  <a:pt x="55575" y="9314"/>
                  <a:pt x="60523" y="7188"/>
                </a:cubicBezTo>
                <a:lnTo>
                  <a:pt x="60780" y="7078"/>
                </a:lnTo>
                <a:close/>
                <a:moveTo>
                  <a:pt x="46557" y="1543"/>
                </a:moveTo>
                <a:cubicBezTo>
                  <a:pt x="43917" y="5135"/>
                  <a:pt x="41205" y="8691"/>
                  <a:pt x="38382" y="12137"/>
                </a:cubicBezTo>
                <a:cubicBezTo>
                  <a:pt x="35193" y="16023"/>
                  <a:pt x="31893" y="19835"/>
                  <a:pt x="28521" y="23574"/>
                </a:cubicBezTo>
                <a:cubicBezTo>
                  <a:pt x="26835" y="25407"/>
                  <a:pt x="25112" y="27203"/>
                  <a:pt x="23389" y="29000"/>
                </a:cubicBezTo>
                <a:lnTo>
                  <a:pt x="22656" y="29586"/>
                </a:lnTo>
                <a:cubicBezTo>
                  <a:pt x="25552" y="25627"/>
                  <a:pt x="28558" y="21778"/>
                  <a:pt x="31673" y="18002"/>
                </a:cubicBezTo>
                <a:cubicBezTo>
                  <a:pt x="34936" y="14080"/>
                  <a:pt x="38345" y="10231"/>
                  <a:pt x="41864" y="6455"/>
                </a:cubicBezTo>
                <a:cubicBezTo>
                  <a:pt x="43404" y="4805"/>
                  <a:pt x="44980" y="3156"/>
                  <a:pt x="46557" y="1543"/>
                </a:cubicBezTo>
                <a:close/>
                <a:moveTo>
                  <a:pt x="20199" y="31016"/>
                </a:moveTo>
                <a:lnTo>
                  <a:pt x="20089" y="31272"/>
                </a:lnTo>
                <a:lnTo>
                  <a:pt x="19906" y="31786"/>
                </a:lnTo>
                <a:lnTo>
                  <a:pt x="19503" y="32115"/>
                </a:lnTo>
                <a:cubicBezTo>
                  <a:pt x="19723" y="31749"/>
                  <a:pt x="19943" y="31382"/>
                  <a:pt x="20199" y="31016"/>
                </a:cubicBezTo>
                <a:close/>
                <a:moveTo>
                  <a:pt x="19833" y="32152"/>
                </a:moveTo>
                <a:cubicBezTo>
                  <a:pt x="19833" y="32189"/>
                  <a:pt x="19833" y="32189"/>
                  <a:pt x="19870" y="32189"/>
                </a:cubicBezTo>
                <a:cubicBezTo>
                  <a:pt x="19723" y="32262"/>
                  <a:pt x="19613" y="32335"/>
                  <a:pt x="19503" y="32445"/>
                </a:cubicBezTo>
                <a:lnTo>
                  <a:pt x="19466" y="32409"/>
                </a:lnTo>
                <a:lnTo>
                  <a:pt x="19503" y="32409"/>
                </a:lnTo>
                <a:lnTo>
                  <a:pt x="19833" y="32152"/>
                </a:lnTo>
                <a:close/>
                <a:moveTo>
                  <a:pt x="44870" y="27020"/>
                </a:moveTo>
                <a:lnTo>
                  <a:pt x="44870" y="27020"/>
                </a:lnTo>
                <a:cubicBezTo>
                  <a:pt x="43441" y="27460"/>
                  <a:pt x="42011" y="27827"/>
                  <a:pt x="40581" y="28193"/>
                </a:cubicBezTo>
                <a:cubicBezTo>
                  <a:pt x="38748" y="28706"/>
                  <a:pt x="36916" y="29146"/>
                  <a:pt x="35046" y="29586"/>
                </a:cubicBezTo>
                <a:cubicBezTo>
                  <a:pt x="33176" y="30026"/>
                  <a:pt x="31344" y="30429"/>
                  <a:pt x="29474" y="30832"/>
                </a:cubicBezTo>
                <a:cubicBezTo>
                  <a:pt x="27604" y="31236"/>
                  <a:pt x="25735" y="31602"/>
                  <a:pt x="23865" y="31932"/>
                </a:cubicBezTo>
                <a:cubicBezTo>
                  <a:pt x="22216" y="32189"/>
                  <a:pt x="20566" y="32555"/>
                  <a:pt x="18953" y="33032"/>
                </a:cubicBezTo>
                <a:lnTo>
                  <a:pt x="18953" y="32995"/>
                </a:lnTo>
                <a:cubicBezTo>
                  <a:pt x="19540" y="32555"/>
                  <a:pt x="20163" y="32189"/>
                  <a:pt x="20859" y="31896"/>
                </a:cubicBezTo>
                <a:cubicBezTo>
                  <a:pt x="21666" y="31529"/>
                  <a:pt x="22509" y="31236"/>
                  <a:pt x="23352" y="30942"/>
                </a:cubicBezTo>
                <a:cubicBezTo>
                  <a:pt x="25112" y="30393"/>
                  <a:pt x="26871" y="29916"/>
                  <a:pt x="28667" y="29549"/>
                </a:cubicBezTo>
                <a:cubicBezTo>
                  <a:pt x="30500" y="29183"/>
                  <a:pt x="32297" y="28853"/>
                  <a:pt x="34130" y="28523"/>
                </a:cubicBezTo>
                <a:cubicBezTo>
                  <a:pt x="35962" y="28193"/>
                  <a:pt x="37869" y="27863"/>
                  <a:pt x="39738" y="27607"/>
                </a:cubicBezTo>
                <a:cubicBezTo>
                  <a:pt x="41461" y="27350"/>
                  <a:pt x="43147" y="27167"/>
                  <a:pt x="44870" y="27020"/>
                </a:cubicBezTo>
                <a:close/>
                <a:moveTo>
                  <a:pt x="24818" y="13933"/>
                </a:moveTo>
                <a:lnTo>
                  <a:pt x="24818" y="13933"/>
                </a:lnTo>
                <a:cubicBezTo>
                  <a:pt x="24122" y="16536"/>
                  <a:pt x="23279" y="19139"/>
                  <a:pt x="22289" y="21631"/>
                </a:cubicBezTo>
                <a:cubicBezTo>
                  <a:pt x="20933" y="25004"/>
                  <a:pt x="19356" y="28230"/>
                  <a:pt x="17560" y="31346"/>
                </a:cubicBezTo>
                <a:cubicBezTo>
                  <a:pt x="16680" y="32885"/>
                  <a:pt x="15764" y="34352"/>
                  <a:pt x="14774" y="35818"/>
                </a:cubicBezTo>
                <a:cubicBezTo>
                  <a:pt x="15764" y="32629"/>
                  <a:pt x="17010" y="29549"/>
                  <a:pt x="18477" y="26543"/>
                </a:cubicBezTo>
                <a:cubicBezTo>
                  <a:pt x="20016" y="23318"/>
                  <a:pt x="21702" y="20128"/>
                  <a:pt x="23352" y="16939"/>
                </a:cubicBezTo>
                <a:cubicBezTo>
                  <a:pt x="23792" y="16023"/>
                  <a:pt x="24232" y="15143"/>
                  <a:pt x="24672" y="14226"/>
                </a:cubicBezTo>
                <a:lnTo>
                  <a:pt x="24818" y="13933"/>
                </a:lnTo>
                <a:close/>
                <a:moveTo>
                  <a:pt x="45823" y="30576"/>
                </a:moveTo>
                <a:lnTo>
                  <a:pt x="45823" y="30576"/>
                </a:lnTo>
                <a:cubicBezTo>
                  <a:pt x="44174" y="30942"/>
                  <a:pt x="42561" y="31272"/>
                  <a:pt x="40911" y="31602"/>
                </a:cubicBezTo>
                <a:cubicBezTo>
                  <a:pt x="38712" y="32042"/>
                  <a:pt x="36549" y="32445"/>
                  <a:pt x="34349" y="32849"/>
                </a:cubicBezTo>
                <a:cubicBezTo>
                  <a:pt x="32187" y="33215"/>
                  <a:pt x="29987" y="33582"/>
                  <a:pt x="27824" y="33912"/>
                </a:cubicBezTo>
                <a:cubicBezTo>
                  <a:pt x="25625" y="34242"/>
                  <a:pt x="23462" y="34535"/>
                  <a:pt x="21299" y="34828"/>
                </a:cubicBezTo>
                <a:cubicBezTo>
                  <a:pt x="19466" y="35048"/>
                  <a:pt x="17670" y="35415"/>
                  <a:pt x="15910" y="35891"/>
                </a:cubicBezTo>
                <a:cubicBezTo>
                  <a:pt x="17084" y="35268"/>
                  <a:pt x="18330" y="34755"/>
                  <a:pt x="19613" y="34352"/>
                </a:cubicBezTo>
                <a:cubicBezTo>
                  <a:pt x="21556" y="33802"/>
                  <a:pt x="23535" y="33362"/>
                  <a:pt x="25552" y="33032"/>
                </a:cubicBezTo>
                <a:cubicBezTo>
                  <a:pt x="27861" y="32629"/>
                  <a:pt x="30170" y="32262"/>
                  <a:pt x="32517" y="31932"/>
                </a:cubicBezTo>
                <a:cubicBezTo>
                  <a:pt x="34863" y="31602"/>
                  <a:pt x="37209" y="31346"/>
                  <a:pt x="39555" y="31089"/>
                </a:cubicBezTo>
                <a:cubicBezTo>
                  <a:pt x="41644" y="30906"/>
                  <a:pt x="43734" y="30722"/>
                  <a:pt x="45823" y="30576"/>
                </a:cubicBezTo>
                <a:close/>
                <a:moveTo>
                  <a:pt x="19063" y="17709"/>
                </a:moveTo>
                <a:lnTo>
                  <a:pt x="19063" y="17709"/>
                </a:lnTo>
                <a:cubicBezTo>
                  <a:pt x="18806" y="18955"/>
                  <a:pt x="18550" y="20238"/>
                  <a:pt x="18257" y="21485"/>
                </a:cubicBezTo>
                <a:cubicBezTo>
                  <a:pt x="17890" y="23024"/>
                  <a:pt x="17523" y="24564"/>
                  <a:pt x="17084" y="26104"/>
                </a:cubicBezTo>
                <a:cubicBezTo>
                  <a:pt x="16607" y="27643"/>
                  <a:pt x="16167" y="29146"/>
                  <a:pt x="15581" y="30649"/>
                </a:cubicBezTo>
                <a:cubicBezTo>
                  <a:pt x="14994" y="32115"/>
                  <a:pt x="14371" y="33545"/>
                  <a:pt x="13674" y="34975"/>
                </a:cubicBezTo>
                <a:cubicBezTo>
                  <a:pt x="13308" y="35671"/>
                  <a:pt x="12941" y="36331"/>
                  <a:pt x="12538" y="37028"/>
                </a:cubicBezTo>
                <a:cubicBezTo>
                  <a:pt x="12208" y="37614"/>
                  <a:pt x="11878" y="38164"/>
                  <a:pt x="11511" y="38714"/>
                </a:cubicBezTo>
                <a:cubicBezTo>
                  <a:pt x="11915" y="37541"/>
                  <a:pt x="12318" y="36404"/>
                  <a:pt x="12685" y="35231"/>
                </a:cubicBezTo>
                <a:cubicBezTo>
                  <a:pt x="13234" y="33728"/>
                  <a:pt x="13748" y="32189"/>
                  <a:pt x="14261" y="30649"/>
                </a:cubicBezTo>
                <a:lnTo>
                  <a:pt x="15837" y="26030"/>
                </a:lnTo>
                <a:cubicBezTo>
                  <a:pt x="16350" y="24527"/>
                  <a:pt x="16827" y="23061"/>
                  <a:pt x="17377" y="21595"/>
                </a:cubicBezTo>
                <a:cubicBezTo>
                  <a:pt x="17853" y="20275"/>
                  <a:pt x="18403" y="18955"/>
                  <a:pt x="19063" y="17709"/>
                </a:cubicBezTo>
                <a:close/>
                <a:moveTo>
                  <a:pt x="42087" y="34599"/>
                </a:moveTo>
                <a:cubicBezTo>
                  <a:pt x="42452" y="34599"/>
                  <a:pt x="42818" y="34602"/>
                  <a:pt x="43184" y="34608"/>
                </a:cubicBezTo>
                <a:cubicBezTo>
                  <a:pt x="39262" y="35415"/>
                  <a:pt x="35339" y="36111"/>
                  <a:pt x="31417" y="36771"/>
                </a:cubicBezTo>
                <a:cubicBezTo>
                  <a:pt x="27055" y="37468"/>
                  <a:pt x="22729" y="38054"/>
                  <a:pt x="18367" y="38604"/>
                </a:cubicBezTo>
                <a:cubicBezTo>
                  <a:pt x="16240" y="38861"/>
                  <a:pt x="14151" y="39081"/>
                  <a:pt x="12025" y="39300"/>
                </a:cubicBezTo>
                <a:cubicBezTo>
                  <a:pt x="13491" y="38567"/>
                  <a:pt x="15031" y="38091"/>
                  <a:pt x="16644" y="37797"/>
                </a:cubicBezTo>
                <a:cubicBezTo>
                  <a:pt x="18733" y="37358"/>
                  <a:pt x="20859" y="37101"/>
                  <a:pt x="22985" y="36734"/>
                </a:cubicBezTo>
                <a:cubicBezTo>
                  <a:pt x="25258" y="36368"/>
                  <a:pt x="27494" y="36001"/>
                  <a:pt x="29767" y="35671"/>
                </a:cubicBezTo>
                <a:cubicBezTo>
                  <a:pt x="32040" y="35305"/>
                  <a:pt x="34349" y="35011"/>
                  <a:pt x="36659" y="34828"/>
                </a:cubicBezTo>
                <a:cubicBezTo>
                  <a:pt x="38461" y="34675"/>
                  <a:pt x="40264" y="34599"/>
                  <a:pt x="42087" y="34599"/>
                </a:cubicBezTo>
                <a:close/>
                <a:moveTo>
                  <a:pt x="13161" y="22951"/>
                </a:moveTo>
                <a:lnTo>
                  <a:pt x="13161" y="22951"/>
                </a:lnTo>
                <a:cubicBezTo>
                  <a:pt x="12904" y="25407"/>
                  <a:pt x="12428" y="27827"/>
                  <a:pt x="11805" y="30209"/>
                </a:cubicBezTo>
                <a:cubicBezTo>
                  <a:pt x="11072" y="32959"/>
                  <a:pt x="10192" y="35708"/>
                  <a:pt x="9275" y="38421"/>
                </a:cubicBezTo>
                <a:cubicBezTo>
                  <a:pt x="8835" y="39850"/>
                  <a:pt x="8286" y="41243"/>
                  <a:pt x="7626" y="42563"/>
                </a:cubicBezTo>
                <a:cubicBezTo>
                  <a:pt x="8286" y="39997"/>
                  <a:pt x="8945" y="37468"/>
                  <a:pt x="9679" y="34902"/>
                </a:cubicBezTo>
                <a:cubicBezTo>
                  <a:pt x="10448" y="32079"/>
                  <a:pt x="11255" y="29293"/>
                  <a:pt x="12061" y="26507"/>
                </a:cubicBezTo>
                <a:cubicBezTo>
                  <a:pt x="12428" y="25297"/>
                  <a:pt x="12795" y="24124"/>
                  <a:pt x="13161" y="22951"/>
                </a:cubicBezTo>
                <a:close/>
                <a:moveTo>
                  <a:pt x="37795" y="37174"/>
                </a:moveTo>
                <a:cubicBezTo>
                  <a:pt x="34130" y="37981"/>
                  <a:pt x="30464" y="38714"/>
                  <a:pt x="26798" y="39447"/>
                </a:cubicBezTo>
                <a:cubicBezTo>
                  <a:pt x="22692" y="40254"/>
                  <a:pt x="18623" y="40987"/>
                  <a:pt x="14517" y="41683"/>
                </a:cubicBezTo>
                <a:cubicBezTo>
                  <a:pt x="12465" y="42013"/>
                  <a:pt x="10375" y="42343"/>
                  <a:pt x="8359" y="42673"/>
                </a:cubicBezTo>
                <a:cubicBezTo>
                  <a:pt x="10045" y="41903"/>
                  <a:pt x="11805" y="41280"/>
                  <a:pt x="13601" y="40877"/>
                </a:cubicBezTo>
                <a:lnTo>
                  <a:pt x="13564" y="40877"/>
                </a:lnTo>
                <a:cubicBezTo>
                  <a:pt x="15544" y="40400"/>
                  <a:pt x="17523" y="39997"/>
                  <a:pt x="19540" y="39594"/>
                </a:cubicBezTo>
                <a:cubicBezTo>
                  <a:pt x="21592" y="39154"/>
                  <a:pt x="23645" y="38751"/>
                  <a:pt x="25735" y="38384"/>
                </a:cubicBezTo>
                <a:cubicBezTo>
                  <a:pt x="27824" y="38017"/>
                  <a:pt x="29877" y="37724"/>
                  <a:pt x="31967" y="37504"/>
                </a:cubicBezTo>
                <a:cubicBezTo>
                  <a:pt x="33910" y="37284"/>
                  <a:pt x="35852" y="37174"/>
                  <a:pt x="37795" y="37174"/>
                </a:cubicBezTo>
                <a:close/>
                <a:moveTo>
                  <a:pt x="7516" y="43003"/>
                </a:moveTo>
                <a:lnTo>
                  <a:pt x="7479" y="43076"/>
                </a:lnTo>
                <a:lnTo>
                  <a:pt x="7479" y="43003"/>
                </a:lnTo>
                <a:close/>
                <a:moveTo>
                  <a:pt x="47747" y="1"/>
                </a:moveTo>
                <a:cubicBezTo>
                  <a:pt x="47716" y="1"/>
                  <a:pt x="47684" y="12"/>
                  <a:pt x="47656" y="40"/>
                </a:cubicBezTo>
                <a:cubicBezTo>
                  <a:pt x="43991" y="3706"/>
                  <a:pt x="40435" y="7445"/>
                  <a:pt x="37026" y="11330"/>
                </a:cubicBezTo>
                <a:cubicBezTo>
                  <a:pt x="33616" y="15180"/>
                  <a:pt x="30317" y="19139"/>
                  <a:pt x="27164" y="23208"/>
                </a:cubicBezTo>
                <a:cubicBezTo>
                  <a:pt x="25368" y="25480"/>
                  <a:pt x="23645" y="27790"/>
                  <a:pt x="21959" y="30099"/>
                </a:cubicBezTo>
                <a:cubicBezTo>
                  <a:pt x="21922" y="30136"/>
                  <a:pt x="21922" y="30136"/>
                  <a:pt x="21922" y="30173"/>
                </a:cubicBezTo>
                <a:lnTo>
                  <a:pt x="21006" y="30906"/>
                </a:lnTo>
                <a:lnTo>
                  <a:pt x="20346" y="31419"/>
                </a:lnTo>
                <a:lnTo>
                  <a:pt x="20969" y="29843"/>
                </a:lnTo>
                <a:cubicBezTo>
                  <a:pt x="21482" y="29036"/>
                  <a:pt x="21959" y="28230"/>
                  <a:pt x="22472" y="27423"/>
                </a:cubicBezTo>
                <a:cubicBezTo>
                  <a:pt x="23682" y="25444"/>
                  <a:pt x="24892" y="23464"/>
                  <a:pt x="26065" y="21485"/>
                </a:cubicBezTo>
                <a:cubicBezTo>
                  <a:pt x="27201" y="19505"/>
                  <a:pt x="28374" y="17489"/>
                  <a:pt x="29511" y="15473"/>
                </a:cubicBezTo>
                <a:cubicBezTo>
                  <a:pt x="30647" y="13493"/>
                  <a:pt x="31747" y="11477"/>
                  <a:pt x="32847" y="9461"/>
                </a:cubicBezTo>
                <a:cubicBezTo>
                  <a:pt x="33946" y="7445"/>
                  <a:pt x="35009" y="5392"/>
                  <a:pt x="36109" y="3339"/>
                </a:cubicBezTo>
                <a:lnTo>
                  <a:pt x="36512" y="2569"/>
                </a:lnTo>
                <a:cubicBezTo>
                  <a:pt x="36567" y="2487"/>
                  <a:pt x="36478" y="2384"/>
                  <a:pt x="36383" y="2384"/>
                </a:cubicBezTo>
                <a:cubicBezTo>
                  <a:pt x="36352" y="2384"/>
                  <a:pt x="36320" y="2395"/>
                  <a:pt x="36292" y="2423"/>
                </a:cubicBezTo>
                <a:cubicBezTo>
                  <a:pt x="34716" y="3962"/>
                  <a:pt x="33250" y="5612"/>
                  <a:pt x="31893" y="7371"/>
                </a:cubicBezTo>
                <a:cubicBezTo>
                  <a:pt x="30574" y="9131"/>
                  <a:pt x="29327" y="10964"/>
                  <a:pt x="28228" y="12870"/>
                </a:cubicBezTo>
                <a:cubicBezTo>
                  <a:pt x="27128" y="14813"/>
                  <a:pt x="26101" y="16792"/>
                  <a:pt x="25185" y="18809"/>
                </a:cubicBezTo>
                <a:cubicBezTo>
                  <a:pt x="24232" y="20825"/>
                  <a:pt x="23352" y="22878"/>
                  <a:pt x="22509" y="24967"/>
                </a:cubicBezTo>
                <a:cubicBezTo>
                  <a:pt x="21776" y="26763"/>
                  <a:pt x="21116" y="28596"/>
                  <a:pt x="20419" y="30393"/>
                </a:cubicBezTo>
                <a:lnTo>
                  <a:pt x="19246" y="32299"/>
                </a:lnTo>
                <a:lnTo>
                  <a:pt x="17963" y="33362"/>
                </a:lnTo>
                <a:lnTo>
                  <a:pt x="17890" y="33399"/>
                </a:lnTo>
                <a:cubicBezTo>
                  <a:pt x="17853" y="33399"/>
                  <a:pt x="17853" y="33435"/>
                  <a:pt x="17853" y="33472"/>
                </a:cubicBezTo>
                <a:cubicBezTo>
                  <a:pt x="16864" y="34315"/>
                  <a:pt x="15874" y="35158"/>
                  <a:pt x="14921" y="36038"/>
                </a:cubicBezTo>
                <a:cubicBezTo>
                  <a:pt x="16827" y="33215"/>
                  <a:pt x="18550" y="30319"/>
                  <a:pt x="20053" y="27277"/>
                </a:cubicBezTo>
                <a:cubicBezTo>
                  <a:pt x="21666" y="24051"/>
                  <a:pt x="23022" y="20715"/>
                  <a:pt x="24122" y="17306"/>
                </a:cubicBezTo>
                <a:cubicBezTo>
                  <a:pt x="24672" y="15546"/>
                  <a:pt x="25185" y="13750"/>
                  <a:pt x="25625" y="11917"/>
                </a:cubicBezTo>
                <a:cubicBezTo>
                  <a:pt x="25662" y="11770"/>
                  <a:pt x="25698" y="11587"/>
                  <a:pt x="25735" y="11404"/>
                </a:cubicBezTo>
                <a:cubicBezTo>
                  <a:pt x="25757" y="11294"/>
                  <a:pt x="25674" y="11224"/>
                  <a:pt x="25589" y="11224"/>
                </a:cubicBezTo>
                <a:cubicBezTo>
                  <a:pt x="25531" y="11224"/>
                  <a:pt x="25471" y="11256"/>
                  <a:pt x="25442" y="11330"/>
                </a:cubicBezTo>
                <a:cubicBezTo>
                  <a:pt x="25405" y="11514"/>
                  <a:pt x="25368" y="11697"/>
                  <a:pt x="25332" y="11880"/>
                </a:cubicBezTo>
                <a:cubicBezTo>
                  <a:pt x="25112" y="12577"/>
                  <a:pt x="24855" y="13273"/>
                  <a:pt x="24525" y="13933"/>
                </a:cubicBezTo>
                <a:cubicBezTo>
                  <a:pt x="24159" y="14740"/>
                  <a:pt x="23755" y="15546"/>
                  <a:pt x="23352" y="16316"/>
                </a:cubicBezTo>
                <a:cubicBezTo>
                  <a:pt x="22546" y="17929"/>
                  <a:pt x="21739" y="19542"/>
                  <a:pt x="20896" y="21118"/>
                </a:cubicBezTo>
                <a:cubicBezTo>
                  <a:pt x="19283" y="24307"/>
                  <a:pt x="17670" y="27497"/>
                  <a:pt x="16277" y="30796"/>
                </a:cubicBezTo>
                <a:cubicBezTo>
                  <a:pt x="15507" y="32665"/>
                  <a:pt x="14847" y="34535"/>
                  <a:pt x="14297" y="36478"/>
                </a:cubicBezTo>
                <a:cubicBezTo>
                  <a:pt x="14297" y="36514"/>
                  <a:pt x="14297" y="36551"/>
                  <a:pt x="14297" y="36588"/>
                </a:cubicBezTo>
                <a:cubicBezTo>
                  <a:pt x="13271" y="37504"/>
                  <a:pt x="12281" y="38421"/>
                  <a:pt x="11292" y="39337"/>
                </a:cubicBezTo>
                <a:lnTo>
                  <a:pt x="11255" y="39337"/>
                </a:lnTo>
                <a:lnTo>
                  <a:pt x="11328" y="39190"/>
                </a:lnTo>
                <a:cubicBezTo>
                  <a:pt x="12171" y="38054"/>
                  <a:pt x="12941" y="36881"/>
                  <a:pt x="13601" y="35635"/>
                </a:cubicBezTo>
                <a:cubicBezTo>
                  <a:pt x="14334" y="34242"/>
                  <a:pt x="15031" y="32812"/>
                  <a:pt x="15581" y="31309"/>
                </a:cubicBezTo>
                <a:cubicBezTo>
                  <a:pt x="16167" y="29843"/>
                  <a:pt x="16680" y="28340"/>
                  <a:pt x="17157" y="26800"/>
                </a:cubicBezTo>
                <a:cubicBezTo>
                  <a:pt x="17633" y="25297"/>
                  <a:pt x="18037" y="23721"/>
                  <a:pt x="18403" y="22145"/>
                </a:cubicBezTo>
                <a:cubicBezTo>
                  <a:pt x="18770" y="20568"/>
                  <a:pt x="19100" y="19029"/>
                  <a:pt x="19393" y="17452"/>
                </a:cubicBezTo>
                <a:lnTo>
                  <a:pt x="19503" y="16866"/>
                </a:lnTo>
                <a:cubicBezTo>
                  <a:pt x="19527" y="16768"/>
                  <a:pt x="19438" y="16687"/>
                  <a:pt x="19354" y="16687"/>
                </a:cubicBezTo>
                <a:cubicBezTo>
                  <a:pt x="19312" y="16687"/>
                  <a:pt x="19271" y="16707"/>
                  <a:pt x="19246" y="16756"/>
                </a:cubicBezTo>
                <a:cubicBezTo>
                  <a:pt x="18550" y="18112"/>
                  <a:pt x="17890" y="19505"/>
                  <a:pt x="17377" y="20935"/>
                </a:cubicBezTo>
                <a:cubicBezTo>
                  <a:pt x="16827" y="22401"/>
                  <a:pt x="16314" y="23831"/>
                  <a:pt x="15837" y="25297"/>
                </a:cubicBezTo>
                <a:cubicBezTo>
                  <a:pt x="15287" y="26837"/>
                  <a:pt x="14774" y="28413"/>
                  <a:pt x="14224" y="29916"/>
                </a:cubicBezTo>
                <a:lnTo>
                  <a:pt x="12648" y="34572"/>
                </a:lnTo>
                <a:lnTo>
                  <a:pt x="11035" y="39227"/>
                </a:lnTo>
                <a:lnTo>
                  <a:pt x="10962" y="39447"/>
                </a:lnTo>
                <a:cubicBezTo>
                  <a:pt x="10925" y="39447"/>
                  <a:pt x="10925" y="39484"/>
                  <a:pt x="10925" y="39557"/>
                </a:cubicBezTo>
                <a:cubicBezTo>
                  <a:pt x="10925" y="39630"/>
                  <a:pt x="10888" y="39704"/>
                  <a:pt x="10852" y="39814"/>
                </a:cubicBezTo>
                <a:cubicBezTo>
                  <a:pt x="10192" y="40400"/>
                  <a:pt x="9569" y="41023"/>
                  <a:pt x="8909" y="41647"/>
                </a:cubicBezTo>
                <a:cubicBezTo>
                  <a:pt x="8542" y="42013"/>
                  <a:pt x="8176" y="42380"/>
                  <a:pt x="7846" y="42746"/>
                </a:cubicBezTo>
                <a:cubicBezTo>
                  <a:pt x="9092" y="40254"/>
                  <a:pt x="9862" y="37578"/>
                  <a:pt x="10705" y="34938"/>
                </a:cubicBezTo>
                <a:cubicBezTo>
                  <a:pt x="11621" y="32189"/>
                  <a:pt x="12355" y="29366"/>
                  <a:pt x="12941" y="26543"/>
                </a:cubicBezTo>
                <a:cubicBezTo>
                  <a:pt x="13271" y="24931"/>
                  <a:pt x="13454" y="23318"/>
                  <a:pt x="13564" y="21705"/>
                </a:cubicBezTo>
                <a:cubicBezTo>
                  <a:pt x="13564" y="21622"/>
                  <a:pt x="13495" y="21575"/>
                  <a:pt x="13421" y="21575"/>
                </a:cubicBezTo>
                <a:cubicBezTo>
                  <a:pt x="13364" y="21575"/>
                  <a:pt x="13303" y="21604"/>
                  <a:pt x="13271" y="21668"/>
                </a:cubicBezTo>
                <a:cubicBezTo>
                  <a:pt x="12428" y="24454"/>
                  <a:pt x="11585" y="27277"/>
                  <a:pt x="10778" y="30063"/>
                </a:cubicBezTo>
                <a:cubicBezTo>
                  <a:pt x="9972" y="32885"/>
                  <a:pt x="9165" y="35708"/>
                  <a:pt x="8396" y="38531"/>
                </a:cubicBezTo>
                <a:cubicBezTo>
                  <a:pt x="7956" y="40107"/>
                  <a:pt x="7552" y="41683"/>
                  <a:pt x="7149" y="43296"/>
                </a:cubicBezTo>
                <a:cubicBezTo>
                  <a:pt x="7113" y="43333"/>
                  <a:pt x="7113" y="43369"/>
                  <a:pt x="7149" y="43406"/>
                </a:cubicBezTo>
                <a:cubicBezTo>
                  <a:pt x="4656" y="45899"/>
                  <a:pt x="2310" y="48465"/>
                  <a:pt x="1" y="51068"/>
                </a:cubicBezTo>
                <a:lnTo>
                  <a:pt x="1" y="51251"/>
                </a:lnTo>
                <a:cubicBezTo>
                  <a:pt x="2384" y="48575"/>
                  <a:pt x="4803" y="45972"/>
                  <a:pt x="7332" y="43443"/>
                </a:cubicBezTo>
                <a:lnTo>
                  <a:pt x="7332" y="43406"/>
                </a:lnTo>
                <a:cubicBezTo>
                  <a:pt x="7406" y="43333"/>
                  <a:pt x="7479" y="43296"/>
                  <a:pt x="7552" y="43223"/>
                </a:cubicBezTo>
                <a:lnTo>
                  <a:pt x="7736" y="43003"/>
                </a:lnTo>
                <a:cubicBezTo>
                  <a:pt x="11805" y="42416"/>
                  <a:pt x="15837" y="41720"/>
                  <a:pt x="19870" y="40987"/>
                </a:cubicBezTo>
                <a:cubicBezTo>
                  <a:pt x="23939" y="40290"/>
                  <a:pt x="28081" y="39484"/>
                  <a:pt x="32150" y="38641"/>
                </a:cubicBezTo>
                <a:cubicBezTo>
                  <a:pt x="34423" y="38164"/>
                  <a:pt x="36732" y="37651"/>
                  <a:pt x="39005" y="37174"/>
                </a:cubicBezTo>
                <a:cubicBezTo>
                  <a:pt x="39152" y="37101"/>
                  <a:pt x="39115" y="36918"/>
                  <a:pt x="38968" y="36881"/>
                </a:cubicBezTo>
                <a:cubicBezTo>
                  <a:pt x="36879" y="36881"/>
                  <a:pt x="34753" y="36954"/>
                  <a:pt x="32663" y="37138"/>
                </a:cubicBezTo>
                <a:cubicBezTo>
                  <a:pt x="30574" y="37358"/>
                  <a:pt x="28484" y="37614"/>
                  <a:pt x="26395" y="37981"/>
                </a:cubicBezTo>
                <a:cubicBezTo>
                  <a:pt x="24342" y="38347"/>
                  <a:pt x="22252" y="38751"/>
                  <a:pt x="20163" y="39154"/>
                </a:cubicBezTo>
                <a:cubicBezTo>
                  <a:pt x="18110" y="39594"/>
                  <a:pt x="16130" y="39997"/>
                  <a:pt x="14114" y="40474"/>
                </a:cubicBezTo>
                <a:cubicBezTo>
                  <a:pt x="12208" y="40877"/>
                  <a:pt x="10338" y="41500"/>
                  <a:pt x="8542" y="42306"/>
                </a:cubicBezTo>
                <a:cubicBezTo>
                  <a:pt x="8469" y="42343"/>
                  <a:pt x="8359" y="42416"/>
                  <a:pt x="8286" y="42453"/>
                </a:cubicBezTo>
                <a:cubicBezTo>
                  <a:pt x="9129" y="41610"/>
                  <a:pt x="10008" y="40767"/>
                  <a:pt x="10888" y="39924"/>
                </a:cubicBezTo>
                <a:cubicBezTo>
                  <a:pt x="10908" y="39933"/>
                  <a:pt x="10928" y="39938"/>
                  <a:pt x="10947" y="39938"/>
                </a:cubicBezTo>
                <a:cubicBezTo>
                  <a:pt x="10998" y="39938"/>
                  <a:pt x="11045" y="39904"/>
                  <a:pt x="11072" y="39850"/>
                </a:cubicBezTo>
                <a:cubicBezTo>
                  <a:pt x="11072" y="39814"/>
                  <a:pt x="11072" y="39777"/>
                  <a:pt x="11108" y="39740"/>
                </a:cubicBezTo>
                <a:lnTo>
                  <a:pt x="11365" y="39594"/>
                </a:lnTo>
                <a:cubicBezTo>
                  <a:pt x="13418" y="39374"/>
                  <a:pt x="15471" y="39154"/>
                  <a:pt x="17560" y="38897"/>
                </a:cubicBezTo>
                <a:cubicBezTo>
                  <a:pt x="19723" y="38641"/>
                  <a:pt x="21886" y="38384"/>
                  <a:pt x="24049" y="38091"/>
                </a:cubicBezTo>
                <a:cubicBezTo>
                  <a:pt x="26175" y="37797"/>
                  <a:pt x="28374" y="37468"/>
                  <a:pt x="30574" y="37138"/>
                </a:cubicBezTo>
                <a:cubicBezTo>
                  <a:pt x="32737" y="36771"/>
                  <a:pt x="34863" y="36404"/>
                  <a:pt x="37026" y="36038"/>
                </a:cubicBezTo>
                <a:cubicBezTo>
                  <a:pt x="39188" y="35635"/>
                  <a:pt x="41351" y="35231"/>
                  <a:pt x="43514" y="34792"/>
                </a:cubicBezTo>
                <a:lnTo>
                  <a:pt x="44320" y="34645"/>
                </a:lnTo>
                <a:cubicBezTo>
                  <a:pt x="44467" y="34608"/>
                  <a:pt x="44430" y="34388"/>
                  <a:pt x="44284" y="34352"/>
                </a:cubicBezTo>
                <a:cubicBezTo>
                  <a:pt x="43418" y="34310"/>
                  <a:pt x="42552" y="34290"/>
                  <a:pt x="41688" y="34290"/>
                </a:cubicBezTo>
                <a:cubicBezTo>
                  <a:pt x="40247" y="34290"/>
                  <a:pt x="38813" y="34347"/>
                  <a:pt x="37392" y="34462"/>
                </a:cubicBezTo>
                <a:cubicBezTo>
                  <a:pt x="35083" y="34645"/>
                  <a:pt x="32810" y="34938"/>
                  <a:pt x="30500" y="35231"/>
                </a:cubicBezTo>
                <a:cubicBezTo>
                  <a:pt x="28228" y="35561"/>
                  <a:pt x="25918" y="35965"/>
                  <a:pt x="23645" y="36331"/>
                </a:cubicBezTo>
                <a:cubicBezTo>
                  <a:pt x="22509" y="36551"/>
                  <a:pt x="21373" y="36734"/>
                  <a:pt x="20236" y="36918"/>
                </a:cubicBezTo>
                <a:cubicBezTo>
                  <a:pt x="19210" y="37064"/>
                  <a:pt x="18220" y="37211"/>
                  <a:pt x="17193" y="37394"/>
                </a:cubicBezTo>
                <a:cubicBezTo>
                  <a:pt x="15214" y="37724"/>
                  <a:pt x="13344" y="38347"/>
                  <a:pt x="11585" y="39300"/>
                </a:cubicBezTo>
                <a:cubicBezTo>
                  <a:pt x="12428" y="38494"/>
                  <a:pt x="13308" y="37688"/>
                  <a:pt x="14188" y="36881"/>
                </a:cubicBezTo>
                <a:cubicBezTo>
                  <a:pt x="14407" y="36771"/>
                  <a:pt x="14591" y="36624"/>
                  <a:pt x="14811" y="36478"/>
                </a:cubicBezTo>
                <a:cubicBezTo>
                  <a:pt x="16644" y="35855"/>
                  <a:pt x="18586" y="35415"/>
                  <a:pt x="20529" y="35195"/>
                </a:cubicBezTo>
                <a:cubicBezTo>
                  <a:pt x="22692" y="34865"/>
                  <a:pt x="24855" y="34608"/>
                  <a:pt x="26981" y="34278"/>
                </a:cubicBezTo>
                <a:cubicBezTo>
                  <a:pt x="29144" y="33948"/>
                  <a:pt x="31380" y="33582"/>
                  <a:pt x="33543" y="33215"/>
                </a:cubicBezTo>
                <a:cubicBezTo>
                  <a:pt x="35742" y="32812"/>
                  <a:pt x="37905" y="32409"/>
                  <a:pt x="40105" y="32006"/>
                </a:cubicBezTo>
                <a:cubicBezTo>
                  <a:pt x="42268" y="31566"/>
                  <a:pt x="44430" y="31089"/>
                  <a:pt x="46593" y="30613"/>
                </a:cubicBezTo>
                <a:lnTo>
                  <a:pt x="47400" y="30429"/>
                </a:lnTo>
                <a:cubicBezTo>
                  <a:pt x="47546" y="30393"/>
                  <a:pt x="47510" y="30209"/>
                  <a:pt x="47363" y="30173"/>
                </a:cubicBezTo>
                <a:cubicBezTo>
                  <a:pt x="44980" y="30319"/>
                  <a:pt x="42634" y="30503"/>
                  <a:pt x="40288" y="30722"/>
                </a:cubicBezTo>
                <a:cubicBezTo>
                  <a:pt x="37905" y="30979"/>
                  <a:pt x="35559" y="31236"/>
                  <a:pt x="33250" y="31529"/>
                </a:cubicBezTo>
                <a:cubicBezTo>
                  <a:pt x="30904" y="31859"/>
                  <a:pt x="28558" y="32225"/>
                  <a:pt x="26211" y="32629"/>
                </a:cubicBezTo>
                <a:cubicBezTo>
                  <a:pt x="24159" y="32959"/>
                  <a:pt x="22106" y="33399"/>
                  <a:pt x="20089" y="33948"/>
                </a:cubicBezTo>
                <a:cubicBezTo>
                  <a:pt x="18403" y="34425"/>
                  <a:pt x="16790" y="35158"/>
                  <a:pt x="15287" y="36111"/>
                </a:cubicBezTo>
                <a:lnTo>
                  <a:pt x="15141" y="36148"/>
                </a:lnTo>
                <a:cubicBezTo>
                  <a:pt x="16057" y="35305"/>
                  <a:pt x="17047" y="34462"/>
                  <a:pt x="18000" y="33655"/>
                </a:cubicBezTo>
                <a:lnTo>
                  <a:pt x="18037" y="33655"/>
                </a:lnTo>
                <a:cubicBezTo>
                  <a:pt x="18880" y="33289"/>
                  <a:pt x="19760" y="33032"/>
                  <a:pt x="20639" y="32849"/>
                </a:cubicBezTo>
                <a:cubicBezTo>
                  <a:pt x="21519" y="32665"/>
                  <a:pt x="22436" y="32482"/>
                  <a:pt x="23315" y="32335"/>
                </a:cubicBezTo>
                <a:cubicBezTo>
                  <a:pt x="25185" y="32006"/>
                  <a:pt x="27055" y="31639"/>
                  <a:pt x="28887" y="31272"/>
                </a:cubicBezTo>
                <a:cubicBezTo>
                  <a:pt x="30757" y="30869"/>
                  <a:pt x="32590" y="30466"/>
                  <a:pt x="34459" y="30026"/>
                </a:cubicBezTo>
                <a:cubicBezTo>
                  <a:pt x="36292" y="29586"/>
                  <a:pt x="38125" y="29146"/>
                  <a:pt x="39995" y="28633"/>
                </a:cubicBezTo>
                <a:cubicBezTo>
                  <a:pt x="41828" y="28156"/>
                  <a:pt x="43661" y="27680"/>
                  <a:pt x="45494" y="27130"/>
                </a:cubicBezTo>
                <a:lnTo>
                  <a:pt x="46190" y="26947"/>
                </a:lnTo>
                <a:cubicBezTo>
                  <a:pt x="46327" y="26912"/>
                  <a:pt x="46304" y="26687"/>
                  <a:pt x="46181" y="26687"/>
                </a:cubicBezTo>
                <a:cubicBezTo>
                  <a:pt x="46172" y="26687"/>
                  <a:pt x="46163" y="26688"/>
                  <a:pt x="46153" y="26690"/>
                </a:cubicBezTo>
                <a:cubicBezTo>
                  <a:pt x="44247" y="26763"/>
                  <a:pt x="42341" y="26983"/>
                  <a:pt x="40435" y="27240"/>
                </a:cubicBezTo>
                <a:cubicBezTo>
                  <a:pt x="38565" y="27497"/>
                  <a:pt x="36622" y="27827"/>
                  <a:pt x="34753" y="28156"/>
                </a:cubicBezTo>
                <a:cubicBezTo>
                  <a:pt x="32847" y="28486"/>
                  <a:pt x="31050" y="28816"/>
                  <a:pt x="29181" y="29183"/>
                </a:cubicBezTo>
                <a:cubicBezTo>
                  <a:pt x="27384" y="29549"/>
                  <a:pt x="25588" y="29989"/>
                  <a:pt x="23829" y="30539"/>
                </a:cubicBezTo>
                <a:cubicBezTo>
                  <a:pt x="22949" y="30832"/>
                  <a:pt x="22106" y="31126"/>
                  <a:pt x="21263" y="31492"/>
                </a:cubicBezTo>
                <a:cubicBezTo>
                  <a:pt x="20896" y="31639"/>
                  <a:pt x="20493" y="31822"/>
                  <a:pt x="20126" y="32006"/>
                </a:cubicBezTo>
                <a:cubicBezTo>
                  <a:pt x="20163" y="31969"/>
                  <a:pt x="20199" y="31896"/>
                  <a:pt x="20199" y="31822"/>
                </a:cubicBezTo>
                <a:cubicBezTo>
                  <a:pt x="20859" y="31309"/>
                  <a:pt x="21482" y="30796"/>
                  <a:pt x="22142" y="30283"/>
                </a:cubicBezTo>
                <a:lnTo>
                  <a:pt x="22692" y="29953"/>
                </a:lnTo>
                <a:cubicBezTo>
                  <a:pt x="22711" y="29989"/>
                  <a:pt x="22738" y="30008"/>
                  <a:pt x="22766" y="30008"/>
                </a:cubicBezTo>
                <a:cubicBezTo>
                  <a:pt x="22793" y="30008"/>
                  <a:pt x="22821" y="29989"/>
                  <a:pt x="22839" y="29953"/>
                </a:cubicBezTo>
                <a:lnTo>
                  <a:pt x="22985" y="29806"/>
                </a:lnTo>
                <a:cubicBezTo>
                  <a:pt x="28044" y="27020"/>
                  <a:pt x="33030" y="24161"/>
                  <a:pt x="38015" y="21301"/>
                </a:cubicBezTo>
                <a:cubicBezTo>
                  <a:pt x="43294" y="18222"/>
                  <a:pt x="48500" y="15070"/>
                  <a:pt x="53705" y="11844"/>
                </a:cubicBezTo>
                <a:cubicBezTo>
                  <a:pt x="56638" y="10047"/>
                  <a:pt x="59534" y="8215"/>
                  <a:pt x="62430" y="6382"/>
                </a:cubicBezTo>
                <a:cubicBezTo>
                  <a:pt x="62526" y="6317"/>
                  <a:pt x="62482" y="6112"/>
                  <a:pt x="62370" y="6112"/>
                </a:cubicBezTo>
                <a:cubicBezTo>
                  <a:pt x="62355" y="6112"/>
                  <a:pt x="62338" y="6116"/>
                  <a:pt x="62320" y="6125"/>
                </a:cubicBezTo>
                <a:lnTo>
                  <a:pt x="62283" y="6125"/>
                </a:lnTo>
                <a:cubicBezTo>
                  <a:pt x="57334" y="8215"/>
                  <a:pt x="52532" y="10524"/>
                  <a:pt x="47803" y="13053"/>
                </a:cubicBezTo>
                <a:cubicBezTo>
                  <a:pt x="43074" y="15583"/>
                  <a:pt x="38455" y="18332"/>
                  <a:pt x="33910" y="21375"/>
                </a:cubicBezTo>
                <a:cubicBezTo>
                  <a:pt x="30794" y="23464"/>
                  <a:pt x="27751" y="25627"/>
                  <a:pt x="24745" y="27936"/>
                </a:cubicBezTo>
                <a:cubicBezTo>
                  <a:pt x="27604" y="24931"/>
                  <a:pt x="30390" y="21888"/>
                  <a:pt x="33103" y="18772"/>
                </a:cubicBezTo>
                <a:cubicBezTo>
                  <a:pt x="36439" y="14923"/>
                  <a:pt x="39665" y="11001"/>
                  <a:pt x="42781" y="7005"/>
                </a:cubicBezTo>
                <a:cubicBezTo>
                  <a:pt x="44504" y="4769"/>
                  <a:pt x="46190" y="2496"/>
                  <a:pt x="47876" y="186"/>
                </a:cubicBezTo>
                <a:cubicBezTo>
                  <a:pt x="47931" y="104"/>
                  <a:pt x="47842" y="1"/>
                  <a:pt x="47747" y="1"/>
                </a:cubicBez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2"/>
          <p:cNvSpPr/>
          <p:nvPr/>
        </p:nvSpPr>
        <p:spPr>
          <a:xfrm rot="5400000" flipH="1">
            <a:off x="7703917" y="705242"/>
            <a:ext cx="2127125" cy="962541"/>
          </a:xfrm>
          <a:custGeom>
            <a:avLst/>
            <a:gdLst/>
            <a:ahLst/>
            <a:cxnLst/>
            <a:rect l="l" t="t" r="r" b="b"/>
            <a:pathLst>
              <a:path w="85085" h="25745" extrusionOk="0">
                <a:moveTo>
                  <a:pt x="1" y="0"/>
                </a:moveTo>
                <a:lnTo>
                  <a:pt x="1" y="2530"/>
                </a:lnTo>
                <a:cubicBezTo>
                  <a:pt x="7662" y="6306"/>
                  <a:pt x="12941" y="13674"/>
                  <a:pt x="19906" y="18696"/>
                </a:cubicBezTo>
                <a:cubicBezTo>
                  <a:pt x="20126" y="18879"/>
                  <a:pt x="20346" y="19026"/>
                  <a:pt x="20603" y="19209"/>
                </a:cubicBezTo>
                <a:cubicBezTo>
                  <a:pt x="26913" y="23518"/>
                  <a:pt x="34555" y="25744"/>
                  <a:pt x="42184" y="25744"/>
                </a:cubicBezTo>
                <a:cubicBezTo>
                  <a:pt x="47275" y="25744"/>
                  <a:pt x="52360" y="24753"/>
                  <a:pt x="57041" y="22728"/>
                </a:cubicBezTo>
                <a:cubicBezTo>
                  <a:pt x="67232" y="18329"/>
                  <a:pt x="74967" y="9751"/>
                  <a:pt x="85084" y="5206"/>
                </a:cubicBezTo>
                <a:lnTo>
                  <a:pt x="850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2"/>
          <p:cNvSpPr/>
          <p:nvPr/>
        </p:nvSpPr>
        <p:spPr>
          <a:xfrm rot="10800000">
            <a:off x="5053694" y="4742763"/>
            <a:ext cx="2766964" cy="837227"/>
          </a:xfrm>
          <a:custGeom>
            <a:avLst/>
            <a:gdLst/>
            <a:ahLst/>
            <a:cxnLst/>
            <a:rect l="l" t="t" r="r" b="b"/>
            <a:pathLst>
              <a:path w="85085" h="25745" extrusionOk="0">
                <a:moveTo>
                  <a:pt x="1" y="0"/>
                </a:moveTo>
                <a:lnTo>
                  <a:pt x="1" y="2530"/>
                </a:lnTo>
                <a:cubicBezTo>
                  <a:pt x="7662" y="6306"/>
                  <a:pt x="12941" y="13674"/>
                  <a:pt x="19906" y="18696"/>
                </a:cubicBezTo>
                <a:cubicBezTo>
                  <a:pt x="20126" y="18879"/>
                  <a:pt x="20346" y="19026"/>
                  <a:pt x="20603" y="19209"/>
                </a:cubicBezTo>
                <a:cubicBezTo>
                  <a:pt x="26913" y="23518"/>
                  <a:pt x="34555" y="25744"/>
                  <a:pt x="42184" y="25744"/>
                </a:cubicBezTo>
                <a:cubicBezTo>
                  <a:pt x="47275" y="25744"/>
                  <a:pt x="52360" y="24753"/>
                  <a:pt x="57041" y="22728"/>
                </a:cubicBezTo>
                <a:cubicBezTo>
                  <a:pt x="67232" y="18329"/>
                  <a:pt x="74967" y="9751"/>
                  <a:pt x="85084" y="5206"/>
                </a:cubicBezTo>
                <a:lnTo>
                  <a:pt x="850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2"/>
          <p:cNvSpPr/>
          <p:nvPr/>
        </p:nvSpPr>
        <p:spPr>
          <a:xfrm rot="4110747" flipH="1">
            <a:off x="-572794" y="3677524"/>
            <a:ext cx="1563180" cy="1281279"/>
          </a:xfrm>
          <a:custGeom>
            <a:avLst/>
            <a:gdLst/>
            <a:ahLst/>
            <a:cxnLst/>
            <a:rect l="l" t="t" r="r" b="b"/>
            <a:pathLst>
              <a:path w="62527" h="51251" extrusionOk="0">
                <a:moveTo>
                  <a:pt x="35889" y="3192"/>
                </a:moveTo>
                <a:cubicBezTo>
                  <a:pt x="34936" y="4989"/>
                  <a:pt x="34020" y="6785"/>
                  <a:pt x="33030" y="8581"/>
                </a:cubicBezTo>
                <a:cubicBezTo>
                  <a:pt x="31930" y="10634"/>
                  <a:pt x="30830" y="12650"/>
                  <a:pt x="29731" y="14666"/>
                </a:cubicBezTo>
                <a:cubicBezTo>
                  <a:pt x="28594" y="16682"/>
                  <a:pt x="27458" y="18662"/>
                  <a:pt x="26285" y="20678"/>
                </a:cubicBezTo>
                <a:cubicBezTo>
                  <a:pt x="25112" y="22658"/>
                  <a:pt x="23939" y="24637"/>
                  <a:pt x="22766" y="26580"/>
                </a:cubicBezTo>
                <a:cubicBezTo>
                  <a:pt x="22252" y="27460"/>
                  <a:pt x="21702" y="28303"/>
                  <a:pt x="21189" y="29146"/>
                </a:cubicBezTo>
                <a:cubicBezTo>
                  <a:pt x="21629" y="28046"/>
                  <a:pt x="22032" y="26983"/>
                  <a:pt x="22472" y="25884"/>
                </a:cubicBezTo>
                <a:cubicBezTo>
                  <a:pt x="23279" y="23794"/>
                  <a:pt x="24159" y="21741"/>
                  <a:pt x="25075" y="19688"/>
                </a:cubicBezTo>
                <a:cubicBezTo>
                  <a:pt x="25991" y="17636"/>
                  <a:pt x="26981" y="15693"/>
                  <a:pt x="28081" y="13750"/>
                </a:cubicBezTo>
                <a:cubicBezTo>
                  <a:pt x="29144" y="11807"/>
                  <a:pt x="30317" y="9974"/>
                  <a:pt x="31600" y="8178"/>
                </a:cubicBezTo>
                <a:cubicBezTo>
                  <a:pt x="32920" y="6418"/>
                  <a:pt x="34349" y="4732"/>
                  <a:pt x="35889" y="3192"/>
                </a:cubicBezTo>
                <a:close/>
                <a:moveTo>
                  <a:pt x="60780" y="7078"/>
                </a:moveTo>
                <a:lnTo>
                  <a:pt x="60780" y="7078"/>
                </a:lnTo>
                <a:cubicBezTo>
                  <a:pt x="56161" y="10011"/>
                  <a:pt x="51469" y="12907"/>
                  <a:pt x="46777" y="15766"/>
                </a:cubicBezTo>
                <a:lnTo>
                  <a:pt x="46740" y="15766"/>
                </a:lnTo>
                <a:cubicBezTo>
                  <a:pt x="41534" y="18919"/>
                  <a:pt x="36256" y="21998"/>
                  <a:pt x="30940" y="25041"/>
                </a:cubicBezTo>
                <a:cubicBezTo>
                  <a:pt x="28521" y="26434"/>
                  <a:pt x="26065" y="27790"/>
                  <a:pt x="23572" y="29183"/>
                </a:cubicBezTo>
                <a:lnTo>
                  <a:pt x="23755" y="28963"/>
                </a:lnTo>
                <a:cubicBezTo>
                  <a:pt x="26578" y="26800"/>
                  <a:pt x="29437" y="24711"/>
                  <a:pt x="32370" y="22731"/>
                </a:cubicBezTo>
                <a:cubicBezTo>
                  <a:pt x="36806" y="19688"/>
                  <a:pt x="41388" y="16902"/>
                  <a:pt x="46080" y="14300"/>
                </a:cubicBezTo>
                <a:cubicBezTo>
                  <a:pt x="50772" y="11697"/>
                  <a:pt x="55575" y="9314"/>
                  <a:pt x="60523" y="7188"/>
                </a:cubicBezTo>
                <a:lnTo>
                  <a:pt x="60780" y="7078"/>
                </a:lnTo>
                <a:close/>
                <a:moveTo>
                  <a:pt x="46557" y="1543"/>
                </a:moveTo>
                <a:cubicBezTo>
                  <a:pt x="43917" y="5135"/>
                  <a:pt x="41205" y="8691"/>
                  <a:pt x="38382" y="12137"/>
                </a:cubicBezTo>
                <a:cubicBezTo>
                  <a:pt x="35193" y="16023"/>
                  <a:pt x="31893" y="19835"/>
                  <a:pt x="28521" y="23574"/>
                </a:cubicBezTo>
                <a:cubicBezTo>
                  <a:pt x="26835" y="25407"/>
                  <a:pt x="25112" y="27203"/>
                  <a:pt x="23389" y="29000"/>
                </a:cubicBezTo>
                <a:lnTo>
                  <a:pt x="22656" y="29586"/>
                </a:lnTo>
                <a:cubicBezTo>
                  <a:pt x="25552" y="25627"/>
                  <a:pt x="28558" y="21778"/>
                  <a:pt x="31673" y="18002"/>
                </a:cubicBezTo>
                <a:cubicBezTo>
                  <a:pt x="34936" y="14080"/>
                  <a:pt x="38345" y="10231"/>
                  <a:pt x="41864" y="6455"/>
                </a:cubicBezTo>
                <a:cubicBezTo>
                  <a:pt x="43404" y="4805"/>
                  <a:pt x="44980" y="3156"/>
                  <a:pt x="46557" y="1543"/>
                </a:cubicBezTo>
                <a:close/>
                <a:moveTo>
                  <a:pt x="20199" y="31016"/>
                </a:moveTo>
                <a:lnTo>
                  <a:pt x="20089" y="31272"/>
                </a:lnTo>
                <a:lnTo>
                  <a:pt x="19906" y="31786"/>
                </a:lnTo>
                <a:lnTo>
                  <a:pt x="19503" y="32115"/>
                </a:lnTo>
                <a:cubicBezTo>
                  <a:pt x="19723" y="31749"/>
                  <a:pt x="19943" y="31382"/>
                  <a:pt x="20199" y="31016"/>
                </a:cubicBezTo>
                <a:close/>
                <a:moveTo>
                  <a:pt x="19833" y="32152"/>
                </a:moveTo>
                <a:cubicBezTo>
                  <a:pt x="19833" y="32189"/>
                  <a:pt x="19833" y="32189"/>
                  <a:pt x="19870" y="32189"/>
                </a:cubicBezTo>
                <a:cubicBezTo>
                  <a:pt x="19723" y="32262"/>
                  <a:pt x="19613" y="32335"/>
                  <a:pt x="19503" y="32445"/>
                </a:cubicBezTo>
                <a:lnTo>
                  <a:pt x="19466" y="32409"/>
                </a:lnTo>
                <a:lnTo>
                  <a:pt x="19503" y="32409"/>
                </a:lnTo>
                <a:lnTo>
                  <a:pt x="19833" y="32152"/>
                </a:lnTo>
                <a:close/>
                <a:moveTo>
                  <a:pt x="44870" y="27020"/>
                </a:moveTo>
                <a:lnTo>
                  <a:pt x="44870" y="27020"/>
                </a:lnTo>
                <a:cubicBezTo>
                  <a:pt x="43441" y="27460"/>
                  <a:pt x="42011" y="27827"/>
                  <a:pt x="40581" y="28193"/>
                </a:cubicBezTo>
                <a:cubicBezTo>
                  <a:pt x="38748" y="28706"/>
                  <a:pt x="36916" y="29146"/>
                  <a:pt x="35046" y="29586"/>
                </a:cubicBezTo>
                <a:cubicBezTo>
                  <a:pt x="33176" y="30026"/>
                  <a:pt x="31344" y="30429"/>
                  <a:pt x="29474" y="30832"/>
                </a:cubicBezTo>
                <a:cubicBezTo>
                  <a:pt x="27604" y="31236"/>
                  <a:pt x="25735" y="31602"/>
                  <a:pt x="23865" y="31932"/>
                </a:cubicBezTo>
                <a:cubicBezTo>
                  <a:pt x="22216" y="32189"/>
                  <a:pt x="20566" y="32555"/>
                  <a:pt x="18953" y="33032"/>
                </a:cubicBezTo>
                <a:lnTo>
                  <a:pt x="18953" y="32995"/>
                </a:lnTo>
                <a:cubicBezTo>
                  <a:pt x="19540" y="32555"/>
                  <a:pt x="20163" y="32189"/>
                  <a:pt x="20859" y="31896"/>
                </a:cubicBezTo>
                <a:cubicBezTo>
                  <a:pt x="21666" y="31529"/>
                  <a:pt x="22509" y="31236"/>
                  <a:pt x="23352" y="30942"/>
                </a:cubicBezTo>
                <a:cubicBezTo>
                  <a:pt x="25112" y="30393"/>
                  <a:pt x="26871" y="29916"/>
                  <a:pt x="28667" y="29549"/>
                </a:cubicBezTo>
                <a:cubicBezTo>
                  <a:pt x="30500" y="29183"/>
                  <a:pt x="32297" y="28853"/>
                  <a:pt x="34130" y="28523"/>
                </a:cubicBezTo>
                <a:cubicBezTo>
                  <a:pt x="35962" y="28193"/>
                  <a:pt x="37869" y="27863"/>
                  <a:pt x="39738" y="27607"/>
                </a:cubicBezTo>
                <a:cubicBezTo>
                  <a:pt x="41461" y="27350"/>
                  <a:pt x="43147" y="27167"/>
                  <a:pt x="44870" y="27020"/>
                </a:cubicBezTo>
                <a:close/>
                <a:moveTo>
                  <a:pt x="24818" y="13933"/>
                </a:moveTo>
                <a:lnTo>
                  <a:pt x="24818" y="13933"/>
                </a:lnTo>
                <a:cubicBezTo>
                  <a:pt x="24122" y="16536"/>
                  <a:pt x="23279" y="19139"/>
                  <a:pt x="22289" y="21631"/>
                </a:cubicBezTo>
                <a:cubicBezTo>
                  <a:pt x="20933" y="25004"/>
                  <a:pt x="19356" y="28230"/>
                  <a:pt x="17560" y="31346"/>
                </a:cubicBezTo>
                <a:cubicBezTo>
                  <a:pt x="16680" y="32885"/>
                  <a:pt x="15764" y="34352"/>
                  <a:pt x="14774" y="35818"/>
                </a:cubicBezTo>
                <a:cubicBezTo>
                  <a:pt x="15764" y="32629"/>
                  <a:pt x="17010" y="29549"/>
                  <a:pt x="18477" y="26543"/>
                </a:cubicBezTo>
                <a:cubicBezTo>
                  <a:pt x="20016" y="23318"/>
                  <a:pt x="21702" y="20128"/>
                  <a:pt x="23352" y="16939"/>
                </a:cubicBezTo>
                <a:cubicBezTo>
                  <a:pt x="23792" y="16023"/>
                  <a:pt x="24232" y="15143"/>
                  <a:pt x="24672" y="14226"/>
                </a:cubicBezTo>
                <a:lnTo>
                  <a:pt x="24818" y="13933"/>
                </a:lnTo>
                <a:close/>
                <a:moveTo>
                  <a:pt x="45823" y="30576"/>
                </a:moveTo>
                <a:lnTo>
                  <a:pt x="45823" y="30576"/>
                </a:lnTo>
                <a:cubicBezTo>
                  <a:pt x="44174" y="30942"/>
                  <a:pt x="42561" y="31272"/>
                  <a:pt x="40911" y="31602"/>
                </a:cubicBezTo>
                <a:cubicBezTo>
                  <a:pt x="38712" y="32042"/>
                  <a:pt x="36549" y="32445"/>
                  <a:pt x="34349" y="32849"/>
                </a:cubicBezTo>
                <a:cubicBezTo>
                  <a:pt x="32187" y="33215"/>
                  <a:pt x="29987" y="33582"/>
                  <a:pt x="27824" y="33912"/>
                </a:cubicBezTo>
                <a:cubicBezTo>
                  <a:pt x="25625" y="34242"/>
                  <a:pt x="23462" y="34535"/>
                  <a:pt x="21299" y="34828"/>
                </a:cubicBezTo>
                <a:cubicBezTo>
                  <a:pt x="19466" y="35048"/>
                  <a:pt x="17670" y="35415"/>
                  <a:pt x="15910" y="35891"/>
                </a:cubicBezTo>
                <a:cubicBezTo>
                  <a:pt x="17084" y="35268"/>
                  <a:pt x="18330" y="34755"/>
                  <a:pt x="19613" y="34352"/>
                </a:cubicBezTo>
                <a:cubicBezTo>
                  <a:pt x="21556" y="33802"/>
                  <a:pt x="23535" y="33362"/>
                  <a:pt x="25552" y="33032"/>
                </a:cubicBezTo>
                <a:cubicBezTo>
                  <a:pt x="27861" y="32629"/>
                  <a:pt x="30170" y="32262"/>
                  <a:pt x="32517" y="31932"/>
                </a:cubicBezTo>
                <a:cubicBezTo>
                  <a:pt x="34863" y="31602"/>
                  <a:pt x="37209" y="31346"/>
                  <a:pt x="39555" y="31089"/>
                </a:cubicBezTo>
                <a:cubicBezTo>
                  <a:pt x="41644" y="30906"/>
                  <a:pt x="43734" y="30722"/>
                  <a:pt x="45823" y="30576"/>
                </a:cubicBezTo>
                <a:close/>
                <a:moveTo>
                  <a:pt x="19063" y="17709"/>
                </a:moveTo>
                <a:lnTo>
                  <a:pt x="19063" y="17709"/>
                </a:lnTo>
                <a:cubicBezTo>
                  <a:pt x="18806" y="18955"/>
                  <a:pt x="18550" y="20238"/>
                  <a:pt x="18257" y="21485"/>
                </a:cubicBezTo>
                <a:cubicBezTo>
                  <a:pt x="17890" y="23024"/>
                  <a:pt x="17523" y="24564"/>
                  <a:pt x="17084" y="26104"/>
                </a:cubicBezTo>
                <a:cubicBezTo>
                  <a:pt x="16607" y="27643"/>
                  <a:pt x="16167" y="29146"/>
                  <a:pt x="15581" y="30649"/>
                </a:cubicBezTo>
                <a:cubicBezTo>
                  <a:pt x="14994" y="32115"/>
                  <a:pt x="14371" y="33545"/>
                  <a:pt x="13674" y="34975"/>
                </a:cubicBezTo>
                <a:cubicBezTo>
                  <a:pt x="13308" y="35671"/>
                  <a:pt x="12941" y="36331"/>
                  <a:pt x="12538" y="37028"/>
                </a:cubicBezTo>
                <a:cubicBezTo>
                  <a:pt x="12208" y="37614"/>
                  <a:pt x="11878" y="38164"/>
                  <a:pt x="11511" y="38714"/>
                </a:cubicBezTo>
                <a:cubicBezTo>
                  <a:pt x="11915" y="37541"/>
                  <a:pt x="12318" y="36404"/>
                  <a:pt x="12685" y="35231"/>
                </a:cubicBezTo>
                <a:cubicBezTo>
                  <a:pt x="13234" y="33728"/>
                  <a:pt x="13748" y="32189"/>
                  <a:pt x="14261" y="30649"/>
                </a:cubicBezTo>
                <a:lnTo>
                  <a:pt x="15837" y="26030"/>
                </a:lnTo>
                <a:cubicBezTo>
                  <a:pt x="16350" y="24527"/>
                  <a:pt x="16827" y="23061"/>
                  <a:pt x="17377" y="21595"/>
                </a:cubicBezTo>
                <a:cubicBezTo>
                  <a:pt x="17853" y="20275"/>
                  <a:pt x="18403" y="18955"/>
                  <a:pt x="19063" y="17709"/>
                </a:cubicBezTo>
                <a:close/>
                <a:moveTo>
                  <a:pt x="42087" y="34599"/>
                </a:moveTo>
                <a:cubicBezTo>
                  <a:pt x="42452" y="34599"/>
                  <a:pt x="42818" y="34602"/>
                  <a:pt x="43184" y="34608"/>
                </a:cubicBezTo>
                <a:cubicBezTo>
                  <a:pt x="39262" y="35415"/>
                  <a:pt x="35339" y="36111"/>
                  <a:pt x="31417" y="36771"/>
                </a:cubicBezTo>
                <a:cubicBezTo>
                  <a:pt x="27055" y="37468"/>
                  <a:pt x="22729" y="38054"/>
                  <a:pt x="18367" y="38604"/>
                </a:cubicBezTo>
                <a:cubicBezTo>
                  <a:pt x="16240" y="38861"/>
                  <a:pt x="14151" y="39081"/>
                  <a:pt x="12025" y="39300"/>
                </a:cubicBezTo>
                <a:cubicBezTo>
                  <a:pt x="13491" y="38567"/>
                  <a:pt x="15031" y="38091"/>
                  <a:pt x="16644" y="37797"/>
                </a:cubicBezTo>
                <a:cubicBezTo>
                  <a:pt x="18733" y="37358"/>
                  <a:pt x="20859" y="37101"/>
                  <a:pt x="22985" y="36734"/>
                </a:cubicBezTo>
                <a:cubicBezTo>
                  <a:pt x="25258" y="36368"/>
                  <a:pt x="27494" y="36001"/>
                  <a:pt x="29767" y="35671"/>
                </a:cubicBezTo>
                <a:cubicBezTo>
                  <a:pt x="32040" y="35305"/>
                  <a:pt x="34349" y="35011"/>
                  <a:pt x="36659" y="34828"/>
                </a:cubicBezTo>
                <a:cubicBezTo>
                  <a:pt x="38461" y="34675"/>
                  <a:pt x="40264" y="34599"/>
                  <a:pt x="42087" y="34599"/>
                </a:cubicBezTo>
                <a:close/>
                <a:moveTo>
                  <a:pt x="13161" y="22951"/>
                </a:moveTo>
                <a:lnTo>
                  <a:pt x="13161" y="22951"/>
                </a:lnTo>
                <a:cubicBezTo>
                  <a:pt x="12904" y="25407"/>
                  <a:pt x="12428" y="27827"/>
                  <a:pt x="11805" y="30209"/>
                </a:cubicBezTo>
                <a:cubicBezTo>
                  <a:pt x="11072" y="32959"/>
                  <a:pt x="10192" y="35708"/>
                  <a:pt x="9275" y="38421"/>
                </a:cubicBezTo>
                <a:cubicBezTo>
                  <a:pt x="8835" y="39850"/>
                  <a:pt x="8286" y="41243"/>
                  <a:pt x="7626" y="42563"/>
                </a:cubicBezTo>
                <a:cubicBezTo>
                  <a:pt x="8286" y="39997"/>
                  <a:pt x="8945" y="37468"/>
                  <a:pt x="9679" y="34902"/>
                </a:cubicBezTo>
                <a:cubicBezTo>
                  <a:pt x="10448" y="32079"/>
                  <a:pt x="11255" y="29293"/>
                  <a:pt x="12061" y="26507"/>
                </a:cubicBezTo>
                <a:cubicBezTo>
                  <a:pt x="12428" y="25297"/>
                  <a:pt x="12795" y="24124"/>
                  <a:pt x="13161" y="22951"/>
                </a:cubicBezTo>
                <a:close/>
                <a:moveTo>
                  <a:pt x="37795" y="37174"/>
                </a:moveTo>
                <a:cubicBezTo>
                  <a:pt x="34130" y="37981"/>
                  <a:pt x="30464" y="38714"/>
                  <a:pt x="26798" y="39447"/>
                </a:cubicBezTo>
                <a:cubicBezTo>
                  <a:pt x="22692" y="40254"/>
                  <a:pt x="18623" y="40987"/>
                  <a:pt x="14517" y="41683"/>
                </a:cubicBezTo>
                <a:cubicBezTo>
                  <a:pt x="12465" y="42013"/>
                  <a:pt x="10375" y="42343"/>
                  <a:pt x="8359" y="42673"/>
                </a:cubicBezTo>
                <a:cubicBezTo>
                  <a:pt x="10045" y="41903"/>
                  <a:pt x="11805" y="41280"/>
                  <a:pt x="13601" y="40877"/>
                </a:cubicBezTo>
                <a:lnTo>
                  <a:pt x="13564" y="40877"/>
                </a:lnTo>
                <a:cubicBezTo>
                  <a:pt x="15544" y="40400"/>
                  <a:pt x="17523" y="39997"/>
                  <a:pt x="19540" y="39594"/>
                </a:cubicBezTo>
                <a:cubicBezTo>
                  <a:pt x="21592" y="39154"/>
                  <a:pt x="23645" y="38751"/>
                  <a:pt x="25735" y="38384"/>
                </a:cubicBezTo>
                <a:cubicBezTo>
                  <a:pt x="27824" y="38017"/>
                  <a:pt x="29877" y="37724"/>
                  <a:pt x="31967" y="37504"/>
                </a:cubicBezTo>
                <a:cubicBezTo>
                  <a:pt x="33910" y="37284"/>
                  <a:pt x="35852" y="37174"/>
                  <a:pt x="37795" y="37174"/>
                </a:cubicBezTo>
                <a:close/>
                <a:moveTo>
                  <a:pt x="7516" y="43003"/>
                </a:moveTo>
                <a:lnTo>
                  <a:pt x="7479" y="43076"/>
                </a:lnTo>
                <a:lnTo>
                  <a:pt x="7479" y="43003"/>
                </a:lnTo>
                <a:close/>
                <a:moveTo>
                  <a:pt x="47747" y="1"/>
                </a:moveTo>
                <a:cubicBezTo>
                  <a:pt x="47716" y="1"/>
                  <a:pt x="47684" y="12"/>
                  <a:pt x="47656" y="40"/>
                </a:cubicBezTo>
                <a:cubicBezTo>
                  <a:pt x="43991" y="3706"/>
                  <a:pt x="40435" y="7445"/>
                  <a:pt x="37026" y="11330"/>
                </a:cubicBezTo>
                <a:cubicBezTo>
                  <a:pt x="33616" y="15180"/>
                  <a:pt x="30317" y="19139"/>
                  <a:pt x="27164" y="23208"/>
                </a:cubicBezTo>
                <a:cubicBezTo>
                  <a:pt x="25368" y="25480"/>
                  <a:pt x="23645" y="27790"/>
                  <a:pt x="21959" y="30099"/>
                </a:cubicBezTo>
                <a:cubicBezTo>
                  <a:pt x="21922" y="30136"/>
                  <a:pt x="21922" y="30136"/>
                  <a:pt x="21922" y="30173"/>
                </a:cubicBezTo>
                <a:lnTo>
                  <a:pt x="21006" y="30906"/>
                </a:lnTo>
                <a:lnTo>
                  <a:pt x="20346" y="31419"/>
                </a:lnTo>
                <a:lnTo>
                  <a:pt x="20969" y="29843"/>
                </a:lnTo>
                <a:cubicBezTo>
                  <a:pt x="21482" y="29036"/>
                  <a:pt x="21959" y="28230"/>
                  <a:pt x="22472" y="27423"/>
                </a:cubicBezTo>
                <a:cubicBezTo>
                  <a:pt x="23682" y="25444"/>
                  <a:pt x="24892" y="23464"/>
                  <a:pt x="26065" y="21485"/>
                </a:cubicBezTo>
                <a:cubicBezTo>
                  <a:pt x="27201" y="19505"/>
                  <a:pt x="28374" y="17489"/>
                  <a:pt x="29511" y="15473"/>
                </a:cubicBezTo>
                <a:cubicBezTo>
                  <a:pt x="30647" y="13493"/>
                  <a:pt x="31747" y="11477"/>
                  <a:pt x="32847" y="9461"/>
                </a:cubicBezTo>
                <a:cubicBezTo>
                  <a:pt x="33946" y="7445"/>
                  <a:pt x="35009" y="5392"/>
                  <a:pt x="36109" y="3339"/>
                </a:cubicBezTo>
                <a:lnTo>
                  <a:pt x="36512" y="2569"/>
                </a:lnTo>
                <a:cubicBezTo>
                  <a:pt x="36567" y="2487"/>
                  <a:pt x="36478" y="2384"/>
                  <a:pt x="36383" y="2384"/>
                </a:cubicBezTo>
                <a:cubicBezTo>
                  <a:pt x="36352" y="2384"/>
                  <a:pt x="36320" y="2395"/>
                  <a:pt x="36292" y="2423"/>
                </a:cubicBezTo>
                <a:cubicBezTo>
                  <a:pt x="34716" y="3962"/>
                  <a:pt x="33250" y="5612"/>
                  <a:pt x="31893" y="7371"/>
                </a:cubicBezTo>
                <a:cubicBezTo>
                  <a:pt x="30574" y="9131"/>
                  <a:pt x="29327" y="10964"/>
                  <a:pt x="28228" y="12870"/>
                </a:cubicBezTo>
                <a:cubicBezTo>
                  <a:pt x="27128" y="14813"/>
                  <a:pt x="26101" y="16792"/>
                  <a:pt x="25185" y="18809"/>
                </a:cubicBezTo>
                <a:cubicBezTo>
                  <a:pt x="24232" y="20825"/>
                  <a:pt x="23352" y="22878"/>
                  <a:pt x="22509" y="24967"/>
                </a:cubicBezTo>
                <a:cubicBezTo>
                  <a:pt x="21776" y="26763"/>
                  <a:pt x="21116" y="28596"/>
                  <a:pt x="20419" y="30393"/>
                </a:cubicBezTo>
                <a:lnTo>
                  <a:pt x="19246" y="32299"/>
                </a:lnTo>
                <a:lnTo>
                  <a:pt x="17963" y="33362"/>
                </a:lnTo>
                <a:lnTo>
                  <a:pt x="17890" y="33399"/>
                </a:lnTo>
                <a:cubicBezTo>
                  <a:pt x="17853" y="33399"/>
                  <a:pt x="17853" y="33435"/>
                  <a:pt x="17853" y="33472"/>
                </a:cubicBezTo>
                <a:cubicBezTo>
                  <a:pt x="16864" y="34315"/>
                  <a:pt x="15874" y="35158"/>
                  <a:pt x="14921" y="36038"/>
                </a:cubicBezTo>
                <a:cubicBezTo>
                  <a:pt x="16827" y="33215"/>
                  <a:pt x="18550" y="30319"/>
                  <a:pt x="20053" y="27277"/>
                </a:cubicBezTo>
                <a:cubicBezTo>
                  <a:pt x="21666" y="24051"/>
                  <a:pt x="23022" y="20715"/>
                  <a:pt x="24122" y="17306"/>
                </a:cubicBezTo>
                <a:cubicBezTo>
                  <a:pt x="24672" y="15546"/>
                  <a:pt x="25185" y="13750"/>
                  <a:pt x="25625" y="11917"/>
                </a:cubicBezTo>
                <a:cubicBezTo>
                  <a:pt x="25662" y="11770"/>
                  <a:pt x="25698" y="11587"/>
                  <a:pt x="25735" y="11404"/>
                </a:cubicBezTo>
                <a:cubicBezTo>
                  <a:pt x="25757" y="11294"/>
                  <a:pt x="25674" y="11224"/>
                  <a:pt x="25589" y="11224"/>
                </a:cubicBezTo>
                <a:cubicBezTo>
                  <a:pt x="25531" y="11224"/>
                  <a:pt x="25471" y="11256"/>
                  <a:pt x="25442" y="11330"/>
                </a:cubicBezTo>
                <a:cubicBezTo>
                  <a:pt x="25405" y="11514"/>
                  <a:pt x="25368" y="11697"/>
                  <a:pt x="25332" y="11880"/>
                </a:cubicBezTo>
                <a:cubicBezTo>
                  <a:pt x="25112" y="12577"/>
                  <a:pt x="24855" y="13273"/>
                  <a:pt x="24525" y="13933"/>
                </a:cubicBezTo>
                <a:cubicBezTo>
                  <a:pt x="24159" y="14740"/>
                  <a:pt x="23755" y="15546"/>
                  <a:pt x="23352" y="16316"/>
                </a:cubicBezTo>
                <a:cubicBezTo>
                  <a:pt x="22546" y="17929"/>
                  <a:pt x="21739" y="19542"/>
                  <a:pt x="20896" y="21118"/>
                </a:cubicBezTo>
                <a:cubicBezTo>
                  <a:pt x="19283" y="24307"/>
                  <a:pt x="17670" y="27497"/>
                  <a:pt x="16277" y="30796"/>
                </a:cubicBezTo>
                <a:cubicBezTo>
                  <a:pt x="15507" y="32665"/>
                  <a:pt x="14847" y="34535"/>
                  <a:pt x="14297" y="36478"/>
                </a:cubicBezTo>
                <a:cubicBezTo>
                  <a:pt x="14297" y="36514"/>
                  <a:pt x="14297" y="36551"/>
                  <a:pt x="14297" y="36588"/>
                </a:cubicBezTo>
                <a:cubicBezTo>
                  <a:pt x="13271" y="37504"/>
                  <a:pt x="12281" y="38421"/>
                  <a:pt x="11292" y="39337"/>
                </a:cubicBezTo>
                <a:lnTo>
                  <a:pt x="11255" y="39337"/>
                </a:lnTo>
                <a:lnTo>
                  <a:pt x="11328" y="39190"/>
                </a:lnTo>
                <a:cubicBezTo>
                  <a:pt x="12171" y="38054"/>
                  <a:pt x="12941" y="36881"/>
                  <a:pt x="13601" y="35635"/>
                </a:cubicBezTo>
                <a:cubicBezTo>
                  <a:pt x="14334" y="34242"/>
                  <a:pt x="15031" y="32812"/>
                  <a:pt x="15581" y="31309"/>
                </a:cubicBezTo>
                <a:cubicBezTo>
                  <a:pt x="16167" y="29843"/>
                  <a:pt x="16680" y="28340"/>
                  <a:pt x="17157" y="26800"/>
                </a:cubicBezTo>
                <a:cubicBezTo>
                  <a:pt x="17633" y="25297"/>
                  <a:pt x="18037" y="23721"/>
                  <a:pt x="18403" y="22145"/>
                </a:cubicBezTo>
                <a:cubicBezTo>
                  <a:pt x="18770" y="20568"/>
                  <a:pt x="19100" y="19029"/>
                  <a:pt x="19393" y="17452"/>
                </a:cubicBezTo>
                <a:lnTo>
                  <a:pt x="19503" y="16866"/>
                </a:lnTo>
                <a:cubicBezTo>
                  <a:pt x="19527" y="16768"/>
                  <a:pt x="19438" y="16687"/>
                  <a:pt x="19354" y="16687"/>
                </a:cubicBezTo>
                <a:cubicBezTo>
                  <a:pt x="19312" y="16687"/>
                  <a:pt x="19271" y="16707"/>
                  <a:pt x="19246" y="16756"/>
                </a:cubicBezTo>
                <a:cubicBezTo>
                  <a:pt x="18550" y="18112"/>
                  <a:pt x="17890" y="19505"/>
                  <a:pt x="17377" y="20935"/>
                </a:cubicBezTo>
                <a:cubicBezTo>
                  <a:pt x="16827" y="22401"/>
                  <a:pt x="16314" y="23831"/>
                  <a:pt x="15837" y="25297"/>
                </a:cubicBezTo>
                <a:cubicBezTo>
                  <a:pt x="15287" y="26837"/>
                  <a:pt x="14774" y="28413"/>
                  <a:pt x="14224" y="29916"/>
                </a:cubicBezTo>
                <a:lnTo>
                  <a:pt x="12648" y="34572"/>
                </a:lnTo>
                <a:lnTo>
                  <a:pt x="11035" y="39227"/>
                </a:lnTo>
                <a:lnTo>
                  <a:pt x="10962" y="39447"/>
                </a:lnTo>
                <a:cubicBezTo>
                  <a:pt x="10925" y="39447"/>
                  <a:pt x="10925" y="39484"/>
                  <a:pt x="10925" y="39557"/>
                </a:cubicBezTo>
                <a:cubicBezTo>
                  <a:pt x="10925" y="39630"/>
                  <a:pt x="10888" y="39704"/>
                  <a:pt x="10852" y="39814"/>
                </a:cubicBezTo>
                <a:cubicBezTo>
                  <a:pt x="10192" y="40400"/>
                  <a:pt x="9569" y="41023"/>
                  <a:pt x="8909" y="41647"/>
                </a:cubicBezTo>
                <a:cubicBezTo>
                  <a:pt x="8542" y="42013"/>
                  <a:pt x="8176" y="42380"/>
                  <a:pt x="7846" y="42746"/>
                </a:cubicBezTo>
                <a:cubicBezTo>
                  <a:pt x="9092" y="40254"/>
                  <a:pt x="9862" y="37578"/>
                  <a:pt x="10705" y="34938"/>
                </a:cubicBezTo>
                <a:cubicBezTo>
                  <a:pt x="11621" y="32189"/>
                  <a:pt x="12355" y="29366"/>
                  <a:pt x="12941" y="26543"/>
                </a:cubicBezTo>
                <a:cubicBezTo>
                  <a:pt x="13271" y="24931"/>
                  <a:pt x="13454" y="23318"/>
                  <a:pt x="13564" y="21705"/>
                </a:cubicBezTo>
                <a:cubicBezTo>
                  <a:pt x="13564" y="21622"/>
                  <a:pt x="13495" y="21575"/>
                  <a:pt x="13421" y="21575"/>
                </a:cubicBezTo>
                <a:cubicBezTo>
                  <a:pt x="13364" y="21575"/>
                  <a:pt x="13303" y="21604"/>
                  <a:pt x="13271" y="21668"/>
                </a:cubicBezTo>
                <a:cubicBezTo>
                  <a:pt x="12428" y="24454"/>
                  <a:pt x="11585" y="27277"/>
                  <a:pt x="10778" y="30063"/>
                </a:cubicBezTo>
                <a:cubicBezTo>
                  <a:pt x="9972" y="32885"/>
                  <a:pt x="9165" y="35708"/>
                  <a:pt x="8396" y="38531"/>
                </a:cubicBezTo>
                <a:cubicBezTo>
                  <a:pt x="7956" y="40107"/>
                  <a:pt x="7552" y="41683"/>
                  <a:pt x="7149" y="43296"/>
                </a:cubicBezTo>
                <a:cubicBezTo>
                  <a:pt x="7113" y="43333"/>
                  <a:pt x="7113" y="43369"/>
                  <a:pt x="7149" y="43406"/>
                </a:cubicBezTo>
                <a:cubicBezTo>
                  <a:pt x="4656" y="45899"/>
                  <a:pt x="2310" y="48465"/>
                  <a:pt x="1" y="51068"/>
                </a:cubicBezTo>
                <a:lnTo>
                  <a:pt x="1" y="51251"/>
                </a:lnTo>
                <a:cubicBezTo>
                  <a:pt x="2384" y="48575"/>
                  <a:pt x="4803" y="45972"/>
                  <a:pt x="7332" y="43443"/>
                </a:cubicBezTo>
                <a:lnTo>
                  <a:pt x="7332" y="43406"/>
                </a:lnTo>
                <a:cubicBezTo>
                  <a:pt x="7406" y="43333"/>
                  <a:pt x="7479" y="43296"/>
                  <a:pt x="7552" y="43223"/>
                </a:cubicBezTo>
                <a:lnTo>
                  <a:pt x="7736" y="43003"/>
                </a:lnTo>
                <a:cubicBezTo>
                  <a:pt x="11805" y="42416"/>
                  <a:pt x="15837" y="41720"/>
                  <a:pt x="19870" y="40987"/>
                </a:cubicBezTo>
                <a:cubicBezTo>
                  <a:pt x="23939" y="40290"/>
                  <a:pt x="28081" y="39484"/>
                  <a:pt x="32150" y="38641"/>
                </a:cubicBezTo>
                <a:cubicBezTo>
                  <a:pt x="34423" y="38164"/>
                  <a:pt x="36732" y="37651"/>
                  <a:pt x="39005" y="37174"/>
                </a:cubicBezTo>
                <a:cubicBezTo>
                  <a:pt x="39152" y="37101"/>
                  <a:pt x="39115" y="36918"/>
                  <a:pt x="38968" y="36881"/>
                </a:cubicBezTo>
                <a:cubicBezTo>
                  <a:pt x="36879" y="36881"/>
                  <a:pt x="34753" y="36954"/>
                  <a:pt x="32663" y="37138"/>
                </a:cubicBezTo>
                <a:cubicBezTo>
                  <a:pt x="30574" y="37358"/>
                  <a:pt x="28484" y="37614"/>
                  <a:pt x="26395" y="37981"/>
                </a:cubicBezTo>
                <a:cubicBezTo>
                  <a:pt x="24342" y="38347"/>
                  <a:pt x="22252" y="38751"/>
                  <a:pt x="20163" y="39154"/>
                </a:cubicBezTo>
                <a:cubicBezTo>
                  <a:pt x="18110" y="39594"/>
                  <a:pt x="16130" y="39997"/>
                  <a:pt x="14114" y="40474"/>
                </a:cubicBezTo>
                <a:cubicBezTo>
                  <a:pt x="12208" y="40877"/>
                  <a:pt x="10338" y="41500"/>
                  <a:pt x="8542" y="42306"/>
                </a:cubicBezTo>
                <a:cubicBezTo>
                  <a:pt x="8469" y="42343"/>
                  <a:pt x="8359" y="42416"/>
                  <a:pt x="8286" y="42453"/>
                </a:cubicBezTo>
                <a:cubicBezTo>
                  <a:pt x="9129" y="41610"/>
                  <a:pt x="10008" y="40767"/>
                  <a:pt x="10888" y="39924"/>
                </a:cubicBezTo>
                <a:cubicBezTo>
                  <a:pt x="10908" y="39933"/>
                  <a:pt x="10928" y="39938"/>
                  <a:pt x="10947" y="39938"/>
                </a:cubicBezTo>
                <a:cubicBezTo>
                  <a:pt x="10998" y="39938"/>
                  <a:pt x="11045" y="39904"/>
                  <a:pt x="11072" y="39850"/>
                </a:cubicBezTo>
                <a:cubicBezTo>
                  <a:pt x="11072" y="39814"/>
                  <a:pt x="11072" y="39777"/>
                  <a:pt x="11108" y="39740"/>
                </a:cubicBezTo>
                <a:lnTo>
                  <a:pt x="11365" y="39594"/>
                </a:lnTo>
                <a:cubicBezTo>
                  <a:pt x="13418" y="39374"/>
                  <a:pt x="15471" y="39154"/>
                  <a:pt x="17560" y="38897"/>
                </a:cubicBezTo>
                <a:cubicBezTo>
                  <a:pt x="19723" y="38641"/>
                  <a:pt x="21886" y="38384"/>
                  <a:pt x="24049" y="38091"/>
                </a:cubicBezTo>
                <a:cubicBezTo>
                  <a:pt x="26175" y="37797"/>
                  <a:pt x="28374" y="37468"/>
                  <a:pt x="30574" y="37138"/>
                </a:cubicBezTo>
                <a:cubicBezTo>
                  <a:pt x="32737" y="36771"/>
                  <a:pt x="34863" y="36404"/>
                  <a:pt x="37026" y="36038"/>
                </a:cubicBezTo>
                <a:cubicBezTo>
                  <a:pt x="39188" y="35635"/>
                  <a:pt x="41351" y="35231"/>
                  <a:pt x="43514" y="34792"/>
                </a:cubicBezTo>
                <a:lnTo>
                  <a:pt x="44320" y="34645"/>
                </a:lnTo>
                <a:cubicBezTo>
                  <a:pt x="44467" y="34608"/>
                  <a:pt x="44430" y="34388"/>
                  <a:pt x="44284" y="34352"/>
                </a:cubicBezTo>
                <a:cubicBezTo>
                  <a:pt x="43418" y="34310"/>
                  <a:pt x="42552" y="34290"/>
                  <a:pt x="41688" y="34290"/>
                </a:cubicBezTo>
                <a:cubicBezTo>
                  <a:pt x="40247" y="34290"/>
                  <a:pt x="38813" y="34347"/>
                  <a:pt x="37392" y="34462"/>
                </a:cubicBezTo>
                <a:cubicBezTo>
                  <a:pt x="35083" y="34645"/>
                  <a:pt x="32810" y="34938"/>
                  <a:pt x="30500" y="35231"/>
                </a:cubicBezTo>
                <a:cubicBezTo>
                  <a:pt x="28228" y="35561"/>
                  <a:pt x="25918" y="35965"/>
                  <a:pt x="23645" y="36331"/>
                </a:cubicBezTo>
                <a:cubicBezTo>
                  <a:pt x="22509" y="36551"/>
                  <a:pt x="21373" y="36734"/>
                  <a:pt x="20236" y="36918"/>
                </a:cubicBezTo>
                <a:cubicBezTo>
                  <a:pt x="19210" y="37064"/>
                  <a:pt x="18220" y="37211"/>
                  <a:pt x="17193" y="37394"/>
                </a:cubicBezTo>
                <a:cubicBezTo>
                  <a:pt x="15214" y="37724"/>
                  <a:pt x="13344" y="38347"/>
                  <a:pt x="11585" y="39300"/>
                </a:cubicBezTo>
                <a:cubicBezTo>
                  <a:pt x="12428" y="38494"/>
                  <a:pt x="13308" y="37688"/>
                  <a:pt x="14188" y="36881"/>
                </a:cubicBezTo>
                <a:cubicBezTo>
                  <a:pt x="14407" y="36771"/>
                  <a:pt x="14591" y="36624"/>
                  <a:pt x="14811" y="36478"/>
                </a:cubicBezTo>
                <a:cubicBezTo>
                  <a:pt x="16644" y="35855"/>
                  <a:pt x="18586" y="35415"/>
                  <a:pt x="20529" y="35195"/>
                </a:cubicBezTo>
                <a:cubicBezTo>
                  <a:pt x="22692" y="34865"/>
                  <a:pt x="24855" y="34608"/>
                  <a:pt x="26981" y="34278"/>
                </a:cubicBezTo>
                <a:cubicBezTo>
                  <a:pt x="29144" y="33948"/>
                  <a:pt x="31380" y="33582"/>
                  <a:pt x="33543" y="33215"/>
                </a:cubicBezTo>
                <a:cubicBezTo>
                  <a:pt x="35742" y="32812"/>
                  <a:pt x="37905" y="32409"/>
                  <a:pt x="40105" y="32006"/>
                </a:cubicBezTo>
                <a:cubicBezTo>
                  <a:pt x="42268" y="31566"/>
                  <a:pt x="44430" y="31089"/>
                  <a:pt x="46593" y="30613"/>
                </a:cubicBezTo>
                <a:lnTo>
                  <a:pt x="47400" y="30429"/>
                </a:lnTo>
                <a:cubicBezTo>
                  <a:pt x="47546" y="30393"/>
                  <a:pt x="47510" y="30209"/>
                  <a:pt x="47363" y="30173"/>
                </a:cubicBezTo>
                <a:cubicBezTo>
                  <a:pt x="44980" y="30319"/>
                  <a:pt x="42634" y="30503"/>
                  <a:pt x="40288" y="30722"/>
                </a:cubicBezTo>
                <a:cubicBezTo>
                  <a:pt x="37905" y="30979"/>
                  <a:pt x="35559" y="31236"/>
                  <a:pt x="33250" y="31529"/>
                </a:cubicBezTo>
                <a:cubicBezTo>
                  <a:pt x="30904" y="31859"/>
                  <a:pt x="28558" y="32225"/>
                  <a:pt x="26211" y="32629"/>
                </a:cubicBezTo>
                <a:cubicBezTo>
                  <a:pt x="24159" y="32959"/>
                  <a:pt x="22106" y="33399"/>
                  <a:pt x="20089" y="33948"/>
                </a:cubicBezTo>
                <a:cubicBezTo>
                  <a:pt x="18403" y="34425"/>
                  <a:pt x="16790" y="35158"/>
                  <a:pt x="15287" y="36111"/>
                </a:cubicBezTo>
                <a:lnTo>
                  <a:pt x="15141" y="36148"/>
                </a:lnTo>
                <a:cubicBezTo>
                  <a:pt x="16057" y="35305"/>
                  <a:pt x="17047" y="34462"/>
                  <a:pt x="18000" y="33655"/>
                </a:cubicBezTo>
                <a:lnTo>
                  <a:pt x="18037" y="33655"/>
                </a:lnTo>
                <a:cubicBezTo>
                  <a:pt x="18880" y="33289"/>
                  <a:pt x="19760" y="33032"/>
                  <a:pt x="20639" y="32849"/>
                </a:cubicBezTo>
                <a:cubicBezTo>
                  <a:pt x="21519" y="32665"/>
                  <a:pt x="22436" y="32482"/>
                  <a:pt x="23315" y="32335"/>
                </a:cubicBezTo>
                <a:cubicBezTo>
                  <a:pt x="25185" y="32006"/>
                  <a:pt x="27055" y="31639"/>
                  <a:pt x="28887" y="31272"/>
                </a:cubicBezTo>
                <a:cubicBezTo>
                  <a:pt x="30757" y="30869"/>
                  <a:pt x="32590" y="30466"/>
                  <a:pt x="34459" y="30026"/>
                </a:cubicBezTo>
                <a:cubicBezTo>
                  <a:pt x="36292" y="29586"/>
                  <a:pt x="38125" y="29146"/>
                  <a:pt x="39995" y="28633"/>
                </a:cubicBezTo>
                <a:cubicBezTo>
                  <a:pt x="41828" y="28156"/>
                  <a:pt x="43661" y="27680"/>
                  <a:pt x="45494" y="27130"/>
                </a:cubicBezTo>
                <a:lnTo>
                  <a:pt x="46190" y="26947"/>
                </a:lnTo>
                <a:cubicBezTo>
                  <a:pt x="46327" y="26912"/>
                  <a:pt x="46304" y="26687"/>
                  <a:pt x="46181" y="26687"/>
                </a:cubicBezTo>
                <a:cubicBezTo>
                  <a:pt x="46172" y="26687"/>
                  <a:pt x="46163" y="26688"/>
                  <a:pt x="46153" y="26690"/>
                </a:cubicBezTo>
                <a:cubicBezTo>
                  <a:pt x="44247" y="26763"/>
                  <a:pt x="42341" y="26983"/>
                  <a:pt x="40435" y="27240"/>
                </a:cubicBezTo>
                <a:cubicBezTo>
                  <a:pt x="38565" y="27497"/>
                  <a:pt x="36622" y="27827"/>
                  <a:pt x="34753" y="28156"/>
                </a:cubicBezTo>
                <a:cubicBezTo>
                  <a:pt x="32847" y="28486"/>
                  <a:pt x="31050" y="28816"/>
                  <a:pt x="29181" y="29183"/>
                </a:cubicBezTo>
                <a:cubicBezTo>
                  <a:pt x="27384" y="29549"/>
                  <a:pt x="25588" y="29989"/>
                  <a:pt x="23829" y="30539"/>
                </a:cubicBezTo>
                <a:cubicBezTo>
                  <a:pt x="22949" y="30832"/>
                  <a:pt x="22106" y="31126"/>
                  <a:pt x="21263" y="31492"/>
                </a:cubicBezTo>
                <a:cubicBezTo>
                  <a:pt x="20896" y="31639"/>
                  <a:pt x="20493" y="31822"/>
                  <a:pt x="20126" y="32006"/>
                </a:cubicBezTo>
                <a:cubicBezTo>
                  <a:pt x="20163" y="31969"/>
                  <a:pt x="20199" y="31896"/>
                  <a:pt x="20199" y="31822"/>
                </a:cubicBezTo>
                <a:cubicBezTo>
                  <a:pt x="20859" y="31309"/>
                  <a:pt x="21482" y="30796"/>
                  <a:pt x="22142" y="30283"/>
                </a:cubicBezTo>
                <a:lnTo>
                  <a:pt x="22692" y="29953"/>
                </a:lnTo>
                <a:cubicBezTo>
                  <a:pt x="22711" y="29989"/>
                  <a:pt x="22738" y="30008"/>
                  <a:pt x="22766" y="30008"/>
                </a:cubicBezTo>
                <a:cubicBezTo>
                  <a:pt x="22793" y="30008"/>
                  <a:pt x="22821" y="29989"/>
                  <a:pt x="22839" y="29953"/>
                </a:cubicBezTo>
                <a:lnTo>
                  <a:pt x="22985" y="29806"/>
                </a:lnTo>
                <a:cubicBezTo>
                  <a:pt x="28044" y="27020"/>
                  <a:pt x="33030" y="24161"/>
                  <a:pt x="38015" y="21301"/>
                </a:cubicBezTo>
                <a:cubicBezTo>
                  <a:pt x="43294" y="18222"/>
                  <a:pt x="48500" y="15070"/>
                  <a:pt x="53705" y="11844"/>
                </a:cubicBezTo>
                <a:cubicBezTo>
                  <a:pt x="56638" y="10047"/>
                  <a:pt x="59534" y="8215"/>
                  <a:pt x="62430" y="6382"/>
                </a:cubicBezTo>
                <a:cubicBezTo>
                  <a:pt x="62526" y="6317"/>
                  <a:pt x="62482" y="6112"/>
                  <a:pt x="62370" y="6112"/>
                </a:cubicBezTo>
                <a:cubicBezTo>
                  <a:pt x="62355" y="6112"/>
                  <a:pt x="62338" y="6116"/>
                  <a:pt x="62320" y="6125"/>
                </a:cubicBezTo>
                <a:lnTo>
                  <a:pt x="62283" y="6125"/>
                </a:lnTo>
                <a:cubicBezTo>
                  <a:pt x="57334" y="8215"/>
                  <a:pt x="52532" y="10524"/>
                  <a:pt x="47803" y="13053"/>
                </a:cubicBezTo>
                <a:cubicBezTo>
                  <a:pt x="43074" y="15583"/>
                  <a:pt x="38455" y="18332"/>
                  <a:pt x="33910" y="21375"/>
                </a:cubicBezTo>
                <a:cubicBezTo>
                  <a:pt x="30794" y="23464"/>
                  <a:pt x="27751" y="25627"/>
                  <a:pt x="24745" y="27936"/>
                </a:cubicBezTo>
                <a:cubicBezTo>
                  <a:pt x="27604" y="24931"/>
                  <a:pt x="30390" y="21888"/>
                  <a:pt x="33103" y="18772"/>
                </a:cubicBezTo>
                <a:cubicBezTo>
                  <a:pt x="36439" y="14923"/>
                  <a:pt x="39665" y="11001"/>
                  <a:pt x="42781" y="7005"/>
                </a:cubicBezTo>
                <a:cubicBezTo>
                  <a:pt x="44504" y="4769"/>
                  <a:pt x="46190" y="2496"/>
                  <a:pt x="47876" y="186"/>
                </a:cubicBezTo>
                <a:cubicBezTo>
                  <a:pt x="47931" y="104"/>
                  <a:pt x="47842" y="1"/>
                  <a:pt x="47747"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2" name="Google Shape;1102;p32"/>
          <p:cNvGrpSpPr/>
          <p:nvPr/>
        </p:nvGrpSpPr>
        <p:grpSpPr>
          <a:xfrm>
            <a:off x="105150" y="4712374"/>
            <a:ext cx="696291" cy="1016185"/>
            <a:chOff x="802700" y="4340849"/>
            <a:chExt cx="696291" cy="1016185"/>
          </a:xfrm>
        </p:grpSpPr>
        <p:sp>
          <p:nvSpPr>
            <p:cNvPr id="1103" name="Google Shape;1103;p32"/>
            <p:cNvSpPr/>
            <p:nvPr/>
          </p:nvSpPr>
          <p:spPr>
            <a:xfrm rot="1098150">
              <a:off x="1402392" y="4348574"/>
              <a:ext cx="56577" cy="45770"/>
            </a:xfrm>
            <a:custGeom>
              <a:avLst/>
              <a:gdLst/>
              <a:ahLst/>
              <a:cxnLst/>
              <a:rect l="l" t="t" r="r" b="b"/>
              <a:pathLst>
                <a:path w="1356" h="1097" extrusionOk="0">
                  <a:moveTo>
                    <a:pt x="277" y="334"/>
                  </a:moveTo>
                  <a:cubicBezTo>
                    <a:pt x="261" y="384"/>
                    <a:pt x="248" y="411"/>
                    <a:pt x="243" y="411"/>
                  </a:cubicBezTo>
                  <a:cubicBezTo>
                    <a:pt x="240" y="411"/>
                    <a:pt x="243" y="390"/>
                    <a:pt x="257" y="347"/>
                  </a:cubicBezTo>
                  <a:lnTo>
                    <a:pt x="277" y="334"/>
                  </a:lnTo>
                  <a:close/>
                  <a:moveTo>
                    <a:pt x="243" y="686"/>
                  </a:moveTo>
                  <a:lnTo>
                    <a:pt x="243" y="686"/>
                  </a:lnTo>
                  <a:cubicBezTo>
                    <a:pt x="248" y="686"/>
                    <a:pt x="261" y="713"/>
                    <a:pt x="277" y="764"/>
                  </a:cubicBezTo>
                  <a:lnTo>
                    <a:pt x="277" y="764"/>
                  </a:lnTo>
                  <a:lnTo>
                    <a:pt x="257" y="750"/>
                  </a:lnTo>
                  <a:cubicBezTo>
                    <a:pt x="243" y="707"/>
                    <a:pt x="240" y="686"/>
                    <a:pt x="243" y="686"/>
                  </a:cubicBezTo>
                  <a:close/>
                  <a:moveTo>
                    <a:pt x="846" y="1"/>
                  </a:moveTo>
                  <a:cubicBezTo>
                    <a:pt x="811" y="1"/>
                    <a:pt x="774" y="6"/>
                    <a:pt x="734" y="17"/>
                  </a:cubicBezTo>
                  <a:cubicBezTo>
                    <a:pt x="660" y="17"/>
                    <a:pt x="550" y="54"/>
                    <a:pt x="477" y="90"/>
                  </a:cubicBezTo>
                  <a:cubicBezTo>
                    <a:pt x="418" y="120"/>
                    <a:pt x="360" y="172"/>
                    <a:pt x="320" y="230"/>
                  </a:cubicBezTo>
                  <a:lnTo>
                    <a:pt x="320" y="230"/>
                  </a:lnTo>
                  <a:cubicBezTo>
                    <a:pt x="299" y="234"/>
                    <a:pt x="278" y="237"/>
                    <a:pt x="257" y="237"/>
                  </a:cubicBezTo>
                  <a:cubicBezTo>
                    <a:pt x="110" y="274"/>
                    <a:pt x="0" y="384"/>
                    <a:pt x="0" y="530"/>
                  </a:cubicBezTo>
                  <a:cubicBezTo>
                    <a:pt x="0" y="714"/>
                    <a:pt x="110" y="824"/>
                    <a:pt x="257" y="860"/>
                  </a:cubicBezTo>
                  <a:cubicBezTo>
                    <a:pt x="284" y="860"/>
                    <a:pt x="311" y="865"/>
                    <a:pt x="337" y="871"/>
                  </a:cubicBezTo>
                  <a:lnTo>
                    <a:pt x="337" y="871"/>
                  </a:lnTo>
                  <a:cubicBezTo>
                    <a:pt x="385" y="927"/>
                    <a:pt x="420" y="978"/>
                    <a:pt x="477" y="1007"/>
                  </a:cubicBezTo>
                  <a:cubicBezTo>
                    <a:pt x="550" y="1044"/>
                    <a:pt x="660" y="1080"/>
                    <a:pt x="734" y="1080"/>
                  </a:cubicBezTo>
                  <a:cubicBezTo>
                    <a:pt x="774" y="1091"/>
                    <a:pt x="811" y="1096"/>
                    <a:pt x="846" y="1096"/>
                  </a:cubicBezTo>
                  <a:cubicBezTo>
                    <a:pt x="1356" y="1096"/>
                    <a:pt x="1356"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2"/>
            <p:cNvSpPr/>
            <p:nvPr/>
          </p:nvSpPr>
          <p:spPr>
            <a:xfrm rot="1098150">
              <a:off x="1434851" y="4595561"/>
              <a:ext cx="58162" cy="47439"/>
            </a:xfrm>
            <a:custGeom>
              <a:avLst/>
              <a:gdLst/>
              <a:ahLst/>
              <a:cxnLst/>
              <a:rect l="l" t="t" r="r" b="b"/>
              <a:pathLst>
                <a:path w="1394" h="1137" extrusionOk="0">
                  <a:moveTo>
                    <a:pt x="697" y="0"/>
                  </a:moveTo>
                  <a:cubicBezTo>
                    <a:pt x="0" y="73"/>
                    <a:pt x="0" y="1063"/>
                    <a:pt x="697" y="1137"/>
                  </a:cubicBezTo>
                  <a:cubicBezTo>
                    <a:pt x="1393" y="1063"/>
                    <a:pt x="1393" y="73"/>
                    <a:pt x="6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2"/>
            <p:cNvSpPr/>
            <p:nvPr/>
          </p:nvSpPr>
          <p:spPr>
            <a:xfrm rot="1098150">
              <a:off x="1186690" y="4439213"/>
              <a:ext cx="84156" cy="62752"/>
            </a:xfrm>
            <a:custGeom>
              <a:avLst/>
              <a:gdLst/>
              <a:ahLst/>
              <a:cxnLst/>
              <a:rect l="l" t="t" r="r" b="b"/>
              <a:pathLst>
                <a:path w="2017" h="1504" extrusionOk="0">
                  <a:moveTo>
                    <a:pt x="1027" y="1"/>
                  </a:moveTo>
                  <a:cubicBezTo>
                    <a:pt x="0" y="1"/>
                    <a:pt x="0" y="1504"/>
                    <a:pt x="1027" y="1504"/>
                  </a:cubicBezTo>
                  <a:cubicBezTo>
                    <a:pt x="2017" y="1504"/>
                    <a:pt x="2017" y="1"/>
                    <a:pt x="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2"/>
            <p:cNvSpPr/>
            <p:nvPr/>
          </p:nvSpPr>
          <p:spPr>
            <a:xfrm rot="1098150">
              <a:off x="1224257" y="4712855"/>
              <a:ext cx="67341" cy="55116"/>
            </a:xfrm>
            <a:custGeom>
              <a:avLst/>
              <a:gdLst/>
              <a:ahLst/>
              <a:cxnLst/>
              <a:rect l="l" t="t" r="r" b="b"/>
              <a:pathLst>
                <a:path w="1614" h="1321" extrusionOk="0">
                  <a:moveTo>
                    <a:pt x="807" y="1"/>
                  </a:moveTo>
                  <a:cubicBezTo>
                    <a:pt x="0" y="38"/>
                    <a:pt x="0" y="1247"/>
                    <a:pt x="807" y="1321"/>
                  </a:cubicBezTo>
                  <a:cubicBezTo>
                    <a:pt x="1613" y="1247"/>
                    <a:pt x="1613" y="38"/>
                    <a:pt x="8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2"/>
            <p:cNvSpPr/>
            <p:nvPr/>
          </p:nvSpPr>
          <p:spPr>
            <a:xfrm rot="1098150">
              <a:off x="1043168" y="4723874"/>
              <a:ext cx="67300" cy="56660"/>
            </a:xfrm>
            <a:custGeom>
              <a:avLst/>
              <a:gdLst/>
              <a:ahLst/>
              <a:cxnLst/>
              <a:rect l="l" t="t" r="r" b="b"/>
              <a:pathLst>
                <a:path w="1613" h="1358" extrusionOk="0">
                  <a:moveTo>
                    <a:pt x="806" y="1"/>
                  </a:moveTo>
                  <a:cubicBezTo>
                    <a:pt x="0" y="74"/>
                    <a:pt x="0" y="1284"/>
                    <a:pt x="806" y="1357"/>
                  </a:cubicBezTo>
                  <a:cubicBezTo>
                    <a:pt x="1613" y="1284"/>
                    <a:pt x="1613" y="74"/>
                    <a:pt x="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2"/>
            <p:cNvSpPr/>
            <p:nvPr/>
          </p:nvSpPr>
          <p:spPr>
            <a:xfrm rot="1098150">
              <a:off x="1081301" y="4870841"/>
              <a:ext cx="62752" cy="47439"/>
            </a:xfrm>
            <a:custGeom>
              <a:avLst/>
              <a:gdLst/>
              <a:ahLst/>
              <a:cxnLst/>
              <a:rect l="l" t="t" r="r" b="b"/>
              <a:pathLst>
                <a:path w="1504" h="1137" extrusionOk="0">
                  <a:moveTo>
                    <a:pt x="734" y="0"/>
                  </a:moveTo>
                  <a:cubicBezTo>
                    <a:pt x="1" y="0"/>
                    <a:pt x="1" y="1136"/>
                    <a:pt x="734" y="1136"/>
                  </a:cubicBezTo>
                  <a:cubicBezTo>
                    <a:pt x="1504" y="1136"/>
                    <a:pt x="1504" y="0"/>
                    <a:pt x="7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2"/>
            <p:cNvSpPr/>
            <p:nvPr/>
          </p:nvSpPr>
          <p:spPr>
            <a:xfrm rot="1098150">
              <a:off x="966717" y="4995997"/>
              <a:ext cx="64254" cy="52029"/>
            </a:xfrm>
            <a:custGeom>
              <a:avLst/>
              <a:gdLst/>
              <a:ahLst/>
              <a:cxnLst/>
              <a:rect l="l" t="t" r="r" b="b"/>
              <a:pathLst>
                <a:path w="1540" h="1247" extrusionOk="0">
                  <a:moveTo>
                    <a:pt x="770" y="1"/>
                  </a:moveTo>
                  <a:cubicBezTo>
                    <a:pt x="0" y="74"/>
                    <a:pt x="0" y="1210"/>
                    <a:pt x="770" y="1247"/>
                  </a:cubicBezTo>
                  <a:cubicBezTo>
                    <a:pt x="1540" y="1210"/>
                    <a:pt x="1540" y="74"/>
                    <a:pt x="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2"/>
            <p:cNvSpPr/>
            <p:nvPr/>
          </p:nvSpPr>
          <p:spPr>
            <a:xfrm rot="1098150">
              <a:off x="869989" y="5143287"/>
              <a:ext cx="67341" cy="50527"/>
            </a:xfrm>
            <a:custGeom>
              <a:avLst/>
              <a:gdLst/>
              <a:ahLst/>
              <a:cxnLst/>
              <a:rect l="l" t="t" r="r" b="b"/>
              <a:pathLst>
                <a:path w="1614" h="1211" extrusionOk="0">
                  <a:moveTo>
                    <a:pt x="807" y="1"/>
                  </a:moveTo>
                  <a:cubicBezTo>
                    <a:pt x="1" y="1"/>
                    <a:pt x="1" y="1210"/>
                    <a:pt x="807" y="1210"/>
                  </a:cubicBezTo>
                  <a:cubicBezTo>
                    <a:pt x="1613" y="1210"/>
                    <a:pt x="1613" y="1"/>
                    <a:pt x="8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2"/>
            <p:cNvSpPr/>
            <p:nvPr/>
          </p:nvSpPr>
          <p:spPr>
            <a:xfrm rot="1098150">
              <a:off x="808561" y="5300941"/>
              <a:ext cx="62752" cy="47439"/>
            </a:xfrm>
            <a:custGeom>
              <a:avLst/>
              <a:gdLst/>
              <a:ahLst/>
              <a:cxnLst/>
              <a:rect l="l" t="t" r="r" b="b"/>
              <a:pathLst>
                <a:path w="1504" h="1137" extrusionOk="0">
                  <a:moveTo>
                    <a:pt x="770" y="1"/>
                  </a:moveTo>
                  <a:cubicBezTo>
                    <a:pt x="1" y="1"/>
                    <a:pt x="1" y="1137"/>
                    <a:pt x="770" y="1137"/>
                  </a:cubicBezTo>
                  <a:cubicBezTo>
                    <a:pt x="1504" y="1137"/>
                    <a:pt x="1504" y="1"/>
                    <a:pt x="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2" name="Google Shape;1112;p32"/>
          <p:cNvGrpSpPr/>
          <p:nvPr/>
        </p:nvGrpSpPr>
        <p:grpSpPr>
          <a:xfrm rot="3797027">
            <a:off x="279599" y="2754119"/>
            <a:ext cx="696334" cy="1016248"/>
            <a:chOff x="8379850" y="2829899"/>
            <a:chExt cx="696291" cy="1016185"/>
          </a:xfrm>
        </p:grpSpPr>
        <p:sp>
          <p:nvSpPr>
            <p:cNvPr id="1113" name="Google Shape;1113;p32"/>
            <p:cNvSpPr/>
            <p:nvPr/>
          </p:nvSpPr>
          <p:spPr>
            <a:xfrm rot="1098150">
              <a:off x="8979542" y="2837624"/>
              <a:ext cx="56577" cy="45770"/>
            </a:xfrm>
            <a:custGeom>
              <a:avLst/>
              <a:gdLst/>
              <a:ahLst/>
              <a:cxnLst/>
              <a:rect l="l" t="t" r="r" b="b"/>
              <a:pathLst>
                <a:path w="1356" h="1097" extrusionOk="0">
                  <a:moveTo>
                    <a:pt x="277" y="334"/>
                  </a:moveTo>
                  <a:cubicBezTo>
                    <a:pt x="261" y="384"/>
                    <a:pt x="248" y="411"/>
                    <a:pt x="243" y="411"/>
                  </a:cubicBezTo>
                  <a:cubicBezTo>
                    <a:pt x="240" y="411"/>
                    <a:pt x="243" y="390"/>
                    <a:pt x="257" y="347"/>
                  </a:cubicBezTo>
                  <a:lnTo>
                    <a:pt x="277" y="334"/>
                  </a:lnTo>
                  <a:close/>
                  <a:moveTo>
                    <a:pt x="243" y="686"/>
                  </a:moveTo>
                  <a:lnTo>
                    <a:pt x="243" y="686"/>
                  </a:lnTo>
                  <a:cubicBezTo>
                    <a:pt x="248" y="686"/>
                    <a:pt x="261" y="713"/>
                    <a:pt x="277" y="764"/>
                  </a:cubicBezTo>
                  <a:lnTo>
                    <a:pt x="277" y="764"/>
                  </a:lnTo>
                  <a:lnTo>
                    <a:pt x="257" y="750"/>
                  </a:lnTo>
                  <a:cubicBezTo>
                    <a:pt x="243" y="707"/>
                    <a:pt x="240" y="686"/>
                    <a:pt x="243" y="686"/>
                  </a:cubicBezTo>
                  <a:close/>
                  <a:moveTo>
                    <a:pt x="846" y="1"/>
                  </a:moveTo>
                  <a:cubicBezTo>
                    <a:pt x="811" y="1"/>
                    <a:pt x="774" y="6"/>
                    <a:pt x="734" y="17"/>
                  </a:cubicBezTo>
                  <a:cubicBezTo>
                    <a:pt x="660" y="17"/>
                    <a:pt x="550" y="54"/>
                    <a:pt x="477" y="90"/>
                  </a:cubicBezTo>
                  <a:cubicBezTo>
                    <a:pt x="418" y="120"/>
                    <a:pt x="360" y="172"/>
                    <a:pt x="320" y="230"/>
                  </a:cubicBezTo>
                  <a:lnTo>
                    <a:pt x="320" y="230"/>
                  </a:lnTo>
                  <a:cubicBezTo>
                    <a:pt x="299" y="234"/>
                    <a:pt x="278" y="237"/>
                    <a:pt x="257" y="237"/>
                  </a:cubicBezTo>
                  <a:cubicBezTo>
                    <a:pt x="110" y="274"/>
                    <a:pt x="0" y="384"/>
                    <a:pt x="0" y="530"/>
                  </a:cubicBezTo>
                  <a:cubicBezTo>
                    <a:pt x="0" y="714"/>
                    <a:pt x="110" y="824"/>
                    <a:pt x="257" y="860"/>
                  </a:cubicBezTo>
                  <a:cubicBezTo>
                    <a:pt x="284" y="860"/>
                    <a:pt x="311" y="865"/>
                    <a:pt x="337" y="871"/>
                  </a:cubicBezTo>
                  <a:lnTo>
                    <a:pt x="337" y="871"/>
                  </a:lnTo>
                  <a:cubicBezTo>
                    <a:pt x="385" y="927"/>
                    <a:pt x="420" y="978"/>
                    <a:pt x="477" y="1007"/>
                  </a:cubicBezTo>
                  <a:cubicBezTo>
                    <a:pt x="550" y="1044"/>
                    <a:pt x="660" y="1080"/>
                    <a:pt x="734" y="1080"/>
                  </a:cubicBezTo>
                  <a:cubicBezTo>
                    <a:pt x="774" y="1091"/>
                    <a:pt x="811" y="1096"/>
                    <a:pt x="846" y="1096"/>
                  </a:cubicBezTo>
                  <a:cubicBezTo>
                    <a:pt x="1356" y="1096"/>
                    <a:pt x="1356" y="1"/>
                    <a:pt x="8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2"/>
            <p:cNvSpPr/>
            <p:nvPr/>
          </p:nvSpPr>
          <p:spPr>
            <a:xfrm rot="1098150">
              <a:off x="9012001" y="3084611"/>
              <a:ext cx="58162" cy="47439"/>
            </a:xfrm>
            <a:custGeom>
              <a:avLst/>
              <a:gdLst/>
              <a:ahLst/>
              <a:cxnLst/>
              <a:rect l="l" t="t" r="r" b="b"/>
              <a:pathLst>
                <a:path w="1394" h="1137" extrusionOk="0">
                  <a:moveTo>
                    <a:pt x="697" y="0"/>
                  </a:moveTo>
                  <a:cubicBezTo>
                    <a:pt x="0" y="73"/>
                    <a:pt x="0" y="1063"/>
                    <a:pt x="697" y="1137"/>
                  </a:cubicBezTo>
                  <a:cubicBezTo>
                    <a:pt x="1393" y="1063"/>
                    <a:pt x="1393" y="73"/>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2"/>
            <p:cNvSpPr/>
            <p:nvPr/>
          </p:nvSpPr>
          <p:spPr>
            <a:xfrm rot="1098150">
              <a:off x="8763840" y="2928263"/>
              <a:ext cx="84156" cy="62752"/>
            </a:xfrm>
            <a:custGeom>
              <a:avLst/>
              <a:gdLst/>
              <a:ahLst/>
              <a:cxnLst/>
              <a:rect l="l" t="t" r="r" b="b"/>
              <a:pathLst>
                <a:path w="2017" h="1504" extrusionOk="0">
                  <a:moveTo>
                    <a:pt x="1027" y="1"/>
                  </a:moveTo>
                  <a:cubicBezTo>
                    <a:pt x="0" y="1"/>
                    <a:pt x="0" y="1504"/>
                    <a:pt x="1027" y="1504"/>
                  </a:cubicBezTo>
                  <a:cubicBezTo>
                    <a:pt x="2017" y="1504"/>
                    <a:pt x="2017" y="1"/>
                    <a:pt x="10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2"/>
            <p:cNvSpPr/>
            <p:nvPr/>
          </p:nvSpPr>
          <p:spPr>
            <a:xfrm rot="1098150">
              <a:off x="8801407" y="3201905"/>
              <a:ext cx="67341" cy="55116"/>
            </a:xfrm>
            <a:custGeom>
              <a:avLst/>
              <a:gdLst/>
              <a:ahLst/>
              <a:cxnLst/>
              <a:rect l="l" t="t" r="r" b="b"/>
              <a:pathLst>
                <a:path w="1614" h="1321" extrusionOk="0">
                  <a:moveTo>
                    <a:pt x="807" y="1"/>
                  </a:moveTo>
                  <a:cubicBezTo>
                    <a:pt x="0" y="38"/>
                    <a:pt x="0" y="1247"/>
                    <a:pt x="807" y="1321"/>
                  </a:cubicBezTo>
                  <a:cubicBezTo>
                    <a:pt x="1613" y="1247"/>
                    <a:pt x="1613" y="38"/>
                    <a:pt x="8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2"/>
            <p:cNvSpPr/>
            <p:nvPr/>
          </p:nvSpPr>
          <p:spPr>
            <a:xfrm rot="1098150">
              <a:off x="8620318" y="3212924"/>
              <a:ext cx="67300" cy="56660"/>
            </a:xfrm>
            <a:custGeom>
              <a:avLst/>
              <a:gdLst/>
              <a:ahLst/>
              <a:cxnLst/>
              <a:rect l="l" t="t" r="r" b="b"/>
              <a:pathLst>
                <a:path w="1613" h="1358" extrusionOk="0">
                  <a:moveTo>
                    <a:pt x="806" y="1"/>
                  </a:moveTo>
                  <a:cubicBezTo>
                    <a:pt x="0" y="74"/>
                    <a:pt x="0" y="1284"/>
                    <a:pt x="806" y="1357"/>
                  </a:cubicBezTo>
                  <a:cubicBezTo>
                    <a:pt x="1613" y="1284"/>
                    <a:pt x="1613" y="74"/>
                    <a:pt x="8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2"/>
            <p:cNvSpPr/>
            <p:nvPr/>
          </p:nvSpPr>
          <p:spPr>
            <a:xfrm rot="1098150">
              <a:off x="8658451" y="3359891"/>
              <a:ext cx="62752" cy="47439"/>
            </a:xfrm>
            <a:custGeom>
              <a:avLst/>
              <a:gdLst/>
              <a:ahLst/>
              <a:cxnLst/>
              <a:rect l="l" t="t" r="r" b="b"/>
              <a:pathLst>
                <a:path w="1504" h="1137" extrusionOk="0">
                  <a:moveTo>
                    <a:pt x="734" y="0"/>
                  </a:moveTo>
                  <a:cubicBezTo>
                    <a:pt x="1" y="0"/>
                    <a:pt x="1" y="1136"/>
                    <a:pt x="734" y="1136"/>
                  </a:cubicBezTo>
                  <a:cubicBezTo>
                    <a:pt x="1504" y="1136"/>
                    <a:pt x="1504" y="0"/>
                    <a:pt x="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2"/>
            <p:cNvSpPr/>
            <p:nvPr/>
          </p:nvSpPr>
          <p:spPr>
            <a:xfrm rot="1098150">
              <a:off x="8543867" y="3485047"/>
              <a:ext cx="64254" cy="52029"/>
            </a:xfrm>
            <a:custGeom>
              <a:avLst/>
              <a:gdLst/>
              <a:ahLst/>
              <a:cxnLst/>
              <a:rect l="l" t="t" r="r" b="b"/>
              <a:pathLst>
                <a:path w="1540" h="1247" extrusionOk="0">
                  <a:moveTo>
                    <a:pt x="770" y="1"/>
                  </a:moveTo>
                  <a:cubicBezTo>
                    <a:pt x="0" y="74"/>
                    <a:pt x="0" y="1210"/>
                    <a:pt x="770" y="1247"/>
                  </a:cubicBezTo>
                  <a:cubicBezTo>
                    <a:pt x="1540" y="1210"/>
                    <a:pt x="1540" y="74"/>
                    <a:pt x="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2"/>
            <p:cNvSpPr/>
            <p:nvPr/>
          </p:nvSpPr>
          <p:spPr>
            <a:xfrm rot="1098150">
              <a:off x="8447139" y="3632337"/>
              <a:ext cx="67341" cy="50527"/>
            </a:xfrm>
            <a:custGeom>
              <a:avLst/>
              <a:gdLst/>
              <a:ahLst/>
              <a:cxnLst/>
              <a:rect l="l" t="t" r="r" b="b"/>
              <a:pathLst>
                <a:path w="1614" h="1211" extrusionOk="0">
                  <a:moveTo>
                    <a:pt x="807" y="1"/>
                  </a:moveTo>
                  <a:cubicBezTo>
                    <a:pt x="1" y="1"/>
                    <a:pt x="1" y="1210"/>
                    <a:pt x="807" y="1210"/>
                  </a:cubicBezTo>
                  <a:cubicBezTo>
                    <a:pt x="1613" y="1210"/>
                    <a:pt x="1613" y="1"/>
                    <a:pt x="8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2"/>
            <p:cNvSpPr/>
            <p:nvPr/>
          </p:nvSpPr>
          <p:spPr>
            <a:xfrm rot="1098150">
              <a:off x="8385711" y="3789991"/>
              <a:ext cx="62752" cy="47439"/>
            </a:xfrm>
            <a:custGeom>
              <a:avLst/>
              <a:gdLst/>
              <a:ahLst/>
              <a:cxnLst/>
              <a:rect l="l" t="t" r="r" b="b"/>
              <a:pathLst>
                <a:path w="1504" h="1137" extrusionOk="0">
                  <a:moveTo>
                    <a:pt x="770" y="1"/>
                  </a:moveTo>
                  <a:cubicBezTo>
                    <a:pt x="1" y="1"/>
                    <a:pt x="1" y="1137"/>
                    <a:pt x="770" y="1137"/>
                  </a:cubicBezTo>
                  <a:cubicBezTo>
                    <a:pt x="1504" y="1137"/>
                    <a:pt x="1504" y="1"/>
                    <a:pt x="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2" name="Google Shape;1122;p32"/>
          <p:cNvSpPr/>
          <p:nvPr/>
        </p:nvSpPr>
        <p:spPr>
          <a:xfrm rot="-3599956">
            <a:off x="-893846" y="651143"/>
            <a:ext cx="2346998" cy="346442"/>
          </a:xfrm>
          <a:custGeom>
            <a:avLst/>
            <a:gdLst/>
            <a:ahLst/>
            <a:cxnLst/>
            <a:rect l="l" t="t" r="r" b="b"/>
            <a:pathLst>
              <a:path w="93882" h="13858" fill="none" extrusionOk="0">
                <a:moveTo>
                  <a:pt x="0" y="1"/>
                </a:moveTo>
                <a:cubicBezTo>
                  <a:pt x="6195" y="3667"/>
                  <a:pt x="11217" y="9678"/>
                  <a:pt x="18219" y="11401"/>
                </a:cubicBezTo>
                <a:cubicBezTo>
                  <a:pt x="27970" y="13857"/>
                  <a:pt x="37501" y="7186"/>
                  <a:pt x="47362" y="5243"/>
                </a:cubicBezTo>
                <a:cubicBezTo>
                  <a:pt x="54291" y="3886"/>
                  <a:pt x="61439" y="4876"/>
                  <a:pt x="67781" y="7992"/>
                </a:cubicBezTo>
                <a:cubicBezTo>
                  <a:pt x="71044" y="9642"/>
                  <a:pt x="74233" y="11878"/>
                  <a:pt x="77862" y="12061"/>
                </a:cubicBezTo>
                <a:cubicBezTo>
                  <a:pt x="83911" y="12318"/>
                  <a:pt x="88529" y="6892"/>
                  <a:pt x="93882" y="4106"/>
                </a:cubicBezTo>
              </a:path>
            </a:pathLst>
          </a:custGeom>
          <a:solidFill>
            <a:schemeClr val="lt1"/>
          </a:solidFill>
          <a:ln w="19050" cap="flat" cmpd="sng">
            <a:solidFill>
              <a:schemeClr val="lt1"/>
            </a:solidFill>
            <a:prstDash val="solid"/>
            <a:miter lim="366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2"/>
          <p:cNvSpPr/>
          <p:nvPr/>
        </p:nvSpPr>
        <p:spPr>
          <a:xfrm rot="3446542">
            <a:off x="-582786" y="328125"/>
            <a:ext cx="1382156" cy="600402"/>
          </a:xfrm>
          <a:custGeom>
            <a:avLst/>
            <a:gdLst/>
            <a:ahLst/>
            <a:cxnLst/>
            <a:rect l="l" t="t" r="r" b="b"/>
            <a:pathLst>
              <a:path w="20713" h="14848" extrusionOk="0">
                <a:moveTo>
                  <a:pt x="6709" y="1"/>
                </a:moveTo>
                <a:cubicBezTo>
                  <a:pt x="4656" y="3887"/>
                  <a:pt x="2420" y="7699"/>
                  <a:pt x="0" y="11365"/>
                </a:cubicBezTo>
                <a:cubicBezTo>
                  <a:pt x="5111" y="13675"/>
                  <a:pt x="10630" y="14847"/>
                  <a:pt x="16201" y="14847"/>
                </a:cubicBezTo>
                <a:cubicBezTo>
                  <a:pt x="17703" y="14847"/>
                  <a:pt x="19210" y="14762"/>
                  <a:pt x="20712" y="14591"/>
                </a:cubicBezTo>
                <a:lnTo>
                  <a:pt x="20712" y="6086"/>
                </a:lnTo>
                <a:cubicBezTo>
                  <a:pt x="17596" y="6013"/>
                  <a:pt x="14554" y="5206"/>
                  <a:pt x="11804" y="3777"/>
                </a:cubicBezTo>
                <a:cubicBezTo>
                  <a:pt x="9898" y="2824"/>
                  <a:pt x="8175" y="1541"/>
                  <a:pt x="6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2"/>
          <p:cNvSpPr/>
          <p:nvPr/>
        </p:nvSpPr>
        <p:spPr>
          <a:xfrm rot="10102164" flipH="1">
            <a:off x="7659722" y="1387884"/>
            <a:ext cx="1724929" cy="1024194"/>
          </a:xfrm>
          <a:custGeom>
            <a:avLst/>
            <a:gdLst/>
            <a:ahLst/>
            <a:cxnLst/>
            <a:rect l="l" t="t" r="r" b="b"/>
            <a:pathLst>
              <a:path w="52789" h="31344" extrusionOk="0">
                <a:moveTo>
                  <a:pt x="1" y="1"/>
                </a:moveTo>
                <a:lnTo>
                  <a:pt x="1" y="18587"/>
                </a:lnTo>
                <a:cubicBezTo>
                  <a:pt x="5866" y="19393"/>
                  <a:pt x="11621" y="21043"/>
                  <a:pt x="16680" y="24122"/>
                </a:cubicBezTo>
                <a:cubicBezTo>
                  <a:pt x="19759" y="25991"/>
                  <a:pt x="22509" y="28448"/>
                  <a:pt x="24671" y="31344"/>
                </a:cubicBezTo>
                <a:lnTo>
                  <a:pt x="52788" y="31344"/>
                </a:lnTo>
                <a:cubicBezTo>
                  <a:pt x="47546" y="20786"/>
                  <a:pt x="36915" y="13418"/>
                  <a:pt x="26138" y="8249"/>
                </a:cubicBezTo>
                <a:cubicBezTo>
                  <a:pt x="23498" y="6966"/>
                  <a:pt x="20786" y="5830"/>
                  <a:pt x="18073" y="4767"/>
                </a:cubicBezTo>
                <a:cubicBezTo>
                  <a:pt x="13234" y="2897"/>
                  <a:pt x="8249" y="1467"/>
                  <a:pt x="3153" y="588"/>
                </a:cubicBezTo>
                <a:cubicBezTo>
                  <a:pt x="2163" y="404"/>
                  <a:pt x="1100" y="18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2"/>
          <p:cNvSpPr/>
          <p:nvPr/>
        </p:nvSpPr>
        <p:spPr>
          <a:xfrm rot="231828">
            <a:off x="6791070" y="-862921"/>
            <a:ext cx="2560040" cy="2042810"/>
          </a:xfrm>
          <a:custGeom>
            <a:avLst/>
            <a:gdLst/>
            <a:ahLst/>
            <a:cxnLst/>
            <a:rect l="l" t="t" r="r" b="b"/>
            <a:pathLst>
              <a:path w="85084" h="67888" extrusionOk="0">
                <a:moveTo>
                  <a:pt x="1" y="0"/>
                </a:moveTo>
                <a:lnTo>
                  <a:pt x="1" y="30903"/>
                </a:lnTo>
                <a:lnTo>
                  <a:pt x="28337" y="61109"/>
                </a:lnTo>
                <a:cubicBezTo>
                  <a:pt x="29914" y="62795"/>
                  <a:pt x="31526" y="64482"/>
                  <a:pt x="33506" y="65691"/>
                </a:cubicBezTo>
                <a:cubicBezTo>
                  <a:pt x="36362" y="67405"/>
                  <a:pt x="39723" y="67888"/>
                  <a:pt x="43095" y="67888"/>
                </a:cubicBezTo>
                <a:cubicBezTo>
                  <a:pt x="44267" y="67888"/>
                  <a:pt x="45440" y="67829"/>
                  <a:pt x="46593" y="67744"/>
                </a:cubicBezTo>
                <a:cubicBezTo>
                  <a:pt x="47253" y="67744"/>
                  <a:pt x="47913" y="67598"/>
                  <a:pt x="48499" y="67268"/>
                </a:cubicBezTo>
                <a:cubicBezTo>
                  <a:pt x="49122" y="66791"/>
                  <a:pt x="49452" y="66058"/>
                  <a:pt x="49746" y="65325"/>
                </a:cubicBezTo>
                <a:cubicBezTo>
                  <a:pt x="52752" y="57883"/>
                  <a:pt x="56637" y="50845"/>
                  <a:pt x="61293" y="44356"/>
                </a:cubicBezTo>
                <a:cubicBezTo>
                  <a:pt x="63822" y="40837"/>
                  <a:pt x="66718" y="37355"/>
                  <a:pt x="70677" y="35595"/>
                </a:cubicBezTo>
                <a:cubicBezTo>
                  <a:pt x="72400" y="34825"/>
                  <a:pt x="74233" y="34422"/>
                  <a:pt x="75993" y="33872"/>
                </a:cubicBezTo>
                <a:cubicBezTo>
                  <a:pt x="79145" y="32882"/>
                  <a:pt x="82115" y="31379"/>
                  <a:pt x="85047" y="29840"/>
                </a:cubicBezTo>
                <a:lnTo>
                  <a:pt x="85084" y="8688"/>
                </a:lnTo>
                <a:lnTo>
                  <a:pt x="85084" y="8688"/>
                </a:lnTo>
                <a:cubicBezTo>
                  <a:pt x="84937" y="8835"/>
                  <a:pt x="84791" y="9018"/>
                  <a:pt x="84644" y="9165"/>
                </a:cubicBezTo>
                <a:cubicBezTo>
                  <a:pt x="82078" y="11914"/>
                  <a:pt x="79182" y="14297"/>
                  <a:pt x="75993" y="16276"/>
                </a:cubicBezTo>
                <a:cubicBezTo>
                  <a:pt x="69242" y="20370"/>
                  <a:pt x="61568" y="22478"/>
                  <a:pt x="53829" y="22478"/>
                </a:cubicBezTo>
                <a:cubicBezTo>
                  <a:pt x="49719" y="22478"/>
                  <a:pt x="45590" y="21884"/>
                  <a:pt x="41571" y="20675"/>
                </a:cubicBezTo>
                <a:cubicBezTo>
                  <a:pt x="36585" y="19172"/>
                  <a:pt x="31966" y="16716"/>
                  <a:pt x="27347" y="1433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9">
  <p:cSld name="TITLE_ONLY_2_1_1_1_3">
    <p:spTree>
      <p:nvGrpSpPr>
        <p:cNvPr id="1" name="Shape 1170"/>
        <p:cNvGrpSpPr/>
        <p:nvPr/>
      </p:nvGrpSpPr>
      <p:grpSpPr>
        <a:xfrm>
          <a:off x="0" y="0"/>
          <a:ext cx="0" cy="0"/>
          <a:chOff x="0" y="0"/>
          <a:chExt cx="0" cy="0"/>
        </a:xfrm>
      </p:grpSpPr>
      <p:sp>
        <p:nvSpPr>
          <p:cNvPr id="1171" name="Google Shape;1171;p34"/>
          <p:cNvSpPr txBox="1">
            <a:spLocks noGrp="1"/>
          </p:cNvSpPr>
          <p:nvPr>
            <p:ph type="ctrTitle"/>
          </p:nvPr>
        </p:nvSpPr>
        <p:spPr>
          <a:xfrm>
            <a:off x="713250" y="420624"/>
            <a:ext cx="77175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b="0">
                <a:solidFill>
                  <a:schemeClr val="accent3"/>
                </a:solidFill>
                <a:latin typeface="Calistoga"/>
                <a:ea typeface="Calistoga"/>
                <a:cs typeface="Calistoga"/>
                <a:sym typeface="Calistoga"/>
              </a:defRPr>
            </a:lvl1pPr>
            <a:lvl2pPr lvl="1" algn="r" rtl="0">
              <a:spcBef>
                <a:spcPts val="0"/>
              </a:spcBef>
              <a:spcAft>
                <a:spcPts val="0"/>
              </a:spcAft>
              <a:buClr>
                <a:schemeClr val="accent4"/>
              </a:buClr>
              <a:buSzPts val="1800"/>
              <a:buNone/>
              <a:defRPr sz="1800">
                <a:solidFill>
                  <a:schemeClr val="accent4"/>
                </a:solidFill>
              </a:defRPr>
            </a:lvl2pPr>
            <a:lvl3pPr lvl="2" algn="r" rtl="0">
              <a:spcBef>
                <a:spcPts val="0"/>
              </a:spcBef>
              <a:spcAft>
                <a:spcPts val="0"/>
              </a:spcAft>
              <a:buClr>
                <a:schemeClr val="accent4"/>
              </a:buClr>
              <a:buSzPts val="1800"/>
              <a:buNone/>
              <a:defRPr sz="1800">
                <a:solidFill>
                  <a:schemeClr val="accent4"/>
                </a:solidFill>
              </a:defRPr>
            </a:lvl3pPr>
            <a:lvl4pPr lvl="3" algn="r" rtl="0">
              <a:spcBef>
                <a:spcPts val="0"/>
              </a:spcBef>
              <a:spcAft>
                <a:spcPts val="0"/>
              </a:spcAft>
              <a:buClr>
                <a:schemeClr val="accent4"/>
              </a:buClr>
              <a:buSzPts val="1800"/>
              <a:buNone/>
              <a:defRPr sz="1800">
                <a:solidFill>
                  <a:schemeClr val="accent4"/>
                </a:solidFill>
              </a:defRPr>
            </a:lvl4pPr>
            <a:lvl5pPr lvl="4" algn="r" rtl="0">
              <a:spcBef>
                <a:spcPts val="0"/>
              </a:spcBef>
              <a:spcAft>
                <a:spcPts val="0"/>
              </a:spcAft>
              <a:buClr>
                <a:schemeClr val="accent4"/>
              </a:buClr>
              <a:buSzPts val="1800"/>
              <a:buNone/>
              <a:defRPr sz="1800">
                <a:solidFill>
                  <a:schemeClr val="accent4"/>
                </a:solidFill>
              </a:defRPr>
            </a:lvl5pPr>
            <a:lvl6pPr lvl="5" algn="r" rtl="0">
              <a:spcBef>
                <a:spcPts val="0"/>
              </a:spcBef>
              <a:spcAft>
                <a:spcPts val="0"/>
              </a:spcAft>
              <a:buClr>
                <a:schemeClr val="accent4"/>
              </a:buClr>
              <a:buSzPts val="1800"/>
              <a:buNone/>
              <a:defRPr sz="1800">
                <a:solidFill>
                  <a:schemeClr val="accent4"/>
                </a:solidFill>
              </a:defRPr>
            </a:lvl6pPr>
            <a:lvl7pPr lvl="6" algn="r" rtl="0">
              <a:spcBef>
                <a:spcPts val="0"/>
              </a:spcBef>
              <a:spcAft>
                <a:spcPts val="0"/>
              </a:spcAft>
              <a:buClr>
                <a:schemeClr val="accent4"/>
              </a:buClr>
              <a:buSzPts val="1800"/>
              <a:buNone/>
              <a:defRPr sz="1800">
                <a:solidFill>
                  <a:schemeClr val="accent4"/>
                </a:solidFill>
              </a:defRPr>
            </a:lvl7pPr>
            <a:lvl8pPr lvl="7" algn="r" rtl="0">
              <a:spcBef>
                <a:spcPts val="0"/>
              </a:spcBef>
              <a:spcAft>
                <a:spcPts val="0"/>
              </a:spcAft>
              <a:buClr>
                <a:schemeClr val="accent4"/>
              </a:buClr>
              <a:buSzPts val="1800"/>
              <a:buNone/>
              <a:defRPr sz="1800">
                <a:solidFill>
                  <a:schemeClr val="accent4"/>
                </a:solidFill>
              </a:defRPr>
            </a:lvl8pPr>
            <a:lvl9pPr lvl="8" algn="r" rtl="0">
              <a:spcBef>
                <a:spcPts val="0"/>
              </a:spcBef>
              <a:spcAft>
                <a:spcPts val="0"/>
              </a:spcAft>
              <a:buClr>
                <a:schemeClr val="accent4"/>
              </a:buClr>
              <a:buSzPts val="1800"/>
              <a:buNone/>
              <a:defRPr sz="1800">
                <a:solidFill>
                  <a:schemeClr val="accent4"/>
                </a:solidFill>
              </a:defRPr>
            </a:lvl9pPr>
          </a:lstStyle>
          <a:p>
            <a:endParaRPr/>
          </a:p>
        </p:txBody>
      </p:sp>
      <p:sp>
        <p:nvSpPr>
          <p:cNvPr id="1172" name="Google Shape;1172;p34"/>
          <p:cNvSpPr/>
          <p:nvPr/>
        </p:nvSpPr>
        <p:spPr>
          <a:xfrm rot="-507867">
            <a:off x="3823722" y="4659144"/>
            <a:ext cx="4789060" cy="986301"/>
          </a:xfrm>
          <a:custGeom>
            <a:avLst/>
            <a:gdLst/>
            <a:ahLst/>
            <a:cxnLst/>
            <a:rect l="l" t="t" r="r" b="b"/>
            <a:pathLst>
              <a:path w="85085" h="35856" extrusionOk="0">
                <a:moveTo>
                  <a:pt x="21963" y="0"/>
                </a:moveTo>
                <a:cubicBezTo>
                  <a:pt x="20489" y="0"/>
                  <a:pt x="19021" y="128"/>
                  <a:pt x="17560" y="444"/>
                </a:cubicBezTo>
                <a:cubicBezTo>
                  <a:pt x="11658" y="1763"/>
                  <a:pt x="6819" y="5942"/>
                  <a:pt x="3007" y="10671"/>
                </a:cubicBezTo>
                <a:cubicBezTo>
                  <a:pt x="1980" y="11954"/>
                  <a:pt x="954" y="13311"/>
                  <a:pt x="1" y="14704"/>
                </a:cubicBezTo>
                <a:lnTo>
                  <a:pt x="1" y="35855"/>
                </a:lnTo>
                <a:lnTo>
                  <a:pt x="85084" y="35855"/>
                </a:lnTo>
                <a:lnTo>
                  <a:pt x="85084" y="13494"/>
                </a:lnTo>
                <a:cubicBezTo>
                  <a:pt x="81602" y="11111"/>
                  <a:pt x="77973" y="8948"/>
                  <a:pt x="74233" y="7079"/>
                </a:cubicBezTo>
                <a:cubicBezTo>
                  <a:pt x="69285" y="4476"/>
                  <a:pt x="64152" y="1947"/>
                  <a:pt x="58617" y="1323"/>
                </a:cubicBezTo>
                <a:cubicBezTo>
                  <a:pt x="57606" y="1211"/>
                  <a:pt x="56597" y="1165"/>
                  <a:pt x="55588" y="1165"/>
                </a:cubicBezTo>
                <a:cubicBezTo>
                  <a:pt x="50695" y="1165"/>
                  <a:pt x="45815" y="2258"/>
                  <a:pt x="40893" y="2258"/>
                </a:cubicBezTo>
                <a:cubicBezTo>
                  <a:pt x="40533" y="2258"/>
                  <a:pt x="40172" y="2252"/>
                  <a:pt x="39811" y="2240"/>
                </a:cubicBezTo>
                <a:cubicBezTo>
                  <a:pt x="33831" y="2035"/>
                  <a:pt x="27850" y="0"/>
                  <a:pt x="219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4"/>
          <p:cNvSpPr/>
          <p:nvPr/>
        </p:nvSpPr>
        <p:spPr>
          <a:xfrm rot="-1611949" flipH="1">
            <a:off x="-928404" y="-654263"/>
            <a:ext cx="2274542" cy="1358067"/>
          </a:xfrm>
          <a:custGeom>
            <a:avLst/>
            <a:gdLst/>
            <a:ahLst/>
            <a:cxnLst/>
            <a:rect l="l" t="t" r="r" b="b"/>
            <a:pathLst>
              <a:path w="74161" h="54326" extrusionOk="0">
                <a:moveTo>
                  <a:pt x="27432" y="1"/>
                </a:moveTo>
                <a:cubicBezTo>
                  <a:pt x="26716" y="1"/>
                  <a:pt x="26003" y="58"/>
                  <a:pt x="25295" y="191"/>
                </a:cubicBezTo>
                <a:cubicBezTo>
                  <a:pt x="20603" y="1035"/>
                  <a:pt x="17157" y="4994"/>
                  <a:pt x="14371" y="8879"/>
                </a:cubicBezTo>
                <a:cubicBezTo>
                  <a:pt x="13198" y="10566"/>
                  <a:pt x="12025" y="12252"/>
                  <a:pt x="10925" y="13975"/>
                </a:cubicBezTo>
                <a:cubicBezTo>
                  <a:pt x="10302" y="14965"/>
                  <a:pt x="9789" y="16101"/>
                  <a:pt x="9019" y="16981"/>
                </a:cubicBezTo>
                <a:cubicBezTo>
                  <a:pt x="8579" y="17457"/>
                  <a:pt x="8139" y="18007"/>
                  <a:pt x="7809" y="18594"/>
                </a:cubicBezTo>
                <a:cubicBezTo>
                  <a:pt x="6929" y="19950"/>
                  <a:pt x="6123" y="21380"/>
                  <a:pt x="5390" y="22809"/>
                </a:cubicBezTo>
                <a:cubicBezTo>
                  <a:pt x="3923" y="25705"/>
                  <a:pt x="2714" y="28711"/>
                  <a:pt x="1797" y="31827"/>
                </a:cubicBezTo>
                <a:cubicBezTo>
                  <a:pt x="661" y="35603"/>
                  <a:pt x="1" y="40002"/>
                  <a:pt x="2237" y="43265"/>
                </a:cubicBezTo>
                <a:cubicBezTo>
                  <a:pt x="3154" y="44474"/>
                  <a:pt x="4253" y="45501"/>
                  <a:pt x="5536" y="46271"/>
                </a:cubicBezTo>
                <a:cubicBezTo>
                  <a:pt x="11805" y="50523"/>
                  <a:pt x="19430" y="52246"/>
                  <a:pt x="26945" y="53236"/>
                </a:cubicBezTo>
                <a:cubicBezTo>
                  <a:pt x="32638" y="53963"/>
                  <a:pt x="38362" y="54325"/>
                  <a:pt x="44080" y="54325"/>
                </a:cubicBezTo>
                <a:cubicBezTo>
                  <a:pt x="53642" y="54325"/>
                  <a:pt x="63188" y="53311"/>
                  <a:pt x="72547" y="51293"/>
                </a:cubicBezTo>
                <a:cubicBezTo>
                  <a:pt x="73097" y="51183"/>
                  <a:pt x="73610" y="51036"/>
                  <a:pt x="74160" y="50926"/>
                </a:cubicBezTo>
                <a:lnTo>
                  <a:pt x="74160" y="4187"/>
                </a:lnTo>
                <a:lnTo>
                  <a:pt x="74014" y="4260"/>
                </a:lnTo>
                <a:cubicBezTo>
                  <a:pt x="73794" y="4407"/>
                  <a:pt x="73574" y="4517"/>
                  <a:pt x="73354" y="4627"/>
                </a:cubicBezTo>
                <a:cubicBezTo>
                  <a:pt x="71778" y="5360"/>
                  <a:pt x="69871" y="5434"/>
                  <a:pt x="68185" y="5580"/>
                </a:cubicBezTo>
                <a:cubicBezTo>
                  <a:pt x="66956" y="5667"/>
                  <a:pt x="65727" y="5708"/>
                  <a:pt x="64500" y="5708"/>
                </a:cubicBezTo>
                <a:cubicBezTo>
                  <a:pt x="62617" y="5708"/>
                  <a:pt x="60739" y="5611"/>
                  <a:pt x="58874" y="5434"/>
                </a:cubicBezTo>
                <a:cubicBezTo>
                  <a:pt x="50736" y="4700"/>
                  <a:pt x="42634" y="3344"/>
                  <a:pt x="34716" y="1291"/>
                </a:cubicBezTo>
                <a:cubicBezTo>
                  <a:pt x="32336" y="668"/>
                  <a:pt x="29868" y="1"/>
                  <a:pt x="27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4" name="Google Shape;1174;p34"/>
          <p:cNvGrpSpPr/>
          <p:nvPr/>
        </p:nvGrpSpPr>
        <p:grpSpPr>
          <a:xfrm rot="5400000" flipH="1">
            <a:off x="-398774" y="128684"/>
            <a:ext cx="1379824" cy="774177"/>
            <a:chOff x="7705016" y="792509"/>
            <a:chExt cx="1379824" cy="774177"/>
          </a:xfrm>
        </p:grpSpPr>
        <p:sp>
          <p:nvSpPr>
            <p:cNvPr id="1175" name="Google Shape;1175;p34"/>
            <p:cNvSpPr/>
            <p:nvPr/>
          </p:nvSpPr>
          <p:spPr>
            <a:xfrm rot="5315393">
              <a:off x="8326412" y="1061057"/>
              <a:ext cx="26666" cy="19715"/>
            </a:xfrm>
            <a:custGeom>
              <a:avLst/>
              <a:gdLst/>
              <a:ahLst/>
              <a:cxnLst/>
              <a:rect l="l" t="t" r="r" b="b"/>
              <a:pathLst>
                <a:path w="844" h="624" extrusionOk="0">
                  <a:moveTo>
                    <a:pt x="403" y="0"/>
                  </a:moveTo>
                  <a:cubicBezTo>
                    <a:pt x="0" y="0"/>
                    <a:pt x="0" y="624"/>
                    <a:pt x="403" y="624"/>
                  </a:cubicBezTo>
                  <a:cubicBezTo>
                    <a:pt x="843" y="624"/>
                    <a:pt x="843" y="0"/>
                    <a:pt x="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4"/>
            <p:cNvSpPr/>
            <p:nvPr/>
          </p:nvSpPr>
          <p:spPr>
            <a:xfrm rot="5315393">
              <a:off x="8301804" y="1166461"/>
              <a:ext cx="28972" cy="20884"/>
            </a:xfrm>
            <a:custGeom>
              <a:avLst/>
              <a:gdLst/>
              <a:ahLst/>
              <a:cxnLst/>
              <a:rect l="l" t="t" r="r" b="b"/>
              <a:pathLst>
                <a:path w="917" h="661" extrusionOk="0">
                  <a:moveTo>
                    <a:pt x="220" y="1"/>
                  </a:moveTo>
                  <a:cubicBezTo>
                    <a:pt x="184" y="37"/>
                    <a:pt x="147" y="37"/>
                    <a:pt x="110" y="74"/>
                  </a:cubicBezTo>
                  <a:cubicBezTo>
                    <a:pt x="74" y="111"/>
                    <a:pt x="74" y="147"/>
                    <a:pt x="37" y="184"/>
                  </a:cubicBezTo>
                  <a:cubicBezTo>
                    <a:pt x="37" y="221"/>
                    <a:pt x="0" y="257"/>
                    <a:pt x="0" y="331"/>
                  </a:cubicBezTo>
                  <a:lnTo>
                    <a:pt x="0" y="404"/>
                  </a:lnTo>
                  <a:cubicBezTo>
                    <a:pt x="37" y="477"/>
                    <a:pt x="74" y="514"/>
                    <a:pt x="110" y="551"/>
                  </a:cubicBezTo>
                  <a:lnTo>
                    <a:pt x="147" y="624"/>
                  </a:lnTo>
                  <a:cubicBezTo>
                    <a:pt x="220" y="624"/>
                    <a:pt x="294" y="661"/>
                    <a:pt x="330" y="661"/>
                  </a:cubicBezTo>
                  <a:lnTo>
                    <a:pt x="624" y="661"/>
                  </a:lnTo>
                  <a:cubicBezTo>
                    <a:pt x="660" y="661"/>
                    <a:pt x="697" y="661"/>
                    <a:pt x="733" y="624"/>
                  </a:cubicBezTo>
                  <a:cubicBezTo>
                    <a:pt x="770" y="624"/>
                    <a:pt x="807" y="587"/>
                    <a:pt x="843" y="551"/>
                  </a:cubicBezTo>
                  <a:cubicBezTo>
                    <a:pt x="880" y="514"/>
                    <a:pt x="880" y="477"/>
                    <a:pt x="880" y="441"/>
                  </a:cubicBezTo>
                  <a:cubicBezTo>
                    <a:pt x="917" y="404"/>
                    <a:pt x="917" y="367"/>
                    <a:pt x="917" y="331"/>
                  </a:cubicBezTo>
                  <a:lnTo>
                    <a:pt x="917" y="257"/>
                  </a:lnTo>
                  <a:cubicBezTo>
                    <a:pt x="917" y="184"/>
                    <a:pt x="880" y="147"/>
                    <a:pt x="843" y="111"/>
                  </a:cubicBezTo>
                  <a:lnTo>
                    <a:pt x="770" y="37"/>
                  </a:lnTo>
                  <a:cubicBezTo>
                    <a:pt x="733" y="37"/>
                    <a:pt x="660" y="1"/>
                    <a:pt x="6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4"/>
            <p:cNvSpPr/>
            <p:nvPr/>
          </p:nvSpPr>
          <p:spPr>
            <a:xfrm rot="5315393">
              <a:off x="8382501" y="1106673"/>
              <a:ext cx="35955" cy="32068"/>
            </a:xfrm>
            <a:custGeom>
              <a:avLst/>
              <a:gdLst/>
              <a:ahLst/>
              <a:cxnLst/>
              <a:rect l="l" t="t" r="r" b="b"/>
              <a:pathLst>
                <a:path w="1138" h="1015" extrusionOk="0">
                  <a:moveTo>
                    <a:pt x="501" y="1"/>
                  </a:moveTo>
                  <a:cubicBezTo>
                    <a:pt x="242" y="1"/>
                    <a:pt x="1" y="199"/>
                    <a:pt x="1" y="501"/>
                  </a:cubicBezTo>
                  <a:cubicBezTo>
                    <a:pt x="1" y="758"/>
                    <a:pt x="221" y="978"/>
                    <a:pt x="477" y="1014"/>
                  </a:cubicBezTo>
                  <a:cubicBezTo>
                    <a:pt x="917" y="978"/>
                    <a:pt x="1137" y="464"/>
                    <a:pt x="844" y="134"/>
                  </a:cubicBezTo>
                  <a:cubicBezTo>
                    <a:pt x="740" y="42"/>
                    <a:pt x="619" y="1"/>
                    <a:pt x="5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4"/>
            <p:cNvSpPr/>
            <p:nvPr/>
          </p:nvSpPr>
          <p:spPr>
            <a:xfrm rot="5315393">
              <a:off x="8457092" y="1329953"/>
              <a:ext cx="37092" cy="30141"/>
            </a:xfrm>
            <a:custGeom>
              <a:avLst/>
              <a:gdLst/>
              <a:ahLst/>
              <a:cxnLst/>
              <a:rect l="l" t="t" r="r" b="b"/>
              <a:pathLst>
                <a:path w="1174" h="954" extrusionOk="0">
                  <a:moveTo>
                    <a:pt x="331" y="0"/>
                  </a:moveTo>
                  <a:lnTo>
                    <a:pt x="221" y="73"/>
                  </a:lnTo>
                  <a:cubicBezTo>
                    <a:pt x="147" y="73"/>
                    <a:pt x="111" y="110"/>
                    <a:pt x="111" y="183"/>
                  </a:cubicBezTo>
                  <a:cubicBezTo>
                    <a:pt x="74" y="183"/>
                    <a:pt x="37" y="220"/>
                    <a:pt x="37" y="257"/>
                  </a:cubicBezTo>
                  <a:cubicBezTo>
                    <a:pt x="1" y="330"/>
                    <a:pt x="1" y="367"/>
                    <a:pt x="1" y="440"/>
                  </a:cubicBezTo>
                  <a:lnTo>
                    <a:pt x="1" y="550"/>
                  </a:lnTo>
                  <a:lnTo>
                    <a:pt x="37" y="660"/>
                  </a:lnTo>
                  <a:cubicBezTo>
                    <a:pt x="74" y="697"/>
                    <a:pt x="111" y="733"/>
                    <a:pt x="147" y="770"/>
                  </a:cubicBezTo>
                  <a:cubicBezTo>
                    <a:pt x="184" y="807"/>
                    <a:pt x="257" y="843"/>
                    <a:pt x="294" y="843"/>
                  </a:cubicBezTo>
                  <a:lnTo>
                    <a:pt x="294" y="953"/>
                  </a:lnTo>
                  <a:lnTo>
                    <a:pt x="404" y="953"/>
                  </a:lnTo>
                  <a:lnTo>
                    <a:pt x="376" y="934"/>
                  </a:lnTo>
                  <a:lnTo>
                    <a:pt x="376" y="934"/>
                  </a:lnTo>
                  <a:cubicBezTo>
                    <a:pt x="400" y="946"/>
                    <a:pt x="424" y="953"/>
                    <a:pt x="441" y="953"/>
                  </a:cubicBezTo>
                  <a:lnTo>
                    <a:pt x="697" y="953"/>
                  </a:lnTo>
                  <a:cubicBezTo>
                    <a:pt x="734" y="953"/>
                    <a:pt x="807" y="953"/>
                    <a:pt x="881" y="916"/>
                  </a:cubicBezTo>
                  <a:cubicBezTo>
                    <a:pt x="991" y="880"/>
                    <a:pt x="1100" y="770"/>
                    <a:pt x="1137" y="660"/>
                  </a:cubicBezTo>
                  <a:cubicBezTo>
                    <a:pt x="1137" y="587"/>
                    <a:pt x="1174" y="550"/>
                    <a:pt x="1174" y="477"/>
                  </a:cubicBezTo>
                  <a:lnTo>
                    <a:pt x="1174" y="330"/>
                  </a:lnTo>
                  <a:cubicBezTo>
                    <a:pt x="1137" y="257"/>
                    <a:pt x="1100" y="183"/>
                    <a:pt x="1027" y="147"/>
                  </a:cubicBezTo>
                  <a:lnTo>
                    <a:pt x="954" y="73"/>
                  </a:lnTo>
                  <a:cubicBezTo>
                    <a:pt x="881" y="37"/>
                    <a:pt x="771" y="0"/>
                    <a:pt x="697" y="0"/>
                  </a:cubicBezTo>
                  <a:lnTo>
                    <a:pt x="477" y="0"/>
                  </a:lnTo>
                  <a:cubicBezTo>
                    <a:pt x="461" y="0"/>
                    <a:pt x="446" y="2"/>
                    <a:pt x="433" y="5"/>
                  </a:cubicBezTo>
                  <a:lnTo>
                    <a:pt x="433" y="5"/>
                  </a:lnTo>
                  <a:lnTo>
                    <a:pt x="4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4"/>
            <p:cNvSpPr/>
            <p:nvPr/>
          </p:nvSpPr>
          <p:spPr>
            <a:xfrm rot="5315393">
              <a:off x="8333735" y="1235076"/>
              <a:ext cx="38261" cy="32479"/>
            </a:xfrm>
            <a:custGeom>
              <a:avLst/>
              <a:gdLst/>
              <a:ahLst/>
              <a:cxnLst/>
              <a:rect l="l" t="t" r="r" b="b"/>
              <a:pathLst>
                <a:path w="1211" h="1028" extrusionOk="0">
                  <a:moveTo>
                    <a:pt x="550" y="1"/>
                  </a:moveTo>
                  <a:cubicBezTo>
                    <a:pt x="257" y="1"/>
                    <a:pt x="0" y="221"/>
                    <a:pt x="0" y="514"/>
                  </a:cubicBezTo>
                  <a:cubicBezTo>
                    <a:pt x="0" y="807"/>
                    <a:pt x="257" y="1027"/>
                    <a:pt x="550" y="1027"/>
                  </a:cubicBezTo>
                  <a:cubicBezTo>
                    <a:pt x="1210" y="1027"/>
                    <a:pt x="1210" y="1"/>
                    <a:pt x="5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4"/>
            <p:cNvSpPr/>
            <p:nvPr/>
          </p:nvSpPr>
          <p:spPr>
            <a:xfrm rot="5315393">
              <a:off x="8139378" y="1336074"/>
              <a:ext cx="32448" cy="40599"/>
            </a:xfrm>
            <a:custGeom>
              <a:avLst/>
              <a:gdLst/>
              <a:ahLst/>
              <a:cxnLst/>
              <a:rect l="l" t="t" r="r" b="b"/>
              <a:pathLst>
                <a:path w="1027" h="1285" extrusionOk="0">
                  <a:moveTo>
                    <a:pt x="367" y="1"/>
                  </a:moveTo>
                  <a:cubicBezTo>
                    <a:pt x="293" y="38"/>
                    <a:pt x="183" y="74"/>
                    <a:pt x="147" y="148"/>
                  </a:cubicBezTo>
                  <a:lnTo>
                    <a:pt x="37" y="258"/>
                  </a:lnTo>
                  <a:cubicBezTo>
                    <a:pt x="0" y="331"/>
                    <a:pt x="0" y="404"/>
                    <a:pt x="0" y="514"/>
                  </a:cubicBezTo>
                  <a:lnTo>
                    <a:pt x="0" y="624"/>
                  </a:lnTo>
                  <a:cubicBezTo>
                    <a:pt x="0" y="661"/>
                    <a:pt x="0" y="734"/>
                    <a:pt x="0" y="771"/>
                  </a:cubicBezTo>
                  <a:cubicBezTo>
                    <a:pt x="0" y="844"/>
                    <a:pt x="0" y="917"/>
                    <a:pt x="37" y="991"/>
                  </a:cubicBezTo>
                  <a:cubicBezTo>
                    <a:pt x="37" y="1027"/>
                    <a:pt x="73" y="1101"/>
                    <a:pt x="147" y="1137"/>
                  </a:cubicBezTo>
                  <a:cubicBezTo>
                    <a:pt x="183" y="1174"/>
                    <a:pt x="257" y="1211"/>
                    <a:pt x="293" y="1247"/>
                  </a:cubicBezTo>
                  <a:cubicBezTo>
                    <a:pt x="367" y="1284"/>
                    <a:pt x="440" y="1284"/>
                    <a:pt x="513" y="1284"/>
                  </a:cubicBezTo>
                  <a:lnTo>
                    <a:pt x="660" y="1284"/>
                  </a:lnTo>
                  <a:cubicBezTo>
                    <a:pt x="733" y="1284"/>
                    <a:pt x="807" y="1211"/>
                    <a:pt x="880" y="1174"/>
                  </a:cubicBezTo>
                  <a:lnTo>
                    <a:pt x="953" y="1064"/>
                  </a:lnTo>
                  <a:cubicBezTo>
                    <a:pt x="990" y="954"/>
                    <a:pt x="1026" y="881"/>
                    <a:pt x="1026" y="807"/>
                  </a:cubicBezTo>
                  <a:cubicBezTo>
                    <a:pt x="1026" y="734"/>
                    <a:pt x="1026" y="697"/>
                    <a:pt x="1026" y="661"/>
                  </a:cubicBezTo>
                  <a:lnTo>
                    <a:pt x="1026" y="514"/>
                  </a:lnTo>
                  <a:cubicBezTo>
                    <a:pt x="1026" y="441"/>
                    <a:pt x="1026" y="368"/>
                    <a:pt x="990" y="331"/>
                  </a:cubicBezTo>
                  <a:cubicBezTo>
                    <a:pt x="916" y="184"/>
                    <a:pt x="843" y="111"/>
                    <a:pt x="697" y="38"/>
                  </a:cubicBezTo>
                  <a:cubicBezTo>
                    <a:pt x="660" y="1"/>
                    <a:pt x="587" y="1"/>
                    <a:pt x="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4"/>
            <p:cNvSpPr/>
            <p:nvPr/>
          </p:nvSpPr>
          <p:spPr>
            <a:xfrm rot="5315393">
              <a:off x="8433006" y="1161806"/>
              <a:ext cx="50994" cy="54469"/>
            </a:xfrm>
            <a:custGeom>
              <a:avLst/>
              <a:gdLst/>
              <a:ahLst/>
              <a:cxnLst/>
              <a:rect l="l" t="t" r="r" b="b"/>
              <a:pathLst>
                <a:path w="1614" h="1724" extrusionOk="0">
                  <a:moveTo>
                    <a:pt x="681" y="911"/>
                  </a:moveTo>
                  <a:lnTo>
                    <a:pt x="681" y="911"/>
                  </a:lnTo>
                  <a:cubicBezTo>
                    <a:pt x="687" y="913"/>
                    <a:pt x="692" y="915"/>
                    <a:pt x="697" y="917"/>
                  </a:cubicBezTo>
                  <a:lnTo>
                    <a:pt x="734" y="990"/>
                  </a:lnTo>
                  <a:lnTo>
                    <a:pt x="734" y="990"/>
                  </a:lnTo>
                  <a:lnTo>
                    <a:pt x="681" y="911"/>
                  </a:lnTo>
                  <a:close/>
                  <a:moveTo>
                    <a:pt x="807" y="1"/>
                  </a:moveTo>
                  <a:cubicBezTo>
                    <a:pt x="797" y="4"/>
                    <a:pt x="786" y="8"/>
                    <a:pt x="776" y="13"/>
                  </a:cubicBezTo>
                  <a:lnTo>
                    <a:pt x="776" y="13"/>
                  </a:lnTo>
                  <a:cubicBezTo>
                    <a:pt x="773" y="13"/>
                    <a:pt x="770" y="13"/>
                    <a:pt x="767" y="13"/>
                  </a:cubicBezTo>
                  <a:cubicBezTo>
                    <a:pt x="709" y="13"/>
                    <a:pt x="648" y="22"/>
                    <a:pt x="587" y="37"/>
                  </a:cubicBezTo>
                  <a:cubicBezTo>
                    <a:pt x="587" y="37"/>
                    <a:pt x="551" y="37"/>
                    <a:pt x="514" y="74"/>
                  </a:cubicBezTo>
                  <a:lnTo>
                    <a:pt x="404" y="111"/>
                  </a:lnTo>
                  <a:lnTo>
                    <a:pt x="258" y="221"/>
                  </a:lnTo>
                  <a:lnTo>
                    <a:pt x="221" y="257"/>
                  </a:lnTo>
                  <a:cubicBezTo>
                    <a:pt x="111" y="367"/>
                    <a:pt x="38" y="514"/>
                    <a:pt x="38" y="661"/>
                  </a:cubicBezTo>
                  <a:cubicBezTo>
                    <a:pt x="1" y="807"/>
                    <a:pt x="1" y="954"/>
                    <a:pt x="38" y="1100"/>
                  </a:cubicBezTo>
                  <a:cubicBezTo>
                    <a:pt x="38" y="1174"/>
                    <a:pt x="74" y="1247"/>
                    <a:pt x="111" y="1320"/>
                  </a:cubicBezTo>
                  <a:cubicBezTo>
                    <a:pt x="148" y="1394"/>
                    <a:pt x="184" y="1467"/>
                    <a:pt x="221" y="1504"/>
                  </a:cubicBezTo>
                  <a:lnTo>
                    <a:pt x="258" y="1540"/>
                  </a:lnTo>
                  <a:lnTo>
                    <a:pt x="404" y="1650"/>
                  </a:lnTo>
                  <a:lnTo>
                    <a:pt x="441" y="1650"/>
                  </a:lnTo>
                  <a:cubicBezTo>
                    <a:pt x="514" y="1687"/>
                    <a:pt x="551" y="1687"/>
                    <a:pt x="624" y="1724"/>
                  </a:cubicBezTo>
                  <a:lnTo>
                    <a:pt x="844" y="1724"/>
                  </a:lnTo>
                  <a:cubicBezTo>
                    <a:pt x="954" y="1687"/>
                    <a:pt x="1064" y="1687"/>
                    <a:pt x="1174" y="1614"/>
                  </a:cubicBezTo>
                  <a:lnTo>
                    <a:pt x="1211" y="1614"/>
                  </a:lnTo>
                  <a:cubicBezTo>
                    <a:pt x="1284" y="1577"/>
                    <a:pt x="1321" y="1540"/>
                    <a:pt x="1357" y="1504"/>
                  </a:cubicBezTo>
                  <a:lnTo>
                    <a:pt x="1394" y="1467"/>
                  </a:lnTo>
                  <a:cubicBezTo>
                    <a:pt x="1431" y="1394"/>
                    <a:pt x="1467" y="1357"/>
                    <a:pt x="1504" y="1320"/>
                  </a:cubicBezTo>
                  <a:cubicBezTo>
                    <a:pt x="1541" y="1247"/>
                    <a:pt x="1577" y="1174"/>
                    <a:pt x="1614" y="1100"/>
                  </a:cubicBezTo>
                  <a:cubicBezTo>
                    <a:pt x="1614" y="1064"/>
                    <a:pt x="1614" y="1027"/>
                    <a:pt x="1614" y="990"/>
                  </a:cubicBezTo>
                  <a:cubicBezTo>
                    <a:pt x="1614" y="917"/>
                    <a:pt x="1614" y="844"/>
                    <a:pt x="1614" y="771"/>
                  </a:cubicBezTo>
                  <a:cubicBezTo>
                    <a:pt x="1614" y="661"/>
                    <a:pt x="1614" y="587"/>
                    <a:pt x="1577" y="514"/>
                  </a:cubicBezTo>
                  <a:cubicBezTo>
                    <a:pt x="1541" y="404"/>
                    <a:pt x="1467" y="294"/>
                    <a:pt x="1394" y="221"/>
                  </a:cubicBezTo>
                  <a:cubicBezTo>
                    <a:pt x="1357" y="184"/>
                    <a:pt x="1321" y="147"/>
                    <a:pt x="1247" y="111"/>
                  </a:cubicBezTo>
                  <a:lnTo>
                    <a:pt x="1211" y="74"/>
                  </a:lnTo>
                  <a:cubicBezTo>
                    <a:pt x="1137" y="37"/>
                    <a:pt x="1101" y="1"/>
                    <a:pt x="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4"/>
            <p:cNvSpPr/>
            <p:nvPr/>
          </p:nvSpPr>
          <p:spPr>
            <a:xfrm rot="5315393">
              <a:off x="8594474" y="1069195"/>
              <a:ext cx="53300" cy="39398"/>
            </a:xfrm>
            <a:custGeom>
              <a:avLst/>
              <a:gdLst/>
              <a:ahLst/>
              <a:cxnLst/>
              <a:rect l="l" t="t" r="r" b="b"/>
              <a:pathLst>
                <a:path w="1687" h="1247" extrusionOk="0">
                  <a:moveTo>
                    <a:pt x="844" y="0"/>
                  </a:moveTo>
                  <a:cubicBezTo>
                    <a:pt x="1" y="0"/>
                    <a:pt x="1" y="1247"/>
                    <a:pt x="844" y="1247"/>
                  </a:cubicBezTo>
                  <a:cubicBezTo>
                    <a:pt x="1687" y="1247"/>
                    <a:pt x="1687" y="0"/>
                    <a:pt x="8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4"/>
            <p:cNvSpPr/>
            <p:nvPr/>
          </p:nvSpPr>
          <p:spPr>
            <a:xfrm rot="5315393">
              <a:off x="8687619" y="1132903"/>
              <a:ext cx="57944" cy="44043"/>
            </a:xfrm>
            <a:custGeom>
              <a:avLst/>
              <a:gdLst/>
              <a:ahLst/>
              <a:cxnLst/>
              <a:rect l="l" t="t" r="r" b="b"/>
              <a:pathLst>
                <a:path w="1834" h="1394" extrusionOk="0">
                  <a:moveTo>
                    <a:pt x="917" y="1"/>
                  </a:moveTo>
                  <a:cubicBezTo>
                    <a:pt x="0" y="1"/>
                    <a:pt x="0" y="1394"/>
                    <a:pt x="917" y="1394"/>
                  </a:cubicBezTo>
                  <a:cubicBezTo>
                    <a:pt x="1833" y="1394"/>
                    <a:pt x="1833" y="1"/>
                    <a:pt x="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4"/>
            <p:cNvSpPr/>
            <p:nvPr/>
          </p:nvSpPr>
          <p:spPr>
            <a:xfrm rot="5315393">
              <a:off x="8513987" y="943508"/>
              <a:ext cx="73015" cy="56775"/>
            </a:xfrm>
            <a:custGeom>
              <a:avLst/>
              <a:gdLst/>
              <a:ahLst/>
              <a:cxnLst/>
              <a:rect l="l" t="t" r="r" b="b"/>
              <a:pathLst>
                <a:path w="2311" h="1797" extrusionOk="0">
                  <a:moveTo>
                    <a:pt x="1137" y="1"/>
                  </a:moveTo>
                  <a:cubicBezTo>
                    <a:pt x="1" y="1"/>
                    <a:pt x="1" y="1797"/>
                    <a:pt x="1137" y="1797"/>
                  </a:cubicBezTo>
                  <a:cubicBezTo>
                    <a:pt x="2273" y="1797"/>
                    <a:pt x="2310" y="1"/>
                    <a:pt x="11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4"/>
            <p:cNvSpPr/>
            <p:nvPr/>
          </p:nvSpPr>
          <p:spPr>
            <a:xfrm rot="5315393">
              <a:off x="8697690" y="1001254"/>
              <a:ext cx="49856" cy="44043"/>
            </a:xfrm>
            <a:custGeom>
              <a:avLst/>
              <a:gdLst/>
              <a:ahLst/>
              <a:cxnLst/>
              <a:rect l="l" t="t" r="r" b="b"/>
              <a:pathLst>
                <a:path w="1578" h="1394" extrusionOk="0">
                  <a:moveTo>
                    <a:pt x="624" y="0"/>
                  </a:moveTo>
                  <a:cubicBezTo>
                    <a:pt x="477" y="37"/>
                    <a:pt x="294" y="110"/>
                    <a:pt x="184" y="220"/>
                  </a:cubicBezTo>
                  <a:cubicBezTo>
                    <a:pt x="74" y="330"/>
                    <a:pt x="1" y="514"/>
                    <a:pt x="1" y="660"/>
                  </a:cubicBezTo>
                  <a:cubicBezTo>
                    <a:pt x="1" y="843"/>
                    <a:pt x="74" y="990"/>
                    <a:pt x="184" y="1137"/>
                  </a:cubicBezTo>
                  <a:lnTo>
                    <a:pt x="331" y="1247"/>
                  </a:lnTo>
                  <a:cubicBezTo>
                    <a:pt x="404" y="1283"/>
                    <a:pt x="551" y="1320"/>
                    <a:pt x="661" y="1320"/>
                  </a:cubicBezTo>
                  <a:lnTo>
                    <a:pt x="624" y="1393"/>
                  </a:lnTo>
                  <a:lnTo>
                    <a:pt x="917" y="1393"/>
                  </a:lnTo>
                  <a:cubicBezTo>
                    <a:pt x="1101" y="1393"/>
                    <a:pt x="1247" y="1320"/>
                    <a:pt x="1394" y="1173"/>
                  </a:cubicBezTo>
                  <a:cubicBezTo>
                    <a:pt x="1504" y="1063"/>
                    <a:pt x="1577" y="880"/>
                    <a:pt x="1577" y="697"/>
                  </a:cubicBezTo>
                  <a:cubicBezTo>
                    <a:pt x="1577" y="330"/>
                    <a:pt x="1284" y="0"/>
                    <a:pt x="9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4"/>
            <p:cNvSpPr/>
            <p:nvPr/>
          </p:nvSpPr>
          <p:spPr>
            <a:xfrm rot="5315393">
              <a:off x="8774972" y="904651"/>
              <a:ext cx="25528" cy="19715"/>
            </a:xfrm>
            <a:custGeom>
              <a:avLst/>
              <a:gdLst/>
              <a:ahLst/>
              <a:cxnLst/>
              <a:rect l="l" t="t" r="r" b="b"/>
              <a:pathLst>
                <a:path w="808" h="624" extrusionOk="0">
                  <a:moveTo>
                    <a:pt x="404" y="1"/>
                  </a:moveTo>
                  <a:cubicBezTo>
                    <a:pt x="1" y="1"/>
                    <a:pt x="1" y="624"/>
                    <a:pt x="404" y="624"/>
                  </a:cubicBezTo>
                  <a:cubicBezTo>
                    <a:pt x="807" y="624"/>
                    <a:pt x="807" y="1"/>
                    <a:pt x="4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4"/>
            <p:cNvSpPr/>
            <p:nvPr/>
          </p:nvSpPr>
          <p:spPr>
            <a:xfrm rot="5315393">
              <a:off x="8967251" y="830946"/>
              <a:ext cx="28972" cy="22053"/>
            </a:xfrm>
            <a:custGeom>
              <a:avLst/>
              <a:gdLst/>
              <a:ahLst/>
              <a:cxnLst/>
              <a:rect l="l" t="t" r="r" b="b"/>
              <a:pathLst>
                <a:path w="917" h="698" extrusionOk="0">
                  <a:moveTo>
                    <a:pt x="440" y="1"/>
                  </a:moveTo>
                  <a:cubicBezTo>
                    <a:pt x="0" y="1"/>
                    <a:pt x="0" y="697"/>
                    <a:pt x="440" y="697"/>
                  </a:cubicBezTo>
                  <a:cubicBezTo>
                    <a:pt x="917" y="697"/>
                    <a:pt x="917" y="1"/>
                    <a:pt x="4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4"/>
            <p:cNvSpPr/>
            <p:nvPr/>
          </p:nvSpPr>
          <p:spPr>
            <a:xfrm rot="5315393">
              <a:off x="9061908" y="795654"/>
              <a:ext cx="25528" cy="19715"/>
            </a:xfrm>
            <a:custGeom>
              <a:avLst/>
              <a:gdLst/>
              <a:ahLst/>
              <a:cxnLst/>
              <a:rect l="l" t="t" r="r" b="b"/>
              <a:pathLst>
                <a:path w="808" h="624" extrusionOk="0">
                  <a:moveTo>
                    <a:pt x="404" y="0"/>
                  </a:moveTo>
                  <a:cubicBezTo>
                    <a:pt x="1" y="0"/>
                    <a:pt x="1" y="623"/>
                    <a:pt x="404" y="623"/>
                  </a:cubicBezTo>
                  <a:cubicBezTo>
                    <a:pt x="807" y="623"/>
                    <a:pt x="807" y="0"/>
                    <a:pt x="4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4"/>
            <p:cNvSpPr/>
            <p:nvPr/>
          </p:nvSpPr>
          <p:spPr>
            <a:xfrm rot="5315393">
              <a:off x="8273437" y="1413481"/>
              <a:ext cx="66064" cy="48656"/>
            </a:xfrm>
            <a:custGeom>
              <a:avLst/>
              <a:gdLst/>
              <a:ahLst/>
              <a:cxnLst/>
              <a:rect l="l" t="t" r="r" b="b"/>
              <a:pathLst>
                <a:path w="2091" h="1540" extrusionOk="0">
                  <a:moveTo>
                    <a:pt x="1027" y="0"/>
                  </a:moveTo>
                  <a:cubicBezTo>
                    <a:pt x="1" y="0"/>
                    <a:pt x="1" y="1540"/>
                    <a:pt x="1027" y="1540"/>
                  </a:cubicBezTo>
                  <a:cubicBezTo>
                    <a:pt x="2090" y="1540"/>
                    <a:pt x="2090" y="0"/>
                    <a:pt x="1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4"/>
            <p:cNvSpPr/>
            <p:nvPr/>
          </p:nvSpPr>
          <p:spPr>
            <a:xfrm rot="5315393">
              <a:off x="8139044" y="1066718"/>
              <a:ext cx="69540" cy="54753"/>
            </a:xfrm>
            <a:custGeom>
              <a:avLst/>
              <a:gdLst/>
              <a:ahLst/>
              <a:cxnLst/>
              <a:rect l="l" t="t" r="r" b="b"/>
              <a:pathLst>
                <a:path w="2201" h="1733" extrusionOk="0">
                  <a:moveTo>
                    <a:pt x="1320" y="1"/>
                  </a:moveTo>
                  <a:cubicBezTo>
                    <a:pt x="1186" y="1"/>
                    <a:pt x="1051" y="35"/>
                    <a:pt x="917" y="89"/>
                  </a:cubicBezTo>
                  <a:lnTo>
                    <a:pt x="367" y="345"/>
                  </a:lnTo>
                  <a:cubicBezTo>
                    <a:pt x="221" y="455"/>
                    <a:pt x="74" y="602"/>
                    <a:pt x="37" y="822"/>
                  </a:cubicBezTo>
                  <a:cubicBezTo>
                    <a:pt x="1" y="1005"/>
                    <a:pt x="37" y="1188"/>
                    <a:pt x="111" y="1372"/>
                  </a:cubicBezTo>
                  <a:cubicBezTo>
                    <a:pt x="259" y="1594"/>
                    <a:pt x="507" y="1733"/>
                    <a:pt x="765" y="1733"/>
                  </a:cubicBezTo>
                  <a:cubicBezTo>
                    <a:pt x="890" y="1733"/>
                    <a:pt x="1017" y="1700"/>
                    <a:pt x="1137" y="1628"/>
                  </a:cubicBezTo>
                  <a:lnTo>
                    <a:pt x="1650" y="1335"/>
                  </a:lnTo>
                  <a:cubicBezTo>
                    <a:pt x="2200" y="1005"/>
                    <a:pt x="2090" y="199"/>
                    <a:pt x="1467" y="15"/>
                  </a:cubicBezTo>
                  <a:cubicBezTo>
                    <a:pt x="1418" y="5"/>
                    <a:pt x="1369" y="1"/>
                    <a:pt x="1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4"/>
            <p:cNvSpPr/>
            <p:nvPr/>
          </p:nvSpPr>
          <p:spPr>
            <a:xfrm rot="5315393">
              <a:off x="7981353" y="1417514"/>
              <a:ext cx="38261" cy="30141"/>
            </a:xfrm>
            <a:custGeom>
              <a:avLst/>
              <a:gdLst/>
              <a:ahLst/>
              <a:cxnLst/>
              <a:rect l="l" t="t" r="r" b="b"/>
              <a:pathLst>
                <a:path w="1211" h="954" extrusionOk="0">
                  <a:moveTo>
                    <a:pt x="734" y="0"/>
                  </a:moveTo>
                  <a:lnTo>
                    <a:pt x="734" y="37"/>
                  </a:lnTo>
                  <a:lnTo>
                    <a:pt x="477" y="37"/>
                  </a:lnTo>
                  <a:cubicBezTo>
                    <a:pt x="330" y="37"/>
                    <a:pt x="220" y="73"/>
                    <a:pt x="147" y="183"/>
                  </a:cubicBezTo>
                  <a:cubicBezTo>
                    <a:pt x="74" y="257"/>
                    <a:pt x="1" y="367"/>
                    <a:pt x="1" y="477"/>
                  </a:cubicBezTo>
                  <a:cubicBezTo>
                    <a:pt x="1" y="623"/>
                    <a:pt x="37" y="733"/>
                    <a:pt x="147" y="807"/>
                  </a:cubicBezTo>
                  <a:cubicBezTo>
                    <a:pt x="220" y="880"/>
                    <a:pt x="330" y="953"/>
                    <a:pt x="477" y="953"/>
                  </a:cubicBezTo>
                  <a:lnTo>
                    <a:pt x="734" y="953"/>
                  </a:lnTo>
                  <a:cubicBezTo>
                    <a:pt x="844" y="953"/>
                    <a:pt x="990" y="880"/>
                    <a:pt x="1064" y="807"/>
                  </a:cubicBezTo>
                  <a:cubicBezTo>
                    <a:pt x="1174" y="697"/>
                    <a:pt x="1210" y="587"/>
                    <a:pt x="1210" y="477"/>
                  </a:cubicBezTo>
                  <a:cubicBezTo>
                    <a:pt x="1210" y="330"/>
                    <a:pt x="1174" y="220"/>
                    <a:pt x="1064" y="147"/>
                  </a:cubicBezTo>
                  <a:cubicBezTo>
                    <a:pt x="990" y="37"/>
                    <a:pt x="844" y="0"/>
                    <a:pt x="7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4"/>
            <p:cNvSpPr/>
            <p:nvPr/>
          </p:nvSpPr>
          <p:spPr>
            <a:xfrm rot="5315393">
              <a:off x="7868983" y="1441700"/>
              <a:ext cx="38261" cy="29004"/>
            </a:xfrm>
            <a:custGeom>
              <a:avLst/>
              <a:gdLst/>
              <a:ahLst/>
              <a:cxnLst/>
              <a:rect l="l" t="t" r="r" b="b"/>
              <a:pathLst>
                <a:path w="1211" h="918" extrusionOk="0">
                  <a:moveTo>
                    <a:pt x="624" y="1"/>
                  </a:moveTo>
                  <a:cubicBezTo>
                    <a:pt x="0" y="1"/>
                    <a:pt x="0" y="917"/>
                    <a:pt x="624" y="917"/>
                  </a:cubicBezTo>
                  <a:cubicBezTo>
                    <a:pt x="1210" y="917"/>
                    <a:pt x="1210" y="1"/>
                    <a:pt x="6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4"/>
            <p:cNvSpPr/>
            <p:nvPr/>
          </p:nvSpPr>
          <p:spPr>
            <a:xfrm rot="5315393">
              <a:off x="7700312" y="1529784"/>
              <a:ext cx="41736" cy="31310"/>
            </a:xfrm>
            <a:custGeom>
              <a:avLst/>
              <a:gdLst/>
              <a:ahLst/>
              <a:cxnLst/>
              <a:rect l="l" t="t" r="r" b="b"/>
              <a:pathLst>
                <a:path w="1321" h="991" extrusionOk="0">
                  <a:moveTo>
                    <a:pt x="661" y="1"/>
                  </a:moveTo>
                  <a:cubicBezTo>
                    <a:pt x="1" y="1"/>
                    <a:pt x="1" y="991"/>
                    <a:pt x="661" y="991"/>
                  </a:cubicBezTo>
                  <a:cubicBezTo>
                    <a:pt x="1320" y="991"/>
                    <a:pt x="1320" y="1"/>
                    <a:pt x="6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34"/>
          <p:cNvSpPr/>
          <p:nvPr/>
        </p:nvSpPr>
        <p:spPr>
          <a:xfrm rot="6997979" flipH="1">
            <a:off x="-303960" y="4274802"/>
            <a:ext cx="1544473" cy="776923"/>
          </a:xfrm>
          <a:custGeom>
            <a:avLst/>
            <a:gdLst/>
            <a:ahLst/>
            <a:cxnLst/>
            <a:rect l="l" t="t" r="r" b="b"/>
            <a:pathLst>
              <a:path w="46796" h="23540" extrusionOk="0">
                <a:moveTo>
                  <a:pt x="32976" y="1448"/>
                </a:moveTo>
                <a:lnTo>
                  <a:pt x="32976" y="1448"/>
                </a:lnTo>
                <a:cubicBezTo>
                  <a:pt x="32682" y="1814"/>
                  <a:pt x="32426" y="2217"/>
                  <a:pt x="32206" y="2621"/>
                </a:cubicBezTo>
                <a:cubicBezTo>
                  <a:pt x="31913" y="3134"/>
                  <a:pt x="31656" y="3610"/>
                  <a:pt x="31363" y="4124"/>
                </a:cubicBezTo>
                <a:cubicBezTo>
                  <a:pt x="31106" y="4600"/>
                  <a:pt x="30813" y="5077"/>
                  <a:pt x="30446" y="5517"/>
                </a:cubicBezTo>
                <a:cubicBezTo>
                  <a:pt x="29823" y="6433"/>
                  <a:pt x="29090" y="7276"/>
                  <a:pt x="28320" y="8083"/>
                </a:cubicBezTo>
                <a:cubicBezTo>
                  <a:pt x="27550" y="8853"/>
                  <a:pt x="26707" y="9586"/>
                  <a:pt x="25791" y="10246"/>
                </a:cubicBezTo>
                <a:cubicBezTo>
                  <a:pt x="24911" y="10869"/>
                  <a:pt x="23994" y="11419"/>
                  <a:pt x="23041" y="11932"/>
                </a:cubicBezTo>
                <a:cubicBezTo>
                  <a:pt x="23555" y="11162"/>
                  <a:pt x="24068" y="10392"/>
                  <a:pt x="24618" y="9696"/>
                </a:cubicBezTo>
                <a:cubicBezTo>
                  <a:pt x="25314" y="8853"/>
                  <a:pt x="26011" y="8009"/>
                  <a:pt x="26744" y="7203"/>
                </a:cubicBezTo>
                <a:cubicBezTo>
                  <a:pt x="27514" y="6396"/>
                  <a:pt x="28283" y="5627"/>
                  <a:pt x="29090" y="4857"/>
                </a:cubicBezTo>
                <a:cubicBezTo>
                  <a:pt x="29896" y="4087"/>
                  <a:pt x="30703" y="3354"/>
                  <a:pt x="31546" y="2621"/>
                </a:cubicBezTo>
                <a:cubicBezTo>
                  <a:pt x="32023" y="2217"/>
                  <a:pt x="32462" y="1814"/>
                  <a:pt x="32976" y="1448"/>
                </a:cubicBezTo>
                <a:close/>
                <a:moveTo>
                  <a:pt x="46026" y="7826"/>
                </a:moveTo>
                <a:lnTo>
                  <a:pt x="46026" y="7826"/>
                </a:lnTo>
                <a:cubicBezTo>
                  <a:pt x="43350" y="9182"/>
                  <a:pt x="40491" y="10282"/>
                  <a:pt x="37595" y="11052"/>
                </a:cubicBezTo>
                <a:cubicBezTo>
                  <a:pt x="34479" y="11858"/>
                  <a:pt x="31253" y="12335"/>
                  <a:pt x="28027" y="12445"/>
                </a:cubicBezTo>
                <a:cubicBezTo>
                  <a:pt x="27633" y="12454"/>
                  <a:pt x="27236" y="12459"/>
                  <a:pt x="26839" y="12459"/>
                </a:cubicBezTo>
                <a:cubicBezTo>
                  <a:pt x="25646" y="12459"/>
                  <a:pt x="24443" y="12418"/>
                  <a:pt x="23261" y="12335"/>
                </a:cubicBezTo>
                <a:cubicBezTo>
                  <a:pt x="24288" y="11968"/>
                  <a:pt x="25314" y="11675"/>
                  <a:pt x="26341" y="11345"/>
                </a:cubicBezTo>
                <a:cubicBezTo>
                  <a:pt x="29456" y="10429"/>
                  <a:pt x="32609" y="9659"/>
                  <a:pt x="35798" y="9072"/>
                </a:cubicBezTo>
                <a:cubicBezTo>
                  <a:pt x="38988" y="8486"/>
                  <a:pt x="42213" y="8046"/>
                  <a:pt x="45476" y="7863"/>
                </a:cubicBezTo>
                <a:lnTo>
                  <a:pt x="46026" y="7826"/>
                </a:lnTo>
                <a:close/>
                <a:moveTo>
                  <a:pt x="25754" y="2034"/>
                </a:moveTo>
                <a:lnTo>
                  <a:pt x="25754" y="2034"/>
                </a:lnTo>
                <a:cubicBezTo>
                  <a:pt x="25204" y="3391"/>
                  <a:pt x="24618" y="4784"/>
                  <a:pt x="23958" y="6103"/>
                </a:cubicBezTo>
                <a:cubicBezTo>
                  <a:pt x="23151" y="7753"/>
                  <a:pt x="22235" y="9329"/>
                  <a:pt x="21208" y="10832"/>
                </a:cubicBezTo>
                <a:cubicBezTo>
                  <a:pt x="20732" y="11565"/>
                  <a:pt x="20219" y="12262"/>
                  <a:pt x="19705" y="12995"/>
                </a:cubicBezTo>
                <a:cubicBezTo>
                  <a:pt x="20035" y="11345"/>
                  <a:pt x="20585" y="9769"/>
                  <a:pt x="21318" y="8266"/>
                </a:cubicBezTo>
                <a:cubicBezTo>
                  <a:pt x="21722" y="7460"/>
                  <a:pt x="22162" y="6653"/>
                  <a:pt x="22675" y="5883"/>
                </a:cubicBezTo>
                <a:cubicBezTo>
                  <a:pt x="23225" y="5113"/>
                  <a:pt x="23774" y="4380"/>
                  <a:pt x="24398" y="3684"/>
                </a:cubicBezTo>
                <a:cubicBezTo>
                  <a:pt x="24838" y="3134"/>
                  <a:pt x="25314" y="2584"/>
                  <a:pt x="25754" y="2034"/>
                </a:cubicBezTo>
                <a:close/>
                <a:moveTo>
                  <a:pt x="20145" y="1191"/>
                </a:moveTo>
                <a:cubicBezTo>
                  <a:pt x="19925" y="2144"/>
                  <a:pt x="19705" y="3097"/>
                  <a:pt x="19449" y="4014"/>
                </a:cubicBezTo>
                <a:cubicBezTo>
                  <a:pt x="19119" y="5150"/>
                  <a:pt x="18752" y="6250"/>
                  <a:pt x="18349" y="7313"/>
                </a:cubicBezTo>
                <a:cubicBezTo>
                  <a:pt x="17946" y="8376"/>
                  <a:pt x="17506" y="9439"/>
                  <a:pt x="16993" y="10465"/>
                </a:cubicBezTo>
                <a:cubicBezTo>
                  <a:pt x="16443" y="11455"/>
                  <a:pt x="15893" y="12445"/>
                  <a:pt x="15233" y="13398"/>
                </a:cubicBezTo>
                <a:cubicBezTo>
                  <a:pt x="14647" y="14241"/>
                  <a:pt x="14023" y="15084"/>
                  <a:pt x="13327" y="15854"/>
                </a:cubicBezTo>
                <a:cubicBezTo>
                  <a:pt x="13547" y="14864"/>
                  <a:pt x="13767" y="13875"/>
                  <a:pt x="14060" y="12958"/>
                </a:cubicBezTo>
                <a:cubicBezTo>
                  <a:pt x="14353" y="11858"/>
                  <a:pt x="14720" y="10795"/>
                  <a:pt x="15160" y="9769"/>
                </a:cubicBezTo>
                <a:cubicBezTo>
                  <a:pt x="15600" y="8706"/>
                  <a:pt x="16040" y="7679"/>
                  <a:pt x="16516" y="6726"/>
                </a:cubicBezTo>
                <a:cubicBezTo>
                  <a:pt x="17029" y="5700"/>
                  <a:pt x="17616" y="4747"/>
                  <a:pt x="18239" y="3830"/>
                </a:cubicBezTo>
                <a:cubicBezTo>
                  <a:pt x="18532" y="3354"/>
                  <a:pt x="18862" y="2914"/>
                  <a:pt x="19192" y="2437"/>
                </a:cubicBezTo>
                <a:cubicBezTo>
                  <a:pt x="19522" y="1998"/>
                  <a:pt x="19779" y="1594"/>
                  <a:pt x="20145" y="1191"/>
                </a:cubicBezTo>
                <a:close/>
                <a:moveTo>
                  <a:pt x="22073" y="13485"/>
                </a:moveTo>
                <a:cubicBezTo>
                  <a:pt x="22652" y="13485"/>
                  <a:pt x="23232" y="13513"/>
                  <a:pt x="23811" y="13581"/>
                </a:cubicBezTo>
                <a:cubicBezTo>
                  <a:pt x="25387" y="13728"/>
                  <a:pt x="26964" y="13911"/>
                  <a:pt x="28540" y="14131"/>
                </a:cubicBezTo>
                <a:cubicBezTo>
                  <a:pt x="30116" y="14351"/>
                  <a:pt x="31656" y="14645"/>
                  <a:pt x="33196" y="14938"/>
                </a:cubicBezTo>
                <a:cubicBezTo>
                  <a:pt x="34772" y="15231"/>
                  <a:pt x="36275" y="15598"/>
                  <a:pt x="37778" y="16001"/>
                </a:cubicBezTo>
                <a:cubicBezTo>
                  <a:pt x="39281" y="16367"/>
                  <a:pt x="40747" y="16807"/>
                  <a:pt x="42177" y="17247"/>
                </a:cubicBezTo>
                <a:cubicBezTo>
                  <a:pt x="40894" y="17247"/>
                  <a:pt x="39611" y="17247"/>
                  <a:pt x="38291" y="17211"/>
                </a:cubicBezTo>
                <a:cubicBezTo>
                  <a:pt x="36751" y="17137"/>
                  <a:pt x="35212" y="17027"/>
                  <a:pt x="33635" y="16844"/>
                </a:cubicBezTo>
                <a:cubicBezTo>
                  <a:pt x="32096" y="16697"/>
                  <a:pt x="30593" y="16477"/>
                  <a:pt x="29053" y="16184"/>
                </a:cubicBezTo>
                <a:cubicBezTo>
                  <a:pt x="27550" y="15891"/>
                  <a:pt x="26047" y="15524"/>
                  <a:pt x="24581" y="15121"/>
                </a:cubicBezTo>
                <a:cubicBezTo>
                  <a:pt x="23078" y="14681"/>
                  <a:pt x="21612" y="14205"/>
                  <a:pt x="20145" y="13618"/>
                </a:cubicBezTo>
                <a:lnTo>
                  <a:pt x="20072" y="13581"/>
                </a:lnTo>
                <a:cubicBezTo>
                  <a:pt x="20739" y="13523"/>
                  <a:pt x="21406" y="13485"/>
                  <a:pt x="22073" y="13485"/>
                </a:cubicBezTo>
                <a:close/>
                <a:moveTo>
                  <a:pt x="14353" y="3794"/>
                </a:moveTo>
                <a:cubicBezTo>
                  <a:pt x="14243" y="4490"/>
                  <a:pt x="14133" y="5187"/>
                  <a:pt x="13950" y="5883"/>
                </a:cubicBezTo>
                <a:cubicBezTo>
                  <a:pt x="13730" y="6946"/>
                  <a:pt x="13437" y="7973"/>
                  <a:pt x="13107" y="8999"/>
                </a:cubicBezTo>
                <a:cubicBezTo>
                  <a:pt x="12814" y="10026"/>
                  <a:pt x="12447" y="11015"/>
                  <a:pt x="12044" y="12005"/>
                </a:cubicBezTo>
                <a:cubicBezTo>
                  <a:pt x="11604" y="12995"/>
                  <a:pt x="11164" y="13985"/>
                  <a:pt x="10688" y="14938"/>
                </a:cubicBezTo>
                <a:cubicBezTo>
                  <a:pt x="10174" y="15891"/>
                  <a:pt x="9661" y="16807"/>
                  <a:pt x="9111" y="17724"/>
                </a:cubicBezTo>
                <a:cubicBezTo>
                  <a:pt x="9045" y="17757"/>
                  <a:pt x="9009" y="17790"/>
                  <a:pt x="8976" y="17849"/>
                </a:cubicBezTo>
                <a:lnTo>
                  <a:pt x="8976" y="17849"/>
                </a:lnTo>
                <a:cubicBezTo>
                  <a:pt x="9747" y="13838"/>
                  <a:pt x="11063" y="9972"/>
                  <a:pt x="12924" y="6360"/>
                </a:cubicBezTo>
                <a:cubicBezTo>
                  <a:pt x="13400" y="5480"/>
                  <a:pt x="13840" y="4637"/>
                  <a:pt x="14353" y="3794"/>
                </a:cubicBezTo>
                <a:close/>
                <a:moveTo>
                  <a:pt x="16296" y="15084"/>
                </a:moveTo>
                <a:cubicBezTo>
                  <a:pt x="17433" y="15084"/>
                  <a:pt x="18532" y="15231"/>
                  <a:pt x="19632" y="15488"/>
                </a:cubicBezTo>
                <a:cubicBezTo>
                  <a:pt x="21098" y="15818"/>
                  <a:pt x="22528" y="16184"/>
                  <a:pt x="23958" y="16551"/>
                </a:cubicBezTo>
                <a:cubicBezTo>
                  <a:pt x="25387" y="16917"/>
                  <a:pt x="26817" y="17321"/>
                  <a:pt x="28247" y="17724"/>
                </a:cubicBezTo>
                <a:cubicBezTo>
                  <a:pt x="29640" y="18164"/>
                  <a:pt x="31069" y="18604"/>
                  <a:pt x="32499" y="19043"/>
                </a:cubicBezTo>
                <a:cubicBezTo>
                  <a:pt x="33672" y="19447"/>
                  <a:pt x="34882" y="19887"/>
                  <a:pt x="36055" y="20290"/>
                </a:cubicBezTo>
                <a:cubicBezTo>
                  <a:pt x="35029" y="20143"/>
                  <a:pt x="33965" y="19997"/>
                  <a:pt x="32902" y="19777"/>
                </a:cubicBezTo>
                <a:cubicBezTo>
                  <a:pt x="31509" y="19520"/>
                  <a:pt x="30080" y="19190"/>
                  <a:pt x="28650" y="18860"/>
                </a:cubicBezTo>
                <a:cubicBezTo>
                  <a:pt x="27257" y="18494"/>
                  <a:pt x="25827" y="18090"/>
                  <a:pt x="24434" y="17687"/>
                </a:cubicBezTo>
                <a:cubicBezTo>
                  <a:pt x="23005" y="17284"/>
                  <a:pt x="21648" y="16844"/>
                  <a:pt x="20255" y="16404"/>
                </a:cubicBezTo>
                <a:cubicBezTo>
                  <a:pt x="18936" y="15964"/>
                  <a:pt x="17616" y="15524"/>
                  <a:pt x="16296" y="15084"/>
                </a:cubicBezTo>
                <a:close/>
                <a:moveTo>
                  <a:pt x="570" y="19997"/>
                </a:moveTo>
                <a:cubicBezTo>
                  <a:pt x="533" y="19997"/>
                  <a:pt x="497" y="20033"/>
                  <a:pt x="497" y="20107"/>
                </a:cubicBezTo>
                <a:lnTo>
                  <a:pt x="497" y="20363"/>
                </a:lnTo>
                <a:cubicBezTo>
                  <a:pt x="497" y="20400"/>
                  <a:pt x="533" y="20436"/>
                  <a:pt x="570" y="20436"/>
                </a:cubicBezTo>
                <a:cubicBezTo>
                  <a:pt x="607" y="20436"/>
                  <a:pt x="643" y="20400"/>
                  <a:pt x="643" y="20363"/>
                </a:cubicBezTo>
                <a:lnTo>
                  <a:pt x="643" y="20107"/>
                </a:lnTo>
                <a:cubicBezTo>
                  <a:pt x="643" y="20033"/>
                  <a:pt x="607" y="19997"/>
                  <a:pt x="570" y="19997"/>
                </a:cubicBezTo>
                <a:close/>
                <a:moveTo>
                  <a:pt x="12337" y="17321"/>
                </a:moveTo>
                <a:cubicBezTo>
                  <a:pt x="13034" y="17321"/>
                  <a:pt x="13693" y="17357"/>
                  <a:pt x="14390" y="17431"/>
                </a:cubicBezTo>
                <a:cubicBezTo>
                  <a:pt x="15746" y="17614"/>
                  <a:pt x="17103" y="17944"/>
                  <a:pt x="18459" y="18347"/>
                </a:cubicBezTo>
                <a:cubicBezTo>
                  <a:pt x="19779" y="18714"/>
                  <a:pt x="21098" y="19117"/>
                  <a:pt x="22418" y="19520"/>
                </a:cubicBezTo>
                <a:cubicBezTo>
                  <a:pt x="23738" y="19923"/>
                  <a:pt x="25057" y="20326"/>
                  <a:pt x="26341" y="20803"/>
                </a:cubicBezTo>
                <a:cubicBezTo>
                  <a:pt x="27147" y="21096"/>
                  <a:pt x="27953" y="21390"/>
                  <a:pt x="28723" y="21719"/>
                </a:cubicBezTo>
                <a:cubicBezTo>
                  <a:pt x="28063" y="21573"/>
                  <a:pt x="27404" y="21463"/>
                  <a:pt x="26744" y="21353"/>
                </a:cubicBezTo>
                <a:cubicBezTo>
                  <a:pt x="25351" y="21133"/>
                  <a:pt x="24031" y="20950"/>
                  <a:pt x="22675" y="20693"/>
                </a:cubicBezTo>
                <a:cubicBezTo>
                  <a:pt x="21318" y="20473"/>
                  <a:pt x="19962" y="20253"/>
                  <a:pt x="18642" y="19923"/>
                </a:cubicBezTo>
                <a:cubicBezTo>
                  <a:pt x="17286" y="19630"/>
                  <a:pt x="15966" y="19300"/>
                  <a:pt x="14647" y="18933"/>
                </a:cubicBezTo>
                <a:cubicBezTo>
                  <a:pt x="13364" y="18530"/>
                  <a:pt x="12081" y="18090"/>
                  <a:pt x="10834" y="17540"/>
                </a:cubicBezTo>
                <a:cubicBezTo>
                  <a:pt x="11311" y="17431"/>
                  <a:pt x="11824" y="17357"/>
                  <a:pt x="12337" y="17321"/>
                </a:cubicBezTo>
                <a:close/>
                <a:moveTo>
                  <a:pt x="34277" y="1"/>
                </a:moveTo>
                <a:cubicBezTo>
                  <a:pt x="34258" y="1"/>
                  <a:pt x="34240" y="6"/>
                  <a:pt x="34222" y="18"/>
                </a:cubicBezTo>
                <a:lnTo>
                  <a:pt x="34112" y="165"/>
                </a:lnTo>
                <a:lnTo>
                  <a:pt x="33929" y="311"/>
                </a:lnTo>
                <a:cubicBezTo>
                  <a:pt x="33159" y="934"/>
                  <a:pt x="32426" y="1558"/>
                  <a:pt x="31693" y="2181"/>
                </a:cubicBezTo>
                <a:cubicBezTo>
                  <a:pt x="30849" y="2914"/>
                  <a:pt x="30006" y="3647"/>
                  <a:pt x="29200" y="4417"/>
                </a:cubicBezTo>
                <a:cubicBezTo>
                  <a:pt x="28393" y="5187"/>
                  <a:pt x="27624" y="5957"/>
                  <a:pt x="26854" y="6763"/>
                </a:cubicBezTo>
                <a:cubicBezTo>
                  <a:pt x="26084" y="7570"/>
                  <a:pt x="25387" y="8376"/>
                  <a:pt x="24728" y="9256"/>
                </a:cubicBezTo>
                <a:cubicBezTo>
                  <a:pt x="24031" y="10136"/>
                  <a:pt x="23408" y="11015"/>
                  <a:pt x="22858" y="11968"/>
                </a:cubicBezTo>
                <a:cubicBezTo>
                  <a:pt x="22748" y="12042"/>
                  <a:pt x="22675" y="12078"/>
                  <a:pt x="22565" y="12115"/>
                </a:cubicBezTo>
                <a:cubicBezTo>
                  <a:pt x="22491" y="12152"/>
                  <a:pt x="22455" y="12225"/>
                  <a:pt x="22491" y="12262"/>
                </a:cubicBezTo>
                <a:cubicBezTo>
                  <a:pt x="21538" y="12592"/>
                  <a:pt x="20585" y="12922"/>
                  <a:pt x="19595" y="13288"/>
                </a:cubicBezTo>
                <a:cubicBezTo>
                  <a:pt x="19595" y="13288"/>
                  <a:pt x="19595" y="13252"/>
                  <a:pt x="19595" y="13252"/>
                </a:cubicBezTo>
                <a:cubicBezTo>
                  <a:pt x="20145" y="12592"/>
                  <a:pt x="20659" y="11895"/>
                  <a:pt x="21172" y="11199"/>
                </a:cubicBezTo>
                <a:cubicBezTo>
                  <a:pt x="21648" y="10539"/>
                  <a:pt x="22198" y="9696"/>
                  <a:pt x="22675" y="8889"/>
                </a:cubicBezTo>
                <a:cubicBezTo>
                  <a:pt x="23628" y="7313"/>
                  <a:pt x="24471" y="5700"/>
                  <a:pt x="25241" y="4014"/>
                </a:cubicBezTo>
                <a:cubicBezTo>
                  <a:pt x="25644" y="3061"/>
                  <a:pt x="26011" y="2107"/>
                  <a:pt x="26341" y="1118"/>
                </a:cubicBezTo>
                <a:cubicBezTo>
                  <a:pt x="26341" y="1047"/>
                  <a:pt x="26295" y="1006"/>
                  <a:pt x="26242" y="1006"/>
                </a:cubicBezTo>
                <a:cubicBezTo>
                  <a:pt x="26214" y="1006"/>
                  <a:pt x="26183" y="1018"/>
                  <a:pt x="26157" y="1044"/>
                </a:cubicBezTo>
                <a:cubicBezTo>
                  <a:pt x="25644" y="1851"/>
                  <a:pt x="25057" y="2621"/>
                  <a:pt x="24434" y="3317"/>
                </a:cubicBezTo>
                <a:cubicBezTo>
                  <a:pt x="23811" y="4050"/>
                  <a:pt x="23225" y="4747"/>
                  <a:pt x="22675" y="5517"/>
                </a:cubicBezTo>
                <a:cubicBezTo>
                  <a:pt x="21612" y="7020"/>
                  <a:pt x="20768" y="8669"/>
                  <a:pt x="20145" y="10392"/>
                </a:cubicBezTo>
                <a:cubicBezTo>
                  <a:pt x="19815" y="11382"/>
                  <a:pt x="19522" y="12372"/>
                  <a:pt x="19339" y="13398"/>
                </a:cubicBezTo>
                <a:cubicBezTo>
                  <a:pt x="18899" y="13545"/>
                  <a:pt x="18496" y="13691"/>
                  <a:pt x="18092" y="13875"/>
                </a:cubicBezTo>
                <a:cubicBezTo>
                  <a:pt x="17286" y="14168"/>
                  <a:pt x="16443" y="14498"/>
                  <a:pt x="15636" y="14828"/>
                </a:cubicBezTo>
                <a:lnTo>
                  <a:pt x="15563" y="14791"/>
                </a:lnTo>
                <a:cubicBezTo>
                  <a:pt x="15490" y="14791"/>
                  <a:pt x="15380" y="14864"/>
                  <a:pt x="15416" y="14938"/>
                </a:cubicBezTo>
                <a:lnTo>
                  <a:pt x="15270" y="14974"/>
                </a:lnTo>
                <a:lnTo>
                  <a:pt x="15196" y="14974"/>
                </a:lnTo>
                <a:cubicBezTo>
                  <a:pt x="15196" y="14974"/>
                  <a:pt x="15160" y="14974"/>
                  <a:pt x="15160" y="15011"/>
                </a:cubicBezTo>
                <a:cubicBezTo>
                  <a:pt x="14683" y="15231"/>
                  <a:pt x="14207" y="15414"/>
                  <a:pt x="13730" y="15634"/>
                </a:cubicBezTo>
                <a:cubicBezTo>
                  <a:pt x="13840" y="15488"/>
                  <a:pt x="13987" y="15304"/>
                  <a:pt x="14133" y="15194"/>
                </a:cubicBezTo>
                <a:cubicBezTo>
                  <a:pt x="14500" y="14754"/>
                  <a:pt x="14867" y="14315"/>
                  <a:pt x="15196" y="13875"/>
                </a:cubicBezTo>
                <a:cubicBezTo>
                  <a:pt x="15856" y="12922"/>
                  <a:pt x="16479" y="11932"/>
                  <a:pt x="17029" y="10942"/>
                </a:cubicBezTo>
                <a:cubicBezTo>
                  <a:pt x="17579" y="9916"/>
                  <a:pt x="18056" y="8853"/>
                  <a:pt x="18496" y="7789"/>
                </a:cubicBezTo>
                <a:cubicBezTo>
                  <a:pt x="18899" y="6726"/>
                  <a:pt x="19302" y="5627"/>
                  <a:pt x="19632" y="4490"/>
                </a:cubicBezTo>
                <a:cubicBezTo>
                  <a:pt x="19925" y="3391"/>
                  <a:pt x="20219" y="2254"/>
                  <a:pt x="20439" y="1118"/>
                </a:cubicBezTo>
                <a:cubicBezTo>
                  <a:pt x="20475" y="971"/>
                  <a:pt x="20512" y="824"/>
                  <a:pt x="20549" y="714"/>
                </a:cubicBezTo>
                <a:cubicBezTo>
                  <a:pt x="20549" y="609"/>
                  <a:pt x="20473" y="523"/>
                  <a:pt x="20404" y="523"/>
                </a:cubicBezTo>
                <a:cubicBezTo>
                  <a:pt x="20376" y="523"/>
                  <a:pt x="20349" y="537"/>
                  <a:pt x="20329" y="568"/>
                </a:cubicBezTo>
                <a:cubicBezTo>
                  <a:pt x="19632" y="1448"/>
                  <a:pt x="18936" y="2364"/>
                  <a:pt x="18312" y="3317"/>
                </a:cubicBezTo>
                <a:cubicBezTo>
                  <a:pt x="17689" y="4270"/>
                  <a:pt x="17103" y="5223"/>
                  <a:pt x="16553" y="6213"/>
                </a:cubicBezTo>
                <a:cubicBezTo>
                  <a:pt x="16040" y="7203"/>
                  <a:pt x="15526" y="8229"/>
                  <a:pt x="15086" y="9256"/>
                </a:cubicBezTo>
                <a:cubicBezTo>
                  <a:pt x="14683" y="10319"/>
                  <a:pt x="14280" y="11345"/>
                  <a:pt x="13950" y="12445"/>
                </a:cubicBezTo>
                <a:cubicBezTo>
                  <a:pt x="13584" y="13508"/>
                  <a:pt x="13327" y="14571"/>
                  <a:pt x="13070" y="15708"/>
                </a:cubicBezTo>
                <a:cubicBezTo>
                  <a:pt x="13070" y="15781"/>
                  <a:pt x="13070" y="15891"/>
                  <a:pt x="13034" y="15964"/>
                </a:cubicBezTo>
                <a:cubicBezTo>
                  <a:pt x="11751" y="16551"/>
                  <a:pt x="10504" y="17137"/>
                  <a:pt x="9221" y="17724"/>
                </a:cubicBezTo>
                <a:cubicBezTo>
                  <a:pt x="9734" y="16954"/>
                  <a:pt x="10248" y="16184"/>
                  <a:pt x="10688" y="15341"/>
                </a:cubicBezTo>
                <a:cubicBezTo>
                  <a:pt x="11201" y="14388"/>
                  <a:pt x="11641" y="13435"/>
                  <a:pt x="12081" y="12445"/>
                </a:cubicBezTo>
                <a:cubicBezTo>
                  <a:pt x="12520" y="11492"/>
                  <a:pt x="12887" y="10465"/>
                  <a:pt x="13254" y="9439"/>
                </a:cubicBezTo>
                <a:cubicBezTo>
                  <a:pt x="13584" y="8413"/>
                  <a:pt x="13877" y="7386"/>
                  <a:pt x="14133" y="6323"/>
                </a:cubicBezTo>
                <a:cubicBezTo>
                  <a:pt x="14353" y="5297"/>
                  <a:pt x="14573" y="4234"/>
                  <a:pt x="14720" y="3171"/>
                </a:cubicBezTo>
                <a:lnTo>
                  <a:pt x="14793" y="2767"/>
                </a:lnTo>
                <a:cubicBezTo>
                  <a:pt x="14793" y="2667"/>
                  <a:pt x="14716" y="2610"/>
                  <a:pt x="14640" y="2610"/>
                </a:cubicBezTo>
                <a:cubicBezTo>
                  <a:pt x="14578" y="2610"/>
                  <a:pt x="14516" y="2648"/>
                  <a:pt x="14500" y="2731"/>
                </a:cubicBezTo>
                <a:lnTo>
                  <a:pt x="14463" y="3097"/>
                </a:lnTo>
                <a:cubicBezTo>
                  <a:pt x="14427" y="3134"/>
                  <a:pt x="14390" y="3134"/>
                  <a:pt x="14390" y="3171"/>
                </a:cubicBezTo>
                <a:cubicBezTo>
                  <a:pt x="13290" y="4930"/>
                  <a:pt x="12337" y="6763"/>
                  <a:pt x="11494" y="8669"/>
                </a:cubicBezTo>
                <a:cubicBezTo>
                  <a:pt x="10688" y="10575"/>
                  <a:pt x="9991" y="12518"/>
                  <a:pt x="9441" y="14498"/>
                </a:cubicBezTo>
                <a:cubicBezTo>
                  <a:pt x="9148" y="15634"/>
                  <a:pt x="8891" y="16734"/>
                  <a:pt x="8671" y="17870"/>
                </a:cubicBezTo>
                <a:cubicBezTo>
                  <a:pt x="8671" y="17907"/>
                  <a:pt x="8671" y="17980"/>
                  <a:pt x="8708" y="17980"/>
                </a:cubicBezTo>
                <a:cubicBezTo>
                  <a:pt x="5959" y="19300"/>
                  <a:pt x="3356" y="20876"/>
                  <a:pt x="936" y="22709"/>
                </a:cubicBezTo>
                <a:cubicBezTo>
                  <a:pt x="643" y="22929"/>
                  <a:pt x="350" y="23186"/>
                  <a:pt x="57" y="23406"/>
                </a:cubicBezTo>
                <a:cubicBezTo>
                  <a:pt x="0" y="23462"/>
                  <a:pt x="52" y="23540"/>
                  <a:pt x="112" y="23540"/>
                </a:cubicBezTo>
                <a:cubicBezTo>
                  <a:pt x="131" y="23540"/>
                  <a:pt x="150" y="23533"/>
                  <a:pt x="167" y="23516"/>
                </a:cubicBezTo>
                <a:cubicBezTo>
                  <a:pt x="2696" y="21573"/>
                  <a:pt x="5409" y="19887"/>
                  <a:pt x="8268" y="18494"/>
                </a:cubicBezTo>
                <a:cubicBezTo>
                  <a:pt x="8928" y="18164"/>
                  <a:pt x="9588" y="17870"/>
                  <a:pt x="10248" y="17540"/>
                </a:cubicBezTo>
                <a:cubicBezTo>
                  <a:pt x="10248" y="17577"/>
                  <a:pt x="10284" y="17577"/>
                  <a:pt x="10321" y="17577"/>
                </a:cubicBezTo>
                <a:cubicBezTo>
                  <a:pt x="11531" y="18127"/>
                  <a:pt x="12777" y="18567"/>
                  <a:pt x="14023" y="18970"/>
                </a:cubicBezTo>
                <a:cubicBezTo>
                  <a:pt x="15343" y="19373"/>
                  <a:pt x="16663" y="19703"/>
                  <a:pt x="17982" y="20033"/>
                </a:cubicBezTo>
                <a:cubicBezTo>
                  <a:pt x="19339" y="20326"/>
                  <a:pt x="20659" y="20583"/>
                  <a:pt x="22015" y="20803"/>
                </a:cubicBezTo>
                <a:cubicBezTo>
                  <a:pt x="23371" y="21060"/>
                  <a:pt x="24764" y="21280"/>
                  <a:pt x="26121" y="21500"/>
                </a:cubicBezTo>
                <a:cubicBezTo>
                  <a:pt x="27514" y="21646"/>
                  <a:pt x="28870" y="21939"/>
                  <a:pt x="30226" y="22306"/>
                </a:cubicBezTo>
                <a:cubicBezTo>
                  <a:pt x="30373" y="22379"/>
                  <a:pt x="30556" y="22416"/>
                  <a:pt x="30703" y="22489"/>
                </a:cubicBezTo>
                <a:cubicBezTo>
                  <a:pt x="30721" y="22498"/>
                  <a:pt x="30738" y="22502"/>
                  <a:pt x="30755" y="22502"/>
                </a:cubicBezTo>
                <a:cubicBezTo>
                  <a:pt x="30873" y="22502"/>
                  <a:pt x="30941" y="22297"/>
                  <a:pt x="30813" y="22233"/>
                </a:cubicBezTo>
                <a:cubicBezTo>
                  <a:pt x="29530" y="21683"/>
                  <a:pt x="28247" y="21133"/>
                  <a:pt x="26927" y="20693"/>
                </a:cubicBezTo>
                <a:cubicBezTo>
                  <a:pt x="25607" y="20217"/>
                  <a:pt x="24288" y="19777"/>
                  <a:pt x="22968" y="19373"/>
                </a:cubicBezTo>
                <a:cubicBezTo>
                  <a:pt x="21612" y="18970"/>
                  <a:pt x="20292" y="18567"/>
                  <a:pt x="18936" y="18200"/>
                </a:cubicBezTo>
                <a:cubicBezTo>
                  <a:pt x="17579" y="17797"/>
                  <a:pt x="16223" y="17467"/>
                  <a:pt x="14830" y="17247"/>
                </a:cubicBezTo>
                <a:cubicBezTo>
                  <a:pt x="14230" y="17150"/>
                  <a:pt x="13629" y="17103"/>
                  <a:pt x="13029" y="17103"/>
                </a:cubicBezTo>
                <a:cubicBezTo>
                  <a:pt x="12273" y="17103"/>
                  <a:pt x="11517" y="17177"/>
                  <a:pt x="10761" y="17321"/>
                </a:cubicBezTo>
                <a:lnTo>
                  <a:pt x="10651" y="17357"/>
                </a:lnTo>
                <a:cubicBezTo>
                  <a:pt x="11384" y="16991"/>
                  <a:pt x="12154" y="16624"/>
                  <a:pt x="12924" y="16294"/>
                </a:cubicBezTo>
                <a:lnTo>
                  <a:pt x="12924" y="16294"/>
                </a:lnTo>
                <a:lnTo>
                  <a:pt x="12850" y="16404"/>
                </a:lnTo>
                <a:cubicBezTo>
                  <a:pt x="12850" y="16430"/>
                  <a:pt x="12869" y="16456"/>
                  <a:pt x="12892" y="16456"/>
                </a:cubicBezTo>
                <a:cubicBezTo>
                  <a:pt x="12902" y="16456"/>
                  <a:pt x="12913" y="16451"/>
                  <a:pt x="12924" y="16441"/>
                </a:cubicBezTo>
                <a:cubicBezTo>
                  <a:pt x="12997" y="16404"/>
                  <a:pt x="13070" y="16331"/>
                  <a:pt x="13144" y="16257"/>
                </a:cubicBezTo>
                <a:cubicBezTo>
                  <a:pt x="13180" y="16257"/>
                  <a:pt x="13254" y="16221"/>
                  <a:pt x="13254" y="16184"/>
                </a:cubicBezTo>
                <a:cubicBezTo>
                  <a:pt x="14023" y="15818"/>
                  <a:pt x="14830" y="15488"/>
                  <a:pt x="15636" y="15158"/>
                </a:cubicBezTo>
                <a:cubicBezTo>
                  <a:pt x="16993" y="15634"/>
                  <a:pt x="18312" y="16074"/>
                  <a:pt x="19669" y="16477"/>
                </a:cubicBezTo>
                <a:cubicBezTo>
                  <a:pt x="20988" y="16917"/>
                  <a:pt x="22491" y="17357"/>
                  <a:pt x="23848" y="17797"/>
                </a:cubicBezTo>
                <a:cubicBezTo>
                  <a:pt x="25241" y="18200"/>
                  <a:pt x="26670" y="18604"/>
                  <a:pt x="28100" y="18970"/>
                </a:cubicBezTo>
                <a:cubicBezTo>
                  <a:pt x="29493" y="19337"/>
                  <a:pt x="30923" y="19667"/>
                  <a:pt x="32352" y="19923"/>
                </a:cubicBezTo>
                <a:cubicBezTo>
                  <a:pt x="33782" y="20217"/>
                  <a:pt x="35248" y="20473"/>
                  <a:pt x="36678" y="20656"/>
                </a:cubicBezTo>
                <a:lnTo>
                  <a:pt x="37228" y="20693"/>
                </a:lnTo>
                <a:cubicBezTo>
                  <a:pt x="37375" y="20693"/>
                  <a:pt x="37375" y="20473"/>
                  <a:pt x="37265" y="20436"/>
                </a:cubicBezTo>
                <a:cubicBezTo>
                  <a:pt x="35872" y="19923"/>
                  <a:pt x="34442" y="19447"/>
                  <a:pt x="33049" y="18970"/>
                </a:cubicBezTo>
                <a:cubicBezTo>
                  <a:pt x="31619" y="18494"/>
                  <a:pt x="30226" y="18054"/>
                  <a:pt x="28797" y="17614"/>
                </a:cubicBezTo>
                <a:cubicBezTo>
                  <a:pt x="27367" y="17211"/>
                  <a:pt x="25901" y="16807"/>
                  <a:pt x="24471" y="16441"/>
                </a:cubicBezTo>
                <a:cubicBezTo>
                  <a:pt x="23041" y="16038"/>
                  <a:pt x="21575" y="15708"/>
                  <a:pt x="20145" y="15378"/>
                </a:cubicBezTo>
                <a:cubicBezTo>
                  <a:pt x="18826" y="15048"/>
                  <a:pt x="17506" y="14901"/>
                  <a:pt x="16186" y="14901"/>
                </a:cubicBezTo>
                <a:lnTo>
                  <a:pt x="17139" y="14535"/>
                </a:lnTo>
                <a:cubicBezTo>
                  <a:pt x="17873" y="14241"/>
                  <a:pt x="18569" y="13985"/>
                  <a:pt x="19302" y="13691"/>
                </a:cubicBezTo>
                <a:lnTo>
                  <a:pt x="19522" y="13655"/>
                </a:lnTo>
                <a:cubicBezTo>
                  <a:pt x="20952" y="14241"/>
                  <a:pt x="22418" y="14754"/>
                  <a:pt x="23921" y="15194"/>
                </a:cubicBezTo>
                <a:cubicBezTo>
                  <a:pt x="25424" y="15634"/>
                  <a:pt x="26927" y="16001"/>
                  <a:pt x="28430" y="16294"/>
                </a:cubicBezTo>
                <a:cubicBezTo>
                  <a:pt x="29970" y="16587"/>
                  <a:pt x="31509" y="16844"/>
                  <a:pt x="33012" y="17027"/>
                </a:cubicBezTo>
                <a:cubicBezTo>
                  <a:pt x="34552" y="17211"/>
                  <a:pt x="36128" y="17321"/>
                  <a:pt x="37705" y="17394"/>
                </a:cubicBezTo>
                <a:cubicBezTo>
                  <a:pt x="38832" y="17448"/>
                  <a:pt x="39978" y="17482"/>
                  <a:pt x="41116" y="17482"/>
                </a:cubicBezTo>
                <a:cubicBezTo>
                  <a:pt x="41532" y="17482"/>
                  <a:pt x="41948" y="17477"/>
                  <a:pt x="42360" y="17467"/>
                </a:cubicBezTo>
                <a:lnTo>
                  <a:pt x="42947" y="17467"/>
                </a:lnTo>
                <a:cubicBezTo>
                  <a:pt x="43057" y="17467"/>
                  <a:pt x="43093" y="17284"/>
                  <a:pt x="42947" y="17211"/>
                </a:cubicBezTo>
                <a:cubicBezTo>
                  <a:pt x="41444" y="16734"/>
                  <a:pt x="39904" y="16294"/>
                  <a:pt x="38364" y="15891"/>
                </a:cubicBezTo>
                <a:cubicBezTo>
                  <a:pt x="36861" y="15488"/>
                  <a:pt x="35285" y="15121"/>
                  <a:pt x="33709" y="14791"/>
                </a:cubicBezTo>
                <a:cubicBezTo>
                  <a:pt x="32169" y="14498"/>
                  <a:pt x="30593" y="14241"/>
                  <a:pt x="29017" y="13985"/>
                </a:cubicBezTo>
                <a:cubicBezTo>
                  <a:pt x="27440" y="13765"/>
                  <a:pt x="25864" y="13545"/>
                  <a:pt x="24288" y="13398"/>
                </a:cubicBezTo>
                <a:cubicBezTo>
                  <a:pt x="23591" y="13325"/>
                  <a:pt x="22885" y="13288"/>
                  <a:pt x="22180" y="13288"/>
                </a:cubicBezTo>
                <a:cubicBezTo>
                  <a:pt x="21474" y="13288"/>
                  <a:pt x="20768" y="13325"/>
                  <a:pt x="20072" y="13398"/>
                </a:cubicBezTo>
                <a:cubicBezTo>
                  <a:pt x="20915" y="13105"/>
                  <a:pt x="21758" y="12812"/>
                  <a:pt x="22601" y="12518"/>
                </a:cubicBezTo>
                <a:cubicBezTo>
                  <a:pt x="23974" y="12659"/>
                  <a:pt x="25347" y="12726"/>
                  <a:pt x="26720" y="12726"/>
                </a:cubicBezTo>
                <a:cubicBezTo>
                  <a:pt x="28573" y="12726"/>
                  <a:pt x="30426" y="12603"/>
                  <a:pt x="32279" y="12372"/>
                </a:cubicBezTo>
                <a:cubicBezTo>
                  <a:pt x="35505" y="11932"/>
                  <a:pt x="38658" y="11125"/>
                  <a:pt x="41700" y="9989"/>
                </a:cubicBezTo>
                <a:cubicBezTo>
                  <a:pt x="43423" y="9366"/>
                  <a:pt x="45073" y="8596"/>
                  <a:pt x="46686" y="7753"/>
                </a:cubicBezTo>
                <a:cubicBezTo>
                  <a:pt x="46796" y="7716"/>
                  <a:pt x="46759" y="7533"/>
                  <a:pt x="46649" y="7496"/>
                </a:cubicBezTo>
                <a:cubicBezTo>
                  <a:pt x="43387" y="7679"/>
                  <a:pt x="40161" y="8046"/>
                  <a:pt x="36935" y="8596"/>
                </a:cubicBezTo>
                <a:cubicBezTo>
                  <a:pt x="33709" y="9146"/>
                  <a:pt x="30520" y="9879"/>
                  <a:pt x="27367" y="10759"/>
                </a:cubicBezTo>
                <a:cubicBezTo>
                  <a:pt x="26084" y="11125"/>
                  <a:pt x="24801" y="11529"/>
                  <a:pt x="23518" y="11968"/>
                </a:cubicBezTo>
                <a:cubicBezTo>
                  <a:pt x="24251" y="11565"/>
                  <a:pt x="24911" y="11162"/>
                  <a:pt x="25607" y="10722"/>
                </a:cubicBezTo>
                <a:cubicBezTo>
                  <a:pt x="26524" y="10062"/>
                  <a:pt x="27367" y="9366"/>
                  <a:pt x="28173" y="8596"/>
                </a:cubicBezTo>
                <a:cubicBezTo>
                  <a:pt x="28980" y="7789"/>
                  <a:pt x="29713" y="6946"/>
                  <a:pt x="30373" y="6067"/>
                </a:cubicBezTo>
                <a:cubicBezTo>
                  <a:pt x="30703" y="5590"/>
                  <a:pt x="31033" y="5150"/>
                  <a:pt x="31289" y="4674"/>
                </a:cubicBezTo>
                <a:cubicBezTo>
                  <a:pt x="31583" y="4234"/>
                  <a:pt x="31876" y="3720"/>
                  <a:pt x="32133" y="3244"/>
                </a:cubicBezTo>
                <a:cubicBezTo>
                  <a:pt x="32609" y="2217"/>
                  <a:pt x="33269" y="1264"/>
                  <a:pt x="34039" y="495"/>
                </a:cubicBezTo>
                <a:lnTo>
                  <a:pt x="34369" y="201"/>
                </a:lnTo>
                <a:cubicBezTo>
                  <a:pt x="34461" y="140"/>
                  <a:pt x="34373" y="1"/>
                  <a:pt x="34277"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4"/>
          <p:cNvSpPr/>
          <p:nvPr/>
        </p:nvSpPr>
        <p:spPr>
          <a:xfrm rot="7219114">
            <a:off x="8068872" y="4178194"/>
            <a:ext cx="1722551" cy="994286"/>
          </a:xfrm>
          <a:custGeom>
            <a:avLst/>
            <a:gdLst/>
            <a:ahLst/>
            <a:cxnLst/>
            <a:rect l="l" t="t" r="r" b="b"/>
            <a:pathLst>
              <a:path w="58983" h="34046" extrusionOk="0">
                <a:moveTo>
                  <a:pt x="11649" y="1"/>
                </a:moveTo>
                <a:cubicBezTo>
                  <a:pt x="11530" y="1"/>
                  <a:pt x="11410" y="15"/>
                  <a:pt x="11291" y="46"/>
                </a:cubicBezTo>
                <a:cubicBezTo>
                  <a:pt x="10814" y="230"/>
                  <a:pt x="10411" y="559"/>
                  <a:pt x="10118" y="963"/>
                </a:cubicBezTo>
                <a:lnTo>
                  <a:pt x="0" y="12327"/>
                </a:lnTo>
                <a:cubicBezTo>
                  <a:pt x="7662" y="19218"/>
                  <a:pt x="15506" y="26183"/>
                  <a:pt x="24964" y="30252"/>
                </a:cubicBezTo>
                <a:cubicBezTo>
                  <a:pt x="30870" y="32789"/>
                  <a:pt x="37293" y="34045"/>
                  <a:pt x="43716" y="34045"/>
                </a:cubicBezTo>
                <a:cubicBezTo>
                  <a:pt x="48895" y="34045"/>
                  <a:pt x="54074" y="33229"/>
                  <a:pt x="58983" y="31609"/>
                </a:cubicBezTo>
                <a:lnTo>
                  <a:pt x="58983" y="15882"/>
                </a:lnTo>
                <a:cubicBezTo>
                  <a:pt x="58470" y="15992"/>
                  <a:pt x="57883" y="16066"/>
                  <a:pt x="57260" y="16176"/>
                </a:cubicBezTo>
                <a:cubicBezTo>
                  <a:pt x="56135" y="16285"/>
                  <a:pt x="54997" y="16341"/>
                  <a:pt x="53854" y="16341"/>
                </a:cubicBezTo>
                <a:cubicBezTo>
                  <a:pt x="52315" y="16341"/>
                  <a:pt x="50768" y="16239"/>
                  <a:pt x="49232" y="16029"/>
                </a:cubicBezTo>
                <a:cubicBezTo>
                  <a:pt x="36218" y="14379"/>
                  <a:pt x="23901" y="9174"/>
                  <a:pt x="13637" y="963"/>
                </a:cubicBezTo>
                <a:cubicBezTo>
                  <a:pt x="13071" y="522"/>
                  <a:pt x="12369" y="1"/>
                  <a:pt x="11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6" name="Google Shape;1196;p34"/>
          <p:cNvGrpSpPr/>
          <p:nvPr/>
        </p:nvGrpSpPr>
        <p:grpSpPr>
          <a:xfrm flipH="1">
            <a:off x="8215665" y="1085932"/>
            <a:ext cx="1375048" cy="1242075"/>
            <a:chOff x="-533296" y="1085932"/>
            <a:chExt cx="1375048" cy="1242075"/>
          </a:xfrm>
        </p:grpSpPr>
        <p:sp>
          <p:nvSpPr>
            <p:cNvPr id="1197" name="Google Shape;1197;p34"/>
            <p:cNvSpPr/>
            <p:nvPr/>
          </p:nvSpPr>
          <p:spPr>
            <a:xfrm rot="4168206">
              <a:off x="-341588" y="1179438"/>
              <a:ext cx="931211" cy="1055062"/>
            </a:xfrm>
            <a:custGeom>
              <a:avLst/>
              <a:gdLst/>
              <a:ahLst/>
              <a:cxnLst/>
              <a:rect l="l" t="t" r="r" b="b"/>
              <a:pathLst>
                <a:path w="37248" h="42202" extrusionOk="0">
                  <a:moveTo>
                    <a:pt x="2456" y="1880"/>
                  </a:moveTo>
                  <a:lnTo>
                    <a:pt x="10047" y="6560"/>
                  </a:lnTo>
                  <a:lnTo>
                    <a:pt x="14885" y="9529"/>
                  </a:lnTo>
                  <a:cubicBezTo>
                    <a:pt x="16425" y="10482"/>
                    <a:pt x="18001" y="11362"/>
                    <a:pt x="19468" y="12425"/>
                  </a:cubicBezTo>
                  <a:cubicBezTo>
                    <a:pt x="20170" y="12905"/>
                    <a:pt x="20817" y="13451"/>
                    <a:pt x="21402" y="14058"/>
                  </a:cubicBezTo>
                  <a:lnTo>
                    <a:pt x="21402" y="14058"/>
                  </a:lnTo>
                  <a:cubicBezTo>
                    <a:pt x="18808" y="12956"/>
                    <a:pt x="16269" y="11697"/>
                    <a:pt x="13822" y="10299"/>
                  </a:cubicBezTo>
                  <a:cubicBezTo>
                    <a:pt x="10743" y="8502"/>
                    <a:pt x="7810" y="6450"/>
                    <a:pt x="5061" y="4177"/>
                  </a:cubicBezTo>
                  <a:cubicBezTo>
                    <a:pt x="4159" y="3442"/>
                    <a:pt x="3293" y="2672"/>
                    <a:pt x="2456" y="1880"/>
                  </a:cubicBezTo>
                  <a:close/>
                  <a:moveTo>
                    <a:pt x="415" y="1"/>
                  </a:moveTo>
                  <a:cubicBezTo>
                    <a:pt x="179" y="1"/>
                    <a:pt x="0" y="295"/>
                    <a:pt x="186" y="511"/>
                  </a:cubicBezTo>
                  <a:cubicBezTo>
                    <a:pt x="2752" y="3040"/>
                    <a:pt x="5501" y="5350"/>
                    <a:pt x="8434" y="7476"/>
                  </a:cubicBezTo>
                  <a:cubicBezTo>
                    <a:pt x="11366" y="9565"/>
                    <a:pt x="14482" y="11435"/>
                    <a:pt x="17745" y="13011"/>
                  </a:cubicBezTo>
                  <a:cubicBezTo>
                    <a:pt x="19190" y="13719"/>
                    <a:pt x="20684" y="14380"/>
                    <a:pt x="22205" y="14974"/>
                  </a:cubicBezTo>
                  <a:lnTo>
                    <a:pt x="22205" y="14974"/>
                  </a:lnTo>
                  <a:cubicBezTo>
                    <a:pt x="22470" y="15307"/>
                    <a:pt x="22718" y="15655"/>
                    <a:pt x="22950" y="16017"/>
                  </a:cubicBezTo>
                  <a:cubicBezTo>
                    <a:pt x="23903" y="17484"/>
                    <a:pt x="24673" y="19097"/>
                    <a:pt x="25480" y="20673"/>
                  </a:cubicBezTo>
                  <a:cubicBezTo>
                    <a:pt x="27276" y="24045"/>
                    <a:pt x="29036" y="27381"/>
                    <a:pt x="30832" y="30754"/>
                  </a:cubicBezTo>
                  <a:cubicBezTo>
                    <a:pt x="32628" y="34126"/>
                    <a:pt x="34388" y="37499"/>
                    <a:pt x="36221" y="40871"/>
                  </a:cubicBezTo>
                  <a:lnTo>
                    <a:pt x="36917" y="42118"/>
                  </a:lnTo>
                  <a:cubicBezTo>
                    <a:pt x="36941" y="42177"/>
                    <a:pt x="36988" y="42202"/>
                    <a:pt x="37037" y="42202"/>
                  </a:cubicBezTo>
                  <a:cubicBezTo>
                    <a:pt x="37138" y="42202"/>
                    <a:pt x="37248" y="42095"/>
                    <a:pt x="37174" y="41971"/>
                  </a:cubicBezTo>
                  <a:lnTo>
                    <a:pt x="37174" y="41971"/>
                  </a:lnTo>
                  <a:lnTo>
                    <a:pt x="37174" y="42008"/>
                  </a:lnTo>
                  <a:cubicBezTo>
                    <a:pt x="35451" y="38562"/>
                    <a:pt x="33691" y="35153"/>
                    <a:pt x="31932" y="31744"/>
                  </a:cubicBezTo>
                  <a:cubicBezTo>
                    <a:pt x="30135" y="28298"/>
                    <a:pt x="28376" y="24925"/>
                    <a:pt x="26579" y="21516"/>
                  </a:cubicBezTo>
                  <a:cubicBezTo>
                    <a:pt x="25736" y="19866"/>
                    <a:pt x="24930" y="18253"/>
                    <a:pt x="24050" y="16640"/>
                  </a:cubicBezTo>
                  <a:cubicBezTo>
                    <a:pt x="23811" y="16205"/>
                    <a:pt x="23549" y="15783"/>
                    <a:pt x="23266" y="15375"/>
                  </a:cubicBezTo>
                  <a:lnTo>
                    <a:pt x="23266" y="15375"/>
                  </a:lnTo>
                  <a:cubicBezTo>
                    <a:pt x="23283" y="15382"/>
                    <a:pt x="23300" y="15388"/>
                    <a:pt x="23317" y="15394"/>
                  </a:cubicBezTo>
                  <a:cubicBezTo>
                    <a:pt x="23345" y="15405"/>
                    <a:pt x="23372" y="15409"/>
                    <a:pt x="23397" y="15409"/>
                  </a:cubicBezTo>
                  <a:cubicBezTo>
                    <a:pt x="23634" y="15409"/>
                    <a:pt x="23725" y="14980"/>
                    <a:pt x="23427" y="14881"/>
                  </a:cubicBezTo>
                  <a:cubicBezTo>
                    <a:pt x="23176" y="14783"/>
                    <a:pt x="22926" y="14684"/>
                    <a:pt x="22676" y="14584"/>
                  </a:cubicBezTo>
                  <a:lnTo>
                    <a:pt x="22676" y="14584"/>
                  </a:lnTo>
                  <a:cubicBezTo>
                    <a:pt x="22149" y="13924"/>
                    <a:pt x="21565" y="13311"/>
                    <a:pt x="20934" y="12755"/>
                  </a:cubicBezTo>
                  <a:cubicBezTo>
                    <a:pt x="19504" y="11692"/>
                    <a:pt x="18038" y="10739"/>
                    <a:pt x="16498" y="9859"/>
                  </a:cubicBezTo>
                  <a:lnTo>
                    <a:pt x="11586" y="6816"/>
                  </a:lnTo>
                  <a:lnTo>
                    <a:pt x="1762" y="804"/>
                  </a:lnTo>
                  <a:lnTo>
                    <a:pt x="651" y="97"/>
                  </a:lnTo>
                  <a:lnTo>
                    <a:pt x="651" y="97"/>
                  </a:lnTo>
                  <a:cubicBezTo>
                    <a:pt x="643" y="89"/>
                    <a:pt x="634" y="80"/>
                    <a:pt x="625" y="71"/>
                  </a:cubicBezTo>
                  <a:lnTo>
                    <a:pt x="621" y="78"/>
                  </a:lnTo>
                  <a:lnTo>
                    <a:pt x="552" y="34"/>
                  </a:lnTo>
                  <a:cubicBezTo>
                    <a:pt x="506" y="11"/>
                    <a:pt x="459" y="1"/>
                    <a:pt x="4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4"/>
            <p:cNvSpPr/>
            <p:nvPr/>
          </p:nvSpPr>
          <p:spPr>
            <a:xfrm rot="4168206">
              <a:off x="272267" y="1721801"/>
              <a:ext cx="38525" cy="261803"/>
            </a:xfrm>
            <a:custGeom>
              <a:avLst/>
              <a:gdLst/>
              <a:ahLst/>
              <a:cxnLst/>
              <a:rect l="l" t="t" r="r" b="b"/>
              <a:pathLst>
                <a:path w="1541" h="10472" extrusionOk="0">
                  <a:moveTo>
                    <a:pt x="757" y="1375"/>
                  </a:moveTo>
                  <a:lnTo>
                    <a:pt x="757" y="1375"/>
                  </a:lnTo>
                  <a:cubicBezTo>
                    <a:pt x="970" y="2562"/>
                    <a:pt x="1029" y="3765"/>
                    <a:pt x="917" y="4968"/>
                  </a:cubicBezTo>
                  <a:cubicBezTo>
                    <a:pt x="844" y="5738"/>
                    <a:pt x="697" y="6544"/>
                    <a:pt x="514" y="7314"/>
                  </a:cubicBezTo>
                  <a:cubicBezTo>
                    <a:pt x="513" y="7317"/>
                    <a:pt x="512" y="7320"/>
                    <a:pt x="510" y="7323"/>
                  </a:cubicBezTo>
                  <a:lnTo>
                    <a:pt x="510" y="7323"/>
                  </a:lnTo>
                  <a:cubicBezTo>
                    <a:pt x="464" y="6662"/>
                    <a:pt x="441" y="5968"/>
                    <a:pt x="441" y="5298"/>
                  </a:cubicBezTo>
                  <a:cubicBezTo>
                    <a:pt x="441" y="3984"/>
                    <a:pt x="552" y="2671"/>
                    <a:pt x="757" y="1375"/>
                  </a:cubicBezTo>
                  <a:close/>
                  <a:moveTo>
                    <a:pt x="734" y="1"/>
                  </a:moveTo>
                  <a:cubicBezTo>
                    <a:pt x="642" y="1"/>
                    <a:pt x="551" y="56"/>
                    <a:pt x="514" y="166"/>
                  </a:cubicBezTo>
                  <a:cubicBezTo>
                    <a:pt x="148" y="1852"/>
                    <a:pt x="1" y="3575"/>
                    <a:pt x="38" y="5298"/>
                  </a:cubicBezTo>
                  <a:cubicBezTo>
                    <a:pt x="38" y="6141"/>
                    <a:pt x="74" y="7021"/>
                    <a:pt x="184" y="7864"/>
                  </a:cubicBezTo>
                  <a:cubicBezTo>
                    <a:pt x="197" y="8014"/>
                    <a:pt x="211" y="8163"/>
                    <a:pt x="228" y="8311"/>
                  </a:cubicBezTo>
                  <a:lnTo>
                    <a:pt x="228" y="8311"/>
                  </a:lnTo>
                  <a:cubicBezTo>
                    <a:pt x="152" y="8732"/>
                    <a:pt x="127" y="9159"/>
                    <a:pt x="148" y="9587"/>
                  </a:cubicBezTo>
                  <a:cubicBezTo>
                    <a:pt x="148" y="9752"/>
                    <a:pt x="267" y="9834"/>
                    <a:pt x="386" y="9834"/>
                  </a:cubicBezTo>
                  <a:cubicBezTo>
                    <a:pt x="424" y="9834"/>
                    <a:pt x="461" y="9826"/>
                    <a:pt x="495" y="9809"/>
                  </a:cubicBezTo>
                  <a:lnTo>
                    <a:pt x="495" y="9809"/>
                  </a:lnTo>
                  <a:cubicBezTo>
                    <a:pt x="545" y="10006"/>
                    <a:pt x="600" y="10201"/>
                    <a:pt x="661" y="10393"/>
                  </a:cubicBezTo>
                  <a:cubicBezTo>
                    <a:pt x="678" y="10444"/>
                    <a:pt x="726" y="10472"/>
                    <a:pt x="774" y="10472"/>
                  </a:cubicBezTo>
                  <a:cubicBezTo>
                    <a:pt x="828" y="10472"/>
                    <a:pt x="881" y="10435"/>
                    <a:pt x="881" y="10357"/>
                  </a:cubicBezTo>
                  <a:lnTo>
                    <a:pt x="881" y="10320"/>
                  </a:lnTo>
                  <a:cubicBezTo>
                    <a:pt x="822" y="9889"/>
                    <a:pt x="753" y="9449"/>
                    <a:pt x="690" y="9003"/>
                  </a:cubicBezTo>
                  <a:lnTo>
                    <a:pt x="690" y="9003"/>
                  </a:lnTo>
                  <a:cubicBezTo>
                    <a:pt x="773" y="8393"/>
                    <a:pt x="897" y="7788"/>
                    <a:pt x="1064" y="7204"/>
                  </a:cubicBezTo>
                  <a:cubicBezTo>
                    <a:pt x="1247" y="6434"/>
                    <a:pt x="1357" y="5664"/>
                    <a:pt x="1431" y="4858"/>
                  </a:cubicBezTo>
                  <a:cubicBezTo>
                    <a:pt x="1541" y="3282"/>
                    <a:pt x="1357" y="1705"/>
                    <a:pt x="954" y="166"/>
                  </a:cubicBezTo>
                  <a:cubicBezTo>
                    <a:pt x="917" y="56"/>
                    <a:pt x="826" y="1"/>
                    <a:pt x="7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4"/>
            <p:cNvSpPr/>
            <p:nvPr/>
          </p:nvSpPr>
          <p:spPr>
            <a:xfrm rot="4168206">
              <a:off x="2238" y="1645005"/>
              <a:ext cx="336904" cy="244378"/>
            </a:xfrm>
            <a:custGeom>
              <a:avLst/>
              <a:gdLst/>
              <a:ahLst/>
              <a:cxnLst/>
              <a:rect l="l" t="t" r="r" b="b"/>
              <a:pathLst>
                <a:path w="13476" h="9775" extrusionOk="0">
                  <a:moveTo>
                    <a:pt x="1793" y="925"/>
                  </a:moveTo>
                  <a:cubicBezTo>
                    <a:pt x="5163" y="1974"/>
                    <a:pt x="8204" y="3873"/>
                    <a:pt x="10574" y="6498"/>
                  </a:cubicBezTo>
                  <a:cubicBezTo>
                    <a:pt x="11302" y="7259"/>
                    <a:pt x="11940" y="8080"/>
                    <a:pt x="12516" y="8961"/>
                  </a:cubicBezTo>
                  <a:lnTo>
                    <a:pt x="12516" y="8961"/>
                  </a:lnTo>
                  <a:cubicBezTo>
                    <a:pt x="8852" y="7596"/>
                    <a:pt x="6232" y="4636"/>
                    <a:pt x="3315" y="2136"/>
                  </a:cubicBezTo>
                  <a:cubicBezTo>
                    <a:pt x="2828" y="1710"/>
                    <a:pt x="2319" y="1306"/>
                    <a:pt x="1793" y="925"/>
                  </a:cubicBezTo>
                  <a:close/>
                  <a:moveTo>
                    <a:pt x="12920" y="9101"/>
                  </a:moveTo>
                  <a:lnTo>
                    <a:pt x="12923" y="9105"/>
                  </a:lnTo>
                  <a:lnTo>
                    <a:pt x="12923" y="9105"/>
                  </a:lnTo>
                  <a:cubicBezTo>
                    <a:pt x="12923" y="9104"/>
                    <a:pt x="12922" y="9104"/>
                    <a:pt x="12921" y="9104"/>
                  </a:cubicBezTo>
                  <a:lnTo>
                    <a:pt x="12921" y="9104"/>
                  </a:lnTo>
                  <a:cubicBezTo>
                    <a:pt x="12921" y="9103"/>
                    <a:pt x="12920" y="9102"/>
                    <a:pt x="12920" y="9101"/>
                  </a:cubicBezTo>
                  <a:close/>
                  <a:moveTo>
                    <a:pt x="386" y="1"/>
                  </a:moveTo>
                  <a:cubicBezTo>
                    <a:pt x="136" y="1"/>
                    <a:pt x="1" y="355"/>
                    <a:pt x="236" y="523"/>
                  </a:cubicBezTo>
                  <a:cubicBezTo>
                    <a:pt x="3829" y="2686"/>
                    <a:pt x="6321" y="6132"/>
                    <a:pt x="9877" y="8331"/>
                  </a:cubicBezTo>
                  <a:cubicBezTo>
                    <a:pt x="10830" y="8954"/>
                    <a:pt x="11857" y="9431"/>
                    <a:pt x="12956" y="9761"/>
                  </a:cubicBezTo>
                  <a:cubicBezTo>
                    <a:pt x="12991" y="9770"/>
                    <a:pt x="13023" y="9774"/>
                    <a:pt x="13054" y="9774"/>
                  </a:cubicBezTo>
                  <a:cubicBezTo>
                    <a:pt x="13381" y="9774"/>
                    <a:pt x="13475" y="9275"/>
                    <a:pt x="13140" y="9174"/>
                  </a:cubicBezTo>
                  <a:cubicBezTo>
                    <a:pt x="13073" y="9153"/>
                    <a:pt x="13007" y="9132"/>
                    <a:pt x="12941" y="9110"/>
                  </a:cubicBezTo>
                  <a:lnTo>
                    <a:pt x="12941" y="9110"/>
                  </a:lnTo>
                  <a:cubicBezTo>
                    <a:pt x="10851" y="5494"/>
                    <a:pt x="7631" y="2682"/>
                    <a:pt x="3792" y="1073"/>
                  </a:cubicBezTo>
                  <a:cubicBezTo>
                    <a:pt x="2692" y="633"/>
                    <a:pt x="1592" y="266"/>
                    <a:pt x="456" y="10"/>
                  </a:cubicBezTo>
                  <a:cubicBezTo>
                    <a:pt x="432" y="4"/>
                    <a:pt x="409" y="1"/>
                    <a:pt x="3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4"/>
            <p:cNvSpPr/>
            <p:nvPr/>
          </p:nvSpPr>
          <p:spPr>
            <a:xfrm rot="4168206">
              <a:off x="172075" y="1815443"/>
              <a:ext cx="52251" cy="329404"/>
            </a:xfrm>
            <a:custGeom>
              <a:avLst/>
              <a:gdLst/>
              <a:ahLst/>
              <a:cxnLst/>
              <a:rect l="l" t="t" r="r" b="b"/>
              <a:pathLst>
                <a:path w="2090" h="13176" extrusionOk="0">
                  <a:moveTo>
                    <a:pt x="897" y="1697"/>
                  </a:moveTo>
                  <a:cubicBezTo>
                    <a:pt x="1435" y="4326"/>
                    <a:pt x="1524" y="7020"/>
                    <a:pt x="1210" y="9687"/>
                  </a:cubicBezTo>
                  <a:cubicBezTo>
                    <a:pt x="1147" y="10271"/>
                    <a:pt x="1049" y="10854"/>
                    <a:pt x="936" y="11438"/>
                  </a:cubicBezTo>
                  <a:lnTo>
                    <a:pt x="936" y="11438"/>
                  </a:lnTo>
                  <a:cubicBezTo>
                    <a:pt x="827" y="10793"/>
                    <a:pt x="729" y="10148"/>
                    <a:pt x="660" y="9504"/>
                  </a:cubicBezTo>
                  <a:cubicBezTo>
                    <a:pt x="587" y="8514"/>
                    <a:pt x="513" y="7488"/>
                    <a:pt x="513" y="6461"/>
                  </a:cubicBezTo>
                  <a:cubicBezTo>
                    <a:pt x="513" y="4862"/>
                    <a:pt x="647" y="3262"/>
                    <a:pt x="897" y="1697"/>
                  </a:cubicBezTo>
                  <a:close/>
                  <a:moveTo>
                    <a:pt x="880" y="0"/>
                  </a:moveTo>
                  <a:cubicBezTo>
                    <a:pt x="770" y="0"/>
                    <a:pt x="660" y="64"/>
                    <a:pt x="623" y="193"/>
                  </a:cubicBezTo>
                  <a:cubicBezTo>
                    <a:pt x="184" y="2246"/>
                    <a:pt x="0" y="4335"/>
                    <a:pt x="0" y="6461"/>
                  </a:cubicBezTo>
                  <a:cubicBezTo>
                    <a:pt x="0" y="8514"/>
                    <a:pt x="212" y="10566"/>
                    <a:pt x="706" y="12550"/>
                  </a:cubicBezTo>
                  <a:lnTo>
                    <a:pt x="706" y="12550"/>
                  </a:lnTo>
                  <a:cubicBezTo>
                    <a:pt x="691" y="12622"/>
                    <a:pt x="676" y="12694"/>
                    <a:pt x="660" y="12766"/>
                  </a:cubicBezTo>
                  <a:cubicBezTo>
                    <a:pt x="593" y="13012"/>
                    <a:pt x="784" y="13176"/>
                    <a:pt x="969" y="13176"/>
                  </a:cubicBezTo>
                  <a:cubicBezTo>
                    <a:pt x="1087" y="13176"/>
                    <a:pt x="1204" y="13108"/>
                    <a:pt x="1247" y="12950"/>
                  </a:cubicBezTo>
                  <a:cubicBezTo>
                    <a:pt x="1833" y="10860"/>
                    <a:pt x="2090" y="8697"/>
                    <a:pt x="2016" y="6571"/>
                  </a:cubicBezTo>
                  <a:cubicBezTo>
                    <a:pt x="1980" y="4408"/>
                    <a:pt x="1686" y="2282"/>
                    <a:pt x="1137" y="193"/>
                  </a:cubicBezTo>
                  <a:cubicBezTo>
                    <a:pt x="1100" y="64"/>
                    <a:pt x="990" y="0"/>
                    <a:pt x="8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4"/>
            <p:cNvSpPr/>
            <p:nvPr/>
          </p:nvSpPr>
          <p:spPr>
            <a:xfrm rot="4168206">
              <a:off x="392956" y="1280242"/>
              <a:ext cx="236053" cy="618007"/>
            </a:xfrm>
            <a:custGeom>
              <a:avLst/>
              <a:gdLst/>
              <a:ahLst/>
              <a:cxnLst/>
              <a:rect l="l" t="t" r="r" b="b"/>
              <a:pathLst>
                <a:path w="9442" h="24720" extrusionOk="0">
                  <a:moveTo>
                    <a:pt x="1334" y="1388"/>
                  </a:moveTo>
                  <a:cubicBezTo>
                    <a:pt x="2725" y="4292"/>
                    <a:pt x="4104" y="7184"/>
                    <a:pt x="5096" y="10225"/>
                  </a:cubicBezTo>
                  <a:cubicBezTo>
                    <a:pt x="5645" y="11875"/>
                    <a:pt x="6049" y="13598"/>
                    <a:pt x="6342" y="15358"/>
                  </a:cubicBezTo>
                  <a:cubicBezTo>
                    <a:pt x="6546" y="16787"/>
                    <a:pt x="6624" y="18248"/>
                    <a:pt x="6839" y="19681"/>
                  </a:cubicBezTo>
                  <a:lnTo>
                    <a:pt x="6839" y="19681"/>
                  </a:lnTo>
                  <a:cubicBezTo>
                    <a:pt x="6595" y="19180"/>
                    <a:pt x="6306" y="18693"/>
                    <a:pt x="6012" y="18217"/>
                  </a:cubicBezTo>
                  <a:cubicBezTo>
                    <a:pt x="5169" y="16934"/>
                    <a:pt x="4436" y="15614"/>
                    <a:pt x="3776" y="14221"/>
                  </a:cubicBezTo>
                  <a:cubicBezTo>
                    <a:pt x="2456" y="11472"/>
                    <a:pt x="1613" y="8502"/>
                    <a:pt x="1320" y="5497"/>
                  </a:cubicBezTo>
                  <a:cubicBezTo>
                    <a:pt x="1173" y="4121"/>
                    <a:pt x="1191" y="2745"/>
                    <a:pt x="1334" y="1388"/>
                  </a:cubicBezTo>
                  <a:close/>
                  <a:moveTo>
                    <a:pt x="1153" y="0"/>
                  </a:moveTo>
                  <a:cubicBezTo>
                    <a:pt x="1009" y="0"/>
                    <a:pt x="864" y="75"/>
                    <a:pt x="843" y="218"/>
                  </a:cubicBezTo>
                  <a:cubicBezTo>
                    <a:pt x="0" y="6266"/>
                    <a:pt x="1760" y="12498"/>
                    <a:pt x="5059" y="17630"/>
                  </a:cubicBezTo>
                  <a:cubicBezTo>
                    <a:pt x="5975" y="19060"/>
                    <a:pt x="7185" y="20490"/>
                    <a:pt x="7295" y="22286"/>
                  </a:cubicBezTo>
                  <a:cubicBezTo>
                    <a:pt x="7295" y="22359"/>
                    <a:pt x="7350" y="22396"/>
                    <a:pt x="7405" y="22396"/>
                  </a:cubicBezTo>
                  <a:cubicBezTo>
                    <a:pt x="7425" y="22396"/>
                    <a:pt x="7444" y="22391"/>
                    <a:pt x="7462" y="22382"/>
                  </a:cubicBezTo>
                  <a:lnTo>
                    <a:pt x="7462" y="22382"/>
                  </a:lnTo>
                  <a:cubicBezTo>
                    <a:pt x="7467" y="22399"/>
                    <a:pt x="7473" y="22416"/>
                    <a:pt x="7478" y="22433"/>
                  </a:cubicBezTo>
                  <a:cubicBezTo>
                    <a:pt x="7808" y="23239"/>
                    <a:pt x="8248" y="23972"/>
                    <a:pt x="8798" y="24632"/>
                  </a:cubicBezTo>
                  <a:cubicBezTo>
                    <a:pt x="8851" y="24693"/>
                    <a:pt x="8918" y="24719"/>
                    <a:pt x="8987" y="24719"/>
                  </a:cubicBezTo>
                  <a:cubicBezTo>
                    <a:pt x="9206" y="24719"/>
                    <a:pt x="9442" y="24461"/>
                    <a:pt x="9275" y="24265"/>
                  </a:cubicBezTo>
                  <a:cubicBezTo>
                    <a:pt x="8432" y="23019"/>
                    <a:pt x="7882" y="21626"/>
                    <a:pt x="7662" y="20123"/>
                  </a:cubicBezTo>
                  <a:cubicBezTo>
                    <a:pt x="7368" y="18620"/>
                    <a:pt x="7295" y="17080"/>
                    <a:pt x="7075" y="15577"/>
                  </a:cubicBezTo>
                  <a:cubicBezTo>
                    <a:pt x="6525" y="12132"/>
                    <a:pt x="5499" y="8759"/>
                    <a:pt x="3996" y="5570"/>
                  </a:cubicBezTo>
                  <a:cubicBezTo>
                    <a:pt x="3189" y="3737"/>
                    <a:pt x="2310" y="1941"/>
                    <a:pt x="1430" y="144"/>
                  </a:cubicBezTo>
                  <a:cubicBezTo>
                    <a:pt x="1381" y="47"/>
                    <a:pt x="1268" y="0"/>
                    <a:pt x="1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2" name="Google Shape;1202;p34"/>
          <p:cNvSpPr/>
          <p:nvPr/>
        </p:nvSpPr>
        <p:spPr>
          <a:xfrm rot="5006909">
            <a:off x="7794667" y="1453642"/>
            <a:ext cx="2127165" cy="1555297"/>
          </a:xfrm>
          <a:custGeom>
            <a:avLst/>
            <a:gdLst/>
            <a:ahLst/>
            <a:cxnLst/>
            <a:rect l="l" t="t" r="r" b="b"/>
            <a:pathLst>
              <a:path w="85084" h="62210" extrusionOk="0">
                <a:moveTo>
                  <a:pt x="1" y="1"/>
                </a:moveTo>
                <a:lnTo>
                  <a:pt x="1" y="221"/>
                </a:lnTo>
                <a:lnTo>
                  <a:pt x="1064" y="1430"/>
                </a:lnTo>
                <a:cubicBezTo>
                  <a:pt x="3740" y="4400"/>
                  <a:pt x="6489" y="7479"/>
                  <a:pt x="8432" y="11035"/>
                </a:cubicBezTo>
                <a:cubicBezTo>
                  <a:pt x="10265" y="14444"/>
                  <a:pt x="11401" y="18256"/>
                  <a:pt x="12464" y="21886"/>
                </a:cubicBezTo>
                <a:cubicBezTo>
                  <a:pt x="14774" y="29987"/>
                  <a:pt x="17193" y="38345"/>
                  <a:pt x="18146" y="46850"/>
                </a:cubicBezTo>
                <a:cubicBezTo>
                  <a:pt x="18220" y="47290"/>
                  <a:pt x="18256" y="47803"/>
                  <a:pt x="18330" y="48279"/>
                </a:cubicBezTo>
                <a:cubicBezTo>
                  <a:pt x="18623" y="51065"/>
                  <a:pt x="18916" y="53961"/>
                  <a:pt x="20089" y="56527"/>
                </a:cubicBezTo>
                <a:cubicBezTo>
                  <a:pt x="20749" y="58067"/>
                  <a:pt x="21775" y="59423"/>
                  <a:pt x="23095" y="60523"/>
                </a:cubicBezTo>
                <a:cubicBezTo>
                  <a:pt x="24342" y="61549"/>
                  <a:pt x="25918" y="62136"/>
                  <a:pt x="27531" y="62209"/>
                </a:cubicBezTo>
                <a:lnTo>
                  <a:pt x="27604" y="62209"/>
                </a:lnTo>
                <a:cubicBezTo>
                  <a:pt x="31930" y="62136"/>
                  <a:pt x="34789" y="58030"/>
                  <a:pt x="37062" y="53998"/>
                </a:cubicBezTo>
                <a:cubicBezTo>
                  <a:pt x="39005" y="50515"/>
                  <a:pt x="41021" y="46886"/>
                  <a:pt x="42451" y="43001"/>
                </a:cubicBezTo>
                <a:cubicBezTo>
                  <a:pt x="43770" y="39371"/>
                  <a:pt x="44540" y="35522"/>
                  <a:pt x="45310" y="31783"/>
                </a:cubicBezTo>
                <a:cubicBezTo>
                  <a:pt x="45750" y="29620"/>
                  <a:pt x="46226" y="27348"/>
                  <a:pt x="46740" y="25148"/>
                </a:cubicBezTo>
                <a:cubicBezTo>
                  <a:pt x="46960" y="24085"/>
                  <a:pt x="47399" y="23059"/>
                  <a:pt x="48059" y="22179"/>
                </a:cubicBezTo>
                <a:cubicBezTo>
                  <a:pt x="48792" y="21336"/>
                  <a:pt x="49892" y="20859"/>
                  <a:pt x="50845" y="20419"/>
                </a:cubicBezTo>
                <a:lnTo>
                  <a:pt x="85047" y="5316"/>
                </a:lnTo>
                <a:lnTo>
                  <a:pt x="85084" y="5170"/>
                </a:lnTo>
                <a:lnTo>
                  <a:pt x="85084" y="5170"/>
                </a:lnTo>
                <a:lnTo>
                  <a:pt x="50809" y="20309"/>
                </a:lnTo>
                <a:cubicBezTo>
                  <a:pt x="49819" y="20749"/>
                  <a:pt x="48719" y="21226"/>
                  <a:pt x="47949" y="22105"/>
                </a:cubicBezTo>
                <a:cubicBezTo>
                  <a:pt x="47289" y="22985"/>
                  <a:pt x="46850" y="24012"/>
                  <a:pt x="46630" y="25111"/>
                </a:cubicBezTo>
                <a:cubicBezTo>
                  <a:pt x="46080" y="27311"/>
                  <a:pt x="45603" y="29584"/>
                  <a:pt x="45163" y="31747"/>
                </a:cubicBezTo>
                <a:cubicBezTo>
                  <a:pt x="44430" y="35486"/>
                  <a:pt x="43660" y="39335"/>
                  <a:pt x="42304" y="42964"/>
                </a:cubicBezTo>
                <a:cubicBezTo>
                  <a:pt x="40948" y="46813"/>
                  <a:pt x="38895" y="50405"/>
                  <a:pt x="36952" y="53925"/>
                </a:cubicBezTo>
                <a:cubicBezTo>
                  <a:pt x="34716" y="57920"/>
                  <a:pt x="31856" y="61989"/>
                  <a:pt x="27604" y="62026"/>
                </a:cubicBezTo>
                <a:lnTo>
                  <a:pt x="27567" y="62026"/>
                </a:lnTo>
                <a:cubicBezTo>
                  <a:pt x="25111" y="62026"/>
                  <a:pt x="21922" y="60303"/>
                  <a:pt x="20236" y="56454"/>
                </a:cubicBezTo>
                <a:cubicBezTo>
                  <a:pt x="19099" y="53888"/>
                  <a:pt x="18769" y="50992"/>
                  <a:pt x="18476" y="48206"/>
                </a:cubicBezTo>
                <a:cubicBezTo>
                  <a:pt x="18440" y="47766"/>
                  <a:pt x="18366" y="47253"/>
                  <a:pt x="18330" y="46776"/>
                </a:cubicBezTo>
                <a:cubicBezTo>
                  <a:pt x="17340" y="38272"/>
                  <a:pt x="14920" y="29914"/>
                  <a:pt x="12611" y="21812"/>
                </a:cubicBezTo>
                <a:cubicBezTo>
                  <a:pt x="11548" y="18146"/>
                  <a:pt x="10448" y="14371"/>
                  <a:pt x="8579" y="10925"/>
                </a:cubicBezTo>
                <a:cubicBezTo>
                  <a:pt x="6636" y="7369"/>
                  <a:pt x="3886" y="4290"/>
                  <a:pt x="1210" y="1320"/>
                </a:cubicBezTo>
                <a:lnTo>
                  <a:pt x="1"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4"/>
          <p:cNvSpPr/>
          <p:nvPr/>
        </p:nvSpPr>
        <p:spPr>
          <a:xfrm flipH="1">
            <a:off x="229281" y="4864400"/>
            <a:ext cx="4715411" cy="788473"/>
          </a:xfrm>
          <a:custGeom>
            <a:avLst/>
            <a:gdLst/>
            <a:ahLst/>
            <a:cxnLst/>
            <a:rect l="l" t="t" r="r" b="b"/>
            <a:pathLst>
              <a:path w="85085" h="35856" extrusionOk="0">
                <a:moveTo>
                  <a:pt x="21963" y="0"/>
                </a:moveTo>
                <a:cubicBezTo>
                  <a:pt x="20489" y="0"/>
                  <a:pt x="19021" y="128"/>
                  <a:pt x="17560" y="444"/>
                </a:cubicBezTo>
                <a:cubicBezTo>
                  <a:pt x="11658" y="1763"/>
                  <a:pt x="6819" y="5942"/>
                  <a:pt x="3007" y="10671"/>
                </a:cubicBezTo>
                <a:cubicBezTo>
                  <a:pt x="1980" y="11954"/>
                  <a:pt x="954" y="13311"/>
                  <a:pt x="1" y="14704"/>
                </a:cubicBezTo>
                <a:lnTo>
                  <a:pt x="1" y="35855"/>
                </a:lnTo>
                <a:lnTo>
                  <a:pt x="85084" y="35855"/>
                </a:lnTo>
                <a:lnTo>
                  <a:pt x="85084" y="13494"/>
                </a:lnTo>
                <a:cubicBezTo>
                  <a:pt x="81602" y="11111"/>
                  <a:pt x="77973" y="8948"/>
                  <a:pt x="74233" y="7079"/>
                </a:cubicBezTo>
                <a:cubicBezTo>
                  <a:pt x="69285" y="4476"/>
                  <a:pt x="64152" y="1947"/>
                  <a:pt x="58617" y="1323"/>
                </a:cubicBezTo>
                <a:cubicBezTo>
                  <a:pt x="57606" y="1211"/>
                  <a:pt x="56597" y="1165"/>
                  <a:pt x="55588" y="1165"/>
                </a:cubicBezTo>
                <a:cubicBezTo>
                  <a:pt x="50695" y="1165"/>
                  <a:pt x="45815" y="2258"/>
                  <a:pt x="40893" y="2258"/>
                </a:cubicBezTo>
                <a:cubicBezTo>
                  <a:pt x="40533" y="2258"/>
                  <a:pt x="40172" y="2252"/>
                  <a:pt x="39811" y="2240"/>
                </a:cubicBezTo>
                <a:cubicBezTo>
                  <a:pt x="33831" y="2035"/>
                  <a:pt x="27850" y="0"/>
                  <a:pt x="21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chemeClr val="accent2"/>
        </a:solidFill>
        <a:effectLst/>
      </p:bgPr>
    </p:bg>
    <p:spTree>
      <p:nvGrpSpPr>
        <p:cNvPr id="1" name="Shape 1276"/>
        <p:cNvGrpSpPr/>
        <p:nvPr/>
      </p:nvGrpSpPr>
      <p:grpSpPr>
        <a:xfrm>
          <a:off x="0" y="0"/>
          <a:ext cx="0" cy="0"/>
          <a:chOff x="0" y="0"/>
          <a:chExt cx="0" cy="0"/>
        </a:xfrm>
      </p:grpSpPr>
      <p:sp>
        <p:nvSpPr>
          <p:cNvPr id="1277" name="Google Shape;1277;p36"/>
          <p:cNvSpPr/>
          <p:nvPr/>
        </p:nvSpPr>
        <p:spPr>
          <a:xfrm>
            <a:off x="5080174" y="4349472"/>
            <a:ext cx="4560131" cy="978958"/>
          </a:xfrm>
          <a:custGeom>
            <a:avLst/>
            <a:gdLst/>
            <a:ahLst/>
            <a:cxnLst/>
            <a:rect l="l" t="t" r="r" b="b"/>
            <a:pathLst>
              <a:path w="85085" h="35856" extrusionOk="0">
                <a:moveTo>
                  <a:pt x="21963" y="0"/>
                </a:moveTo>
                <a:cubicBezTo>
                  <a:pt x="20489" y="0"/>
                  <a:pt x="19021" y="128"/>
                  <a:pt x="17560" y="444"/>
                </a:cubicBezTo>
                <a:cubicBezTo>
                  <a:pt x="11658" y="1763"/>
                  <a:pt x="6819" y="5942"/>
                  <a:pt x="3007" y="10671"/>
                </a:cubicBezTo>
                <a:cubicBezTo>
                  <a:pt x="1980" y="11954"/>
                  <a:pt x="954" y="13311"/>
                  <a:pt x="1" y="14704"/>
                </a:cubicBezTo>
                <a:lnTo>
                  <a:pt x="1" y="35855"/>
                </a:lnTo>
                <a:lnTo>
                  <a:pt x="85084" y="35855"/>
                </a:lnTo>
                <a:lnTo>
                  <a:pt x="85084" y="13494"/>
                </a:lnTo>
                <a:cubicBezTo>
                  <a:pt x="81602" y="11111"/>
                  <a:pt x="77973" y="8948"/>
                  <a:pt x="74233" y="7079"/>
                </a:cubicBezTo>
                <a:cubicBezTo>
                  <a:pt x="69285" y="4476"/>
                  <a:pt x="64152" y="1947"/>
                  <a:pt x="58617" y="1323"/>
                </a:cubicBezTo>
                <a:cubicBezTo>
                  <a:pt x="57606" y="1211"/>
                  <a:pt x="56597" y="1165"/>
                  <a:pt x="55588" y="1165"/>
                </a:cubicBezTo>
                <a:cubicBezTo>
                  <a:pt x="50695" y="1165"/>
                  <a:pt x="45815" y="2258"/>
                  <a:pt x="40893" y="2258"/>
                </a:cubicBezTo>
                <a:cubicBezTo>
                  <a:pt x="40533" y="2258"/>
                  <a:pt x="40172" y="2252"/>
                  <a:pt x="39811" y="2240"/>
                </a:cubicBezTo>
                <a:cubicBezTo>
                  <a:pt x="33831" y="2035"/>
                  <a:pt x="27850" y="0"/>
                  <a:pt x="21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6"/>
          <p:cNvSpPr/>
          <p:nvPr/>
        </p:nvSpPr>
        <p:spPr>
          <a:xfrm rot="4526122">
            <a:off x="6282160" y="3405557"/>
            <a:ext cx="1725018" cy="1024247"/>
          </a:xfrm>
          <a:custGeom>
            <a:avLst/>
            <a:gdLst/>
            <a:ahLst/>
            <a:cxnLst/>
            <a:rect l="l" t="t" r="r" b="b"/>
            <a:pathLst>
              <a:path w="52789" h="31344" extrusionOk="0">
                <a:moveTo>
                  <a:pt x="1" y="1"/>
                </a:moveTo>
                <a:lnTo>
                  <a:pt x="1" y="18587"/>
                </a:lnTo>
                <a:cubicBezTo>
                  <a:pt x="5866" y="19393"/>
                  <a:pt x="11621" y="21043"/>
                  <a:pt x="16680" y="24122"/>
                </a:cubicBezTo>
                <a:cubicBezTo>
                  <a:pt x="19759" y="25991"/>
                  <a:pt x="22509" y="28448"/>
                  <a:pt x="24671" y="31344"/>
                </a:cubicBezTo>
                <a:lnTo>
                  <a:pt x="52788" y="31344"/>
                </a:lnTo>
                <a:cubicBezTo>
                  <a:pt x="47546" y="20786"/>
                  <a:pt x="36915" y="13418"/>
                  <a:pt x="26138" y="8249"/>
                </a:cubicBezTo>
                <a:cubicBezTo>
                  <a:pt x="23498" y="6966"/>
                  <a:pt x="20786" y="5830"/>
                  <a:pt x="18073" y="4767"/>
                </a:cubicBezTo>
                <a:cubicBezTo>
                  <a:pt x="13234" y="2897"/>
                  <a:pt x="8249" y="1467"/>
                  <a:pt x="3153" y="588"/>
                </a:cubicBezTo>
                <a:cubicBezTo>
                  <a:pt x="2163" y="404"/>
                  <a:pt x="1100" y="18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6"/>
          <p:cNvSpPr/>
          <p:nvPr/>
        </p:nvSpPr>
        <p:spPr>
          <a:xfrm rot="-5113953">
            <a:off x="913876" y="4032650"/>
            <a:ext cx="1169735" cy="588417"/>
          </a:xfrm>
          <a:custGeom>
            <a:avLst/>
            <a:gdLst/>
            <a:ahLst/>
            <a:cxnLst/>
            <a:rect l="l" t="t" r="r" b="b"/>
            <a:pathLst>
              <a:path w="46796" h="23540" extrusionOk="0">
                <a:moveTo>
                  <a:pt x="32976" y="1448"/>
                </a:moveTo>
                <a:lnTo>
                  <a:pt x="32976" y="1448"/>
                </a:lnTo>
                <a:cubicBezTo>
                  <a:pt x="32682" y="1814"/>
                  <a:pt x="32426" y="2217"/>
                  <a:pt x="32206" y="2621"/>
                </a:cubicBezTo>
                <a:cubicBezTo>
                  <a:pt x="31913" y="3134"/>
                  <a:pt x="31656" y="3610"/>
                  <a:pt x="31363" y="4124"/>
                </a:cubicBezTo>
                <a:cubicBezTo>
                  <a:pt x="31106" y="4600"/>
                  <a:pt x="30813" y="5077"/>
                  <a:pt x="30446" y="5517"/>
                </a:cubicBezTo>
                <a:cubicBezTo>
                  <a:pt x="29823" y="6433"/>
                  <a:pt x="29090" y="7276"/>
                  <a:pt x="28320" y="8083"/>
                </a:cubicBezTo>
                <a:cubicBezTo>
                  <a:pt x="27550" y="8853"/>
                  <a:pt x="26707" y="9586"/>
                  <a:pt x="25791" y="10246"/>
                </a:cubicBezTo>
                <a:cubicBezTo>
                  <a:pt x="24911" y="10869"/>
                  <a:pt x="23994" y="11419"/>
                  <a:pt x="23041" y="11932"/>
                </a:cubicBezTo>
                <a:cubicBezTo>
                  <a:pt x="23555" y="11162"/>
                  <a:pt x="24068" y="10392"/>
                  <a:pt x="24618" y="9696"/>
                </a:cubicBezTo>
                <a:cubicBezTo>
                  <a:pt x="25314" y="8853"/>
                  <a:pt x="26011" y="8009"/>
                  <a:pt x="26744" y="7203"/>
                </a:cubicBezTo>
                <a:cubicBezTo>
                  <a:pt x="27514" y="6396"/>
                  <a:pt x="28283" y="5627"/>
                  <a:pt x="29090" y="4857"/>
                </a:cubicBezTo>
                <a:cubicBezTo>
                  <a:pt x="29896" y="4087"/>
                  <a:pt x="30703" y="3354"/>
                  <a:pt x="31546" y="2621"/>
                </a:cubicBezTo>
                <a:cubicBezTo>
                  <a:pt x="32023" y="2217"/>
                  <a:pt x="32462" y="1814"/>
                  <a:pt x="32976" y="1448"/>
                </a:cubicBezTo>
                <a:close/>
                <a:moveTo>
                  <a:pt x="46026" y="7826"/>
                </a:moveTo>
                <a:lnTo>
                  <a:pt x="46026" y="7826"/>
                </a:lnTo>
                <a:cubicBezTo>
                  <a:pt x="43350" y="9182"/>
                  <a:pt x="40491" y="10282"/>
                  <a:pt x="37595" y="11052"/>
                </a:cubicBezTo>
                <a:cubicBezTo>
                  <a:pt x="34479" y="11858"/>
                  <a:pt x="31253" y="12335"/>
                  <a:pt x="28027" y="12445"/>
                </a:cubicBezTo>
                <a:cubicBezTo>
                  <a:pt x="27633" y="12454"/>
                  <a:pt x="27236" y="12459"/>
                  <a:pt x="26839" y="12459"/>
                </a:cubicBezTo>
                <a:cubicBezTo>
                  <a:pt x="25646" y="12459"/>
                  <a:pt x="24443" y="12418"/>
                  <a:pt x="23261" y="12335"/>
                </a:cubicBezTo>
                <a:cubicBezTo>
                  <a:pt x="24288" y="11968"/>
                  <a:pt x="25314" y="11675"/>
                  <a:pt x="26341" y="11345"/>
                </a:cubicBezTo>
                <a:cubicBezTo>
                  <a:pt x="29456" y="10429"/>
                  <a:pt x="32609" y="9659"/>
                  <a:pt x="35798" y="9072"/>
                </a:cubicBezTo>
                <a:cubicBezTo>
                  <a:pt x="38988" y="8486"/>
                  <a:pt x="42213" y="8046"/>
                  <a:pt x="45476" y="7863"/>
                </a:cubicBezTo>
                <a:lnTo>
                  <a:pt x="46026" y="7826"/>
                </a:lnTo>
                <a:close/>
                <a:moveTo>
                  <a:pt x="25754" y="2034"/>
                </a:moveTo>
                <a:lnTo>
                  <a:pt x="25754" y="2034"/>
                </a:lnTo>
                <a:cubicBezTo>
                  <a:pt x="25204" y="3391"/>
                  <a:pt x="24618" y="4784"/>
                  <a:pt x="23958" y="6103"/>
                </a:cubicBezTo>
                <a:cubicBezTo>
                  <a:pt x="23151" y="7753"/>
                  <a:pt x="22235" y="9329"/>
                  <a:pt x="21208" y="10832"/>
                </a:cubicBezTo>
                <a:cubicBezTo>
                  <a:pt x="20732" y="11565"/>
                  <a:pt x="20219" y="12262"/>
                  <a:pt x="19705" y="12995"/>
                </a:cubicBezTo>
                <a:cubicBezTo>
                  <a:pt x="20035" y="11345"/>
                  <a:pt x="20585" y="9769"/>
                  <a:pt x="21318" y="8266"/>
                </a:cubicBezTo>
                <a:cubicBezTo>
                  <a:pt x="21722" y="7460"/>
                  <a:pt x="22162" y="6653"/>
                  <a:pt x="22675" y="5883"/>
                </a:cubicBezTo>
                <a:cubicBezTo>
                  <a:pt x="23225" y="5113"/>
                  <a:pt x="23774" y="4380"/>
                  <a:pt x="24398" y="3684"/>
                </a:cubicBezTo>
                <a:cubicBezTo>
                  <a:pt x="24838" y="3134"/>
                  <a:pt x="25314" y="2584"/>
                  <a:pt x="25754" y="2034"/>
                </a:cubicBezTo>
                <a:close/>
                <a:moveTo>
                  <a:pt x="20145" y="1191"/>
                </a:moveTo>
                <a:cubicBezTo>
                  <a:pt x="19925" y="2144"/>
                  <a:pt x="19705" y="3097"/>
                  <a:pt x="19449" y="4014"/>
                </a:cubicBezTo>
                <a:cubicBezTo>
                  <a:pt x="19119" y="5150"/>
                  <a:pt x="18752" y="6250"/>
                  <a:pt x="18349" y="7313"/>
                </a:cubicBezTo>
                <a:cubicBezTo>
                  <a:pt x="17946" y="8376"/>
                  <a:pt x="17506" y="9439"/>
                  <a:pt x="16993" y="10465"/>
                </a:cubicBezTo>
                <a:cubicBezTo>
                  <a:pt x="16443" y="11455"/>
                  <a:pt x="15893" y="12445"/>
                  <a:pt x="15233" y="13398"/>
                </a:cubicBezTo>
                <a:cubicBezTo>
                  <a:pt x="14647" y="14241"/>
                  <a:pt x="14023" y="15084"/>
                  <a:pt x="13327" y="15854"/>
                </a:cubicBezTo>
                <a:cubicBezTo>
                  <a:pt x="13547" y="14864"/>
                  <a:pt x="13767" y="13875"/>
                  <a:pt x="14060" y="12958"/>
                </a:cubicBezTo>
                <a:cubicBezTo>
                  <a:pt x="14353" y="11858"/>
                  <a:pt x="14720" y="10795"/>
                  <a:pt x="15160" y="9769"/>
                </a:cubicBezTo>
                <a:cubicBezTo>
                  <a:pt x="15600" y="8706"/>
                  <a:pt x="16040" y="7679"/>
                  <a:pt x="16516" y="6726"/>
                </a:cubicBezTo>
                <a:cubicBezTo>
                  <a:pt x="17029" y="5700"/>
                  <a:pt x="17616" y="4747"/>
                  <a:pt x="18239" y="3830"/>
                </a:cubicBezTo>
                <a:cubicBezTo>
                  <a:pt x="18532" y="3354"/>
                  <a:pt x="18862" y="2914"/>
                  <a:pt x="19192" y="2437"/>
                </a:cubicBezTo>
                <a:cubicBezTo>
                  <a:pt x="19522" y="1998"/>
                  <a:pt x="19779" y="1594"/>
                  <a:pt x="20145" y="1191"/>
                </a:cubicBezTo>
                <a:close/>
                <a:moveTo>
                  <a:pt x="22073" y="13485"/>
                </a:moveTo>
                <a:cubicBezTo>
                  <a:pt x="22652" y="13485"/>
                  <a:pt x="23232" y="13513"/>
                  <a:pt x="23811" y="13581"/>
                </a:cubicBezTo>
                <a:cubicBezTo>
                  <a:pt x="25387" y="13728"/>
                  <a:pt x="26964" y="13911"/>
                  <a:pt x="28540" y="14131"/>
                </a:cubicBezTo>
                <a:cubicBezTo>
                  <a:pt x="30116" y="14351"/>
                  <a:pt x="31656" y="14645"/>
                  <a:pt x="33196" y="14938"/>
                </a:cubicBezTo>
                <a:cubicBezTo>
                  <a:pt x="34772" y="15231"/>
                  <a:pt x="36275" y="15598"/>
                  <a:pt x="37778" y="16001"/>
                </a:cubicBezTo>
                <a:cubicBezTo>
                  <a:pt x="39281" y="16367"/>
                  <a:pt x="40747" y="16807"/>
                  <a:pt x="42177" y="17247"/>
                </a:cubicBezTo>
                <a:cubicBezTo>
                  <a:pt x="40894" y="17247"/>
                  <a:pt x="39611" y="17247"/>
                  <a:pt x="38291" y="17211"/>
                </a:cubicBezTo>
                <a:cubicBezTo>
                  <a:pt x="36751" y="17137"/>
                  <a:pt x="35212" y="17027"/>
                  <a:pt x="33635" y="16844"/>
                </a:cubicBezTo>
                <a:cubicBezTo>
                  <a:pt x="32096" y="16697"/>
                  <a:pt x="30593" y="16477"/>
                  <a:pt x="29053" y="16184"/>
                </a:cubicBezTo>
                <a:cubicBezTo>
                  <a:pt x="27550" y="15891"/>
                  <a:pt x="26047" y="15524"/>
                  <a:pt x="24581" y="15121"/>
                </a:cubicBezTo>
                <a:cubicBezTo>
                  <a:pt x="23078" y="14681"/>
                  <a:pt x="21612" y="14205"/>
                  <a:pt x="20145" y="13618"/>
                </a:cubicBezTo>
                <a:lnTo>
                  <a:pt x="20072" y="13581"/>
                </a:lnTo>
                <a:cubicBezTo>
                  <a:pt x="20739" y="13523"/>
                  <a:pt x="21406" y="13485"/>
                  <a:pt x="22073" y="13485"/>
                </a:cubicBezTo>
                <a:close/>
                <a:moveTo>
                  <a:pt x="14353" y="3794"/>
                </a:moveTo>
                <a:cubicBezTo>
                  <a:pt x="14243" y="4490"/>
                  <a:pt x="14133" y="5187"/>
                  <a:pt x="13950" y="5883"/>
                </a:cubicBezTo>
                <a:cubicBezTo>
                  <a:pt x="13730" y="6946"/>
                  <a:pt x="13437" y="7973"/>
                  <a:pt x="13107" y="8999"/>
                </a:cubicBezTo>
                <a:cubicBezTo>
                  <a:pt x="12814" y="10026"/>
                  <a:pt x="12447" y="11015"/>
                  <a:pt x="12044" y="12005"/>
                </a:cubicBezTo>
                <a:cubicBezTo>
                  <a:pt x="11604" y="12995"/>
                  <a:pt x="11164" y="13985"/>
                  <a:pt x="10688" y="14938"/>
                </a:cubicBezTo>
                <a:cubicBezTo>
                  <a:pt x="10174" y="15891"/>
                  <a:pt x="9661" y="16807"/>
                  <a:pt x="9111" y="17724"/>
                </a:cubicBezTo>
                <a:cubicBezTo>
                  <a:pt x="9045" y="17757"/>
                  <a:pt x="9009" y="17790"/>
                  <a:pt x="8976" y="17849"/>
                </a:cubicBezTo>
                <a:lnTo>
                  <a:pt x="8976" y="17849"/>
                </a:lnTo>
                <a:cubicBezTo>
                  <a:pt x="9747" y="13838"/>
                  <a:pt x="11063" y="9972"/>
                  <a:pt x="12924" y="6360"/>
                </a:cubicBezTo>
                <a:cubicBezTo>
                  <a:pt x="13400" y="5480"/>
                  <a:pt x="13840" y="4637"/>
                  <a:pt x="14353" y="3794"/>
                </a:cubicBezTo>
                <a:close/>
                <a:moveTo>
                  <a:pt x="16296" y="15084"/>
                </a:moveTo>
                <a:cubicBezTo>
                  <a:pt x="17433" y="15084"/>
                  <a:pt x="18532" y="15231"/>
                  <a:pt x="19632" y="15488"/>
                </a:cubicBezTo>
                <a:cubicBezTo>
                  <a:pt x="21098" y="15818"/>
                  <a:pt x="22528" y="16184"/>
                  <a:pt x="23958" y="16551"/>
                </a:cubicBezTo>
                <a:cubicBezTo>
                  <a:pt x="25387" y="16917"/>
                  <a:pt x="26817" y="17321"/>
                  <a:pt x="28247" y="17724"/>
                </a:cubicBezTo>
                <a:cubicBezTo>
                  <a:pt x="29640" y="18164"/>
                  <a:pt x="31069" y="18604"/>
                  <a:pt x="32499" y="19043"/>
                </a:cubicBezTo>
                <a:cubicBezTo>
                  <a:pt x="33672" y="19447"/>
                  <a:pt x="34882" y="19887"/>
                  <a:pt x="36055" y="20290"/>
                </a:cubicBezTo>
                <a:cubicBezTo>
                  <a:pt x="35029" y="20143"/>
                  <a:pt x="33965" y="19997"/>
                  <a:pt x="32902" y="19777"/>
                </a:cubicBezTo>
                <a:cubicBezTo>
                  <a:pt x="31509" y="19520"/>
                  <a:pt x="30080" y="19190"/>
                  <a:pt x="28650" y="18860"/>
                </a:cubicBezTo>
                <a:cubicBezTo>
                  <a:pt x="27257" y="18494"/>
                  <a:pt x="25827" y="18090"/>
                  <a:pt x="24434" y="17687"/>
                </a:cubicBezTo>
                <a:cubicBezTo>
                  <a:pt x="23005" y="17284"/>
                  <a:pt x="21648" y="16844"/>
                  <a:pt x="20255" y="16404"/>
                </a:cubicBezTo>
                <a:cubicBezTo>
                  <a:pt x="18936" y="15964"/>
                  <a:pt x="17616" y="15524"/>
                  <a:pt x="16296" y="15084"/>
                </a:cubicBezTo>
                <a:close/>
                <a:moveTo>
                  <a:pt x="570" y="19997"/>
                </a:moveTo>
                <a:cubicBezTo>
                  <a:pt x="533" y="19997"/>
                  <a:pt x="497" y="20033"/>
                  <a:pt x="497" y="20107"/>
                </a:cubicBezTo>
                <a:lnTo>
                  <a:pt x="497" y="20363"/>
                </a:lnTo>
                <a:cubicBezTo>
                  <a:pt x="497" y="20400"/>
                  <a:pt x="533" y="20436"/>
                  <a:pt x="570" y="20436"/>
                </a:cubicBezTo>
                <a:cubicBezTo>
                  <a:pt x="607" y="20436"/>
                  <a:pt x="643" y="20400"/>
                  <a:pt x="643" y="20363"/>
                </a:cubicBezTo>
                <a:lnTo>
                  <a:pt x="643" y="20107"/>
                </a:lnTo>
                <a:cubicBezTo>
                  <a:pt x="643" y="20033"/>
                  <a:pt x="607" y="19997"/>
                  <a:pt x="570" y="19997"/>
                </a:cubicBezTo>
                <a:close/>
                <a:moveTo>
                  <a:pt x="12337" y="17321"/>
                </a:moveTo>
                <a:cubicBezTo>
                  <a:pt x="13034" y="17321"/>
                  <a:pt x="13693" y="17357"/>
                  <a:pt x="14390" y="17431"/>
                </a:cubicBezTo>
                <a:cubicBezTo>
                  <a:pt x="15746" y="17614"/>
                  <a:pt x="17103" y="17944"/>
                  <a:pt x="18459" y="18347"/>
                </a:cubicBezTo>
                <a:cubicBezTo>
                  <a:pt x="19779" y="18714"/>
                  <a:pt x="21098" y="19117"/>
                  <a:pt x="22418" y="19520"/>
                </a:cubicBezTo>
                <a:cubicBezTo>
                  <a:pt x="23738" y="19923"/>
                  <a:pt x="25057" y="20326"/>
                  <a:pt x="26341" y="20803"/>
                </a:cubicBezTo>
                <a:cubicBezTo>
                  <a:pt x="27147" y="21096"/>
                  <a:pt x="27953" y="21390"/>
                  <a:pt x="28723" y="21719"/>
                </a:cubicBezTo>
                <a:cubicBezTo>
                  <a:pt x="28063" y="21573"/>
                  <a:pt x="27404" y="21463"/>
                  <a:pt x="26744" y="21353"/>
                </a:cubicBezTo>
                <a:cubicBezTo>
                  <a:pt x="25351" y="21133"/>
                  <a:pt x="24031" y="20950"/>
                  <a:pt x="22675" y="20693"/>
                </a:cubicBezTo>
                <a:cubicBezTo>
                  <a:pt x="21318" y="20473"/>
                  <a:pt x="19962" y="20253"/>
                  <a:pt x="18642" y="19923"/>
                </a:cubicBezTo>
                <a:cubicBezTo>
                  <a:pt x="17286" y="19630"/>
                  <a:pt x="15966" y="19300"/>
                  <a:pt x="14647" y="18933"/>
                </a:cubicBezTo>
                <a:cubicBezTo>
                  <a:pt x="13364" y="18530"/>
                  <a:pt x="12081" y="18090"/>
                  <a:pt x="10834" y="17540"/>
                </a:cubicBezTo>
                <a:cubicBezTo>
                  <a:pt x="11311" y="17431"/>
                  <a:pt x="11824" y="17357"/>
                  <a:pt x="12337" y="17321"/>
                </a:cubicBezTo>
                <a:close/>
                <a:moveTo>
                  <a:pt x="34277" y="1"/>
                </a:moveTo>
                <a:cubicBezTo>
                  <a:pt x="34258" y="1"/>
                  <a:pt x="34240" y="6"/>
                  <a:pt x="34222" y="18"/>
                </a:cubicBezTo>
                <a:lnTo>
                  <a:pt x="34112" y="165"/>
                </a:lnTo>
                <a:lnTo>
                  <a:pt x="33929" y="311"/>
                </a:lnTo>
                <a:cubicBezTo>
                  <a:pt x="33159" y="934"/>
                  <a:pt x="32426" y="1558"/>
                  <a:pt x="31693" y="2181"/>
                </a:cubicBezTo>
                <a:cubicBezTo>
                  <a:pt x="30849" y="2914"/>
                  <a:pt x="30006" y="3647"/>
                  <a:pt x="29200" y="4417"/>
                </a:cubicBezTo>
                <a:cubicBezTo>
                  <a:pt x="28393" y="5187"/>
                  <a:pt x="27624" y="5957"/>
                  <a:pt x="26854" y="6763"/>
                </a:cubicBezTo>
                <a:cubicBezTo>
                  <a:pt x="26084" y="7570"/>
                  <a:pt x="25387" y="8376"/>
                  <a:pt x="24728" y="9256"/>
                </a:cubicBezTo>
                <a:cubicBezTo>
                  <a:pt x="24031" y="10136"/>
                  <a:pt x="23408" y="11015"/>
                  <a:pt x="22858" y="11968"/>
                </a:cubicBezTo>
                <a:cubicBezTo>
                  <a:pt x="22748" y="12042"/>
                  <a:pt x="22675" y="12078"/>
                  <a:pt x="22565" y="12115"/>
                </a:cubicBezTo>
                <a:cubicBezTo>
                  <a:pt x="22491" y="12152"/>
                  <a:pt x="22455" y="12225"/>
                  <a:pt x="22491" y="12262"/>
                </a:cubicBezTo>
                <a:cubicBezTo>
                  <a:pt x="21538" y="12592"/>
                  <a:pt x="20585" y="12922"/>
                  <a:pt x="19595" y="13288"/>
                </a:cubicBezTo>
                <a:cubicBezTo>
                  <a:pt x="19595" y="13288"/>
                  <a:pt x="19595" y="13252"/>
                  <a:pt x="19595" y="13252"/>
                </a:cubicBezTo>
                <a:cubicBezTo>
                  <a:pt x="20145" y="12592"/>
                  <a:pt x="20659" y="11895"/>
                  <a:pt x="21172" y="11199"/>
                </a:cubicBezTo>
                <a:cubicBezTo>
                  <a:pt x="21648" y="10539"/>
                  <a:pt x="22198" y="9696"/>
                  <a:pt x="22675" y="8889"/>
                </a:cubicBezTo>
                <a:cubicBezTo>
                  <a:pt x="23628" y="7313"/>
                  <a:pt x="24471" y="5700"/>
                  <a:pt x="25241" y="4014"/>
                </a:cubicBezTo>
                <a:cubicBezTo>
                  <a:pt x="25644" y="3061"/>
                  <a:pt x="26011" y="2107"/>
                  <a:pt x="26341" y="1118"/>
                </a:cubicBezTo>
                <a:cubicBezTo>
                  <a:pt x="26341" y="1047"/>
                  <a:pt x="26295" y="1006"/>
                  <a:pt x="26242" y="1006"/>
                </a:cubicBezTo>
                <a:cubicBezTo>
                  <a:pt x="26214" y="1006"/>
                  <a:pt x="26183" y="1018"/>
                  <a:pt x="26157" y="1044"/>
                </a:cubicBezTo>
                <a:cubicBezTo>
                  <a:pt x="25644" y="1851"/>
                  <a:pt x="25057" y="2621"/>
                  <a:pt x="24434" y="3317"/>
                </a:cubicBezTo>
                <a:cubicBezTo>
                  <a:pt x="23811" y="4050"/>
                  <a:pt x="23225" y="4747"/>
                  <a:pt x="22675" y="5517"/>
                </a:cubicBezTo>
                <a:cubicBezTo>
                  <a:pt x="21612" y="7020"/>
                  <a:pt x="20768" y="8669"/>
                  <a:pt x="20145" y="10392"/>
                </a:cubicBezTo>
                <a:cubicBezTo>
                  <a:pt x="19815" y="11382"/>
                  <a:pt x="19522" y="12372"/>
                  <a:pt x="19339" y="13398"/>
                </a:cubicBezTo>
                <a:cubicBezTo>
                  <a:pt x="18899" y="13545"/>
                  <a:pt x="18496" y="13691"/>
                  <a:pt x="18092" y="13875"/>
                </a:cubicBezTo>
                <a:cubicBezTo>
                  <a:pt x="17286" y="14168"/>
                  <a:pt x="16443" y="14498"/>
                  <a:pt x="15636" y="14828"/>
                </a:cubicBezTo>
                <a:lnTo>
                  <a:pt x="15563" y="14791"/>
                </a:lnTo>
                <a:cubicBezTo>
                  <a:pt x="15490" y="14791"/>
                  <a:pt x="15380" y="14864"/>
                  <a:pt x="15416" y="14938"/>
                </a:cubicBezTo>
                <a:lnTo>
                  <a:pt x="15270" y="14974"/>
                </a:lnTo>
                <a:lnTo>
                  <a:pt x="15196" y="14974"/>
                </a:lnTo>
                <a:cubicBezTo>
                  <a:pt x="15196" y="14974"/>
                  <a:pt x="15160" y="14974"/>
                  <a:pt x="15160" y="15011"/>
                </a:cubicBezTo>
                <a:cubicBezTo>
                  <a:pt x="14683" y="15231"/>
                  <a:pt x="14207" y="15414"/>
                  <a:pt x="13730" y="15634"/>
                </a:cubicBezTo>
                <a:cubicBezTo>
                  <a:pt x="13840" y="15488"/>
                  <a:pt x="13987" y="15304"/>
                  <a:pt x="14133" y="15194"/>
                </a:cubicBezTo>
                <a:cubicBezTo>
                  <a:pt x="14500" y="14754"/>
                  <a:pt x="14867" y="14315"/>
                  <a:pt x="15196" y="13875"/>
                </a:cubicBezTo>
                <a:cubicBezTo>
                  <a:pt x="15856" y="12922"/>
                  <a:pt x="16479" y="11932"/>
                  <a:pt x="17029" y="10942"/>
                </a:cubicBezTo>
                <a:cubicBezTo>
                  <a:pt x="17579" y="9916"/>
                  <a:pt x="18056" y="8853"/>
                  <a:pt x="18496" y="7789"/>
                </a:cubicBezTo>
                <a:cubicBezTo>
                  <a:pt x="18899" y="6726"/>
                  <a:pt x="19302" y="5627"/>
                  <a:pt x="19632" y="4490"/>
                </a:cubicBezTo>
                <a:cubicBezTo>
                  <a:pt x="19925" y="3391"/>
                  <a:pt x="20219" y="2254"/>
                  <a:pt x="20439" y="1118"/>
                </a:cubicBezTo>
                <a:cubicBezTo>
                  <a:pt x="20475" y="971"/>
                  <a:pt x="20512" y="824"/>
                  <a:pt x="20549" y="714"/>
                </a:cubicBezTo>
                <a:cubicBezTo>
                  <a:pt x="20549" y="609"/>
                  <a:pt x="20473" y="523"/>
                  <a:pt x="20404" y="523"/>
                </a:cubicBezTo>
                <a:cubicBezTo>
                  <a:pt x="20376" y="523"/>
                  <a:pt x="20349" y="537"/>
                  <a:pt x="20329" y="568"/>
                </a:cubicBezTo>
                <a:cubicBezTo>
                  <a:pt x="19632" y="1448"/>
                  <a:pt x="18936" y="2364"/>
                  <a:pt x="18312" y="3317"/>
                </a:cubicBezTo>
                <a:cubicBezTo>
                  <a:pt x="17689" y="4270"/>
                  <a:pt x="17103" y="5223"/>
                  <a:pt x="16553" y="6213"/>
                </a:cubicBezTo>
                <a:cubicBezTo>
                  <a:pt x="16040" y="7203"/>
                  <a:pt x="15526" y="8229"/>
                  <a:pt x="15086" y="9256"/>
                </a:cubicBezTo>
                <a:cubicBezTo>
                  <a:pt x="14683" y="10319"/>
                  <a:pt x="14280" y="11345"/>
                  <a:pt x="13950" y="12445"/>
                </a:cubicBezTo>
                <a:cubicBezTo>
                  <a:pt x="13584" y="13508"/>
                  <a:pt x="13327" y="14571"/>
                  <a:pt x="13070" y="15708"/>
                </a:cubicBezTo>
                <a:cubicBezTo>
                  <a:pt x="13070" y="15781"/>
                  <a:pt x="13070" y="15891"/>
                  <a:pt x="13034" y="15964"/>
                </a:cubicBezTo>
                <a:cubicBezTo>
                  <a:pt x="11751" y="16551"/>
                  <a:pt x="10504" y="17137"/>
                  <a:pt x="9221" y="17724"/>
                </a:cubicBezTo>
                <a:cubicBezTo>
                  <a:pt x="9734" y="16954"/>
                  <a:pt x="10248" y="16184"/>
                  <a:pt x="10688" y="15341"/>
                </a:cubicBezTo>
                <a:cubicBezTo>
                  <a:pt x="11201" y="14388"/>
                  <a:pt x="11641" y="13435"/>
                  <a:pt x="12081" y="12445"/>
                </a:cubicBezTo>
                <a:cubicBezTo>
                  <a:pt x="12520" y="11492"/>
                  <a:pt x="12887" y="10465"/>
                  <a:pt x="13254" y="9439"/>
                </a:cubicBezTo>
                <a:cubicBezTo>
                  <a:pt x="13584" y="8413"/>
                  <a:pt x="13877" y="7386"/>
                  <a:pt x="14133" y="6323"/>
                </a:cubicBezTo>
                <a:cubicBezTo>
                  <a:pt x="14353" y="5297"/>
                  <a:pt x="14573" y="4234"/>
                  <a:pt x="14720" y="3171"/>
                </a:cubicBezTo>
                <a:lnTo>
                  <a:pt x="14793" y="2767"/>
                </a:lnTo>
                <a:cubicBezTo>
                  <a:pt x="14793" y="2667"/>
                  <a:pt x="14716" y="2610"/>
                  <a:pt x="14640" y="2610"/>
                </a:cubicBezTo>
                <a:cubicBezTo>
                  <a:pt x="14578" y="2610"/>
                  <a:pt x="14516" y="2648"/>
                  <a:pt x="14500" y="2731"/>
                </a:cubicBezTo>
                <a:lnTo>
                  <a:pt x="14463" y="3097"/>
                </a:lnTo>
                <a:cubicBezTo>
                  <a:pt x="14427" y="3134"/>
                  <a:pt x="14390" y="3134"/>
                  <a:pt x="14390" y="3171"/>
                </a:cubicBezTo>
                <a:cubicBezTo>
                  <a:pt x="13290" y="4930"/>
                  <a:pt x="12337" y="6763"/>
                  <a:pt x="11494" y="8669"/>
                </a:cubicBezTo>
                <a:cubicBezTo>
                  <a:pt x="10688" y="10575"/>
                  <a:pt x="9991" y="12518"/>
                  <a:pt x="9441" y="14498"/>
                </a:cubicBezTo>
                <a:cubicBezTo>
                  <a:pt x="9148" y="15634"/>
                  <a:pt x="8891" y="16734"/>
                  <a:pt x="8671" y="17870"/>
                </a:cubicBezTo>
                <a:cubicBezTo>
                  <a:pt x="8671" y="17907"/>
                  <a:pt x="8671" y="17980"/>
                  <a:pt x="8708" y="17980"/>
                </a:cubicBezTo>
                <a:cubicBezTo>
                  <a:pt x="5959" y="19300"/>
                  <a:pt x="3356" y="20876"/>
                  <a:pt x="936" y="22709"/>
                </a:cubicBezTo>
                <a:cubicBezTo>
                  <a:pt x="643" y="22929"/>
                  <a:pt x="350" y="23186"/>
                  <a:pt x="57" y="23406"/>
                </a:cubicBezTo>
                <a:cubicBezTo>
                  <a:pt x="0" y="23462"/>
                  <a:pt x="52" y="23540"/>
                  <a:pt x="112" y="23540"/>
                </a:cubicBezTo>
                <a:cubicBezTo>
                  <a:pt x="131" y="23540"/>
                  <a:pt x="150" y="23533"/>
                  <a:pt x="167" y="23516"/>
                </a:cubicBezTo>
                <a:cubicBezTo>
                  <a:pt x="2696" y="21573"/>
                  <a:pt x="5409" y="19887"/>
                  <a:pt x="8268" y="18494"/>
                </a:cubicBezTo>
                <a:cubicBezTo>
                  <a:pt x="8928" y="18164"/>
                  <a:pt x="9588" y="17870"/>
                  <a:pt x="10248" y="17540"/>
                </a:cubicBezTo>
                <a:cubicBezTo>
                  <a:pt x="10248" y="17577"/>
                  <a:pt x="10284" y="17577"/>
                  <a:pt x="10321" y="17577"/>
                </a:cubicBezTo>
                <a:cubicBezTo>
                  <a:pt x="11531" y="18127"/>
                  <a:pt x="12777" y="18567"/>
                  <a:pt x="14023" y="18970"/>
                </a:cubicBezTo>
                <a:cubicBezTo>
                  <a:pt x="15343" y="19373"/>
                  <a:pt x="16663" y="19703"/>
                  <a:pt x="17982" y="20033"/>
                </a:cubicBezTo>
                <a:cubicBezTo>
                  <a:pt x="19339" y="20326"/>
                  <a:pt x="20659" y="20583"/>
                  <a:pt x="22015" y="20803"/>
                </a:cubicBezTo>
                <a:cubicBezTo>
                  <a:pt x="23371" y="21060"/>
                  <a:pt x="24764" y="21280"/>
                  <a:pt x="26121" y="21500"/>
                </a:cubicBezTo>
                <a:cubicBezTo>
                  <a:pt x="27514" y="21646"/>
                  <a:pt x="28870" y="21939"/>
                  <a:pt x="30226" y="22306"/>
                </a:cubicBezTo>
                <a:cubicBezTo>
                  <a:pt x="30373" y="22379"/>
                  <a:pt x="30556" y="22416"/>
                  <a:pt x="30703" y="22489"/>
                </a:cubicBezTo>
                <a:cubicBezTo>
                  <a:pt x="30721" y="22498"/>
                  <a:pt x="30738" y="22502"/>
                  <a:pt x="30755" y="22502"/>
                </a:cubicBezTo>
                <a:cubicBezTo>
                  <a:pt x="30873" y="22502"/>
                  <a:pt x="30941" y="22297"/>
                  <a:pt x="30813" y="22233"/>
                </a:cubicBezTo>
                <a:cubicBezTo>
                  <a:pt x="29530" y="21683"/>
                  <a:pt x="28247" y="21133"/>
                  <a:pt x="26927" y="20693"/>
                </a:cubicBezTo>
                <a:cubicBezTo>
                  <a:pt x="25607" y="20217"/>
                  <a:pt x="24288" y="19777"/>
                  <a:pt x="22968" y="19373"/>
                </a:cubicBezTo>
                <a:cubicBezTo>
                  <a:pt x="21612" y="18970"/>
                  <a:pt x="20292" y="18567"/>
                  <a:pt x="18936" y="18200"/>
                </a:cubicBezTo>
                <a:cubicBezTo>
                  <a:pt x="17579" y="17797"/>
                  <a:pt x="16223" y="17467"/>
                  <a:pt x="14830" y="17247"/>
                </a:cubicBezTo>
                <a:cubicBezTo>
                  <a:pt x="14230" y="17150"/>
                  <a:pt x="13629" y="17103"/>
                  <a:pt x="13029" y="17103"/>
                </a:cubicBezTo>
                <a:cubicBezTo>
                  <a:pt x="12273" y="17103"/>
                  <a:pt x="11517" y="17177"/>
                  <a:pt x="10761" y="17321"/>
                </a:cubicBezTo>
                <a:lnTo>
                  <a:pt x="10651" y="17357"/>
                </a:lnTo>
                <a:cubicBezTo>
                  <a:pt x="11384" y="16991"/>
                  <a:pt x="12154" y="16624"/>
                  <a:pt x="12924" y="16294"/>
                </a:cubicBezTo>
                <a:lnTo>
                  <a:pt x="12924" y="16294"/>
                </a:lnTo>
                <a:lnTo>
                  <a:pt x="12850" y="16404"/>
                </a:lnTo>
                <a:cubicBezTo>
                  <a:pt x="12850" y="16430"/>
                  <a:pt x="12869" y="16456"/>
                  <a:pt x="12892" y="16456"/>
                </a:cubicBezTo>
                <a:cubicBezTo>
                  <a:pt x="12902" y="16456"/>
                  <a:pt x="12913" y="16451"/>
                  <a:pt x="12924" y="16441"/>
                </a:cubicBezTo>
                <a:cubicBezTo>
                  <a:pt x="12997" y="16404"/>
                  <a:pt x="13070" y="16331"/>
                  <a:pt x="13144" y="16257"/>
                </a:cubicBezTo>
                <a:cubicBezTo>
                  <a:pt x="13180" y="16257"/>
                  <a:pt x="13254" y="16221"/>
                  <a:pt x="13254" y="16184"/>
                </a:cubicBezTo>
                <a:cubicBezTo>
                  <a:pt x="14023" y="15818"/>
                  <a:pt x="14830" y="15488"/>
                  <a:pt x="15636" y="15158"/>
                </a:cubicBezTo>
                <a:cubicBezTo>
                  <a:pt x="16993" y="15634"/>
                  <a:pt x="18312" y="16074"/>
                  <a:pt x="19669" y="16477"/>
                </a:cubicBezTo>
                <a:cubicBezTo>
                  <a:pt x="20988" y="16917"/>
                  <a:pt x="22491" y="17357"/>
                  <a:pt x="23848" y="17797"/>
                </a:cubicBezTo>
                <a:cubicBezTo>
                  <a:pt x="25241" y="18200"/>
                  <a:pt x="26670" y="18604"/>
                  <a:pt x="28100" y="18970"/>
                </a:cubicBezTo>
                <a:cubicBezTo>
                  <a:pt x="29493" y="19337"/>
                  <a:pt x="30923" y="19667"/>
                  <a:pt x="32352" y="19923"/>
                </a:cubicBezTo>
                <a:cubicBezTo>
                  <a:pt x="33782" y="20217"/>
                  <a:pt x="35248" y="20473"/>
                  <a:pt x="36678" y="20656"/>
                </a:cubicBezTo>
                <a:lnTo>
                  <a:pt x="37228" y="20693"/>
                </a:lnTo>
                <a:cubicBezTo>
                  <a:pt x="37375" y="20693"/>
                  <a:pt x="37375" y="20473"/>
                  <a:pt x="37265" y="20436"/>
                </a:cubicBezTo>
                <a:cubicBezTo>
                  <a:pt x="35872" y="19923"/>
                  <a:pt x="34442" y="19447"/>
                  <a:pt x="33049" y="18970"/>
                </a:cubicBezTo>
                <a:cubicBezTo>
                  <a:pt x="31619" y="18494"/>
                  <a:pt x="30226" y="18054"/>
                  <a:pt x="28797" y="17614"/>
                </a:cubicBezTo>
                <a:cubicBezTo>
                  <a:pt x="27367" y="17211"/>
                  <a:pt x="25901" y="16807"/>
                  <a:pt x="24471" y="16441"/>
                </a:cubicBezTo>
                <a:cubicBezTo>
                  <a:pt x="23041" y="16038"/>
                  <a:pt x="21575" y="15708"/>
                  <a:pt x="20145" y="15378"/>
                </a:cubicBezTo>
                <a:cubicBezTo>
                  <a:pt x="18826" y="15048"/>
                  <a:pt x="17506" y="14901"/>
                  <a:pt x="16186" y="14901"/>
                </a:cubicBezTo>
                <a:lnTo>
                  <a:pt x="17139" y="14535"/>
                </a:lnTo>
                <a:cubicBezTo>
                  <a:pt x="17873" y="14241"/>
                  <a:pt x="18569" y="13985"/>
                  <a:pt x="19302" y="13691"/>
                </a:cubicBezTo>
                <a:lnTo>
                  <a:pt x="19522" y="13655"/>
                </a:lnTo>
                <a:cubicBezTo>
                  <a:pt x="20952" y="14241"/>
                  <a:pt x="22418" y="14754"/>
                  <a:pt x="23921" y="15194"/>
                </a:cubicBezTo>
                <a:cubicBezTo>
                  <a:pt x="25424" y="15634"/>
                  <a:pt x="26927" y="16001"/>
                  <a:pt x="28430" y="16294"/>
                </a:cubicBezTo>
                <a:cubicBezTo>
                  <a:pt x="29970" y="16587"/>
                  <a:pt x="31509" y="16844"/>
                  <a:pt x="33012" y="17027"/>
                </a:cubicBezTo>
                <a:cubicBezTo>
                  <a:pt x="34552" y="17211"/>
                  <a:pt x="36128" y="17321"/>
                  <a:pt x="37705" y="17394"/>
                </a:cubicBezTo>
                <a:cubicBezTo>
                  <a:pt x="38832" y="17448"/>
                  <a:pt x="39978" y="17482"/>
                  <a:pt x="41116" y="17482"/>
                </a:cubicBezTo>
                <a:cubicBezTo>
                  <a:pt x="41532" y="17482"/>
                  <a:pt x="41948" y="17477"/>
                  <a:pt x="42360" y="17467"/>
                </a:cubicBezTo>
                <a:lnTo>
                  <a:pt x="42947" y="17467"/>
                </a:lnTo>
                <a:cubicBezTo>
                  <a:pt x="43057" y="17467"/>
                  <a:pt x="43093" y="17284"/>
                  <a:pt x="42947" y="17211"/>
                </a:cubicBezTo>
                <a:cubicBezTo>
                  <a:pt x="41444" y="16734"/>
                  <a:pt x="39904" y="16294"/>
                  <a:pt x="38364" y="15891"/>
                </a:cubicBezTo>
                <a:cubicBezTo>
                  <a:pt x="36861" y="15488"/>
                  <a:pt x="35285" y="15121"/>
                  <a:pt x="33709" y="14791"/>
                </a:cubicBezTo>
                <a:cubicBezTo>
                  <a:pt x="32169" y="14498"/>
                  <a:pt x="30593" y="14241"/>
                  <a:pt x="29017" y="13985"/>
                </a:cubicBezTo>
                <a:cubicBezTo>
                  <a:pt x="27440" y="13765"/>
                  <a:pt x="25864" y="13545"/>
                  <a:pt x="24288" y="13398"/>
                </a:cubicBezTo>
                <a:cubicBezTo>
                  <a:pt x="23591" y="13325"/>
                  <a:pt x="22885" y="13288"/>
                  <a:pt x="22180" y="13288"/>
                </a:cubicBezTo>
                <a:cubicBezTo>
                  <a:pt x="21474" y="13288"/>
                  <a:pt x="20768" y="13325"/>
                  <a:pt x="20072" y="13398"/>
                </a:cubicBezTo>
                <a:cubicBezTo>
                  <a:pt x="20915" y="13105"/>
                  <a:pt x="21758" y="12812"/>
                  <a:pt x="22601" y="12518"/>
                </a:cubicBezTo>
                <a:cubicBezTo>
                  <a:pt x="23974" y="12659"/>
                  <a:pt x="25347" y="12726"/>
                  <a:pt x="26720" y="12726"/>
                </a:cubicBezTo>
                <a:cubicBezTo>
                  <a:pt x="28573" y="12726"/>
                  <a:pt x="30426" y="12603"/>
                  <a:pt x="32279" y="12372"/>
                </a:cubicBezTo>
                <a:cubicBezTo>
                  <a:pt x="35505" y="11932"/>
                  <a:pt x="38658" y="11125"/>
                  <a:pt x="41700" y="9989"/>
                </a:cubicBezTo>
                <a:cubicBezTo>
                  <a:pt x="43423" y="9366"/>
                  <a:pt x="45073" y="8596"/>
                  <a:pt x="46686" y="7753"/>
                </a:cubicBezTo>
                <a:cubicBezTo>
                  <a:pt x="46796" y="7716"/>
                  <a:pt x="46759" y="7533"/>
                  <a:pt x="46649" y="7496"/>
                </a:cubicBezTo>
                <a:cubicBezTo>
                  <a:pt x="43387" y="7679"/>
                  <a:pt x="40161" y="8046"/>
                  <a:pt x="36935" y="8596"/>
                </a:cubicBezTo>
                <a:cubicBezTo>
                  <a:pt x="33709" y="9146"/>
                  <a:pt x="30520" y="9879"/>
                  <a:pt x="27367" y="10759"/>
                </a:cubicBezTo>
                <a:cubicBezTo>
                  <a:pt x="26084" y="11125"/>
                  <a:pt x="24801" y="11529"/>
                  <a:pt x="23518" y="11968"/>
                </a:cubicBezTo>
                <a:cubicBezTo>
                  <a:pt x="24251" y="11565"/>
                  <a:pt x="24911" y="11162"/>
                  <a:pt x="25607" y="10722"/>
                </a:cubicBezTo>
                <a:cubicBezTo>
                  <a:pt x="26524" y="10062"/>
                  <a:pt x="27367" y="9366"/>
                  <a:pt x="28173" y="8596"/>
                </a:cubicBezTo>
                <a:cubicBezTo>
                  <a:pt x="28980" y="7789"/>
                  <a:pt x="29713" y="6946"/>
                  <a:pt x="30373" y="6067"/>
                </a:cubicBezTo>
                <a:cubicBezTo>
                  <a:pt x="30703" y="5590"/>
                  <a:pt x="31033" y="5150"/>
                  <a:pt x="31289" y="4674"/>
                </a:cubicBezTo>
                <a:cubicBezTo>
                  <a:pt x="31583" y="4234"/>
                  <a:pt x="31876" y="3720"/>
                  <a:pt x="32133" y="3244"/>
                </a:cubicBezTo>
                <a:cubicBezTo>
                  <a:pt x="32609" y="2217"/>
                  <a:pt x="33269" y="1264"/>
                  <a:pt x="34039" y="495"/>
                </a:cubicBezTo>
                <a:lnTo>
                  <a:pt x="34369" y="201"/>
                </a:lnTo>
                <a:cubicBezTo>
                  <a:pt x="34461" y="140"/>
                  <a:pt x="34373" y="1"/>
                  <a:pt x="3427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6"/>
          <p:cNvSpPr/>
          <p:nvPr/>
        </p:nvSpPr>
        <p:spPr>
          <a:xfrm rot="7199918">
            <a:off x="1809134" y="1397134"/>
            <a:ext cx="5748086" cy="4367581"/>
          </a:xfrm>
          <a:custGeom>
            <a:avLst/>
            <a:gdLst/>
            <a:ahLst/>
            <a:cxnLst/>
            <a:rect l="l" t="t" r="r" b="b"/>
            <a:pathLst>
              <a:path w="74161" h="54326" extrusionOk="0">
                <a:moveTo>
                  <a:pt x="27432" y="1"/>
                </a:moveTo>
                <a:cubicBezTo>
                  <a:pt x="26716" y="1"/>
                  <a:pt x="26003" y="58"/>
                  <a:pt x="25295" y="191"/>
                </a:cubicBezTo>
                <a:cubicBezTo>
                  <a:pt x="20603" y="1035"/>
                  <a:pt x="17157" y="4994"/>
                  <a:pt x="14371" y="8879"/>
                </a:cubicBezTo>
                <a:cubicBezTo>
                  <a:pt x="13198" y="10566"/>
                  <a:pt x="12025" y="12252"/>
                  <a:pt x="10925" y="13975"/>
                </a:cubicBezTo>
                <a:cubicBezTo>
                  <a:pt x="10302" y="14965"/>
                  <a:pt x="9789" y="16101"/>
                  <a:pt x="9019" y="16981"/>
                </a:cubicBezTo>
                <a:cubicBezTo>
                  <a:pt x="8579" y="17457"/>
                  <a:pt x="8139" y="18007"/>
                  <a:pt x="7809" y="18594"/>
                </a:cubicBezTo>
                <a:cubicBezTo>
                  <a:pt x="6929" y="19950"/>
                  <a:pt x="6123" y="21380"/>
                  <a:pt x="5390" y="22809"/>
                </a:cubicBezTo>
                <a:cubicBezTo>
                  <a:pt x="3923" y="25705"/>
                  <a:pt x="2714" y="28711"/>
                  <a:pt x="1797" y="31827"/>
                </a:cubicBezTo>
                <a:cubicBezTo>
                  <a:pt x="661" y="35603"/>
                  <a:pt x="1" y="40002"/>
                  <a:pt x="2237" y="43265"/>
                </a:cubicBezTo>
                <a:cubicBezTo>
                  <a:pt x="3154" y="44474"/>
                  <a:pt x="4253" y="45501"/>
                  <a:pt x="5536" y="46271"/>
                </a:cubicBezTo>
                <a:cubicBezTo>
                  <a:pt x="11805" y="50523"/>
                  <a:pt x="19430" y="52246"/>
                  <a:pt x="26945" y="53236"/>
                </a:cubicBezTo>
                <a:cubicBezTo>
                  <a:pt x="32638" y="53963"/>
                  <a:pt x="38362" y="54325"/>
                  <a:pt x="44080" y="54325"/>
                </a:cubicBezTo>
                <a:cubicBezTo>
                  <a:pt x="53642" y="54325"/>
                  <a:pt x="63188" y="53311"/>
                  <a:pt x="72547" y="51293"/>
                </a:cubicBezTo>
                <a:cubicBezTo>
                  <a:pt x="73097" y="51183"/>
                  <a:pt x="73610" y="51036"/>
                  <a:pt x="74160" y="50926"/>
                </a:cubicBezTo>
                <a:lnTo>
                  <a:pt x="74160" y="4187"/>
                </a:lnTo>
                <a:lnTo>
                  <a:pt x="74014" y="4260"/>
                </a:lnTo>
                <a:cubicBezTo>
                  <a:pt x="73794" y="4407"/>
                  <a:pt x="73574" y="4517"/>
                  <a:pt x="73354" y="4627"/>
                </a:cubicBezTo>
                <a:cubicBezTo>
                  <a:pt x="71778" y="5360"/>
                  <a:pt x="69871" y="5434"/>
                  <a:pt x="68185" y="5580"/>
                </a:cubicBezTo>
                <a:cubicBezTo>
                  <a:pt x="66956" y="5667"/>
                  <a:pt x="65727" y="5708"/>
                  <a:pt x="64500" y="5708"/>
                </a:cubicBezTo>
                <a:cubicBezTo>
                  <a:pt x="62617" y="5708"/>
                  <a:pt x="60739" y="5611"/>
                  <a:pt x="58874" y="5434"/>
                </a:cubicBezTo>
                <a:cubicBezTo>
                  <a:pt x="50736" y="4700"/>
                  <a:pt x="42634" y="3344"/>
                  <a:pt x="34716" y="1291"/>
                </a:cubicBezTo>
                <a:cubicBezTo>
                  <a:pt x="32336" y="668"/>
                  <a:pt x="29868" y="1"/>
                  <a:pt x="27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6"/>
          <p:cNvSpPr txBox="1">
            <a:spLocks noGrp="1"/>
          </p:cNvSpPr>
          <p:nvPr>
            <p:ph type="title"/>
          </p:nvPr>
        </p:nvSpPr>
        <p:spPr>
          <a:xfrm>
            <a:off x="2757150" y="2486300"/>
            <a:ext cx="36297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82" name="Google Shape;1282;p36"/>
          <p:cNvSpPr txBox="1">
            <a:spLocks noGrp="1"/>
          </p:cNvSpPr>
          <p:nvPr>
            <p:ph type="title" idx="2" hasCustomPrompt="1"/>
          </p:nvPr>
        </p:nvSpPr>
        <p:spPr>
          <a:xfrm>
            <a:off x="3291300" y="1102168"/>
            <a:ext cx="2561400" cy="121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9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83" name="Google Shape;1283;p36"/>
          <p:cNvSpPr txBox="1">
            <a:spLocks noGrp="1"/>
          </p:cNvSpPr>
          <p:nvPr>
            <p:ph type="subTitle" idx="1"/>
          </p:nvPr>
        </p:nvSpPr>
        <p:spPr>
          <a:xfrm>
            <a:off x="3291288" y="3222250"/>
            <a:ext cx="2561400" cy="68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lt2"/>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284" name="Google Shape;1284;p36"/>
          <p:cNvSpPr/>
          <p:nvPr/>
        </p:nvSpPr>
        <p:spPr>
          <a:xfrm rot="-3663011">
            <a:off x="-919084" y="157972"/>
            <a:ext cx="3264630" cy="2604828"/>
          </a:xfrm>
          <a:custGeom>
            <a:avLst/>
            <a:gdLst/>
            <a:ahLst/>
            <a:cxnLst/>
            <a:rect l="l" t="t" r="r" b="b"/>
            <a:pathLst>
              <a:path w="85084" h="67888" extrusionOk="0">
                <a:moveTo>
                  <a:pt x="1" y="0"/>
                </a:moveTo>
                <a:lnTo>
                  <a:pt x="1" y="30903"/>
                </a:lnTo>
                <a:lnTo>
                  <a:pt x="28337" y="61109"/>
                </a:lnTo>
                <a:cubicBezTo>
                  <a:pt x="29914" y="62795"/>
                  <a:pt x="31526" y="64482"/>
                  <a:pt x="33506" y="65691"/>
                </a:cubicBezTo>
                <a:cubicBezTo>
                  <a:pt x="36362" y="67405"/>
                  <a:pt x="39723" y="67888"/>
                  <a:pt x="43095" y="67888"/>
                </a:cubicBezTo>
                <a:cubicBezTo>
                  <a:pt x="44267" y="67888"/>
                  <a:pt x="45440" y="67829"/>
                  <a:pt x="46593" y="67744"/>
                </a:cubicBezTo>
                <a:cubicBezTo>
                  <a:pt x="47253" y="67744"/>
                  <a:pt x="47913" y="67598"/>
                  <a:pt x="48499" y="67268"/>
                </a:cubicBezTo>
                <a:cubicBezTo>
                  <a:pt x="49122" y="66791"/>
                  <a:pt x="49452" y="66058"/>
                  <a:pt x="49746" y="65325"/>
                </a:cubicBezTo>
                <a:cubicBezTo>
                  <a:pt x="52752" y="57883"/>
                  <a:pt x="56637" y="50845"/>
                  <a:pt x="61293" y="44356"/>
                </a:cubicBezTo>
                <a:cubicBezTo>
                  <a:pt x="63822" y="40837"/>
                  <a:pt x="66718" y="37355"/>
                  <a:pt x="70677" y="35595"/>
                </a:cubicBezTo>
                <a:cubicBezTo>
                  <a:pt x="72400" y="34825"/>
                  <a:pt x="74233" y="34422"/>
                  <a:pt x="75993" y="33872"/>
                </a:cubicBezTo>
                <a:cubicBezTo>
                  <a:pt x="79145" y="32882"/>
                  <a:pt x="82115" y="31379"/>
                  <a:pt x="85047" y="29840"/>
                </a:cubicBezTo>
                <a:lnTo>
                  <a:pt x="85084" y="8688"/>
                </a:lnTo>
                <a:lnTo>
                  <a:pt x="85084" y="8688"/>
                </a:lnTo>
                <a:cubicBezTo>
                  <a:pt x="84937" y="8835"/>
                  <a:pt x="84791" y="9018"/>
                  <a:pt x="84644" y="9165"/>
                </a:cubicBezTo>
                <a:cubicBezTo>
                  <a:pt x="82078" y="11914"/>
                  <a:pt x="79182" y="14297"/>
                  <a:pt x="75993" y="16276"/>
                </a:cubicBezTo>
                <a:cubicBezTo>
                  <a:pt x="69242" y="20370"/>
                  <a:pt x="61568" y="22478"/>
                  <a:pt x="53829" y="22478"/>
                </a:cubicBezTo>
                <a:cubicBezTo>
                  <a:pt x="49719" y="22478"/>
                  <a:pt x="45590" y="21884"/>
                  <a:pt x="41571" y="20675"/>
                </a:cubicBezTo>
                <a:cubicBezTo>
                  <a:pt x="36585" y="19172"/>
                  <a:pt x="31966" y="16716"/>
                  <a:pt x="27347" y="14334"/>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5" name="Google Shape;1285;p36"/>
          <p:cNvGrpSpPr/>
          <p:nvPr/>
        </p:nvGrpSpPr>
        <p:grpSpPr>
          <a:xfrm>
            <a:off x="1575997" y="1235649"/>
            <a:ext cx="741626" cy="1195489"/>
            <a:chOff x="510547" y="4000024"/>
            <a:chExt cx="741626" cy="1195489"/>
          </a:xfrm>
        </p:grpSpPr>
        <p:sp>
          <p:nvSpPr>
            <p:cNvPr id="1286" name="Google Shape;1286;p36"/>
            <p:cNvSpPr/>
            <p:nvPr/>
          </p:nvSpPr>
          <p:spPr>
            <a:xfrm rot="3521228">
              <a:off x="718991" y="4602634"/>
              <a:ext cx="26666" cy="19715"/>
            </a:xfrm>
            <a:custGeom>
              <a:avLst/>
              <a:gdLst/>
              <a:ahLst/>
              <a:cxnLst/>
              <a:rect l="l" t="t" r="r" b="b"/>
              <a:pathLst>
                <a:path w="844" h="624" extrusionOk="0">
                  <a:moveTo>
                    <a:pt x="403" y="0"/>
                  </a:moveTo>
                  <a:cubicBezTo>
                    <a:pt x="0" y="0"/>
                    <a:pt x="0" y="624"/>
                    <a:pt x="403" y="624"/>
                  </a:cubicBezTo>
                  <a:cubicBezTo>
                    <a:pt x="843" y="624"/>
                    <a:pt x="843" y="0"/>
                    <a:pt x="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6"/>
            <p:cNvSpPr/>
            <p:nvPr/>
          </p:nvSpPr>
          <p:spPr>
            <a:xfrm rot="3521228">
              <a:off x="750341" y="4705621"/>
              <a:ext cx="28972" cy="20884"/>
            </a:xfrm>
            <a:custGeom>
              <a:avLst/>
              <a:gdLst/>
              <a:ahLst/>
              <a:cxnLst/>
              <a:rect l="l" t="t" r="r" b="b"/>
              <a:pathLst>
                <a:path w="917" h="661" extrusionOk="0">
                  <a:moveTo>
                    <a:pt x="220" y="1"/>
                  </a:moveTo>
                  <a:cubicBezTo>
                    <a:pt x="184" y="37"/>
                    <a:pt x="147" y="37"/>
                    <a:pt x="110" y="74"/>
                  </a:cubicBezTo>
                  <a:cubicBezTo>
                    <a:pt x="74" y="111"/>
                    <a:pt x="74" y="147"/>
                    <a:pt x="37" y="184"/>
                  </a:cubicBezTo>
                  <a:cubicBezTo>
                    <a:pt x="37" y="221"/>
                    <a:pt x="0" y="257"/>
                    <a:pt x="0" y="331"/>
                  </a:cubicBezTo>
                  <a:lnTo>
                    <a:pt x="0" y="404"/>
                  </a:lnTo>
                  <a:cubicBezTo>
                    <a:pt x="37" y="477"/>
                    <a:pt x="74" y="514"/>
                    <a:pt x="110" y="551"/>
                  </a:cubicBezTo>
                  <a:lnTo>
                    <a:pt x="147" y="624"/>
                  </a:lnTo>
                  <a:cubicBezTo>
                    <a:pt x="220" y="624"/>
                    <a:pt x="294" y="661"/>
                    <a:pt x="330" y="661"/>
                  </a:cubicBezTo>
                  <a:lnTo>
                    <a:pt x="624" y="661"/>
                  </a:lnTo>
                  <a:cubicBezTo>
                    <a:pt x="660" y="661"/>
                    <a:pt x="697" y="661"/>
                    <a:pt x="733" y="624"/>
                  </a:cubicBezTo>
                  <a:cubicBezTo>
                    <a:pt x="770" y="624"/>
                    <a:pt x="807" y="587"/>
                    <a:pt x="843" y="551"/>
                  </a:cubicBezTo>
                  <a:cubicBezTo>
                    <a:pt x="880" y="514"/>
                    <a:pt x="880" y="477"/>
                    <a:pt x="880" y="441"/>
                  </a:cubicBezTo>
                  <a:cubicBezTo>
                    <a:pt x="917" y="404"/>
                    <a:pt x="917" y="367"/>
                    <a:pt x="917" y="331"/>
                  </a:cubicBezTo>
                  <a:lnTo>
                    <a:pt x="917" y="257"/>
                  </a:lnTo>
                  <a:cubicBezTo>
                    <a:pt x="917" y="184"/>
                    <a:pt x="880" y="147"/>
                    <a:pt x="843" y="111"/>
                  </a:cubicBezTo>
                  <a:lnTo>
                    <a:pt x="770" y="37"/>
                  </a:lnTo>
                  <a:cubicBezTo>
                    <a:pt x="733" y="37"/>
                    <a:pt x="660" y="1"/>
                    <a:pt x="6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6"/>
            <p:cNvSpPr/>
            <p:nvPr/>
          </p:nvSpPr>
          <p:spPr>
            <a:xfrm rot="3521228">
              <a:off x="792815" y="4611079"/>
              <a:ext cx="35955" cy="32068"/>
            </a:xfrm>
            <a:custGeom>
              <a:avLst/>
              <a:gdLst/>
              <a:ahLst/>
              <a:cxnLst/>
              <a:rect l="l" t="t" r="r" b="b"/>
              <a:pathLst>
                <a:path w="1138" h="1015" extrusionOk="0">
                  <a:moveTo>
                    <a:pt x="501" y="1"/>
                  </a:moveTo>
                  <a:cubicBezTo>
                    <a:pt x="242" y="1"/>
                    <a:pt x="1" y="199"/>
                    <a:pt x="1" y="501"/>
                  </a:cubicBezTo>
                  <a:cubicBezTo>
                    <a:pt x="1" y="758"/>
                    <a:pt x="221" y="978"/>
                    <a:pt x="477" y="1014"/>
                  </a:cubicBezTo>
                  <a:cubicBezTo>
                    <a:pt x="917" y="978"/>
                    <a:pt x="1137" y="464"/>
                    <a:pt x="844" y="134"/>
                  </a:cubicBezTo>
                  <a:cubicBezTo>
                    <a:pt x="740" y="42"/>
                    <a:pt x="619"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6"/>
            <p:cNvSpPr/>
            <p:nvPr/>
          </p:nvSpPr>
          <p:spPr>
            <a:xfrm rot="3521228">
              <a:off x="968227" y="4767298"/>
              <a:ext cx="37092" cy="30141"/>
            </a:xfrm>
            <a:custGeom>
              <a:avLst/>
              <a:gdLst/>
              <a:ahLst/>
              <a:cxnLst/>
              <a:rect l="l" t="t" r="r" b="b"/>
              <a:pathLst>
                <a:path w="1174" h="954" extrusionOk="0">
                  <a:moveTo>
                    <a:pt x="331" y="0"/>
                  </a:moveTo>
                  <a:lnTo>
                    <a:pt x="221" y="73"/>
                  </a:lnTo>
                  <a:cubicBezTo>
                    <a:pt x="147" y="73"/>
                    <a:pt x="111" y="110"/>
                    <a:pt x="111" y="183"/>
                  </a:cubicBezTo>
                  <a:cubicBezTo>
                    <a:pt x="74" y="183"/>
                    <a:pt x="37" y="220"/>
                    <a:pt x="37" y="257"/>
                  </a:cubicBezTo>
                  <a:cubicBezTo>
                    <a:pt x="1" y="330"/>
                    <a:pt x="1" y="367"/>
                    <a:pt x="1" y="440"/>
                  </a:cubicBezTo>
                  <a:lnTo>
                    <a:pt x="1" y="550"/>
                  </a:lnTo>
                  <a:lnTo>
                    <a:pt x="37" y="660"/>
                  </a:lnTo>
                  <a:cubicBezTo>
                    <a:pt x="74" y="697"/>
                    <a:pt x="111" y="733"/>
                    <a:pt x="147" y="770"/>
                  </a:cubicBezTo>
                  <a:cubicBezTo>
                    <a:pt x="184" y="807"/>
                    <a:pt x="257" y="843"/>
                    <a:pt x="294" y="843"/>
                  </a:cubicBezTo>
                  <a:lnTo>
                    <a:pt x="294" y="953"/>
                  </a:lnTo>
                  <a:lnTo>
                    <a:pt x="404" y="953"/>
                  </a:lnTo>
                  <a:lnTo>
                    <a:pt x="376" y="934"/>
                  </a:lnTo>
                  <a:lnTo>
                    <a:pt x="376" y="934"/>
                  </a:lnTo>
                  <a:cubicBezTo>
                    <a:pt x="400" y="946"/>
                    <a:pt x="424" y="953"/>
                    <a:pt x="441" y="953"/>
                  </a:cubicBezTo>
                  <a:lnTo>
                    <a:pt x="697" y="953"/>
                  </a:lnTo>
                  <a:cubicBezTo>
                    <a:pt x="734" y="953"/>
                    <a:pt x="807" y="953"/>
                    <a:pt x="881" y="916"/>
                  </a:cubicBezTo>
                  <a:cubicBezTo>
                    <a:pt x="991" y="880"/>
                    <a:pt x="1100" y="770"/>
                    <a:pt x="1137" y="660"/>
                  </a:cubicBezTo>
                  <a:cubicBezTo>
                    <a:pt x="1137" y="587"/>
                    <a:pt x="1174" y="550"/>
                    <a:pt x="1174" y="477"/>
                  </a:cubicBezTo>
                  <a:lnTo>
                    <a:pt x="1174" y="330"/>
                  </a:lnTo>
                  <a:cubicBezTo>
                    <a:pt x="1137" y="257"/>
                    <a:pt x="1100" y="183"/>
                    <a:pt x="1027" y="147"/>
                  </a:cubicBezTo>
                  <a:lnTo>
                    <a:pt x="954" y="73"/>
                  </a:lnTo>
                  <a:cubicBezTo>
                    <a:pt x="881" y="37"/>
                    <a:pt x="771" y="0"/>
                    <a:pt x="697" y="0"/>
                  </a:cubicBezTo>
                  <a:lnTo>
                    <a:pt x="477" y="0"/>
                  </a:lnTo>
                  <a:cubicBezTo>
                    <a:pt x="461" y="0"/>
                    <a:pt x="446" y="2"/>
                    <a:pt x="433" y="5"/>
                  </a:cubicBezTo>
                  <a:lnTo>
                    <a:pt x="433" y="5"/>
                  </a:lnTo>
                  <a:lnTo>
                    <a:pt x="4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6"/>
            <p:cNvSpPr/>
            <p:nvPr/>
          </p:nvSpPr>
          <p:spPr>
            <a:xfrm rot="3521228">
              <a:off x="814499" y="4746099"/>
              <a:ext cx="38261" cy="32479"/>
            </a:xfrm>
            <a:custGeom>
              <a:avLst/>
              <a:gdLst/>
              <a:ahLst/>
              <a:cxnLst/>
              <a:rect l="l" t="t" r="r" b="b"/>
              <a:pathLst>
                <a:path w="1211" h="1028" extrusionOk="0">
                  <a:moveTo>
                    <a:pt x="550" y="1"/>
                  </a:moveTo>
                  <a:cubicBezTo>
                    <a:pt x="257" y="1"/>
                    <a:pt x="0" y="221"/>
                    <a:pt x="0" y="514"/>
                  </a:cubicBezTo>
                  <a:cubicBezTo>
                    <a:pt x="0" y="807"/>
                    <a:pt x="257" y="1027"/>
                    <a:pt x="550" y="1027"/>
                  </a:cubicBezTo>
                  <a:cubicBezTo>
                    <a:pt x="1210" y="1027"/>
                    <a:pt x="1210" y="1"/>
                    <a:pt x="5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6"/>
            <p:cNvSpPr/>
            <p:nvPr/>
          </p:nvSpPr>
          <p:spPr>
            <a:xfrm rot="3521228">
              <a:off x="698772" y="4931449"/>
              <a:ext cx="32448" cy="40599"/>
            </a:xfrm>
            <a:custGeom>
              <a:avLst/>
              <a:gdLst/>
              <a:ahLst/>
              <a:cxnLst/>
              <a:rect l="l" t="t" r="r" b="b"/>
              <a:pathLst>
                <a:path w="1027" h="1285" extrusionOk="0">
                  <a:moveTo>
                    <a:pt x="367" y="1"/>
                  </a:moveTo>
                  <a:cubicBezTo>
                    <a:pt x="293" y="38"/>
                    <a:pt x="183" y="74"/>
                    <a:pt x="147" y="148"/>
                  </a:cubicBezTo>
                  <a:lnTo>
                    <a:pt x="37" y="258"/>
                  </a:lnTo>
                  <a:cubicBezTo>
                    <a:pt x="0" y="331"/>
                    <a:pt x="0" y="404"/>
                    <a:pt x="0" y="514"/>
                  </a:cubicBezTo>
                  <a:lnTo>
                    <a:pt x="0" y="624"/>
                  </a:lnTo>
                  <a:cubicBezTo>
                    <a:pt x="0" y="661"/>
                    <a:pt x="0" y="734"/>
                    <a:pt x="0" y="771"/>
                  </a:cubicBezTo>
                  <a:cubicBezTo>
                    <a:pt x="0" y="844"/>
                    <a:pt x="0" y="917"/>
                    <a:pt x="37" y="991"/>
                  </a:cubicBezTo>
                  <a:cubicBezTo>
                    <a:pt x="37" y="1027"/>
                    <a:pt x="73" y="1101"/>
                    <a:pt x="147" y="1137"/>
                  </a:cubicBezTo>
                  <a:cubicBezTo>
                    <a:pt x="183" y="1174"/>
                    <a:pt x="257" y="1211"/>
                    <a:pt x="293" y="1247"/>
                  </a:cubicBezTo>
                  <a:cubicBezTo>
                    <a:pt x="367" y="1284"/>
                    <a:pt x="440" y="1284"/>
                    <a:pt x="513" y="1284"/>
                  </a:cubicBezTo>
                  <a:lnTo>
                    <a:pt x="660" y="1284"/>
                  </a:lnTo>
                  <a:cubicBezTo>
                    <a:pt x="733" y="1284"/>
                    <a:pt x="807" y="1211"/>
                    <a:pt x="880" y="1174"/>
                  </a:cubicBezTo>
                  <a:lnTo>
                    <a:pt x="953" y="1064"/>
                  </a:lnTo>
                  <a:cubicBezTo>
                    <a:pt x="990" y="954"/>
                    <a:pt x="1026" y="881"/>
                    <a:pt x="1026" y="807"/>
                  </a:cubicBezTo>
                  <a:cubicBezTo>
                    <a:pt x="1026" y="734"/>
                    <a:pt x="1026" y="697"/>
                    <a:pt x="1026" y="661"/>
                  </a:cubicBezTo>
                  <a:lnTo>
                    <a:pt x="1026" y="514"/>
                  </a:lnTo>
                  <a:cubicBezTo>
                    <a:pt x="1026" y="441"/>
                    <a:pt x="1026" y="368"/>
                    <a:pt x="990" y="331"/>
                  </a:cubicBezTo>
                  <a:cubicBezTo>
                    <a:pt x="916" y="184"/>
                    <a:pt x="843" y="111"/>
                    <a:pt x="697" y="38"/>
                  </a:cubicBezTo>
                  <a:cubicBezTo>
                    <a:pt x="660" y="1"/>
                    <a:pt x="587" y="1"/>
                    <a:pt x="5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6"/>
            <p:cNvSpPr/>
            <p:nvPr/>
          </p:nvSpPr>
          <p:spPr>
            <a:xfrm rot="3521228">
              <a:off x="868664" y="4628457"/>
              <a:ext cx="50993" cy="54469"/>
            </a:xfrm>
            <a:custGeom>
              <a:avLst/>
              <a:gdLst/>
              <a:ahLst/>
              <a:cxnLst/>
              <a:rect l="l" t="t" r="r" b="b"/>
              <a:pathLst>
                <a:path w="1614" h="1724" extrusionOk="0">
                  <a:moveTo>
                    <a:pt x="681" y="911"/>
                  </a:moveTo>
                  <a:lnTo>
                    <a:pt x="681" y="911"/>
                  </a:lnTo>
                  <a:cubicBezTo>
                    <a:pt x="687" y="913"/>
                    <a:pt x="692" y="915"/>
                    <a:pt x="697" y="917"/>
                  </a:cubicBezTo>
                  <a:lnTo>
                    <a:pt x="734" y="990"/>
                  </a:lnTo>
                  <a:lnTo>
                    <a:pt x="734" y="990"/>
                  </a:lnTo>
                  <a:lnTo>
                    <a:pt x="681" y="911"/>
                  </a:lnTo>
                  <a:close/>
                  <a:moveTo>
                    <a:pt x="807" y="1"/>
                  </a:moveTo>
                  <a:cubicBezTo>
                    <a:pt x="797" y="4"/>
                    <a:pt x="786" y="8"/>
                    <a:pt x="776" y="13"/>
                  </a:cubicBezTo>
                  <a:lnTo>
                    <a:pt x="776" y="13"/>
                  </a:lnTo>
                  <a:cubicBezTo>
                    <a:pt x="773" y="13"/>
                    <a:pt x="770" y="13"/>
                    <a:pt x="767" y="13"/>
                  </a:cubicBezTo>
                  <a:cubicBezTo>
                    <a:pt x="709" y="13"/>
                    <a:pt x="648" y="22"/>
                    <a:pt x="587" y="37"/>
                  </a:cubicBezTo>
                  <a:cubicBezTo>
                    <a:pt x="587" y="37"/>
                    <a:pt x="551" y="37"/>
                    <a:pt x="514" y="74"/>
                  </a:cubicBezTo>
                  <a:lnTo>
                    <a:pt x="404" y="111"/>
                  </a:lnTo>
                  <a:lnTo>
                    <a:pt x="258" y="221"/>
                  </a:lnTo>
                  <a:lnTo>
                    <a:pt x="221" y="257"/>
                  </a:lnTo>
                  <a:cubicBezTo>
                    <a:pt x="111" y="367"/>
                    <a:pt x="38" y="514"/>
                    <a:pt x="38" y="661"/>
                  </a:cubicBezTo>
                  <a:cubicBezTo>
                    <a:pt x="1" y="807"/>
                    <a:pt x="1" y="954"/>
                    <a:pt x="38" y="1100"/>
                  </a:cubicBezTo>
                  <a:cubicBezTo>
                    <a:pt x="38" y="1174"/>
                    <a:pt x="74" y="1247"/>
                    <a:pt x="111" y="1320"/>
                  </a:cubicBezTo>
                  <a:cubicBezTo>
                    <a:pt x="148" y="1394"/>
                    <a:pt x="184" y="1467"/>
                    <a:pt x="221" y="1504"/>
                  </a:cubicBezTo>
                  <a:lnTo>
                    <a:pt x="258" y="1540"/>
                  </a:lnTo>
                  <a:lnTo>
                    <a:pt x="404" y="1650"/>
                  </a:lnTo>
                  <a:lnTo>
                    <a:pt x="441" y="1650"/>
                  </a:lnTo>
                  <a:cubicBezTo>
                    <a:pt x="514" y="1687"/>
                    <a:pt x="551" y="1687"/>
                    <a:pt x="624" y="1724"/>
                  </a:cubicBezTo>
                  <a:lnTo>
                    <a:pt x="844" y="1724"/>
                  </a:lnTo>
                  <a:cubicBezTo>
                    <a:pt x="954" y="1687"/>
                    <a:pt x="1064" y="1687"/>
                    <a:pt x="1174" y="1614"/>
                  </a:cubicBezTo>
                  <a:lnTo>
                    <a:pt x="1211" y="1614"/>
                  </a:lnTo>
                  <a:cubicBezTo>
                    <a:pt x="1284" y="1577"/>
                    <a:pt x="1321" y="1540"/>
                    <a:pt x="1357" y="1504"/>
                  </a:cubicBezTo>
                  <a:lnTo>
                    <a:pt x="1394" y="1467"/>
                  </a:lnTo>
                  <a:cubicBezTo>
                    <a:pt x="1431" y="1394"/>
                    <a:pt x="1467" y="1357"/>
                    <a:pt x="1504" y="1320"/>
                  </a:cubicBezTo>
                  <a:cubicBezTo>
                    <a:pt x="1541" y="1247"/>
                    <a:pt x="1577" y="1174"/>
                    <a:pt x="1614" y="1100"/>
                  </a:cubicBezTo>
                  <a:cubicBezTo>
                    <a:pt x="1614" y="1064"/>
                    <a:pt x="1614" y="1027"/>
                    <a:pt x="1614" y="990"/>
                  </a:cubicBezTo>
                  <a:cubicBezTo>
                    <a:pt x="1614" y="917"/>
                    <a:pt x="1614" y="844"/>
                    <a:pt x="1614" y="771"/>
                  </a:cubicBezTo>
                  <a:cubicBezTo>
                    <a:pt x="1614" y="661"/>
                    <a:pt x="1614" y="587"/>
                    <a:pt x="1577" y="514"/>
                  </a:cubicBezTo>
                  <a:cubicBezTo>
                    <a:pt x="1541" y="404"/>
                    <a:pt x="1467" y="294"/>
                    <a:pt x="1394" y="221"/>
                  </a:cubicBezTo>
                  <a:cubicBezTo>
                    <a:pt x="1357" y="184"/>
                    <a:pt x="1321" y="147"/>
                    <a:pt x="1247" y="111"/>
                  </a:cubicBezTo>
                  <a:lnTo>
                    <a:pt x="1211" y="74"/>
                  </a:lnTo>
                  <a:cubicBezTo>
                    <a:pt x="1137" y="37"/>
                    <a:pt x="1101" y="1"/>
                    <a:pt x="10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6"/>
            <p:cNvSpPr/>
            <p:nvPr/>
          </p:nvSpPr>
          <p:spPr>
            <a:xfrm rot="3521228">
              <a:off x="958561" y="4468110"/>
              <a:ext cx="53300" cy="39398"/>
            </a:xfrm>
            <a:custGeom>
              <a:avLst/>
              <a:gdLst/>
              <a:ahLst/>
              <a:cxnLst/>
              <a:rect l="l" t="t" r="r" b="b"/>
              <a:pathLst>
                <a:path w="1687" h="1247" extrusionOk="0">
                  <a:moveTo>
                    <a:pt x="844" y="0"/>
                  </a:moveTo>
                  <a:cubicBezTo>
                    <a:pt x="1" y="0"/>
                    <a:pt x="1" y="1247"/>
                    <a:pt x="844" y="1247"/>
                  </a:cubicBezTo>
                  <a:cubicBezTo>
                    <a:pt x="1687" y="1247"/>
                    <a:pt x="1687" y="0"/>
                    <a:pt x="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6"/>
            <p:cNvSpPr/>
            <p:nvPr/>
          </p:nvSpPr>
          <p:spPr>
            <a:xfrm rot="3521228">
              <a:off x="1071915" y="4475437"/>
              <a:ext cx="57944" cy="44043"/>
            </a:xfrm>
            <a:custGeom>
              <a:avLst/>
              <a:gdLst/>
              <a:ahLst/>
              <a:cxnLst/>
              <a:rect l="l" t="t" r="r" b="b"/>
              <a:pathLst>
                <a:path w="1834" h="1394" extrusionOk="0">
                  <a:moveTo>
                    <a:pt x="917" y="1"/>
                  </a:moveTo>
                  <a:cubicBezTo>
                    <a:pt x="0" y="1"/>
                    <a:pt x="0" y="1394"/>
                    <a:pt x="917" y="1394"/>
                  </a:cubicBezTo>
                  <a:cubicBezTo>
                    <a:pt x="1833" y="1394"/>
                    <a:pt x="1833" y="1"/>
                    <a:pt x="9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6"/>
            <p:cNvSpPr/>
            <p:nvPr/>
          </p:nvSpPr>
          <p:spPr>
            <a:xfrm rot="3521228">
              <a:off x="829152" y="4393206"/>
              <a:ext cx="73015" cy="56775"/>
            </a:xfrm>
            <a:custGeom>
              <a:avLst/>
              <a:gdLst/>
              <a:ahLst/>
              <a:cxnLst/>
              <a:rect l="l" t="t" r="r" b="b"/>
              <a:pathLst>
                <a:path w="2311" h="1797" extrusionOk="0">
                  <a:moveTo>
                    <a:pt x="1137" y="1"/>
                  </a:moveTo>
                  <a:cubicBezTo>
                    <a:pt x="1" y="1"/>
                    <a:pt x="1" y="1797"/>
                    <a:pt x="1137" y="1797"/>
                  </a:cubicBezTo>
                  <a:cubicBezTo>
                    <a:pt x="2273" y="1797"/>
                    <a:pt x="2310" y="1"/>
                    <a:pt x="1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6"/>
            <p:cNvSpPr/>
            <p:nvPr/>
          </p:nvSpPr>
          <p:spPr>
            <a:xfrm rot="3521228">
              <a:off x="1015556" y="4358308"/>
              <a:ext cx="49856" cy="44043"/>
            </a:xfrm>
            <a:custGeom>
              <a:avLst/>
              <a:gdLst/>
              <a:ahLst/>
              <a:cxnLst/>
              <a:rect l="l" t="t" r="r" b="b"/>
              <a:pathLst>
                <a:path w="1578" h="1394" extrusionOk="0">
                  <a:moveTo>
                    <a:pt x="624" y="0"/>
                  </a:moveTo>
                  <a:cubicBezTo>
                    <a:pt x="477" y="37"/>
                    <a:pt x="294" y="110"/>
                    <a:pt x="184" y="220"/>
                  </a:cubicBezTo>
                  <a:cubicBezTo>
                    <a:pt x="74" y="330"/>
                    <a:pt x="1" y="514"/>
                    <a:pt x="1" y="660"/>
                  </a:cubicBezTo>
                  <a:cubicBezTo>
                    <a:pt x="1" y="843"/>
                    <a:pt x="74" y="990"/>
                    <a:pt x="184" y="1137"/>
                  </a:cubicBezTo>
                  <a:lnTo>
                    <a:pt x="331" y="1247"/>
                  </a:lnTo>
                  <a:cubicBezTo>
                    <a:pt x="404" y="1283"/>
                    <a:pt x="551" y="1320"/>
                    <a:pt x="661" y="1320"/>
                  </a:cubicBezTo>
                  <a:lnTo>
                    <a:pt x="624" y="1393"/>
                  </a:lnTo>
                  <a:lnTo>
                    <a:pt x="917" y="1393"/>
                  </a:lnTo>
                  <a:cubicBezTo>
                    <a:pt x="1101" y="1393"/>
                    <a:pt x="1247" y="1320"/>
                    <a:pt x="1394" y="1173"/>
                  </a:cubicBezTo>
                  <a:cubicBezTo>
                    <a:pt x="1504" y="1063"/>
                    <a:pt x="1577" y="880"/>
                    <a:pt x="1577" y="697"/>
                  </a:cubicBezTo>
                  <a:cubicBezTo>
                    <a:pt x="1577" y="330"/>
                    <a:pt x="1284" y="0"/>
                    <a:pt x="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6"/>
            <p:cNvSpPr/>
            <p:nvPr/>
          </p:nvSpPr>
          <p:spPr>
            <a:xfrm rot="3521228">
              <a:off x="1029948" y="4243722"/>
              <a:ext cx="25528" cy="19715"/>
            </a:xfrm>
            <a:custGeom>
              <a:avLst/>
              <a:gdLst/>
              <a:ahLst/>
              <a:cxnLst/>
              <a:rect l="l" t="t" r="r" b="b"/>
              <a:pathLst>
                <a:path w="808" h="624" extrusionOk="0">
                  <a:moveTo>
                    <a:pt x="404" y="1"/>
                  </a:moveTo>
                  <a:cubicBezTo>
                    <a:pt x="1" y="1"/>
                    <a:pt x="1" y="624"/>
                    <a:pt x="404" y="624"/>
                  </a:cubicBezTo>
                  <a:cubicBezTo>
                    <a:pt x="807" y="624"/>
                    <a:pt x="807" y="1"/>
                    <a:pt x="4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6"/>
            <p:cNvSpPr/>
            <p:nvPr/>
          </p:nvSpPr>
          <p:spPr>
            <a:xfrm rot="3521228">
              <a:off x="1160244" y="4082961"/>
              <a:ext cx="28972" cy="22053"/>
            </a:xfrm>
            <a:custGeom>
              <a:avLst/>
              <a:gdLst/>
              <a:ahLst/>
              <a:cxnLst/>
              <a:rect l="l" t="t" r="r" b="b"/>
              <a:pathLst>
                <a:path w="917" h="698" extrusionOk="0">
                  <a:moveTo>
                    <a:pt x="440" y="1"/>
                  </a:moveTo>
                  <a:cubicBezTo>
                    <a:pt x="0" y="1"/>
                    <a:pt x="0" y="697"/>
                    <a:pt x="440" y="697"/>
                  </a:cubicBezTo>
                  <a:cubicBezTo>
                    <a:pt x="917" y="697"/>
                    <a:pt x="917" y="1"/>
                    <a:pt x="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6"/>
            <p:cNvSpPr/>
            <p:nvPr/>
          </p:nvSpPr>
          <p:spPr>
            <a:xfrm rot="3521228">
              <a:off x="1224353" y="4006194"/>
              <a:ext cx="25528" cy="19715"/>
            </a:xfrm>
            <a:custGeom>
              <a:avLst/>
              <a:gdLst/>
              <a:ahLst/>
              <a:cxnLst/>
              <a:rect l="l" t="t" r="r" b="b"/>
              <a:pathLst>
                <a:path w="808" h="624" extrusionOk="0">
                  <a:moveTo>
                    <a:pt x="404" y="0"/>
                  </a:moveTo>
                  <a:cubicBezTo>
                    <a:pt x="1" y="0"/>
                    <a:pt x="1" y="623"/>
                    <a:pt x="404" y="623"/>
                  </a:cubicBezTo>
                  <a:cubicBezTo>
                    <a:pt x="807" y="623"/>
                    <a:pt x="807" y="0"/>
                    <a:pt x="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6"/>
            <p:cNvSpPr/>
            <p:nvPr/>
          </p:nvSpPr>
          <p:spPr>
            <a:xfrm rot="3521228">
              <a:off x="853345" y="4922808"/>
              <a:ext cx="66064" cy="48656"/>
            </a:xfrm>
            <a:custGeom>
              <a:avLst/>
              <a:gdLst/>
              <a:ahLst/>
              <a:cxnLst/>
              <a:rect l="l" t="t" r="r" b="b"/>
              <a:pathLst>
                <a:path w="2091" h="1540" extrusionOk="0">
                  <a:moveTo>
                    <a:pt x="1027" y="0"/>
                  </a:moveTo>
                  <a:cubicBezTo>
                    <a:pt x="1" y="0"/>
                    <a:pt x="1" y="1540"/>
                    <a:pt x="1027" y="1540"/>
                  </a:cubicBezTo>
                  <a:cubicBezTo>
                    <a:pt x="2090" y="1540"/>
                    <a:pt x="2090" y="0"/>
                    <a:pt x="1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6"/>
            <p:cNvSpPr/>
            <p:nvPr/>
          </p:nvSpPr>
          <p:spPr>
            <a:xfrm rot="3521228">
              <a:off x="565266" y="4687927"/>
              <a:ext cx="69539" cy="54753"/>
            </a:xfrm>
            <a:custGeom>
              <a:avLst/>
              <a:gdLst/>
              <a:ahLst/>
              <a:cxnLst/>
              <a:rect l="l" t="t" r="r" b="b"/>
              <a:pathLst>
                <a:path w="2201" h="1733" extrusionOk="0">
                  <a:moveTo>
                    <a:pt x="1320" y="1"/>
                  </a:moveTo>
                  <a:cubicBezTo>
                    <a:pt x="1186" y="1"/>
                    <a:pt x="1051" y="35"/>
                    <a:pt x="917" y="89"/>
                  </a:cubicBezTo>
                  <a:lnTo>
                    <a:pt x="367" y="345"/>
                  </a:lnTo>
                  <a:cubicBezTo>
                    <a:pt x="221" y="455"/>
                    <a:pt x="74" y="602"/>
                    <a:pt x="37" y="822"/>
                  </a:cubicBezTo>
                  <a:cubicBezTo>
                    <a:pt x="1" y="1005"/>
                    <a:pt x="37" y="1188"/>
                    <a:pt x="111" y="1372"/>
                  </a:cubicBezTo>
                  <a:cubicBezTo>
                    <a:pt x="259" y="1594"/>
                    <a:pt x="507" y="1733"/>
                    <a:pt x="765" y="1733"/>
                  </a:cubicBezTo>
                  <a:cubicBezTo>
                    <a:pt x="890" y="1733"/>
                    <a:pt x="1017" y="1700"/>
                    <a:pt x="1137" y="1628"/>
                  </a:cubicBezTo>
                  <a:lnTo>
                    <a:pt x="1650" y="1335"/>
                  </a:lnTo>
                  <a:cubicBezTo>
                    <a:pt x="2200" y="1005"/>
                    <a:pt x="2090" y="199"/>
                    <a:pt x="1467" y="15"/>
                  </a:cubicBezTo>
                  <a:cubicBezTo>
                    <a:pt x="1418" y="5"/>
                    <a:pt x="1369"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6"/>
            <p:cNvSpPr/>
            <p:nvPr/>
          </p:nvSpPr>
          <p:spPr>
            <a:xfrm rot="3521228">
              <a:off x="599388" y="5080071"/>
              <a:ext cx="38261" cy="30141"/>
            </a:xfrm>
            <a:custGeom>
              <a:avLst/>
              <a:gdLst/>
              <a:ahLst/>
              <a:cxnLst/>
              <a:rect l="l" t="t" r="r" b="b"/>
              <a:pathLst>
                <a:path w="1211" h="954" extrusionOk="0">
                  <a:moveTo>
                    <a:pt x="734" y="0"/>
                  </a:moveTo>
                  <a:lnTo>
                    <a:pt x="734" y="37"/>
                  </a:lnTo>
                  <a:lnTo>
                    <a:pt x="477" y="37"/>
                  </a:lnTo>
                  <a:cubicBezTo>
                    <a:pt x="330" y="37"/>
                    <a:pt x="220" y="73"/>
                    <a:pt x="147" y="183"/>
                  </a:cubicBezTo>
                  <a:cubicBezTo>
                    <a:pt x="74" y="257"/>
                    <a:pt x="1" y="367"/>
                    <a:pt x="1" y="477"/>
                  </a:cubicBezTo>
                  <a:cubicBezTo>
                    <a:pt x="1" y="623"/>
                    <a:pt x="37" y="733"/>
                    <a:pt x="147" y="807"/>
                  </a:cubicBezTo>
                  <a:cubicBezTo>
                    <a:pt x="220" y="880"/>
                    <a:pt x="330" y="953"/>
                    <a:pt x="477" y="953"/>
                  </a:cubicBezTo>
                  <a:lnTo>
                    <a:pt x="734" y="953"/>
                  </a:lnTo>
                  <a:cubicBezTo>
                    <a:pt x="844" y="953"/>
                    <a:pt x="990" y="880"/>
                    <a:pt x="1064" y="807"/>
                  </a:cubicBezTo>
                  <a:cubicBezTo>
                    <a:pt x="1174" y="697"/>
                    <a:pt x="1210" y="587"/>
                    <a:pt x="1210" y="477"/>
                  </a:cubicBezTo>
                  <a:cubicBezTo>
                    <a:pt x="1210" y="330"/>
                    <a:pt x="1174" y="220"/>
                    <a:pt x="1064" y="147"/>
                  </a:cubicBezTo>
                  <a:cubicBezTo>
                    <a:pt x="990" y="37"/>
                    <a:pt x="844" y="0"/>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6"/>
            <p:cNvSpPr/>
            <p:nvPr/>
          </p:nvSpPr>
          <p:spPr>
            <a:xfrm rot="3521228">
              <a:off x="513749" y="5157130"/>
              <a:ext cx="38261" cy="29004"/>
            </a:xfrm>
            <a:custGeom>
              <a:avLst/>
              <a:gdLst/>
              <a:ahLst/>
              <a:cxnLst/>
              <a:rect l="l" t="t" r="r" b="b"/>
              <a:pathLst>
                <a:path w="1211" h="918" extrusionOk="0">
                  <a:moveTo>
                    <a:pt x="624" y="1"/>
                  </a:moveTo>
                  <a:cubicBezTo>
                    <a:pt x="0" y="1"/>
                    <a:pt x="0" y="917"/>
                    <a:pt x="624" y="917"/>
                  </a:cubicBezTo>
                  <a:cubicBezTo>
                    <a:pt x="1210" y="917"/>
                    <a:pt x="1210" y="1"/>
                    <a:pt x="6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4" name="Google Shape;1304;p36"/>
          <p:cNvGrpSpPr/>
          <p:nvPr/>
        </p:nvGrpSpPr>
        <p:grpSpPr>
          <a:xfrm rot="1148821">
            <a:off x="1603130" y="352098"/>
            <a:ext cx="745391" cy="1353253"/>
            <a:chOff x="4614150" y="3299838"/>
            <a:chExt cx="745375" cy="1353225"/>
          </a:xfrm>
        </p:grpSpPr>
        <p:sp>
          <p:nvSpPr>
            <p:cNvPr id="1305" name="Google Shape;1305;p36"/>
            <p:cNvSpPr/>
            <p:nvPr/>
          </p:nvSpPr>
          <p:spPr>
            <a:xfrm>
              <a:off x="4614150" y="3299838"/>
              <a:ext cx="392375" cy="1353225"/>
            </a:xfrm>
            <a:custGeom>
              <a:avLst/>
              <a:gdLst/>
              <a:ahLst/>
              <a:cxnLst/>
              <a:rect l="l" t="t" r="r" b="b"/>
              <a:pathLst>
                <a:path w="15695" h="54129" extrusionOk="0">
                  <a:moveTo>
                    <a:pt x="14358" y="2801"/>
                  </a:moveTo>
                  <a:lnTo>
                    <a:pt x="14358" y="2801"/>
                  </a:lnTo>
                  <a:cubicBezTo>
                    <a:pt x="14462" y="5734"/>
                    <a:pt x="14554" y="8661"/>
                    <a:pt x="14668" y="11566"/>
                  </a:cubicBezTo>
                  <a:cubicBezTo>
                    <a:pt x="14741" y="13473"/>
                    <a:pt x="14814" y="15379"/>
                    <a:pt x="14888" y="17285"/>
                  </a:cubicBezTo>
                  <a:cubicBezTo>
                    <a:pt x="14961" y="19118"/>
                    <a:pt x="15071" y="20951"/>
                    <a:pt x="15071" y="22784"/>
                  </a:cubicBezTo>
                  <a:cubicBezTo>
                    <a:pt x="15071" y="23673"/>
                    <a:pt x="14972" y="24562"/>
                    <a:pt x="14779" y="25434"/>
                  </a:cubicBezTo>
                  <a:lnTo>
                    <a:pt x="14779" y="25434"/>
                  </a:lnTo>
                  <a:cubicBezTo>
                    <a:pt x="14239" y="22643"/>
                    <a:pt x="13853" y="19829"/>
                    <a:pt x="13678" y="16992"/>
                  </a:cubicBezTo>
                  <a:cubicBezTo>
                    <a:pt x="13458" y="13436"/>
                    <a:pt x="13531" y="9843"/>
                    <a:pt x="13898" y="6324"/>
                  </a:cubicBezTo>
                  <a:cubicBezTo>
                    <a:pt x="14006" y="5140"/>
                    <a:pt x="14164" y="3968"/>
                    <a:pt x="14358" y="2801"/>
                  </a:cubicBezTo>
                  <a:close/>
                  <a:moveTo>
                    <a:pt x="14512" y="0"/>
                  </a:moveTo>
                  <a:cubicBezTo>
                    <a:pt x="14401" y="0"/>
                    <a:pt x="14296" y="61"/>
                    <a:pt x="14264" y="202"/>
                  </a:cubicBezTo>
                  <a:cubicBezTo>
                    <a:pt x="13568" y="3758"/>
                    <a:pt x="13165" y="7351"/>
                    <a:pt x="13055" y="10980"/>
                  </a:cubicBezTo>
                  <a:cubicBezTo>
                    <a:pt x="12945" y="14572"/>
                    <a:pt x="13128" y="18165"/>
                    <a:pt x="13605" y="21721"/>
                  </a:cubicBezTo>
                  <a:cubicBezTo>
                    <a:pt x="13815" y="23370"/>
                    <a:pt x="14098" y="24995"/>
                    <a:pt x="14455" y="26616"/>
                  </a:cubicBezTo>
                  <a:lnTo>
                    <a:pt x="14455" y="26616"/>
                  </a:lnTo>
                  <a:cubicBezTo>
                    <a:pt x="14298" y="27095"/>
                    <a:pt x="14112" y="27566"/>
                    <a:pt x="13898" y="28026"/>
                  </a:cubicBezTo>
                  <a:cubicBezTo>
                    <a:pt x="13165" y="29639"/>
                    <a:pt x="12248" y="31178"/>
                    <a:pt x="11405" y="32755"/>
                  </a:cubicBezTo>
                  <a:cubicBezTo>
                    <a:pt x="9609" y="36054"/>
                    <a:pt x="7813" y="39390"/>
                    <a:pt x="6016" y="42689"/>
                  </a:cubicBezTo>
                  <a:cubicBezTo>
                    <a:pt x="4037" y="46428"/>
                    <a:pt x="2021" y="50131"/>
                    <a:pt x="78" y="53870"/>
                  </a:cubicBezTo>
                  <a:cubicBezTo>
                    <a:pt x="0" y="53999"/>
                    <a:pt x="106" y="54129"/>
                    <a:pt x="213" y="54129"/>
                  </a:cubicBezTo>
                  <a:cubicBezTo>
                    <a:pt x="257" y="54129"/>
                    <a:pt x="302" y="54107"/>
                    <a:pt x="334" y="54053"/>
                  </a:cubicBezTo>
                  <a:cubicBezTo>
                    <a:pt x="4074" y="47418"/>
                    <a:pt x="7703" y="40746"/>
                    <a:pt x="11368" y="34074"/>
                  </a:cubicBezTo>
                  <a:cubicBezTo>
                    <a:pt x="12248" y="32461"/>
                    <a:pt x="13165" y="30848"/>
                    <a:pt x="14008" y="29199"/>
                  </a:cubicBezTo>
                  <a:cubicBezTo>
                    <a:pt x="14266" y="28705"/>
                    <a:pt x="14499" y="28200"/>
                    <a:pt x="14702" y="27686"/>
                  </a:cubicBezTo>
                  <a:lnTo>
                    <a:pt x="14702" y="27686"/>
                  </a:lnTo>
                  <a:cubicBezTo>
                    <a:pt x="14703" y="27690"/>
                    <a:pt x="14704" y="27693"/>
                    <a:pt x="14704" y="27696"/>
                  </a:cubicBezTo>
                  <a:cubicBezTo>
                    <a:pt x="14748" y="27826"/>
                    <a:pt x="14848" y="27882"/>
                    <a:pt x="14949" y="27882"/>
                  </a:cubicBezTo>
                  <a:cubicBezTo>
                    <a:pt x="15104" y="27882"/>
                    <a:pt x="15262" y="27749"/>
                    <a:pt x="15218" y="27549"/>
                  </a:cubicBezTo>
                  <a:cubicBezTo>
                    <a:pt x="15158" y="27278"/>
                    <a:pt x="15099" y="27007"/>
                    <a:pt x="15042" y="26736"/>
                  </a:cubicBezTo>
                  <a:lnTo>
                    <a:pt x="15042" y="26736"/>
                  </a:lnTo>
                  <a:cubicBezTo>
                    <a:pt x="15294" y="25946"/>
                    <a:pt x="15478" y="25139"/>
                    <a:pt x="15584" y="24323"/>
                  </a:cubicBezTo>
                  <a:cubicBezTo>
                    <a:pt x="15694" y="22490"/>
                    <a:pt x="15694" y="20621"/>
                    <a:pt x="15548" y="18788"/>
                  </a:cubicBezTo>
                  <a:lnTo>
                    <a:pt x="15328" y="13069"/>
                  </a:lnTo>
                  <a:lnTo>
                    <a:pt x="14814" y="276"/>
                  </a:lnTo>
                  <a:cubicBezTo>
                    <a:pt x="14814" y="108"/>
                    <a:pt x="14659" y="0"/>
                    <a:pt x="14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6"/>
            <p:cNvSpPr/>
            <p:nvPr/>
          </p:nvSpPr>
          <p:spPr>
            <a:xfrm>
              <a:off x="4966375" y="3928438"/>
              <a:ext cx="105750" cy="68825"/>
            </a:xfrm>
            <a:custGeom>
              <a:avLst/>
              <a:gdLst/>
              <a:ahLst/>
              <a:cxnLst/>
              <a:rect l="l" t="t" r="r" b="b"/>
              <a:pathLst>
                <a:path w="4230" h="2753" extrusionOk="0">
                  <a:moveTo>
                    <a:pt x="2945" y="942"/>
                  </a:moveTo>
                  <a:cubicBezTo>
                    <a:pt x="2269" y="1517"/>
                    <a:pt x="1471" y="1952"/>
                    <a:pt x="606" y="2228"/>
                  </a:cubicBezTo>
                  <a:lnTo>
                    <a:pt x="606" y="2228"/>
                  </a:lnTo>
                  <a:cubicBezTo>
                    <a:pt x="1355" y="1737"/>
                    <a:pt x="2134" y="1308"/>
                    <a:pt x="2945" y="942"/>
                  </a:cubicBezTo>
                  <a:close/>
                  <a:moveTo>
                    <a:pt x="3975" y="1"/>
                  </a:moveTo>
                  <a:cubicBezTo>
                    <a:pt x="3946" y="1"/>
                    <a:pt x="3913" y="7"/>
                    <a:pt x="3878" y="23"/>
                  </a:cubicBezTo>
                  <a:cubicBezTo>
                    <a:pt x="2522" y="499"/>
                    <a:pt x="1275" y="1196"/>
                    <a:pt x="212" y="2149"/>
                  </a:cubicBezTo>
                  <a:cubicBezTo>
                    <a:pt x="135" y="2206"/>
                    <a:pt x="149" y="2294"/>
                    <a:pt x="201" y="2349"/>
                  </a:cubicBezTo>
                  <a:lnTo>
                    <a:pt x="201" y="2349"/>
                  </a:lnTo>
                  <a:cubicBezTo>
                    <a:pt x="0" y="2444"/>
                    <a:pt x="91" y="2753"/>
                    <a:pt x="304" y="2753"/>
                  </a:cubicBezTo>
                  <a:cubicBezTo>
                    <a:pt x="333" y="2753"/>
                    <a:pt x="363" y="2747"/>
                    <a:pt x="395" y="2735"/>
                  </a:cubicBezTo>
                  <a:cubicBezTo>
                    <a:pt x="1862" y="2405"/>
                    <a:pt x="3145" y="1599"/>
                    <a:pt x="4135" y="426"/>
                  </a:cubicBezTo>
                  <a:cubicBezTo>
                    <a:pt x="4229" y="268"/>
                    <a:pt x="4161" y="1"/>
                    <a:pt x="3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6"/>
            <p:cNvSpPr/>
            <p:nvPr/>
          </p:nvSpPr>
          <p:spPr>
            <a:xfrm>
              <a:off x="4885025" y="4000888"/>
              <a:ext cx="221825" cy="150500"/>
            </a:xfrm>
            <a:custGeom>
              <a:avLst/>
              <a:gdLst/>
              <a:ahLst/>
              <a:cxnLst/>
              <a:rect l="l" t="t" r="r" b="b"/>
              <a:pathLst>
                <a:path w="8873" h="6020" extrusionOk="0">
                  <a:moveTo>
                    <a:pt x="7560" y="967"/>
                  </a:moveTo>
                  <a:cubicBezTo>
                    <a:pt x="6722" y="1773"/>
                    <a:pt x="5775" y="2459"/>
                    <a:pt x="4749" y="3026"/>
                  </a:cubicBezTo>
                  <a:cubicBezTo>
                    <a:pt x="4057" y="3391"/>
                    <a:pt x="3329" y="3719"/>
                    <a:pt x="2600" y="3975"/>
                  </a:cubicBezTo>
                  <a:lnTo>
                    <a:pt x="2600" y="3975"/>
                  </a:lnTo>
                  <a:cubicBezTo>
                    <a:pt x="3110" y="3576"/>
                    <a:pt x="3655" y="3187"/>
                    <a:pt x="4199" y="2843"/>
                  </a:cubicBezTo>
                  <a:cubicBezTo>
                    <a:pt x="5261" y="2117"/>
                    <a:pt x="6386" y="1497"/>
                    <a:pt x="7560" y="967"/>
                  </a:cubicBezTo>
                  <a:close/>
                  <a:moveTo>
                    <a:pt x="8605" y="0"/>
                  </a:moveTo>
                  <a:cubicBezTo>
                    <a:pt x="8580" y="0"/>
                    <a:pt x="8553" y="6"/>
                    <a:pt x="8525" y="20"/>
                  </a:cubicBezTo>
                  <a:cubicBezTo>
                    <a:pt x="8490" y="35"/>
                    <a:pt x="8454" y="49"/>
                    <a:pt x="8419" y="64"/>
                  </a:cubicBezTo>
                  <a:lnTo>
                    <a:pt x="8419" y="64"/>
                  </a:lnTo>
                  <a:lnTo>
                    <a:pt x="8415" y="57"/>
                  </a:lnTo>
                  <a:cubicBezTo>
                    <a:pt x="8411" y="62"/>
                    <a:pt x="8407" y="66"/>
                    <a:pt x="8404" y="70"/>
                  </a:cubicBezTo>
                  <a:lnTo>
                    <a:pt x="8404" y="70"/>
                  </a:lnTo>
                  <a:cubicBezTo>
                    <a:pt x="6835" y="721"/>
                    <a:pt x="5337" y="1512"/>
                    <a:pt x="3979" y="2477"/>
                  </a:cubicBezTo>
                  <a:cubicBezTo>
                    <a:pt x="3283" y="2953"/>
                    <a:pt x="2586" y="3466"/>
                    <a:pt x="1963" y="4016"/>
                  </a:cubicBezTo>
                  <a:cubicBezTo>
                    <a:pt x="1846" y="4108"/>
                    <a:pt x="1731" y="4202"/>
                    <a:pt x="1619" y="4296"/>
                  </a:cubicBezTo>
                  <a:lnTo>
                    <a:pt x="1619" y="4296"/>
                  </a:lnTo>
                  <a:cubicBezTo>
                    <a:pt x="1201" y="4473"/>
                    <a:pt x="800" y="4697"/>
                    <a:pt x="424" y="4969"/>
                  </a:cubicBezTo>
                  <a:cubicBezTo>
                    <a:pt x="301" y="5092"/>
                    <a:pt x="375" y="5280"/>
                    <a:pt x="503" y="5347"/>
                  </a:cubicBezTo>
                  <a:lnTo>
                    <a:pt x="503" y="5347"/>
                  </a:lnTo>
                  <a:cubicBezTo>
                    <a:pt x="352" y="5508"/>
                    <a:pt x="203" y="5675"/>
                    <a:pt x="57" y="5849"/>
                  </a:cubicBezTo>
                  <a:cubicBezTo>
                    <a:pt x="0" y="5934"/>
                    <a:pt x="75" y="6019"/>
                    <a:pt x="163" y="6019"/>
                  </a:cubicBezTo>
                  <a:cubicBezTo>
                    <a:pt x="189" y="6019"/>
                    <a:pt x="215" y="6012"/>
                    <a:pt x="240" y="5996"/>
                  </a:cubicBezTo>
                  <a:cubicBezTo>
                    <a:pt x="615" y="5684"/>
                    <a:pt x="977" y="5360"/>
                    <a:pt x="1341" y="5038"/>
                  </a:cubicBezTo>
                  <a:lnTo>
                    <a:pt x="1341" y="5038"/>
                  </a:lnTo>
                  <a:cubicBezTo>
                    <a:pt x="1882" y="4793"/>
                    <a:pt x="2436" y="4578"/>
                    <a:pt x="2990" y="4419"/>
                  </a:cubicBezTo>
                  <a:cubicBezTo>
                    <a:pt x="5189" y="3576"/>
                    <a:pt x="7169" y="2220"/>
                    <a:pt x="8745" y="424"/>
                  </a:cubicBezTo>
                  <a:cubicBezTo>
                    <a:pt x="8873" y="296"/>
                    <a:pt x="8777" y="0"/>
                    <a:pt x="8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6"/>
            <p:cNvSpPr/>
            <p:nvPr/>
          </p:nvSpPr>
          <p:spPr>
            <a:xfrm>
              <a:off x="4826900" y="3820363"/>
              <a:ext cx="94175" cy="404475"/>
            </a:xfrm>
            <a:custGeom>
              <a:avLst/>
              <a:gdLst/>
              <a:ahLst/>
              <a:cxnLst/>
              <a:rect l="l" t="t" r="r" b="b"/>
              <a:pathLst>
                <a:path w="3767" h="16179" extrusionOk="0">
                  <a:moveTo>
                    <a:pt x="1818" y="1860"/>
                  </a:moveTo>
                  <a:cubicBezTo>
                    <a:pt x="2831" y="5239"/>
                    <a:pt x="2905" y="8838"/>
                    <a:pt x="2015" y="12300"/>
                  </a:cubicBezTo>
                  <a:cubicBezTo>
                    <a:pt x="1789" y="13270"/>
                    <a:pt x="1477" y="14211"/>
                    <a:pt x="1080" y="15149"/>
                  </a:cubicBezTo>
                  <a:lnTo>
                    <a:pt x="1080" y="15149"/>
                  </a:lnTo>
                  <a:cubicBezTo>
                    <a:pt x="696" y="13444"/>
                    <a:pt x="579" y="11667"/>
                    <a:pt x="806" y="9918"/>
                  </a:cubicBezTo>
                  <a:cubicBezTo>
                    <a:pt x="989" y="7865"/>
                    <a:pt x="1392" y="5848"/>
                    <a:pt x="1649" y="3796"/>
                  </a:cubicBezTo>
                  <a:cubicBezTo>
                    <a:pt x="1729" y="3152"/>
                    <a:pt x="1788" y="2509"/>
                    <a:pt x="1818" y="1860"/>
                  </a:cubicBezTo>
                  <a:close/>
                  <a:moveTo>
                    <a:pt x="1506" y="1"/>
                  </a:moveTo>
                  <a:cubicBezTo>
                    <a:pt x="1378" y="1"/>
                    <a:pt x="1263" y="84"/>
                    <a:pt x="1282" y="240"/>
                  </a:cubicBezTo>
                  <a:cubicBezTo>
                    <a:pt x="1283" y="264"/>
                    <a:pt x="1284" y="288"/>
                    <a:pt x="1285" y="313"/>
                  </a:cubicBezTo>
                  <a:lnTo>
                    <a:pt x="1285" y="313"/>
                  </a:lnTo>
                  <a:lnTo>
                    <a:pt x="1282" y="313"/>
                  </a:lnTo>
                  <a:cubicBezTo>
                    <a:pt x="1283" y="316"/>
                    <a:pt x="1284" y="319"/>
                    <a:pt x="1286" y="322"/>
                  </a:cubicBezTo>
                  <a:lnTo>
                    <a:pt x="1286" y="322"/>
                  </a:lnTo>
                  <a:cubicBezTo>
                    <a:pt x="1447" y="4508"/>
                    <a:pt x="0" y="8515"/>
                    <a:pt x="146" y="12667"/>
                  </a:cubicBezTo>
                  <a:cubicBezTo>
                    <a:pt x="146" y="13767"/>
                    <a:pt x="329" y="14903"/>
                    <a:pt x="659" y="15966"/>
                  </a:cubicBezTo>
                  <a:cubicBezTo>
                    <a:pt x="718" y="16114"/>
                    <a:pt x="843" y="16178"/>
                    <a:pt x="964" y="16178"/>
                  </a:cubicBezTo>
                  <a:cubicBezTo>
                    <a:pt x="1142" y="16178"/>
                    <a:pt x="1311" y="16038"/>
                    <a:pt x="1246" y="15819"/>
                  </a:cubicBezTo>
                  <a:cubicBezTo>
                    <a:pt x="1226" y="15747"/>
                    <a:pt x="1207" y="15675"/>
                    <a:pt x="1189" y="15602"/>
                  </a:cubicBezTo>
                  <a:lnTo>
                    <a:pt x="1189" y="15602"/>
                  </a:lnTo>
                  <a:cubicBezTo>
                    <a:pt x="3504" y="10803"/>
                    <a:pt x="3767" y="5250"/>
                    <a:pt x="1834" y="301"/>
                  </a:cubicBezTo>
                  <a:lnTo>
                    <a:pt x="1834" y="301"/>
                  </a:lnTo>
                  <a:cubicBezTo>
                    <a:pt x="1833" y="280"/>
                    <a:pt x="1833" y="260"/>
                    <a:pt x="1832" y="240"/>
                  </a:cubicBezTo>
                  <a:lnTo>
                    <a:pt x="1832" y="240"/>
                  </a:lnTo>
                  <a:lnTo>
                    <a:pt x="1811" y="243"/>
                  </a:lnTo>
                  <a:lnTo>
                    <a:pt x="1811" y="243"/>
                  </a:lnTo>
                  <a:cubicBezTo>
                    <a:pt x="1806" y="229"/>
                    <a:pt x="1801" y="216"/>
                    <a:pt x="1795" y="203"/>
                  </a:cubicBezTo>
                  <a:cubicBezTo>
                    <a:pt x="1744" y="66"/>
                    <a:pt x="1620" y="1"/>
                    <a:pt x="1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6"/>
            <p:cNvSpPr/>
            <p:nvPr/>
          </p:nvSpPr>
          <p:spPr>
            <a:xfrm>
              <a:off x="4792125" y="4126163"/>
              <a:ext cx="278775" cy="191100"/>
            </a:xfrm>
            <a:custGeom>
              <a:avLst/>
              <a:gdLst/>
              <a:ahLst/>
              <a:cxnLst/>
              <a:rect l="l" t="t" r="r" b="b"/>
              <a:pathLst>
                <a:path w="11151" h="7644" extrusionOk="0">
                  <a:moveTo>
                    <a:pt x="9635" y="1083"/>
                  </a:moveTo>
                  <a:lnTo>
                    <a:pt x="9635" y="1083"/>
                  </a:lnTo>
                  <a:cubicBezTo>
                    <a:pt x="7676" y="3053"/>
                    <a:pt x="5406" y="4709"/>
                    <a:pt x="2893" y="5934"/>
                  </a:cubicBezTo>
                  <a:cubicBezTo>
                    <a:pt x="2462" y="6140"/>
                    <a:pt x="2031" y="6327"/>
                    <a:pt x="1595" y="6509"/>
                  </a:cubicBezTo>
                  <a:lnTo>
                    <a:pt x="1595" y="6509"/>
                  </a:lnTo>
                  <a:cubicBezTo>
                    <a:pt x="2044" y="6089"/>
                    <a:pt x="2499" y="5675"/>
                    <a:pt x="2966" y="5274"/>
                  </a:cubicBezTo>
                  <a:cubicBezTo>
                    <a:pt x="3773" y="4614"/>
                    <a:pt x="4616" y="3991"/>
                    <a:pt x="5459" y="3404"/>
                  </a:cubicBezTo>
                  <a:cubicBezTo>
                    <a:pt x="6801" y="2519"/>
                    <a:pt x="8187" y="1745"/>
                    <a:pt x="9635" y="1083"/>
                  </a:cubicBezTo>
                  <a:close/>
                  <a:moveTo>
                    <a:pt x="10847" y="0"/>
                  </a:moveTo>
                  <a:cubicBezTo>
                    <a:pt x="10813" y="0"/>
                    <a:pt x="10776" y="10"/>
                    <a:pt x="10738" y="32"/>
                  </a:cubicBezTo>
                  <a:cubicBezTo>
                    <a:pt x="10693" y="50"/>
                    <a:pt x="10648" y="68"/>
                    <a:pt x="10603" y="87"/>
                  </a:cubicBezTo>
                  <a:lnTo>
                    <a:pt x="10603" y="87"/>
                  </a:lnTo>
                  <a:lnTo>
                    <a:pt x="10591" y="68"/>
                  </a:lnTo>
                  <a:cubicBezTo>
                    <a:pt x="10581" y="80"/>
                    <a:pt x="10570" y="92"/>
                    <a:pt x="10559" y="104"/>
                  </a:cubicBezTo>
                  <a:lnTo>
                    <a:pt x="10559" y="104"/>
                  </a:lnTo>
                  <a:cubicBezTo>
                    <a:pt x="7620" y="1310"/>
                    <a:pt x="4861" y="3006"/>
                    <a:pt x="2453" y="5090"/>
                  </a:cubicBezTo>
                  <a:cubicBezTo>
                    <a:pt x="1746" y="5656"/>
                    <a:pt x="1106" y="6291"/>
                    <a:pt x="502" y="6960"/>
                  </a:cubicBezTo>
                  <a:lnTo>
                    <a:pt x="502" y="6960"/>
                  </a:lnTo>
                  <a:cubicBezTo>
                    <a:pt x="444" y="6985"/>
                    <a:pt x="386" y="7009"/>
                    <a:pt x="327" y="7033"/>
                  </a:cubicBezTo>
                  <a:cubicBezTo>
                    <a:pt x="1" y="7164"/>
                    <a:pt x="81" y="7643"/>
                    <a:pt x="361" y="7643"/>
                  </a:cubicBezTo>
                  <a:cubicBezTo>
                    <a:pt x="396" y="7643"/>
                    <a:pt x="434" y="7636"/>
                    <a:pt x="474" y="7620"/>
                  </a:cubicBezTo>
                  <a:cubicBezTo>
                    <a:pt x="2087" y="7107"/>
                    <a:pt x="3590" y="6373"/>
                    <a:pt x="5019" y="5494"/>
                  </a:cubicBezTo>
                  <a:cubicBezTo>
                    <a:pt x="6449" y="4614"/>
                    <a:pt x="7769" y="3624"/>
                    <a:pt x="9015" y="2524"/>
                  </a:cubicBezTo>
                  <a:cubicBezTo>
                    <a:pt x="9712" y="1865"/>
                    <a:pt x="10371" y="1205"/>
                    <a:pt x="10995" y="472"/>
                  </a:cubicBezTo>
                  <a:cubicBezTo>
                    <a:pt x="11151" y="316"/>
                    <a:pt x="11041" y="0"/>
                    <a:pt x="108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6"/>
            <p:cNvSpPr/>
            <p:nvPr/>
          </p:nvSpPr>
          <p:spPr>
            <a:xfrm>
              <a:off x="4949500" y="3520763"/>
              <a:ext cx="410025" cy="513450"/>
            </a:xfrm>
            <a:custGeom>
              <a:avLst/>
              <a:gdLst/>
              <a:ahLst/>
              <a:cxnLst/>
              <a:rect l="l" t="t" r="r" b="b"/>
              <a:pathLst>
                <a:path w="16401" h="20538" extrusionOk="0">
                  <a:moveTo>
                    <a:pt x="15215" y="1042"/>
                  </a:moveTo>
                  <a:lnTo>
                    <a:pt x="15215" y="1042"/>
                  </a:lnTo>
                  <a:cubicBezTo>
                    <a:pt x="13595" y="3789"/>
                    <a:pt x="11966" y="6517"/>
                    <a:pt x="9978" y="9035"/>
                  </a:cubicBezTo>
                  <a:cubicBezTo>
                    <a:pt x="8915" y="10428"/>
                    <a:pt x="7742" y="11711"/>
                    <a:pt x="6459" y="12920"/>
                  </a:cubicBezTo>
                  <a:cubicBezTo>
                    <a:pt x="5375" y="13869"/>
                    <a:pt x="4228" y="14755"/>
                    <a:pt x="3134" y="15724"/>
                  </a:cubicBezTo>
                  <a:lnTo>
                    <a:pt x="3134" y="15724"/>
                  </a:lnTo>
                  <a:cubicBezTo>
                    <a:pt x="3373" y="15291"/>
                    <a:pt x="3582" y="14839"/>
                    <a:pt x="3783" y="14387"/>
                  </a:cubicBezTo>
                  <a:cubicBezTo>
                    <a:pt x="4406" y="12957"/>
                    <a:pt x="5103" y="11564"/>
                    <a:pt x="5873" y="10244"/>
                  </a:cubicBezTo>
                  <a:cubicBezTo>
                    <a:pt x="7412" y="7605"/>
                    <a:pt x="9428" y="5259"/>
                    <a:pt x="11775" y="3316"/>
                  </a:cubicBezTo>
                  <a:cubicBezTo>
                    <a:pt x="12852" y="2442"/>
                    <a:pt x="13999" y="1684"/>
                    <a:pt x="15215" y="1042"/>
                  </a:cubicBezTo>
                  <a:close/>
                  <a:moveTo>
                    <a:pt x="16018" y="0"/>
                  </a:moveTo>
                  <a:cubicBezTo>
                    <a:pt x="15962" y="0"/>
                    <a:pt x="15903" y="16"/>
                    <a:pt x="15844" y="53"/>
                  </a:cubicBezTo>
                  <a:cubicBezTo>
                    <a:pt x="13094" y="1373"/>
                    <a:pt x="10638" y="3243"/>
                    <a:pt x="8622" y="5552"/>
                  </a:cubicBezTo>
                  <a:cubicBezTo>
                    <a:pt x="6606" y="7825"/>
                    <a:pt x="4956" y="10428"/>
                    <a:pt x="3783" y="13287"/>
                  </a:cubicBezTo>
                  <a:cubicBezTo>
                    <a:pt x="3303" y="14408"/>
                    <a:pt x="2880" y="15665"/>
                    <a:pt x="2149" y="16676"/>
                  </a:cubicBezTo>
                  <a:lnTo>
                    <a:pt x="2149" y="16676"/>
                  </a:lnTo>
                  <a:cubicBezTo>
                    <a:pt x="1918" y="16920"/>
                    <a:pt x="1695" y="17171"/>
                    <a:pt x="1482" y="17433"/>
                  </a:cubicBezTo>
                  <a:lnTo>
                    <a:pt x="1482" y="17433"/>
                  </a:lnTo>
                  <a:cubicBezTo>
                    <a:pt x="1386" y="17521"/>
                    <a:pt x="1286" y="17606"/>
                    <a:pt x="1180" y="17686"/>
                  </a:cubicBezTo>
                  <a:cubicBezTo>
                    <a:pt x="1096" y="17728"/>
                    <a:pt x="1109" y="17807"/>
                    <a:pt x="1156" y="17852"/>
                  </a:cubicBezTo>
                  <a:lnTo>
                    <a:pt x="1156" y="17852"/>
                  </a:lnTo>
                  <a:cubicBezTo>
                    <a:pt x="1152" y="17858"/>
                    <a:pt x="1148" y="17864"/>
                    <a:pt x="1144" y="17869"/>
                  </a:cubicBezTo>
                  <a:cubicBezTo>
                    <a:pt x="667" y="18566"/>
                    <a:pt x="301" y="19372"/>
                    <a:pt x="44" y="20179"/>
                  </a:cubicBezTo>
                  <a:cubicBezTo>
                    <a:pt x="0" y="20397"/>
                    <a:pt x="165" y="20538"/>
                    <a:pt x="336" y="20538"/>
                  </a:cubicBezTo>
                  <a:cubicBezTo>
                    <a:pt x="452" y="20538"/>
                    <a:pt x="571" y="20473"/>
                    <a:pt x="631" y="20325"/>
                  </a:cubicBezTo>
                  <a:cubicBezTo>
                    <a:pt x="1180" y="18932"/>
                    <a:pt x="2060" y="17686"/>
                    <a:pt x="3197" y="16696"/>
                  </a:cubicBezTo>
                  <a:cubicBezTo>
                    <a:pt x="4333" y="15633"/>
                    <a:pt x="5543" y="14680"/>
                    <a:pt x="6716" y="13653"/>
                  </a:cubicBezTo>
                  <a:cubicBezTo>
                    <a:pt x="9245" y="11271"/>
                    <a:pt x="11445" y="8558"/>
                    <a:pt x="13241" y="5589"/>
                  </a:cubicBezTo>
                  <a:cubicBezTo>
                    <a:pt x="14304" y="3902"/>
                    <a:pt x="15294" y="2180"/>
                    <a:pt x="16284" y="457"/>
                  </a:cubicBezTo>
                  <a:cubicBezTo>
                    <a:pt x="16401" y="252"/>
                    <a:pt x="16237" y="0"/>
                    <a:pt x="160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6"/>
            <p:cNvSpPr/>
            <p:nvPr/>
          </p:nvSpPr>
          <p:spPr>
            <a:xfrm>
              <a:off x="4966375" y="3928438"/>
              <a:ext cx="105750" cy="68825"/>
            </a:xfrm>
            <a:custGeom>
              <a:avLst/>
              <a:gdLst/>
              <a:ahLst/>
              <a:cxnLst/>
              <a:rect l="l" t="t" r="r" b="b"/>
              <a:pathLst>
                <a:path w="4230" h="2753" extrusionOk="0">
                  <a:moveTo>
                    <a:pt x="2945" y="942"/>
                  </a:moveTo>
                  <a:cubicBezTo>
                    <a:pt x="2269" y="1517"/>
                    <a:pt x="1471" y="1952"/>
                    <a:pt x="606" y="2228"/>
                  </a:cubicBezTo>
                  <a:lnTo>
                    <a:pt x="606" y="2228"/>
                  </a:lnTo>
                  <a:cubicBezTo>
                    <a:pt x="1355" y="1737"/>
                    <a:pt x="2134" y="1308"/>
                    <a:pt x="2945" y="942"/>
                  </a:cubicBezTo>
                  <a:close/>
                  <a:moveTo>
                    <a:pt x="3975" y="1"/>
                  </a:moveTo>
                  <a:cubicBezTo>
                    <a:pt x="3946" y="1"/>
                    <a:pt x="3913" y="7"/>
                    <a:pt x="3878" y="23"/>
                  </a:cubicBezTo>
                  <a:cubicBezTo>
                    <a:pt x="2522" y="499"/>
                    <a:pt x="1275" y="1196"/>
                    <a:pt x="212" y="2149"/>
                  </a:cubicBezTo>
                  <a:cubicBezTo>
                    <a:pt x="135" y="2206"/>
                    <a:pt x="149" y="2294"/>
                    <a:pt x="201" y="2349"/>
                  </a:cubicBezTo>
                  <a:lnTo>
                    <a:pt x="201" y="2349"/>
                  </a:lnTo>
                  <a:cubicBezTo>
                    <a:pt x="0" y="2444"/>
                    <a:pt x="91" y="2753"/>
                    <a:pt x="304" y="2753"/>
                  </a:cubicBezTo>
                  <a:cubicBezTo>
                    <a:pt x="333" y="2753"/>
                    <a:pt x="363" y="2747"/>
                    <a:pt x="395" y="2735"/>
                  </a:cubicBezTo>
                  <a:cubicBezTo>
                    <a:pt x="1862" y="2405"/>
                    <a:pt x="3145" y="1599"/>
                    <a:pt x="4135" y="426"/>
                  </a:cubicBezTo>
                  <a:cubicBezTo>
                    <a:pt x="4229" y="268"/>
                    <a:pt x="4161" y="1"/>
                    <a:pt x="3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2" name="Google Shape;1312;p36"/>
          <p:cNvSpPr/>
          <p:nvPr/>
        </p:nvSpPr>
        <p:spPr>
          <a:xfrm rot="1215257">
            <a:off x="7284082" y="171046"/>
            <a:ext cx="2347136" cy="346463"/>
          </a:xfrm>
          <a:custGeom>
            <a:avLst/>
            <a:gdLst/>
            <a:ahLst/>
            <a:cxnLst/>
            <a:rect l="l" t="t" r="r" b="b"/>
            <a:pathLst>
              <a:path w="93882" h="13858" fill="none" extrusionOk="0">
                <a:moveTo>
                  <a:pt x="0" y="1"/>
                </a:moveTo>
                <a:cubicBezTo>
                  <a:pt x="6195" y="3667"/>
                  <a:pt x="11217" y="9678"/>
                  <a:pt x="18219" y="11401"/>
                </a:cubicBezTo>
                <a:cubicBezTo>
                  <a:pt x="27970" y="13857"/>
                  <a:pt x="37501" y="7186"/>
                  <a:pt x="47362" y="5243"/>
                </a:cubicBezTo>
                <a:cubicBezTo>
                  <a:pt x="54291" y="3886"/>
                  <a:pt x="61439" y="4876"/>
                  <a:pt x="67781" y="7992"/>
                </a:cubicBezTo>
                <a:cubicBezTo>
                  <a:pt x="71044" y="9642"/>
                  <a:pt x="74233" y="11878"/>
                  <a:pt x="77862" y="12061"/>
                </a:cubicBezTo>
                <a:cubicBezTo>
                  <a:pt x="83911" y="12318"/>
                  <a:pt x="88529" y="6892"/>
                  <a:pt x="93882" y="4106"/>
                </a:cubicBezTo>
              </a:path>
            </a:pathLst>
          </a:custGeom>
          <a:solidFill>
            <a:schemeClr val="accent1"/>
          </a:solidFill>
          <a:ln w="19050" cap="flat" cmpd="sng">
            <a:solidFill>
              <a:schemeClr val="lt1"/>
            </a:solidFill>
            <a:prstDash val="solid"/>
            <a:miter lim="366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2">
  <p:cSld name="SECTION_HEADER_1_1">
    <p:bg>
      <p:bgPr>
        <a:solidFill>
          <a:schemeClr val="accent2"/>
        </a:solidFill>
        <a:effectLst/>
      </p:bgPr>
    </p:bg>
    <p:spTree>
      <p:nvGrpSpPr>
        <p:cNvPr id="1" name="Shape 1313"/>
        <p:cNvGrpSpPr/>
        <p:nvPr/>
      </p:nvGrpSpPr>
      <p:grpSpPr>
        <a:xfrm>
          <a:off x="0" y="0"/>
          <a:ext cx="0" cy="0"/>
          <a:chOff x="0" y="0"/>
          <a:chExt cx="0" cy="0"/>
        </a:xfrm>
      </p:grpSpPr>
      <p:sp>
        <p:nvSpPr>
          <p:cNvPr id="1314" name="Google Shape;1314;p37"/>
          <p:cNvSpPr/>
          <p:nvPr/>
        </p:nvSpPr>
        <p:spPr>
          <a:xfrm rot="5113953" flipH="1">
            <a:off x="1940298" y="3638775"/>
            <a:ext cx="1169735" cy="588417"/>
          </a:xfrm>
          <a:custGeom>
            <a:avLst/>
            <a:gdLst/>
            <a:ahLst/>
            <a:cxnLst/>
            <a:rect l="l" t="t" r="r" b="b"/>
            <a:pathLst>
              <a:path w="46796" h="23540" extrusionOk="0">
                <a:moveTo>
                  <a:pt x="32976" y="1448"/>
                </a:moveTo>
                <a:lnTo>
                  <a:pt x="32976" y="1448"/>
                </a:lnTo>
                <a:cubicBezTo>
                  <a:pt x="32682" y="1814"/>
                  <a:pt x="32426" y="2217"/>
                  <a:pt x="32206" y="2621"/>
                </a:cubicBezTo>
                <a:cubicBezTo>
                  <a:pt x="31913" y="3134"/>
                  <a:pt x="31656" y="3610"/>
                  <a:pt x="31363" y="4124"/>
                </a:cubicBezTo>
                <a:cubicBezTo>
                  <a:pt x="31106" y="4600"/>
                  <a:pt x="30813" y="5077"/>
                  <a:pt x="30446" y="5517"/>
                </a:cubicBezTo>
                <a:cubicBezTo>
                  <a:pt x="29823" y="6433"/>
                  <a:pt x="29090" y="7276"/>
                  <a:pt x="28320" y="8083"/>
                </a:cubicBezTo>
                <a:cubicBezTo>
                  <a:pt x="27550" y="8853"/>
                  <a:pt x="26707" y="9586"/>
                  <a:pt x="25791" y="10246"/>
                </a:cubicBezTo>
                <a:cubicBezTo>
                  <a:pt x="24911" y="10869"/>
                  <a:pt x="23994" y="11419"/>
                  <a:pt x="23041" y="11932"/>
                </a:cubicBezTo>
                <a:cubicBezTo>
                  <a:pt x="23555" y="11162"/>
                  <a:pt x="24068" y="10392"/>
                  <a:pt x="24618" y="9696"/>
                </a:cubicBezTo>
                <a:cubicBezTo>
                  <a:pt x="25314" y="8853"/>
                  <a:pt x="26011" y="8009"/>
                  <a:pt x="26744" y="7203"/>
                </a:cubicBezTo>
                <a:cubicBezTo>
                  <a:pt x="27514" y="6396"/>
                  <a:pt x="28283" y="5627"/>
                  <a:pt x="29090" y="4857"/>
                </a:cubicBezTo>
                <a:cubicBezTo>
                  <a:pt x="29896" y="4087"/>
                  <a:pt x="30703" y="3354"/>
                  <a:pt x="31546" y="2621"/>
                </a:cubicBezTo>
                <a:cubicBezTo>
                  <a:pt x="32023" y="2217"/>
                  <a:pt x="32462" y="1814"/>
                  <a:pt x="32976" y="1448"/>
                </a:cubicBezTo>
                <a:close/>
                <a:moveTo>
                  <a:pt x="46026" y="7826"/>
                </a:moveTo>
                <a:lnTo>
                  <a:pt x="46026" y="7826"/>
                </a:lnTo>
                <a:cubicBezTo>
                  <a:pt x="43350" y="9182"/>
                  <a:pt x="40491" y="10282"/>
                  <a:pt x="37595" y="11052"/>
                </a:cubicBezTo>
                <a:cubicBezTo>
                  <a:pt x="34479" y="11858"/>
                  <a:pt x="31253" y="12335"/>
                  <a:pt x="28027" y="12445"/>
                </a:cubicBezTo>
                <a:cubicBezTo>
                  <a:pt x="27633" y="12454"/>
                  <a:pt x="27236" y="12459"/>
                  <a:pt x="26839" y="12459"/>
                </a:cubicBezTo>
                <a:cubicBezTo>
                  <a:pt x="25646" y="12459"/>
                  <a:pt x="24443" y="12418"/>
                  <a:pt x="23261" y="12335"/>
                </a:cubicBezTo>
                <a:cubicBezTo>
                  <a:pt x="24288" y="11968"/>
                  <a:pt x="25314" y="11675"/>
                  <a:pt x="26341" y="11345"/>
                </a:cubicBezTo>
                <a:cubicBezTo>
                  <a:pt x="29456" y="10429"/>
                  <a:pt x="32609" y="9659"/>
                  <a:pt x="35798" y="9072"/>
                </a:cubicBezTo>
                <a:cubicBezTo>
                  <a:pt x="38988" y="8486"/>
                  <a:pt x="42213" y="8046"/>
                  <a:pt x="45476" y="7863"/>
                </a:cubicBezTo>
                <a:lnTo>
                  <a:pt x="46026" y="7826"/>
                </a:lnTo>
                <a:close/>
                <a:moveTo>
                  <a:pt x="25754" y="2034"/>
                </a:moveTo>
                <a:lnTo>
                  <a:pt x="25754" y="2034"/>
                </a:lnTo>
                <a:cubicBezTo>
                  <a:pt x="25204" y="3391"/>
                  <a:pt x="24618" y="4784"/>
                  <a:pt x="23958" y="6103"/>
                </a:cubicBezTo>
                <a:cubicBezTo>
                  <a:pt x="23151" y="7753"/>
                  <a:pt x="22235" y="9329"/>
                  <a:pt x="21208" y="10832"/>
                </a:cubicBezTo>
                <a:cubicBezTo>
                  <a:pt x="20732" y="11565"/>
                  <a:pt x="20219" y="12262"/>
                  <a:pt x="19705" y="12995"/>
                </a:cubicBezTo>
                <a:cubicBezTo>
                  <a:pt x="20035" y="11345"/>
                  <a:pt x="20585" y="9769"/>
                  <a:pt x="21318" y="8266"/>
                </a:cubicBezTo>
                <a:cubicBezTo>
                  <a:pt x="21722" y="7460"/>
                  <a:pt x="22162" y="6653"/>
                  <a:pt x="22675" y="5883"/>
                </a:cubicBezTo>
                <a:cubicBezTo>
                  <a:pt x="23225" y="5113"/>
                  <a:pt x="23774" y="4380"/>
                  <a:pt x="24398" y="3684"/>
                </a:cubicBezTo>
                <a:cubicBezTo>
                  <a:pt x="24838" y="3134"/>
                  <a:pt x="25314" y="2584"/>
                  <a:pt x="25754" y="2034"/>
                </a:cubicBezTo>
                <a:close/>
                <a:moveTo>
                  <a:pt x="20145" y="1191"/>
                </a:moveTo>
                <a:cubicBezTo>
                  <a:pt x="19925" y="2144"/>
                  <a:pt x="19705" y="3097"/>
                  <a:pt x="19449" y="4014"/>
                </a:cubicBezTo>
                <a:cubicBezTo>
                  <a:pt x="19119" y="5150"/>
                  <a:pt x="18752" y="6250"/>
                  <a:pt x="18349" y="7313"/>
                </a:cubicBezTo>
                <a:cubicBezTo>
                  <a:pt x="17946" y="8376"/>
                  <a:pt x="17506" y="9439"/>
                  <a:pt x="16993" y="10465"/>
                </a:cubicBezTo>
                <a:cubicBezTo>
                  <a:pt x="16443" y="11455"/>
                  <a:pt x="15893" y="12445"/>
                  <a:pt x="15233" y="13398"/>
                </a:cubicBezTo>
                <a:cubicBezTo>
                  <a:pt x="14647" y="14241"/>
                  <a:pt x="14023" y="15084"/>
                  <a:pt x="13327" y="15854"/>
                </a:cubicBezTo>
                <a:cubicBezTo>
                  <a:pt x="13547" y="14864"/>
                  <a:pt x="13767" y="13875"/>
                  <a:pt x="14060" y="12958"/>
                </a:cubicBezTo>
                <a:cubicBezTo>
                  <a:pt x="14353" y="11858"/>
                  <a:pt x="14720" y="10795"/>
                  <a:pt x="15160" y="9769"/>
                </a:cubicBezTo>
                <a:cubicBezTo>
                  <a:pt x="15600" y="8706"/>
                  <a:pt x="16040" y="7679"/>
                  <a:pt x="16516" y="6726"/>
                </a:cubicBezTo>
                <a:cubicBezTo>
                  <a:pt x="17029" y="5700"/>
                  <a:pt x="17616" y="4747"/>
                  <a:pt x="18239" y="3830"/>
                </a:cubicBezTo>
                <a:cubicBezTo>
                  <a:pt x="18532" y="3354"/>
                  <a:pt x="18862" y="2914"/>
                  <a:pt x="19192" y="2437"/>
                </a:cubicBezTo>
                <a:cubicBezTo>
                  <a:pt x="19522" y="1998"/>
                  <a:pt x="19779" y="1594"/>
                  <a:pt x="20145" y="1191"/>
                </a:cubicBezTo>
                <a:close/>
                <a:moveTo>
                  <a:pt x="22073" y="13485"/>
                </a:moveTo>
                <a:cubicBezTo>
                  <a:pt x="22652" y="13485"/>
                  <a:pt x="23232" y="13513"/>
                  <a:pt x="23811" y="13581"/>
                </a:cubicBezTo>
                <a:cubicBezTo>
                  <a:pt x="25387" y="13728"/>
                  <a:pt x="26964" y="13911"/>
                  <a:pt x="28540" y="14131"/>
                </a:cubicBezTo>
                <a:cubicBezTo>
                  <a:pt x="30116" y="14351"/>
                  <a:pt x="31656" y="14645"/>
                  <a:pt x="33196" y="14938"/>
                </a:cubicBezTo>
                <a:cubicBezTo>
                  <a:pt x="34772" y="15231"/>
                  <a:pt x="36275" y="15598"/>
                  <a:pt x="37778" y="16001"/>
                </a:cubicBezTo>
                <a:cubicBezTo>
                  <a:pt x="39281" y="16367"/>
                  <a:pt x="40747" y="16807"/>
                  <a:pt x="42177" y="17247"/>
                </a:cubicBezTo>
                <a:cubicBezTo>
                  <a:pt x="40894" y="17247"/>
                  <a:pt x="39611" y="17247"/>
                  <a:pt x="38291" y="17211"/>
                </a:cubicBezTo>
                <a:cubicBezTo>
                  <a:pt x="36751" y="17137"/>
                  <a:pt x="35212" y="17027"/>
                  <a:pt x="33635" y="16844"/>
                </a:cubicBezTo>
                <a:cubicBezTo>
                  <a:pt x="32096" y="16697"/>
                  <a:pt x="30593" y="16477"/>
                  <a:pt x="29053" y="16184"/>
                </a:cubicBezTo>
                <a:cubicBezTo>
                  <a:pt x="27550" y="15891"/>
                  <a:pt x="26047" y="15524"/>
                  <a:pt x="24581" y="15121"/>
                </a:cubicBezTo>
                <a:cubicBezTo>
                  <a:pt x="23078" y="14681"/>
                  <a:pt x="21612" y="14205"/>
                  <a:pt x="20145" y="13618"/>
                </a:cubicBezTo>
                <a:lnTo>
                  <a:pt x="20072" y="13581"/>
                </a:lnTo>
                <a:cubicBezTo>
                  <a:pt x="20739" y="13523"/>
                  <a:pt x="21406" y="13485"/>
                  <a:pt x="22073" y="13485"/>
                </a:cubicBezTo>
                <a:close/>
                <a:moveTo>
                  <a:pt x="14353" y="3794"/>
                </a:moveTo>
                <a:cubicBezTo>
                  <a:pt x="14243" y="4490"/>
                  <a:pt x="14133" y="5187"/>
                  <a:pt x="13950" y="5883"/>
                </a:cubicBezTo>
                <a:cubicBezTo>
                  <a:pt x="13730" y="6946"/>
                  <a:pt x="13437" y="7973"/>
                  <a:pt x="13107" y="8999"/>
                </a:cubicBezTo>
                <a:cubicBezTo>
                  <a:pt x="12814" y="10026"/>
                  <a:pt x="12447" y="11015"/>
                  <a:pt x="12044" y="12005"/>
                </a:cubicBezTo>
                <a:cubicBezTo>
                  <a:pt x="11604" y="12995"/>
                  <a:pt x="11164" y="13985"/>
                  <a:pt x="10688" y="14938"/>
                </a:cubicBezTo>
                <a:cubicBezTo>
                  <a:pt x="10174" y="15891"/>
                  <a:pt x="9661" y="16807"/>
                  <a:pt x="9111" y="17724"/>
                </a:cubicBezTo>
                <a:cubicBezTo>
                  <a:pt x="9045" y="17757"/>
                  <a:pt x="9009" y="17790"/>
                  <a:pt x="8976" y="17849"/>
                </a:cubicBezTo>
                <a:lnTo>
                  <a:pt x="8976" y="17849"/>
                </a:lnTo>
                <a:cubicBezTo>
                  <a:pt x="9747" y="13838"/>
                  <a:pt x="11063" y="9972"/>
                  <a:pt x="12924" y="6360"/>
                </a:cubicBezTo>
                <a:cubicBezTo>
                  <a:pt x="13400" y="5480"/>
                  <a:pt x="13840" y="4637"/>
                  <a:pt x="14353" y="3794"/>
                </a:cubicBezTo>
                <a:close/>
                <a:moveTo>
                  <a:pt x="16296" y="15084"/>
                </a:moveTo>
                <a:cubicBezTo>
                  <a:pt x="17433" y="15084"/>
                  <a:pt x="18532" y="15231"/>
                  <a:pt x="19632" y="15488"/>
                </a:cubicBezTo>
                <a:cubicBezTo>
                  <a:pt x="21098" y="15818"/>
                  <a:pt x="22528" y="16184"/>
                  <a:pt x="23958" y="16551"/>
                </a:cubicBezTo>
                <a:cubicBezTo>
                  <a:pt x="25387" y="16917"/>
                  <a:pt x="26817" y="17321"/>
                  <a:pt x="28247" y="17724"/>
                </a:cubicBezTo>
                <a:cubicBezTo>
                  <a:pt x="29640" y="18164"/>
                  <a:pt x="31069" y="18604"/>
                  <a:pt x="32499" y="19043"/>
                </a:cubicBezTo>
                <a:cubicBezTo>
                  <a:pt x="33672" y="19447"/>
                  <a:pt x="34882" y="19887"/>
                  <a:pt x="36055" y="20290"/>
                </a:cubicBezTo>
                <a:cubicBezTo>
                  <a:pt x="35029" y="20143"/>
                  <a:pt x="33965" y="19997"/>
                  <a:pt x="32902" y="19777"/>
                </a:cubicBezTo>
                <a:cubicBezTo>
                  <a:pt x="31509" y="19520"/>
                  <a:pt x="30080" y="19190"/>
                  <a:pt x="28650" y="18860"/>
                </a:cubicBezTo>
                <a:cubicBezTo>
                  <a:pt x="27257" y="18494"/>
                  <a:pt x="25827" y="18090"/>
                  <a:pt x="24434" y="17687"/>
                </a:cubicBezTo>
                <a:cubicBezTo>
                  <a:pt x="23005" y="17284"/>
                  <a:pt x="21648" y="16844"/>
                  <a:pt x="20255" y="16404"/>
                </a:cubicBezTo>
                <a:cubicBezTo>
                  <a:pt x="18936" y="15964"/>
                  <a:pt x="17616" y="15524"/>
                  <a:pt x="16296" y="15084"/>
                </a:cubicBezTo>
                <a:close/>
                <a:moveTo>
                  <a:pt x="570" y="19997"/>
                </a:moveTo>
                <a:cubicBezTo>
                  <a:pt x="533" y="19997"/>
                  <a:pt x="497" y="20033"/>
                  <a:pt x="497" y="20107"/>
                </a:cubicBezTo>
                <a:lnTo>
                  <a:pt x="497" y="20363"/>
                </a:lnTo>
                <a:cubicBezTo>
                  <a:pt x="497" y="20400"/>
                  <a:pt x="533" y="20436"/>
                  <a:pt x="570" y="20436"/>
                </a:cubicBezTo>
                <a:cubicBezTo>
                  <a:pt x="607" y="20436"/>
                  <a:pt x="643" y="20400"/>
                  <a:pt x="643" y="20363"/>
                </a:cubicBezTo>
                <a:lnTo>
                  <a:pt x="643" y="20107"/>
                </a:lnTo>
                <a:cubicBezTo>
                  <a:pt x="643" y="20033"/>
                  <a:pt x="607" y="19997"/>
                  <a:pt x="570" y="19997"/>
                </a:cubicBezTo>
                <a:close/>
                <a:moveTo>
                  <a:pt x="12337" y="17321"/>
                </a:moveTo>
                <a:cubicBezTo>
                  <a:pt x="13034" y="17321"/>
                  <a:pt x="13693" y="17357"/>
                  <a:pt x="14390" y="17431"/>
                </a:cubicBezTo>
                <a:cubicBezTo>
                  <a:pt x="15746" y="17614"/>
                  <a:pt x="17103" y="17944"/>
                  <a:pt x="18459" y="18347"/>
                </a:cubicBezTo>
                <a:cubicBezTo>
                  <a:pt x="19779" y="18714"/>
                  <a:pt x="21098" y="19117"/>
                  <a:pt x="22418" y="19520"/>
                </a:cubicBezTo>
                <a:cubicBezTo>
                  <a:pt x="23738" y="19923"/>
                  <a:pt x="25057" y="20326"/>
                  <a:pt x="26341" y="20803"/>
                </a:cubicBezTo>
                <a:cubicBezTo>
                  <a:pt x="27147" y="21096"/>
                  <a:pt x="27953" y="21390"/>
                  <a:pt x="28723" y="21719"/>
                </a:cubicBezTo>
                <a:cubicBezTo>
                  <a:pt x="28063" y="21573"/>
                  <a:pt x="27404" y="21463"/>
                  <a:pt x="26744" y="21353"/>
                </a:cubicBezTo>
                <a:cubicBezTo>
                  <a:pt x="25351" y="21133"/>
                  <a:pt x="24031" y="20950"/>
                  <a:pt x="22675" y="20693"/>
                </a:cubicBezTo>
                <a:cubicBezTo>
                  <a:pt x="21318" y="20473"/>
                  <a:pt x="19962" y="20253"/>
                  <a:pt x="18642" y="19923"/>
                </a:cubicBezTo>
                <a:cubicBezTo>
                  <a:pt x="17286" y="19630"/>
                  <a:pt x="15966" y="19300"/>
                  <a:pt x="14647" y="18933"/>
                </a:cubicBezTo>
                <a:cubicBezTo>
                  <a:pt x="13364" y="18530"/>
                  <a:pt x="12081" y="18090"/>
                  <a:pt x="10834" y="17540"/>
                </a:cubicBezTo>
                <a:cubicBezTo>
                  <a:pt x="11311" y="17431"/>
                  <a:pt x="11824" y="17357"/>
                  <a:pt x="12337" y="17321"/>
                </a:cubicBezTo>
                <a:close/>
                <a:moveTo>
                  <a:pt x="34277" y="1"/>
                </a:moveTo>
                <a:cubicBezTo>
                  <a:pt x="34258" y="1"/>
                  <a:pt x="34240" y="6"/>
                  <a:pt x="34222" y="18"/>
                </a:cubicBezTo>
                <a:lnTo>
                  <a:pt x="34112" y="165"/>
                </a:lnTo>
                <a:lnTo>
                  <a:pt x="33929" y="311"/>
                </a:lnTo>
                <a:cubicBezTo>
                  <a:pt x="33159" y="934"/>
                  <a:pt x="32426" y="1558"/>
                  <a:pt x="31693" y="2181"/>
                </a:cubicBezTo>
                <a:cubicBezTo>
                  <a:pt x="30849" y="2914"/>
                  <a:pt x="30006" y="3647"/>
                  <a:pt x="29200" y="4417"/>
                </a:cubicBezTo>
                <a:cubicBezTo>
                  <a:pt x="28393" y="5187"/>
                  <a:pt x="27624" y="5957"/>
                  <a:pt x="26854" y="6763"/>
                </a:cubicBezTo>
                <a:cubicBezTo>
                  <a:pt x="26084" y="7570"/>
                  <a:pt x="25387" y="8376"/>
                  <a:pt x="24728" y="9256"/>
                </a:cubicBezTo>
                <a:cubicBezTo>
                  <a:pt x="24031" y="10136"/>
                  <a:pt x="23408" y="11015"/>
                  <a:pt x="22858" y="11968"/>
                </a:cubicBezTo>
                <a:cubicBezTo>
                  <a:pt x="22748" y="12042"/>
                  <a:pt x="22675" y="12078"/>
                  <a:pt x="22565" y="12115"/>
                </a:cubicBezTo>
                <a:cubicBezTo>
                  <a:pt x="22491" y="12152"/>
                  <a:pt x="22455" y="12225"/>
                  <a:pt x="22491" y="12262"/>
                </a:cubicBezTo>
                <a:cubicBezTo>
                  <a:pt x="21538" y="12592"/>
                  <a:pt x="20585" y="12922"/>
                  <a:pt x="19595" y="13288"/>
                </a:cubicBezTo>
                <a:cubicBezTo>
                  <a:pt x="19595" y="13288"/>
                  <a:pt x="19595" y="13252"/>
                  <a:pt x="19595" y="13252"/>
                </a:cubicBezTo>
                <a:cubicBezTo>
                  <a:pt x="20145" y="12592"/>
                  <a:pt x="20659" y="11895"/>
                  <a:pt x="21172" y="11199"/>
                </a:cubicBezTo>
                <a:cubicBezTo>
                  <a:pt x="21648" y="10539"/>
                  <a:pt x="22198" y="9696"/>
                  <a:pt x="22675" y="8889"/>
                </a:cubicBezTo>
                <a:cubicBezTo>
                  <a:pt x="23628" y="7313"/>
                  <a:pt x="24471" y="5700"/>
                  <a:pt x="25241" y="4014"/>
                </a:cubicBezTo>
                <a:cubicBezTo>
                  <a:pt x="25644" y="3061"/>
                  <a:pt x="26011" y="2107"/>
                  <a:pt x="26341" y="1118"/>
                </a:cubicBezTo>
                <a:cubicBezTo>
                  <a:pt x="26341" y="1047"/>
                  <a:pt x="26295" y="1006"/>
                  <a:pt x="26242" y="1006"/>
                </a:cubicBezTo>
                <a:cubicBezTo>
                  <a:pt x="26214" y="1006"/>
                  <a:pt x="26183" y="1018"/>
                  <a:pt x="26157" y="1044"/>
                </a:cubicBezTo>
                <a:cubicBezTo>
                  <a:pt x="25644" y="1851"/>
                  <a:pt x="25057" y="2621"/>
                  <a:pt x="24434" y="3317"/>
                </a:cubicBezTo>
                <a:cubicBezTo>
                  <a:pt x="23811" y="4050"/>
                  <a:pt x="23225" y="4747"/>
                  <a:pt x="22675" y="5517"/>
                </a:cubicBezTo>
                <a:cubicBezTo>
                  <a:pt x="21612" y="7020"/>
                  <a:pt x="20768" y="8669"/>
                  <a:pt x="20145" y="10392"/>
                </a:cubicBezTo>
                <a:cubicBezTo>
                  <a:pt x="19815" y="11382"/>
                  <a:pt x="19522" y="12372"/>
                  <a:pt x="19339" y="13398"/>
                </a:cubicBezTo>
                <a:cubicBezTo>
                  <a:pt x="18899" y="13545"/>
                  <a:pt x="18496" y="13691"/>
                  <a:pt x="18092" y="13875"/>
                </a:cubicBezTo>
                <a:cubicBezTo>
                  <a:pt x="17286" y="14168"/>
                  <a:pt x="16443" y="14498"/>
                  <a:pt x="15636" y="14828"/>
                </a:cubicBezTo>
                <a:lnTo>
                  <a:pt x="15563" y="14791"/>
                </a:lnTo>
                <a:cubicBezTo>
                  <a:pt x="15490" y="14791"/>
                  <a:pt x="15380" y="14864"/>
                  <a:pt x="15416" y="14938"/>
                </a:cubicBezTo>
                <a:lnTo>
                  <a:pt x="15270" y="14974"/>
                </a:lnTo>
                <a:lnTo>
                  <a:pt x="15196" y="14974"/>
                </a:lnTo>
                <a:cubicBezTo>
                  <a:pt x="15196" y="14974"/>
                  <a:pt x="15160" y="14974"/>
                  <a:pt x="15160" y="15011"/>
                </a:cubicBezTo>
                <a:cubicBezTo>
                  <a:pt x="14683" y="15231"/>
                  <a:pt x="14207" y="15414"/>
                  <a:pt x="13730" y="15634"/>
                </a:cubicBezTo>
                <a:cubicBezTo>
                  <a:pt x="13840" y="15488"/>
                  <a:pt x="13987" y="15304"/>
                  <a:pt x="14133" y="15194"/>
                </a:cubicBezTo>
                <a:cubicBezTo>
                  <a:pt x="14500" y="14754"/>
                  <a:pt x="14867" y="14315"/>
                  <a:pt x="15196" y="13875"/>
                </a:cubicBezTo>
                <a:cubicBezTo>
                  <a:pt x="15856" y="12922"/>
                  <a:pt x="16479" y="11932"/>
                  <a:pt x="17029" y="10942"/>
                </a:cubicBezTo>
                <a:cubicBezTo>
                  <a:pt x="17579" y="9916"/>
                  <a:pt x="18056" y="8853"/>
                  <a:pt x="18496" y="7789"/>
                </a:cubicBezTo>
                <a:cubicBezTo>
                  <a:pt x="18899" y="6726"/>
                  <a:pt x="19302" y="5627"/>
                  <a:pt x="19632" y="4490"/>
                </a:cubicBezTo>
                <a:cubicBezTo>
                  <a:pt x="19925" y="3391"/>
                  <a:pt x="20219" y="2254"/>
                  <a:pt x="20439" y="1118"/>
                </a:cubicBezTo>
                <a:cubicBezTo>
                  <a:pt x="20475" y="971"/>
                  <a:pt x="20512" y="824"/>
                  <a:pt x="20549" y="714"/>
                </a:cubicBezTo>
                <a:cubicBezTo>
                  <a:pt x="20549" y="609"/>
                  <a:pt x="20473" y="523"/>
                  <a:pt x="20404" y="523"/>
                </a:cubicBezTo>
                <a:cubicBezTo>
                  <a:pt x="20376" y="523"/>
                  <a:pt x="20349" y="537"/>
                  <a:pt x="20329" y="568"/>
                </a:cubicBezTo>
                <a:cubicBezTo>
                  <a:pt x="19632" y="1448"/>
                  <a:pt x="18936" y="2364"/>
                  <a:pt x="18312" y="3317"/>
                </a:cubicBezTo>
                <a:cubicBezTo>
                  <a:pt x="17689" y="4270"/>
                  <a:pt x="17103" y="5223"/>
                  <a:pt x="16553" y="6213"/>
                </a:cubicBezTo>
                <a:cubicBezTo>
                  <a:pt x="16040" y="7203"/>
                  <a:pt x="15526" y="8229"/>
                  <a:pt x="15086" y="9256"/>
                </a:cubicBezTo>
                <a:cubicBezTo>
                  <a:pt x="14683" y="10319"/>
                  <a:pt x="14280" y="11345"/>
                  <a:pt x="13950" y="12445"/>
                </a:cubicBezTo>
                <a:cubicBezTo>
                  <a:pt x="13584" y="13508"/>
                  <a:pt x="13327" y="14571"/>
                  <a:pt x="13070" y="15708"/>
                </a:cubicBezTo>
                <a:cubicBezTo>
                  <a:pt x="13070" y="15781"/>
                  <a:pt x="13070" y="15891"/>
                  <a:pt x="13034" y="15964"/>
                </a:cubicBezTo>
                <a:cubicBezTo>
                  <a:pt x="11751" y="16551"/>
                  <a:pt x="10504" y="17137"/>
                  <a:pt x="9221" y="17724"/>
                </a:cubicBezTo>
                <a:cubicBezTo>
                  <a:pt x="9734" y="16954"/>
                  <a:pt x="10248" y="16184"/>
                  <a:pt x="10688" y="15341"/>
                </a:cubicBezTo>
                <a:cubicBezTo>
                  <a:pt x="11201" y="14388"/>
                  <a:pt x="11641" y="13435"/>
                  <a:pt x="12081" y="12445"/>
                </a:cubicBezTo>
                <a:cubicBezTo>
                  <a:pt x="12520" y="11492"/>
                  <a:pt x="12887" y="10465"/>
                  <a:pt x="13254" y="9439"/>
                </a:cubicBezTo>
                <a:cubicBezTo>
                  <a:pt x="13584" y="8413"/>
                  <a:pt x="13877" y="7386"/>
                  <a:pt x="14133" y="6323"/>
                </a:cubicBezTo>
                <a:cubicBezTo>
                  <a:pt x="14353" y="5297"/>
                  <a:pt x="14573" y="4234"/>
                  <a:pt x="14720" y="3171"/>
                </a:cubicBezTo>
                <a:lnTo>
                  <a:pt x="14793" y="2767"/>
                </a:lnTo>
                <a:cubicBezTo>
                  <a:pt x="14793" y="2667"/>
                  <a:pt x="14716" y="2610"/>
                  <a:pt x="14640" y="2610"/>
                </a:cubicBezTo>
                <a:cubicBezTo>
                  <a:pt x="14578" y="2610"/>
                  <a:pt x="14516" y="2648"/>
                  <a:pt x="14500" y="2731"/>
                </a:cubicBezTo>
                <a:lnTo>
                  <a:pt x="14463" y="3097"/>
                </a:lnTo>
                <a:cubicBezTo>
                  <a:pt x="14427" y="3134"/>
                  <a:pt x="14390" y="3134"/>
                  <a:pt x="14390" y="3171"/>
                </a:cubicBezTo>
                <a:cubicBezTo>
                  <a:pt x="13290" y="4930"/>
                  <a:pt x="12337" y="6763"/>
                  <a:pt x="11494" y="8669"/>
                </a:cubicBezTo>
                <a:cubicBezTo>
                  <a:pt x="10688" y="10575"/>
                  <a:pt x="9991" y="12518"/>
                  <a:pt x="9441" y="14498"/>
                </a:cubicBezTo>
                <a:cubicBezTo>
                  <a:pt x="9148" y="15634"/>
                  <a:pt x="8891" y="16734"/>
                  <a:pt x="8671" y="17870"/>
                </a:cubicBezTo>
                <a:cubicBezTo>
                  <a:pt x="8671" y="17907"/>
                  <a:pt x="8671" y="17980"/>
                  <a:pt x="8708" y="17980"/>
                </a:cubicBezTo>
                <a:cubicBezTo>
                  <a:pt x="5959" y="19300"/>
                  <a:pt x="3356" y="20876"/>
                  <a:pt x="936" y="22709"/>
                </a:cubicBezTo>
                <a:cubicBezTo>
                  <a:pt x="643" y="22929"/>
                  <a:pt x="350" y="23186"/>
                  <a:pt x="57" y="23406"/>
                </a:cubicBezTo>
                <a:cubicBezTo>
                  <a:pt x="0" y="23462"/>
                  <a:pt x="52" y="23540"/>
                  <a:pt x="112" y="23540"/>
                </a:cubicBezTo>
                <a:cubicBezTo>
                  <a:pt x="131" y="23540"/>
                  <a:pt x="150" y="23533"/>
                  <a:pt x="167" y="23516"/>
                </a:cubicBezTo>
                <a:cubicBezTo>
                  <a:pt x="2696" y="21573"/>
                  <a:pt x="5409" y="19887"/>
                  <a:pt x="8268" y="18494"/>
                </a:cubicBezTo>
                <a:cubicBezTo>
                  <a:pt x="8928" y="18164"/>
                  <a:pt x="9588" y="17870"/>
                  <a:pt x="10248" y="17540"/>
                </a:cubicBezTo>
                <a:cubicBezTo>
                  <a:pt x="10248" y="17577"/>
                  <a:pt x="10284" y="17577"/>
                  <a:pt x="10321" y="17577"/>
                </a:cubicBezTo>
                <a:cubicBezTo>
                  <a:pt x="11531" y="18127"/>
                  <a:pt x="12777" y="18567"/>
                  <a:pt x="14023" y="18970"/>
                </a:cubicBezTo>
                <a:cubicBezTo>
                  <a:pt x="15343" y="19373"/>
                  <a:pt x="16663" y="19703"/>
                  <a:pt x="17982" y="20033"/>
                </a:cubicBezTo>
                <a:cubicBezTo>
                  <a:pt x="19339" y="20326"/>
                  <a:pt x="20659" y="20583"/>
                  <a:pt x="22015" y="20803"/>
                </a:cubicBezTo>
                <a:cubicBezTo>
                  <a:pt x="23371" y="21060"/>
                  <a:pt x="24764" y="21280"/>
                  <a:pt x="26121" y="21500"/>
                </a:cubicBezTo>
                <a:cubicBezTo>
                  <a:pt x="27514" y="21646"/>
                  <a:pt x="28870" y="21939"/>
                  <a:pt x="30226" y="22306"/>
                </a:cubicBezTo>
                <a:cubicBezTo>
                  <a:pt x="30373" y="22379"/>
                  <a:pt x="30556" y="22416"/>
                  <a:pt x="30703" y="22489"/>
                </a:cubicBezTo>
                <a:cubicBezTo>
                  <a:pt x="30721" y="22498"/>
                  <a:pt x="30738" y="22502"/>
                  <a:pt x="30755" y="22502"/>
                </a:cubicBezTo>
                <a:cubicBezTo>
                  <a:pt x="30873" y="22502"/>
                  <a:pt x="30941" y="22297"/>
                  <a:pt x="30813" y="22233"/>
                </a:cubicBezTo>
                <a:cubicBezTo>
                  <a:pt x="29530" y="21683"/>
                  <a:pt x="28247" y="21133"/>
                  <a:pt x="26927" y="20693"/>
                </a:cubicBezTo>
                <a:cubicBezTo>
                  <a:pt x="25607" y="20217"/>
                  <a:pt x="24288" y="19777"/>
                  <a:pt x="22968" y="19373"/>
                </a:cubicBezTo>
                <a:cubicBezTo>
                  <a:pt x="21612" y="18970"/>
                  <a:pt x="20292" y="18567"/>
                  <a:pt x="18936" y="18200"/>
                </a:cubicBezTo>
                <a:cubicBezTo>
                  <a:pt x="17579" y="17797"/>
                  <a:pt x="16223" y="17467"/>
                  <a:pt x="14830" y="17247"/>
                </a:cubicBezTo>
                <a:cubicBezTo>
                  <a:pt x="14230" y="17150"/>
                  <a:pt x="13629" y="17103"/>
                  <a:pt x="13029" y="17103"/>
                </a:cubicBezTo>
                <a:cubicBezTo>
                  <a:pt x="12273" y="17103"/>
                  <a:pt x="11517" y="17177"/>
                  <a:pt x="10761" y="17321"/>
                </a:cubicBezTo>
                <a:lnTo>
                  <a:pt x="10651" y="17357"/>
                </a:lnTo>
                <a:cubicBezTo>
                  <a:pt x="11384" y="16991"/>
                  <a:pt x="12154" y="16624"/>
                  <a:pt x="12924" y="16294"/>
                </a:cubicBezTo>
                <a:lnTo>
                  <a:pt x="12924" y="16294"/>
                </a:lnTo>
                <a:lnTo>
                  <a:pt x="12850" y="16404"/>
                </a:lnTo>
                <a:cubicBezTo>
                  <a:pt x="12850" y="16430"/>
                  <a:pt x="12869" y="16456"/>
                  <a:pt x="12892" y="16456"/>
                </a:cubicBezTo>
                <a:cubicBezTo>
                  <a:pt x="12902" y="16456"/>
                  <a:pt x="12913" y="16451"/>
                  <a:pt x="12924" y="16441"/>
                </a:cubicBezTo>
                <a:cubicBezTo>
                  <a:pt x="12997" y="16404"/>
                  <a:pt x="13070" y="16331"/>
                  <a:pt x="13144" y="16257"/>
                </a:cubicBezTo>
                <a:cubicBezTo>
                  <a:pt x="13180" y="16257"/>
                  <a:pt x="13254" y="16221"/>
                  <a:pt x="13254" y="16184"/>
                </a:cubicBezTo>
                <a:cubicBezTo>
                  <a:pt x="14023" y="15818"/>
                  <a:pt x="14830" y="15488"/>
                  <a:pt x="15636" y="15158"/>
                </a:cubicBezTo>
                <a:cubicBezTo>
                  <a:pt x="16993" y="15634"/>
                  <a:pt x="18312" y="16074"/>
                  <a:pt x="19669" y="16477"/>
                </a:cubicBezTo>
                <a:cubicBezTo>
                  <a:pt x="20988" y="16917"/>
                  <a:pt x="22491" y="17357"/>
                  <a:pt x="23848" y="17797"/>
                </a:cubicBezTo>
                <a:cubicBezTo>
                  <a:pt x="25241" y="18200"/>
                  <a:pt x="26670" y="18604"/>
                  <a:pt x="28100" y="18970"/>
                </a:cubicBezTo>
                <a:cubicBezTo>
                  <a:pt x="29493" y="19337"/>
                  <a:pt x="30923" y="19667"/>
                  <a:pt x="32352" y="19923"/>
                </a:cubicBezTo>
                <a:cubicBezTo>
                  <a:pt x="33782" y="20217"/>
                  <a:pt x="35248" y="20473"/>
                  <a:pt x="36678" y="20656"/>
                </a:cubicBezTo>
                <a:lnTo>
                  <a:pt x="37228" y="20693"/>
                </a:lnTo>
                <a:cubicBezTo>
                  <a:pt x="37375" y="20693"/>
                  <a:pt x="37375" y="20473"/>
                  <a:pt x="37265" y="20436"/>
                </a:cubicBezTo>
                <a:cubicBezTo>
                  <a:pt x="35872" y="19923"/>
                  <a:pt x="34442" y="19447"/>
                  <a:pt x="33049" y="18970"/>
                </a:cubicBezTo>
                <a:cubicBezTo>
                  <a:pt x="31619" y="18494"/>
                  <a:pt x="30226" y="18054"/>
                  <a:pt x="28797" y="17614"/>
                </a:cubicBezTo>
                <a:cubicBezTo>
                  <a:pt x="27367" y="17211"/>
                  <a:pt x="25901" y="16807"/>
                  <a:pt x="24471" y="16441"/>
                </a:cubicBezTo>
                <a:cubicBezTo>
                  <a:pt x="23041" y="16038"/>
                  <a:pt x="21575" y="15708"/>
                  <a:pt x="20145" y="15378"/>
                </a:cubicBezTo>
                <a:cubicBezTo>
                  <a:pt x="18826" y="15048"/>
                  <a:pt x="17506" y="14901"/>
                  <a:pt x="16186" y="14901"/>
                </a:cubicBezTo>
                <a:lnTo>
                  <a:pt x="17139" y="14535"/>
                </a:lnTo>
                <a:cubicBezTo>
                  <a:pt x="17873" y="14241"/>
                  <a:pt x="18569" y="13985"/>
                  <a:pt x="19302" y="13691"/>
                </a:cubicBezTo>
                <a:lnTo>
                  <a:pt x="19522" y="13655"/>
                </a:lnTo>
                <a:cubicBezTo>
                  <a:pt x="20952" y="14241"/>
                  <a:pt x="22418" y="14754"/>
                  <a:pt x="23921" y="15194"/>
                </a:cubicBezTo>
                <a:cubicBezTo>
                  <a:pt x="25424" y="15634"/>
                  <a:pt x="26927" y="16001"/>
                  <a:pt x="28430" y="16294"/>
                </a:cubicBezTo>
                <a:cubicBezTo>
                  <a:pt x="29970" y="16587"/>
                  <a:pt x="31509" y="16844"/>
                  <a:pt x="33012" y="17027"/>
                </a:cubicBezTo>
                <a:cubicBezTo>
                  <a:pt x="34552" y="17211"/>
                  <a:pt x="36128" y="17321"/>
                  <a:pt x="37705" y="17394"/>
                </a:cubicBezTo>
                <a:cubicBezTo>
                  <a:pt x="38832" y="17448"/>
                  <a:pt x="39978" y="17482"/>
                  <a:pt x="41116" y="17482"/>
                </a:cubicBezTo>
                <a:cubicBezTo>
                  <a:pt x="41532" y="17482"/>
                  <a:pt x="41948" y="17477"/>
                  <a:pt x="42360" y="17467"/>
                </a:cubicBezTo>
                <a:lnTo>
                  <a:pt x="42947" y="17467"/>
                </a:lnTo>
                <a:cubicBezTo>
                  <a:pt x="43057" y="17467"/>
                  <a:pt x="43093" y="17284"/>
                  <a:pt x="42947" y="17211"/>
                </a:cubicBezTo>
                <a:cubicBezTo>
                  <a:pt x="41444" y="16734"/>
                  <a:pt x="39904" y="16294"/>
                  <a:pt x="38364" y="15891"/>
                </a:cubicBezTo>
                <a:cubicBezTo>
                  <a:pt x="36861" y="15488"/>
                  <a:pt x="35285" y="15121"/>
                  <a:pt x="33709" y="14791"/>
                </a:cubicBezTo>
                <a:cubicBezTo>
                  <a:pt x="32169" y="14498"/>
                  <a:pt x="30593" y="14241"/>
                  <a:pt x="29017" y="13985"/>
                </a:cubicBezTo>
                <a:cubicBezTo>
                  <a:pt x="27440" y="13765"/>
                  <a:pt x="25864" y="13545"/>
                  <a:pt x="24288" y="13398"/>
                </a:cubicBezTo>
                <a:cubicBezTo>
                  <a:pt x="23591" y="13325"/>
                  <a:pt x="22885" y="13288"/>
                  <a:pt x="22180" y="13288"/>
                </a:cubicBezTo>
                <a:cubicBezTo>
                  <a:pt x="21474" y="13288"/>
                  <a:pt x="20768" y="13325"/>
                  <a:pt x="20072" y="13398"/>
                </a:cubicBezTo>
                <a:cubicBezTo>
                  <a:pt x="20915" y="13105"/>
                  <a:pt x="21758" y="12812"/>
                  <a:pt x="22601" y="12518"/>
                </a:cubicBezTo>
                <a:cubicBezTo>
                  <a:pt x="23974" y="12659"/>
                  <a:pt x="25347" y="12726"/>
                  <a:pt x="26720" y="12726"/>
                </a:cubicBezTo>
                <a:cubicBezTo>
                  <a:pt x="28573" y="12726"/>
                  <a:pt x="30426" y="12603"/>
                  <a:pt x="32279" y="12372"/>
                </a:cubicBezTo>
                <a:cubicBezTo>
                  <a:pt x="35505" y="11932"/>
                  <a:pt x="38658" y="11125"/>
                  <a:pt x="41700" y="9989"/>
                </a:cubicBezTo>
                <a:cubicBezTo>
                  <a:pt x="43423" y="9366"/>
                  <a:pt x="45073" y="8596"/>
                  <a:pt x="46686" y="7753"/>
                </a:cubicBezTo>
                <a:cubicBezTo>
                  <a:pt x="46796" y="7716"/>
                  <a:pt x="46759" y="7533"/>
                  <a:pt x="46649" y="7496"/>
                </a:cubicBezTo>
                <a:cubicBezTo>
                  <a:pt x="43387" y="7679"/>
                  <a:pt x="40161" y="8046"/>
                  <a:pt x="36935" y="8596"/>
                </a:cubicBezTo>
                <a:cubicBezTo>
                  <a:pt x="33709" y="9146"/>
                  <a:pt x="30520" y="9879"/>
                  <a:pt x="27367" y="10759"/>
                </a:cubicBezTo>
                <a:cubicBezTo>
                  <a:pt x="26084" y="11125"/>
                  <a:pt x="24801" y="11529"/>
                  <a:pt x="23518" y="11968"/>
                </a:cubicBezTo>
                <a:cubicBezTo>
                  <a:pt x="24251" y="11565"/>
                  <a:pt x="24911" y="11162"/>
                  <a:pt x="25607" y="10722"/>
                </a:cubicBezTo>
                <a:cubicBezTo>
                  <a:pt x="26524" y="10062"/>
                  <a:pt x="27367" y="9366"/>
                  <a:pt x="28173" y="8596"/>
                </a:cubicBezTo>
                <a:cubicBezTo>
                  <a:pt x="28980" y="7789"/>
                  <a:pt x="29713" y="6946"/>
                  <a:pt x="30373" y="6067"/>
                </a:cubicBezTo>
                <a:cubicBezTo>
                  <a:pt x="30703" y="5590"/>
                  <a:pt x="31033" y="5150"/>
                  <a:pt x="31289" y="4674"/>
                </a:cubicBezTo>
                <a:cubicBezTo>
                  <a:pt x="31583" y="4234"/>
                  <a:pt x="31876" y="3720"/>
                  <a:pt x="32133" y="3244"/>
                </a:cubicBezTo>
                <a:cubicBezTo>
                  <a:pt x="32609" y="2217"/>
                  <a:pt x="33269" y="1264"/>
                  <a:pt x="34039" y="495"/>
                </a:cubicBezTo>
                <a:lnTo>
                  <a:pt x="34369" y="201"/>
                </a:lnTo>
                <a:cubicBezTo>
                  <a:pt x="34461" y="140"/>
                  <a:pt x="34373" y="1"/>
                  <a:pt x="3427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7"/>
          <p:cNvSpPr/>
          <p:nvPr/>
        </p:nvSpPr>
        <p:spPr>
          <a:xfrm rot="-1329676" flipH="1">
            <a:off x="597677" y="-596595"/>
            <a:ext cx="2795674" cy="1358161"/>
          </a:xfrm>
          <a:custGeom>
            <a:avLst/>
            <a:gdLst/>
            <a:ahLst/>
            <a:cxnLst/>
            <a:rect l="l" t="t" r="r" b="b"/>
            <a:pathLst>
              <a:path w="74161" h="54326" extrusionOk="0">
                <a:moveTo>
                  <a:pt x="27432" y="1"/>
                </a:moveTo>
                <a:cubicBezTo>
                  <a:pt x="26716" y="1"/>
                  <a:pt x="26003" y="58"/>
                  <a:pt x="25295" y="191"/>
                </a:cubicBezTo>
                <a:cubicBezTo>
                  <a:pt x="20603" y="1035"/>
                  <a:pt x="17157" y="4994"/>
                  <a:pt x="14371" y="8879"/>
                </a:cubicBezTo>
                <a:cubicBezTo>
                  <a:pt x="13198" y="10566"/>
                  <a:pt x="12025" y="12252"/>
                  <a:pt x="10925" y="13975"/>
                </a:cubicBezTo>
                <a:cubicBezTo>
                  <a:pt x="10302" y="14965"/>
                  <a:pt x="9789" y="16101"/>
                  <a:pt x="9019" y="16981"/>
                </a:cubicBezTo>
                <a:cubicBezTo>
                  <a:pt x="8579" y="17457"/>
                  <a:pt x="8139" y="18007"/>
                  <a:pt x="7809" y="18594"/>
                </a:cubicBezTo>
                <a:cubicBezTo>
                  <a:pt x="6929" y="19950"/>
                  <a:pt x="6123" y="21380"/>
                  <a:pt x="5390" y="22809"/>
                </a:cubicBezTo>
                <a:cubicBezTo>
                  <a:pt x="3923" y="25705"/>
                  <a:pt x="2714" y="28711"/>
                  <a:pt x="1797" y="31827"/>
                </a:cubicBezTo>
                <a:cubicBezTo>
                  <a:pt x="661" y="35603"/>
                  <a:pt x="1" y="40002"/>
                  <a:pt x="2237" y="43265"/>
                </a:cubicBezTo>
                <a:cubicBezTo>
                  <a:pt x="3154" y="44474"/>
                  <a:pt x="4253" y="45501"/>
                  <a:pt x="5536" y="46271"/>
                </a:cubicBezTo>
                <a:cubicBezTo>
                  <a:pt x="11805" y="50523"/>
                  <a:pt x="19430" y="52246"/>
                  <a:pt x="26945" y="53236"/>
                </a:cubicBezTo>
                <a:cubicBezTo>
                  <a:pt x="32638" y="53963"/>
                  <a:pt x="38362" y="54325"/>
                  <a:pt x="44080" y="54325"/>
                </a:cubicBezTo>
                <a:cubicBezTo>
                  <a:pt x="53642" y="54325"/>
                  <a:pt x="63188" y="53311"/>
                  <a:pt x="72547" y="51293"/>
                </a:cubicBezTo>
                <a:cubicBezTo>
                  <a:pt x="73097" y="51183"/>
                  <a:pt x="73610" y="51036"/>
                  <a:pt x="74160" y="50926"/>
                </a:cubicBezTo>
                <a:lnTo>
                  <a:pt x="74160" y="4187"/>
                </a:lnTo>
                <a:lnTo>
                  <a:pt x="74014" y="4260"/>
                </a:lnTo>
                <a:cubicBezTo>
                  <a:pt x="73794" y="4407"/>
                  <a:pt x="73574" y="4517"/>
                  <a:pt x="73354" y="4627"/>
                </a:cubicBezTo>
                <a:cubicBezTo>
                  <a:pt x="71778" y="5360"/>
                  <a:pt x="69871" y="5434"/>
                  <a:pt x="68185" y="5580"/>
                </a:cubicBezTo>
                <a:cubicBezTo>
                  <a:pt x="66956" y="5667"/>
                  <a:pt x="65727" y="5708"/>
                  <a:pt x="64500" y="5708"/>
                </a:cubicBezTo>
                <a:cubicBezTo>
                  <a:pt x="62617" y="5708"/>
                  <a:pt x="60739" y="5611"/>
                  <a:pt x="58874" y="5434"/>
                </a:cubicBezTo>
                <a:cubicBezTo>
                  <a:pt x="50736" y="4700"/>
                  <a:pt x="42634" y="3344"/>
                  <a:pt x="34716" y="1291"/>
                </a:cubicBezTo>
                <a:cubicBezTo>
                  <a:pt x="32336" y="668"/>
                  <a:pt x="29868" y="1"/>
                  <a:pt x="27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7"/>
          <p:cNvSpPr/>
          <p:nvPr/>
        </p:nvSpPr>
        <p:spPr>
          <a:xfrm rot="7562034" flipH="1">
            <a:off x="-326789" y="-245701"/>
            <a:ext cx="2274575" cy="1358133"/>
          </a:xfrm>
          <a:custGeom>
            <a:avLst/>
            <a:gdLst/>
            <a:ahLst/>
            <a:cxnLst/>
            <a:rect l="l" t="t" r="r" b="b"/>
            <a:pathLst>
              <a:path w="74161" h="54326" extrusionOk="0">
                <a:moveTo>
                  <a:pt x="27432" y="1"/>
                </a:moveTo>
                <a:cubicBezTo>
                  <a:pt x="26716" y="1"/>
                  <a:pt x="26003" y="58"/>
                  <a:pt x="25295" y="191"/>
                </a:cubicBezTo>
                <a:cubicBezTo>
                  <a:pt x="20603" y="1035"/>
                  <a:pt x="17157" y="4994"/>
                  <a:pt x="14371" y="8879"/>
                </a:cubicBezTo>
                <a:cubicBezTo>
                  <a:pt x="13198" y="10566"/>
                  <a:pt x="12025" y="12252"/>
                  <a:pt x="10925" y="13975"/>
                </a:cubicBezTo>
                <a:cubicBezTo>
                  <a:pt x="10302" y="14965"/>
                  <a:pt x="9789" y="16101"/>
                  <a:pt x="9019" y="16981"/>
                </a:cubicBezTo>
                <a:cubicBezTo>
                  <a:pt x="8579" y="17457"/>
                  <a:pt x="8139" y="18007"/>
                  <a:pt x="7809" y="18594"/>
                </a:cubicBezTo>
                <a:cubicBezTo>
                  <a:pt x="6929" y="19950"/>
                  <a:pt x="6123" y="21380"/>
                  <a:pt x="5390" y="22809"/>
                </a:cubicBezTo>
                <a:cubicBezTo>
                  <a:pt x="3923" y="25705"/>
                  <a:pt x="2714" y="28711"/>
                  <a:pt x="1797" y="31827"/>
                </a:cubicBezTo>
                <a:cubicBezTo>
                  <a:pt x="661" y="35603"/>
                  <a:pt x="1" y="40002"/>
                  <a:pt x="2237" y="43265"/>
                </a:cubicBezTo>
                <a:cubicBezTo>
                  <a:pt x="3154" y="44474"/>
                  <a:pt x="4253" y="45501"/>
                  <a:pt x="5536" y="46271"/>
                </a:cubicBezTo>
                <a:cubicBezTo>
                  <a:pt x="11805" y="50523"/>
                  <a:pt x="19430" y="52246"/>
                  <a:pt x="26945" y="53236"/>
                </a:cubicBezTo>
                <a:cubicBezTo>
                  <a:pt x="32638" y="53963"/>
                  <a:pt x="38362" y="54325"/>
                  <a:pt x="44080" y="54325"/>
                </a:cubicBezTo>
                <a:cubicBezTo>
                  <a:pt x="53642" y="54325"/>
                  <a:pt x="63188" y="53311"/>
                  <a:pt x="72547" y="51293"/>
                </a:cubicBezTo>
                <a:cubicBezTo>
                  <a:pt x="73097" y="51183"/>
                  <a:pt x="73610" y="51036"/>
                  <a:pt x="74160" y="50926"/>
                </a:cubicBezTo>
                <a:lnTo>
                  <a:pt x="74160" y="4187"/>
                </a:lnTo>
                <a:lnTo>
                  <a:pt x="74014" y="4260"/>
                </a:lnTo>
                <a:cubicBezTo>
                  <a:pt x="73794" y="4407"/>
                  <a:pt x="73574" y="4517"/>
                  <a:pt x="73354" y="4627"/>
                </a:cubicBezTo>
                <a:cubicBezTo>
                  <a:pt x="71778" y="5360"/>
                  <a:pt x="69871" y="5434"/>
                  <a:pt x="68185" y="5580"/>
                </a:cubicBezTo>
                <a:cubicBezTo>
                  <a:pt x="66956" y="5667"/>
                  <a:pt x="65727" y="5708"/>
                  <a:pt x="64500" y="5708"/>
                </a:cubicBezTo>
                <a:cubicBezTo>
                  <a:pt x="62617" y="5708"/>
                  <a:pt x="60739" y="5611"/>
                  <a:pt x="58874" y="5434"/>
                </a:cubicBezTo>
                <a:cubicBezTo>
                  <a:pt x="50736" y="4700"/>
                  <a:pt x="42634" y="3344"/>
                  <a:pt x="34716" y="1291"/>
                </a:cubicBezTo>
                <a:cubicBezTo>
                  <a:pt x="32336" y="668"/>
                  <a:pt x="29868" y="1"/>
                  <a:pt x="274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7"/>
          <p:cNvSpPr/>
          <p:nvPr/>
        </p:nvSpPr>
        <p:spPr>
          <a:xfrm rot="-615543" flipH="1">
            <a:off x="2454845" y="1608606"/>
            <a:ext cx="1270085" cy="1024319"/>
          </a:xfrm>
          <a:custGeom>
            <a:avLst/>
            <a:gdLst/>
            <a:ahLst/>
            <a:cxnLst/>
            <a:rect l="l" t="t" r="r" b="b"/>
            <a:pathLst>
              <a:path w="52789" h="31344" extrusionOk="0">
                <a:moveTo>
                  <a:pt x="1" y="1"/>
                </a:moveTo>
                <a:lnTo>
                  <a:pt x="1" y="18587"/>
                </a:lnTo>
                <a:cubicBezTo>
                  <a:pt x="5866" y="19393"/>
                  <a:pt x="11621" y="21043"/>
                  <a:pt x="16680" y="24122"/>
                </a:cubicBezTo>
                <a:cubicBezTo>
                  <a:pt x="19759" y="25991"/>
                  <a:pt x="22509" y="28448"/>
                  <a:pt x="24671" y="31344"/>
                </a:cubicBezTo>
                <a:lnTo>
                  <a:pt x="52788" y="31344"/>
                </a:lnTo>
                <a:cubicBezTo>
                  <a:pt x="47546" y="20786"/>
                  <a:pt x="36915" y="13418"/>
                  <a:pt x="26138" y="8249"/>
                </a:cubicBezTo>
                <a:cubicBezTo>
                  <a:pt x="23498" y="6966"/>
                  <a:pt x="20786" y="5830"/>
                  <a:pt x="18073" y="4767"/>
                </a:cubicBezTo>
                <a:cubicBezTo>
                  <a:pt x="13234" y="2897"/>
                  <a:pt x="8249" y="1467"/>
                  <a:pt x="3153" y="588"/>
                </a:cubicBezTo>
                <a:cubicBezTo>
                  <a:pt x="2163" y="404"/>
                  <a:pt x="1100" y="184"/>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7"/>
          <p:cNvSpPr/>
          <p:nvPr/>
        </p:nvSpPr>
        <p:spPr>
          <a:xfrm>
            <a:off x="2845300" y="978299"/>
            <a:ext cx="6298679" cy="3311713"/>
          </a:xfrm>
          <a:custGeom>
            <a:avLst/>
            <a:gdLst/>
            <a:ahLst/>
            <a:cxnLst/>
            <a:rect l="l" t="t" r="r" b="b"/>
            <a:pathLst>
              <a:path w="74161" h="54326" extrusionOk="0">
                <a:moveTo>
                  <a:pt x="27432" y="1"/>
                </a:moveTo>
                <a:cubicBezTo>
                  <a:pt x="26716" y="1"/>
                  <a:pt x="26003" y="58"/>
                  <a:pt x="25295" y="191"/>
                </a:cubicBezTo>
                <a:cubicBezTo>
                  <a:pt x="20603" y="1035"/>
                  <a:pt x="17157" y="4994"/>
                  <a:pt x="14371" y="8879"/>
                </a:cubicBezTo>
                <a:cubicBezTo>
                  <a:pt x="13198" y="10566"/>
                  <a:pt x="12025" y="12252"/>
                  <a:pt x="10925" y="13975"/>
                </a:cubicBezTo>
                <a:cubicBezTo>
                  <a:pt x="10302" y="14965"/>
                  <a:pt x="9789" y="16101"/>
                  <a:pt x="9019" y="16981"/>
                </a:cubicBezTo>
                <a:cubicBezTo>
                  <a:pt x="8579" y="17457"/>
                  <a:pt x="8139" y="18007"/>
                  <a:pt x="7809" y="18594"/>
                </a:cubicBezTo>
                <a:cubicBezTo>
                  <a:pt x="6929" y="19950"/>
                  <a:pt x="6123" y="21380"/>
                  <a:pt x="5390" y="22809"/>
                </a:cubicBezTo>
                <a:cubicBezTo>
                  <a:pt x="3923" y="25705"/>
                  <a:pt x="2714" y="28711"/>
                  <a:pt x="1797" y="31827"/>
                </a:cubicBezTo>
                <a:cubicBezTo>
                  <a:pt x="661" y="35603"/>
                  <a:pt x="1" y="40002"/>
                  <a:pt x="2237" y="43265"/>
                </a:cubicBezTo>
                <a:cubicBezTo>
                  <a:pt x="3154" y="44474"/>
                  <a:pt x="4253" y="45501"/>
                  <a:pt x="5536" y="46271"/>
                </a:cubicBezTo>
                <a:cubicBezTo>
                  <a:pt x="11805" y="50523"/>
                  <a:pt x="19430" y="52246"/>
                  <a:pt x="26945" y="53236"/>
                </a:cubicBezTo>
                <a:cubicBezTo>
                  <a:pt x="32638" y="53963"/>
                  <a:pt x="38362" y="54325"/>
                  <a:pt x="44080" y="54325"/>
                </a:cubicBezTo>
                <a:cubicBezTo>
                  <a:pt x="53642" y="54325"/>
                  <a:pt x="63188" y="53311"/>
                  <a:pt x="72547" y="51293"/>
                </a:cubicBezTo>
                <a:cubicBezTo>
                  <a:pt x="73097" y="51183"/>
                  <a:pt x="73610" y="51036"/>
                  <a:pt x="74160" y="50926"/>
                </a:cubicBezTo>
                <a:lnTo>
                  <a:pt x="74160" y="4187"/>
                </a:lnTo>
                <a:lnTo>
                  <a:pt x="74014" y="4260"/>
                </a:lnTo>
                <a:cubicBezTo>
                  <a:pt x="73794" y="4407"/>
                  <a:pt x="73574" y="4517"/>
                  <a:pt x="73354" y="4627"/>
                </a:cubicBezTo>
                <a:cubicBezTo>
                  <a:pt x="71778" y="5360"/>
                  <a:pt x="69871" y="5434"/>
                  <a:pt x="68185" y="5580"/>
                </a:cubicBezTo>
                <a:cubicBezTo>
                  <a:pt x="66956" y="5667"/>
                  <a:pt x="65727" y="5708"/>
                  <a:pt x="64500" y="5708"/>
                </a:cubicBezTo>
                <a:cubicBezTo>
                  <a:pt x="62617" y="5708"/>
                  <a:pt x="60739" y="5611"/>
                  <a:pt x="58874" y="5434"/>
                </a:cubicBezTo>
                <a:cubicBezTo>
                  <a:pt x="50736" y="4700"/>
                  <a:pt x="42634" y="3344"/>
                  <a:pt x="34716" y="1291"/>
                </a:cubicBezTo>
                <a:cubicBezTo>
                  <a:pt x="32336" y="668"/>
                  <a:pt x="29868" y="1"/>
                  <a:pt x="27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7"/>
          <p:cNvSpPr txBox="1">
            <a:spLocks noGrp="1"/>
          </p:cNvSpPr>
          <p:nvPr>
            <p:ph type="title"/>
          </p:nvPr>
        </p:nvSpPr>
        <p:spPr>
          <a:xfrm>
            <a:off x="2977575" y="1858750"/>
            <a:ext cx="3629700" cy="7443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600"/>
              <a:buNone/>
              <a:defRPr sz="40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20" name="Google Shape;1320;p37"/>
          <p:cNvSpPr txBox="1">
            <a:spLocks noGrp="1"/>
          </p:cNvSpPr>
          <p:nvPr>
            <p:ph type="title" idx="2" hasCustomPrompt="1"/>
          </p:nvPr>
        </p:nvSpPr>
        <p:spPr>
          <a:xfrm>
            <a:off x="6723775" y="1863975"/>
            <a:ext cx="1707000" cy="11973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9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21" name="Google Shape;1321;p37"/>
          <p:cNvSpPr txBox="1">
            <a:spLocks noGrp="1"/>
          </p:cNvSpPr>
          <p:nvPr>
            <p:ph type="subTitle" idx="1"/>
          </p:nvPr>
        </p:nvSpPr>
        <p:spPr>
          <a:xfrm>
            <a:off x="4045875" y="2603025"/>
            <a:ext cx="2561400" cy="6159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600"/>
              <a:buNone/>
              <a:defRPr>
                <a:solidFill>
                  <a:schemeClr val="lt2"/>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1322" name="Google Shape;1322;p37"/>
          <p:cNvGrpSpPr/>
          <p:nvPr/>
        </p:nvGrpSpPr>
        <p:grpSpPr>
          <a:xfrm flipH="1">
            <a:off x="3335511" y="4061399"/>
            <a:ext cx="741626" cy="1195489"/>
            <a:chOff x="510547" y="4000024"/>
            <a:chExt cx="741626" cy="1195489"/>
          </a:xfrm>
        </p:grpSpPr>
        <p:sp>
          <p:nvSpPr>
            <p:cNvPr id="1323" name="Google Shape;1323;p37"/>
            <p:cNvSpPr/>
            <p:nvPr/>
          </p:nvSpPr>
          <p:spPr>
            <a:xfrm rot="3521228">
              <a:off x="718991" y="4602634"/>
              <a:ext cx="26666" cy="19715"/>
            </a:xfrm>
            <a:custGeom>
              <a:avLst/>
              <a:gdLst/>
              <a:ahLst/>
              <a:cxnLst/>
              <a:rect l="l" t="t" r="r" b="b"/>
              <a:pathLst>
                <a:path w="844" h="624" extrusionOk="0">
                  <a:moveTo>
                    <a:pt x="403" y="0"/>
                  </a:moveTo>
                  <a:cubicBezTo>
                    <a:pt x="0" y="0"/>
                    <a:pt x="0" y="624"/>
                    <a:pt x="403" y="624"/>
                  </a:cubicBezTo>
                  <a:cubicBezTo>
                    <a:pt x="843" y="624"/>
                    <a:pt x="843" y="0"/>
                    <a:pt x="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7"/>
            <p:cNvSpPr/>
            <p:nvPr/>
          </p:nvSpPr>
          <p:spPr>
            <a:xfrm rot="3521228">
              <a:off x="750341" y="4705621"/>
              <a:ext cx="28972" cy="20884"/>
            </a:xfrm>
            <a:custGeom>
              <a:avLst/>
              <a:gdLst/>
              <a:ahLst/>
              <a:cxnLst/>
              <a:rect l="l" t="t" r="r" b="b"/>
              <a:pathLst>
                <a:path w="917" h="661" extrusionOk="0">
                  <a:moveTo>
                    <a:pt x="220" y="1"/>
                  </a:moveTo>
                  <a:cubicBezTo>
                    <a:pt x="184" y="37"/>
                    <a:pt x="147" y="37"/>
                    <a:pt x="110" y="74"/>
                  </a:cubicBezTo>
                  <a:cubicBezTo>
                    <a:pt x="74" y="111"/>
                    <a:pt x="74" y="147"/>
                    <a:pt x="37" y="184"/>
                  </a:cubicBezTo>
                  <a:cubicBezTo>
                    <a:pt x="37" y="221"/>
                    <a:pt x="0" y="257"/>
                    <a:pt x="0" y="331"/>
                  </a:cubicBezTo>
                  <a:lnTo>
                    <a:pt x="0" y="404"/>
                  </a:lnTo>
                  <a:cubicBezTo>
                    <a:pt x="37" y="477"/>
                    <a:pt x="74" y="514"/>
                    <a:pt x="110" y="551"/>
                  </a:cubicBezTo>
                  <a:lnTo>
                    <a:pt x="147" y="624"/>
                  </a:lnTo>
                  <a:cubicBezTo>
                    <a:pt x="220" y="624"/>
                    <a:pt x="294" y="661"/>
                    <a:pt x="330" y="661"/>
                  </a:cubicBezTo>
                  <a:lnTo>
                    <a:pt x="624" y="661"/>
                  </a:lnTo>
                  <a:cubicBezTo>
                    <a:pt x="660" y="661"/>
                    <a:pt x="697" y="661"/>
                    <a:pt x="733" y="624"/>
                  </a:cubicBezTo>
                  <a:cubicBezTo>
                    <a:pt x="770" y="624"/>
                    <a:pt x="807" y="587"/>
                    <a:pt x="843" y="551"/>
                  </a:cubicBezTo>
                  <a:cubicBezTo>
                    <a:pt x="880" y="514"/>
                    <a:pt x="880" y="477"/>
                    <a:pt x="880" y="441"/>
                  </a:cubicBezTo>
                  <a:cubicBezTo>
                    <a:pt x="917" y="404"/>
                    <a:pt x="917" y="367"/>
                    <a:pt x="917" y="331"/>
                  </a:cubicBezTo>
                  <a:lnTo>
                    <a:pt x="917" y="257"/>
                  </a:lnTo>
                  <a:cubicBezTo>
                    <a:pt x="917" y="184"/>
                    <a:pt x="880" y="147"/>
                    <a:pt x="843" y="111"/>
                  </a:cubicBezTo>
                  <a:lnTo>
                    <a:pt x="770" y="37"/>
                  </a:lnTo>
                  <a:cubicBezTo>
                    <a:pt x="733" y="37"/>
                    <a:pt x="660" y="1"/>
                    <a:pt x="6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7"/>
            <p:cNvSpPr/>
            <p:nvPr/>
          </p:nvSpPr>
          <p:spPr>
            <a:xfrm rot="3521228">
              <a:off x="792815" y="4611079"/>
              <a:ext cx="35955" cy="32068"/>
            </a:xfrm>
            <a:custGeom>
              <a:avLst/>
              <a:gdLst/>
              <a:ahLst/>
              <a:cxnLst/>
              <a:rect l="l" t="t" r="r" b="b"/>
              <a:pathLst>
                <a:path w="1138" h="1015" extrusionOk="0">
                  <a:moveTo>
                    <a:pt x="501" y="1"/>
                  </a:moveTo>
                  <a:cubicBezTo>
                    <a:pt x="242" y="1"/>
                    <a:pt x="1" y="199"/>
                    <a:pt x="1" y="501"/>
                  </a:cubicBezTo>
                  <a:cubicBezTo>
                    <a:pt x="1" y="758"/>
                    <a:pt x="221" y="978"/>
                    <a:pt x="477" y="1014"/>
                  </a:cubicBezTo>
                  <a:cubicBezTo>
                    <a:pt x="917" y="978"/>
                    <a:pt x="1137" y="464"/>
                    <a:pt x="844" y="134"/>
                  </a:cubicBezTo>
                  <a:cubicBezTo>
                    <a:pt x="740" y="42"/>
                    <a:pt x="619"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7"/>
            <p:cNvSpPr/>
            <p:nvPr/>
          </p:nvSpPr>
          <p:spPr>
            <a:xfrm rot="3521228">
              <a:off x="968227" y="4767298"/>
              <a:ext cx="37092" cy="30141"/>
            </a:xfrm>
            <a:custGeom>
              <a:avLst/>
              <a:gdLst/>
              <a:ahLst/>
              <a:cxnLst/>
              <a:rect l="l" t="t" r="r" b="b"/>
              <a:pathLst>
                <a:path w="1174" h="954" extrusionOk="0">
                  <a:moveTo>
                    <a:pt x="331" y="0"/>
                  </a:moveTo>
                  <a:lnTo>
                    <a:pt x="221" y="73"/>
                  </a:lnTo>
                  <a:cubicBezTo>
                    <a:pt x="147" y="73"/>
                    <a:pt x="111" y="110"/>
                    <a:pt x="111" y="183"/>
                  </a:cubicBezTo>
                  <a:cubicBezTo>
                    <a:pt x="74" y="183"/>
                    <a:pt x="37" y="220"/>
                    <a:pt x="37" y="257"/>
                  </a:cubicBezTo>
                  <a:cubicBezTo>
                    <a:pt x="1" y="330"/>
                    <a:pt x="1" y="367"/>
                    <a:pt x="1" y="440"/>
                  </a:cubicBezTo>
                  <a:lnTo>
                    <a:pt x="1" y="550"/>
                  </a:lnTo>
                  <a:lnTo>
                    <a:pt x="37" y="660"/>
                  </a:lnTo>
                  <a:cubicBezTo>
                    <a:pt x="74" y="697"/>
                    <a:pt x="111" y="733"/>
                    <a:pt x="147" y="770"/>
                  </a:cubicBezTo>
                  <a:cubicBezTo>
                    <a:pt x="184" y="807"/>
                    <a:pt x="257" y="843"/>
                    <a:pt x="294" y="843"/>
                  </a:cubicBezTo>
                  <a:lnTo>
                    <a:pt x="294" y="953"/>
                  </a:lnTo>
                  <a:lnTo>
                    <a:pt x="404" y="953"/>
                  </a:lnTo>
                  <a:lnTo>
                    <a:pt x="376" y="934"/>
                  </a:lnTo>
                  <a:lnTo>
                    <a:pt x="376" y="934"/>
                  </a:lnTo>
                  <a:cubicBezTo>
                    <a:pt x="400" y="946"/>
                    <a:pt x="424" y="953"/>
                    <a:pt x="441" y="953"/>
                  </a:cubicBezTo>
                  <a:lnTo>
                    <a:pt x="697" y="953"/>
                  </a:lnTo>
                  <a:cubicBezTo>
                    <a:pt x="734" y="953"/>
                    <a:pt x="807" y="953"/>
                    <a:pt x="881" y="916"/>
                  </a:cubicBezTo>
                  <a:cubicBezTo>
                    <a:pt x="991" y="880"/>
                    <a:pt x="1100" y="770"/>
                    <a:pt x="1137" y="660"/>
                  </a:cubicBezTo>
                  <a:cubicBezTo>
                    <a:pt x="1137" y="587"/>
                    <a:pt x="1174" y="550"/>
                    <a:pt x="1174" y="477"/>
                  </a:cubicBezTo>
                  <a:lnTo>
                    <a:pt x="1174" y="330"/>
                  </a:lnTo>
                  <a:cubicBezTo>
                    <a:pt x="1137" y="257"/>
                    <a:pt x="1100" y="183"/>
                    <a:pt x="1027" y="147"/>
                  </a:cubicBezTo>
                  <a:lnTo>
                    <a:pt x="954" y="73"/>
                  </a:lnTo>
                  <a:cubicBezTo>
                    <a:pt x="881" y="37"/>
                    <a:pt x="771" y="0"/>
                    <a:pt x="697" y="0"/>
                  </a:cubicBezTo>
                  <a:lnTo>
                    <a:pt x="477" y="0"/>
                  </a:lnTo>
                  <a:cubicBezTo>
                    <a:pt x="461" y="0"/>
                    <a:pt x="446" y="2"/>
                    <a:pt x="433" y="5"/>
                  </a:cubicBezTo>
                  <a:lnTo>
                    <a:pt x="433" y="5"/>
                  </a:lnTo>
                  <a:lnTo>
                    <a:pt x="4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7"/>
            <p:cNvSpPr/>
            <p:nvPr/>
          </p:nvSpPr>
          <p:spPr>
            <a:xfrm rot="3521228">
              <a:off x="814499" y="4746099"/>
              <a:ext cx="38261" cy="32479"/>
            </a:xfrm>
            <a:custGeom>
              <a:avLst/>
              <a:gdLst/>
              <a:ahLst/>
              <a:cxnLst/>
              <a:rect l="l" t="t" r="r" b="b"/>
              <a:pathLst>
                <a:path w="1211" h="1028" extrusionOk="0">
                  <a:moveTo>
                    <a:pt x="550" y="1"/>
                  </a:moveTo>
                  <a:cubicBezTo>
                    <a:pt x="257" y="1"/>
                    <a:pt x="0" y="221"/>
                    <a:pt x="0" y="514"/>
                  </a:cubicBezTo>
                  <a:cubicBezTo>
                    <a:pt x="0" y="807"/>
                    <a:pt x="257" y="1027"/>
                    <a:pt x="550" y="1027"/>
                  </a:cubicBezTo>
                  <a:cubicBezTo>
                    <a:pt x="1210" y="1027"/>
                    <a:pt x="1210" y="1"/>
                    <a:pt x="5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7"/>
            <p:cNvSpPr/>
            <p:nvPr/>
          </p:nvSpPr>
          <p:spPr>
            <a:xfrm rot="3521228">
              <a:off x="698772" y="4931449"/>
              <a:ext cx="32448" cy="40599"/>
            </a:xfrm>
            <a:custGeom>
              <a:avLst/>
              <a:gdLst/>
              <a:ahLst/>
              <a:cxnLst/>
              <a:rect l="l" t="t" r="r" b="b"/>
              <a:pathLst>
                <a:path w="1027" h="1285" extrusionOk="0">
                  <a:moveTo>
                    <a:pt x="367" y="1"/>
                  </a:moveTo>
                  <a:cubicBezTo>
                    <a:pt x="293" y="38"/>
                    <a:pt x="183" y="74"/>
                    <a:pt x="147" y="148"/>
                  </a:cubicBezTo>
                  <a:lnTo>
                    <a:pt x="37" y="258"/>
                  </a:lnTo>
                  <a:cubicBezTo>
                    <a:pt x="0" y="331"/>
                    <a:pt x="0" y="404"/>
                    <a:pt x="0" y="514"/>
                  </a:cubicBezTo>
                  <a:lnTo>
                    <a:pt x="0" y="624"/>
                  </a:lnTo>
                  <a:cubicBezTo>
                    <a:pt x="0" y="661"/>
                    <a:pt x="0" y="734"/>
                    <a:pt x="0" y="771"/>
                  </a:cubicBezTo>
                  <a:cubicBezTo>
                    <a:pt x="0" y="844"/>
                    <a:pt x="0" y="917"/>
                    <a:pt x="37" y="991"/>
                  </a:cubicBezTo>
                  <a:cubicBezTo>
                    <a:pt x="37" y="1027"/>
                    <a:pt x="73" y="1101"/>
                    <a:pt x="147" y="1137"/>
                  </a:cubicBezTo>
                  <a:cubicBezTo>
                    <a:pt x="183" y="1174"/>
                    <a:pt x="257" y="1211"/>
                    <a:pt x="293" y="1247"/>
                  </a:cubicBezTo>
                  <a:cubicBezTo>
                    <a:pt x="367" y="1284"/>
                    <a:pt x="440" y="1284"/>
                    <a:pt x="513" y="1284"/>
                  </a:cubicBezTo>
                  <a:lnTo>
                    <a:pt x="660" y="1284"/>
                  </a:lnTo>
                  <a:cubicBezTo>
                    <a:pt x="733" y="1284"/>
                    <a:pt x="807" y="1211"/>
                    <a:pt x="880" y="1174"/>
                  </a:cubicBezTo>
                  <a:lnTo>
                    <a:pt x="953" y="1064"/>
                  </a:lnTo>
                  <a:cubicBezTo>
                    <a:pt x="990" y="954"/>
                    <a:pt x="1026" y="881"/>
                    <a:pt x="1026" y="807"/>
                  </a:cubicBezTo>
                  <a:cubicBezTo>
                    <a:pt x="1026" y="734"/>
                    <a:pt x="1026" y="697"/>
                    <a:pt x="1026" y="661"/>
                  </a:cubicBezTo>
                  <a:lnTo>
                    <a:pt x="1026" y="514"/>
                  </a:lnTo>
                  <a:cubicBezTo>
                    <a:pt x="1026" y="441"/>
                    <a:pt x="1026" y="368"/>
                    <a:pt x="990" y="331"/>
                  </a:cubicBezTo>
                  <a:cubicBezTo>
                    <a:pt x="916" y="184"/>
                    <a:pt x="843" y="111"/>
                    <a:pt x="697" y="38"/>
                  </a:cubicBezTo>
                  <a:cubicBezTo>
                    <a:pt x="660" y="1"/>
                    <a:pt x="587" y="1"/>
                    <a:pt x="5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7"/>
            <p:cNvSpPr/>
            <p:nvPr/>
          </p:nvSpPr>
          <p:spPr>
            <a:xfrm rot="3521228">
              <a:off x="868664" y="4628457"/>
              <a:ext cx="50993" cy="54469"/>
            </a:xfrm>
            <a:custGeom>
              <a:avLst/>
              <a:gdLst/>
              <a:ahLst/>
              <a:cxnLst/>
              <a:rect l="l" t="t" r="r" b="b"/>
              <a:pathLst>
                <a:path w="1614" h="1724" extrusionOk="0">
                  <a:moveTo>
                    <a:pt x="681" y="911"/>
                  </a:moveTo>
                  <a:lnTo>
                    <a:pt x="681" y="911"/>
                  </a:lnTo>
                  <a:cubicBezTo>
                    <a:pt x="687" y="913"/>
                    <a:pt x="692" y="915"/>
                    <a:pt x="697" y="917"/>
                  </a:cubicBezTo>
                  <a:lnTo>
                    <a:pt x="734" y="990"/>
                  </a:lnTo>
                  <a:lnTo>
                    <a:pt x="734" y="990"/>
                  </a:lnTo>
                  <a:lnTo>
                    <a:pt x="681" y="911"/>
                  </a:lnTo>
                  <a:close/>
                  <a:moveTo>
                    <a:pt x="807" y="1"/>
                  </a:moveTo>
                  <a:cubicBezTo>
                    <a:pt x="797" y="4"/>
                    <a:pt x="786" y="8"/>
                    <a:pt x="776" y="13"/>
                  </a:cubicBezTo>
                  <a:lnTo>
                    <a:pt x="776" y="13"/>
                  </a:lnTo>
                  <a:cubicBezTo>
                    <a:pt x="773" y="13"/>
                    <a:pt x="770" y="13"/>
                    <a:pt x="767" y="13"/>
                  </a:cubicBezTo>
                  <a:cubicBezTo>
                    <a:pt x="709" y="13"/>
                    <a:pt x="648" y="22"/>
                    <a:pt x="587" y="37"/>
                  </a:cubicBezTo>
                  <a:cubicBezTo>
                    <a:pt x="587" y="37"/>
                    <a:pt x="551" y="37"/>
                    <a:pt x="514" y="74"/>
                  </a:cubicBezTo>
                  <a:lnTo>
                    <a:pt x="404" y="111"/>
                  </a:lnTo>
                  <a:lnTo>
                    <a:pt x="258" y="221"/>
                  </a:lnTo>
                  <a:lnTo>
                    <a:pt x="221" y="257"/>
                  </a:lnTo>
                  <a:cubicBezTo>
                    <a:pt x="111" y="367"/>
                    <a:pt x="38" y="514"/>
                    <a:pt x="38" y="661"/>
                  </a:cubicBezTo>
                  <a:cubicBezTo>
                    <a:pt x="1" y="807"/>
                    <a:pt x="1" y="954"/>
                    <a:pt x="38" y="1100"/>
                  </a:cubicBezTo>
                  <a:cubicBezTo>
                    <a:pt x="38" y="1174"/>
                    <a:pt x="74" y="1247"/>
                    <a:pt x="111" y="1320"/>
                  </a:cubicBezTo>
                  <a:cubicBezTo>
                    <a:pt x="148" y="1394"/>
                    <a:pt x="184" y="1467"/>
                    <a:pt x="221" y="1504"/>
                  </a:cubicBezTo>
                  <a:lnTo>
                    <a:pt x="258" y="1540"/>
                  </a:lnTo>
                  <a:lnTo>
                    <a:pt x="404" y="1650"/>
                  </a:lnTo>
                  <a:lnTo>
                    <a:pt x="441" y="1650"/>
                  </a:lnTo>
                  <a:cubicBezTo>
                    <a:pt x="514" y="1687"/>
                    <a:pt x="551" y="1687"/>
                    <a:pt x="624" y="1724"/>
                  </a:cubicBezTo>
                  <a:lnTo>
                    <a:pt x="844" y="1724"/>
                  </a:lnTo>
                  <a:cubicBezTo>
                    <a:pt x="954" y="1687"/>
                    <a:pt x="1064" y="1687"/>
                    <a:pt x="1174" y="1614"/>
                  </a:cubicBezTo>
                  <a:lnTo>
                    <a:pt x="1211" y="1614"/>
                  </a:lnTo>
                  <a:cubicBezTo>
                    <a:pt x="1284" y="1577"/>
                    <a:pt x="1321" y="1540"/>
                    <a:pt x="1357" y="1504"/>
                  </a:cubicBezTo>
                  <a:lnTo>
                    <a:pt x="1394" y="1467"/>
                  </a:lnTo>
                  <a:cubicBezTo>
                    <a:pt x="1431" y="1394"/>
                    <a:pt x="1467" y="1357"/>
                    <a:pt x="1504" y="1320"/>
                  </a:cubicBezTo>
                  <a:cubicBezTo>
                    <a:pt x="1541" y="1247"/>
                    <a:pt x="1577" y="1174"/>
                    <a:pt x="1614" y="1100"/>
                  </a:cubicBezTo>
                  <a:cubicBezTo>
                    <a:pt x="1614" y="1064"/>
                    <a:pt x="1614" y="1027"/>
                    <a:pt x="1614" y="990"/>
                  </a:cubicBezTo>
                  <a:cubicBezTo>
                    <a:pt x="1614" y="917"/>
                    <a:pt x="1614" y="844"/>
                    <a:pt x="1614" y="771"/>
                  </a:cubicBezTo>
                  <a:cubicBezTo>
                    <a:pt x="1614" y="661"/>
                    <a:pt x="1614" y="587"/>
                    <a:pt x="1577" y="514"/>
                  </a:cubicBezTo>
                  <a:cubicBezTo>
                    <a:pt x="1541" y="404"/>
                    <a:pt x="1467" y="294"/>
                    <a:pt x="1394" y="221"/>
                  </a:cubicBezTo>
                  <a:cubicBezTo>
                    <a:pt x="1357" y="184"/>
                    <a:pt x="1321" y="147"/>
                    <a:pt x="1247" y="111"/>
                  </a:cubicBezTo>
                  <a:lnTo>
                    <a:pt x="1211" y="74"/>
                  </a:lnTo>
                  <a:cubicBezTo>
                    <a:pt x="1137" y="37"/>
                    <a:pt x="1101" y="1"/>
                    <a:pt x="10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7"/>
            <p:cNvSpPr/>
            <p:nvPr/>
          </p:nvSpPr>
          <p:spPr>
            <a:xfrm rot="3521228">
              <a:off x="958561" y="4468110"/>
              <a:ext cx="53300" cy="39398"/>
            </a:xfrm>
            <a:custGeom>
              <a:avLst/>
              <a:gdLst/>
              <a:ahLst/>
              <a:cxnLst/>
              <a:rect l="l" t="t" r="r" b="b"/>
              <a:pathLst>
                <a:path w="1687" h="1247" extrusionOk="0">
                  <a:moveTo>
                    <a:pt x="844" y="0"/>
                  </a:moveTo>
                  <a:cubicBezTo>
                    <a:pt x="1" y="0"/>
                    <a:pt x="1" y="1247"/>
                    <a:pt x="844" y="1247"/>
                  </a:cubicBezTo>
                  <a:cubicBezTo>
                    <a:pt x="1687" y="1247"/>
                    <a:pt x="1687" y="0"/>
                    <a:pt x="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7"/>
            <p:cNvSpPr/>
            <p:nvPr/>
          </p:nvSpPr>
          <p:spPr>
            <a:xfrm rot="3521228">
              <a:off x="1071915" y="4475437"/>
              <a:ext cx="57944" cy="44043"/>
            </a:xfrm>
            <a:custGeom>
              <a:avLst/>
              <a:gdLst/>
              <a:ahLst/>
              <a:cxnLst/>
              <a:rect l="l" t="t" r="r" b="b"/>
              <a:pathLst>
                <a:path w="1834" h="1394" extrusionOk="0">
                  <a:moveTo>
                    <a:pt x="917" y="1"/>
                  </a:moveTo>
                  <a:cubicBezTo>
                    <a:pt x="0" y="1"/>
                    <a:pt x="0" y="1394"/>
                    <a:pt x="917" y="1394"/>
                  </a:cubicBezTo>
                  <a:cubicBezTo>
                    <a:pt x="1833" y="1394"/>
                    <a:pt x="1833" y="1"/>
                    <a:pt x="9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7"/>
            <p:cNvSpPr/>
            <p:nvPr/>
          </p:nvSpPr>
          <p:spPr>
            <a:xfrm rot="3521228">
              <a:off x="829152" y="4393206"/>
              <a:ext cx="73015" cy="56775"/>
            </a:xfrm>
            <a:custGeom>
              <a:avLst/>
              <a:gdLst/>
              <a:ahLst/>
              <a:cxnLst/>
              <a:rect l="l" t="t" r="r" b="b"/>
              <a:pathLst>
                <a:path w="2311" h="1797" extrusionOk="0">
                  <a:moveTo>
                    <a:pt x="1137" y="1"/>
                  </a:moveTo>
                  <a:cubicBezTo>
                    <a:pt x="1" y="1"/>
                    <a:pt x="1" y="1797"/>
                    <a:pt x="1137" y="1797"/>
                  </a:cubicBezTo>
                  <a:cubicBezTo>
                    <a:pt x="2273" y="1797"/>
                    <a:pt x="2310" y="1"/>
                    <a:pt x="1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7"/>
            <p:cNvSpPr/>
            <p:nvPr/>
          </p:nvSpPr>
          <p:spPr>
            <a:xfrm rot="3521228">
              <a:off x="1015556" y="4358308"/>
              <a:ext cx="49856" cy="44043"/>
            </a:xfrm>
            <a:custGeom>
              <a:avLst/>
              <a:gdLst/>
              <a:ahLst/>
              <a:cxnLst/>
              <a:rect l="l" t="t" r="r" b="b"/>
              <a:pathLst>
                <a:path w="1578" h="1394" extrusionOk="0">
                  <a:moveTo>
                    <a:pt x="624" y="0"/>
                  </a:moveTo>
                  <a:cubicBezTo>
                    <a:pt x="477" y="37"/>
                    <a:pt x="294" y="110"/>
                    <a:pt x="184" y="220"/>
                  </a:cubicBezTo>
                  <a:cubicBezTo>
                    <a:pt x="74" y="330"/>
                    <a:pt x="1" y="514"/>
                    <a:pt x="1" y="660"/>
                  </a:cubicBezTo>
                  <a:cubicBezTo>
                    <a:pt x="1" y="843"/>
                    <a:pt x="74" y="990"/>
                    <a:pt x="184" y="1137"/>
                  </a:cubicBezTo>
                  <a:lnTo>
                    <a:pt x="331" y="1247"/>
                  </a:lnTo>
                  <a:cubicBezTo>
                    <a:pt x="404" y="1283"/>
                    <a:pt x="551" y="1320"/>
                    <a:pt x="661" y="1320"/>
                  </a:cubicBezTo>
                  <a:lnTo>
                    <a:pt x="624" y="1393"/>
                  </a:lnTo>
                  <a:lnTo>
                    <a:pt x="917" y="1393"/>
                  </a:lnTo>
                  <a:cubicBezTo>
                    <a:pt x="1101" y="1393"/>
                    <a:pt x="1247" y="1320"/>
                    <a:pt x="1394" y="1173"/>
                  </a:cubicBezTo>
                  <a:cubicBezTo>
                    <a:pt x="1504" y="1063"/>
                    <a:pt x="1577" y="880"/>
                    <a:pt x="1577" y="697"/>
                  </a:cubicBezTo>
                  <a:cubicBezTo>
                    <a:pt x="1577" y="330"/>
                    <a:pt x="1284" y="0"/>
                    <a:pt x="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7"/>
            <p:cNvSpPr/>
            <p:nvPr/>
          </p:nvSpPr>
          <p:spPr>
            <a:xfrm rot="3521228">
              <a:off x="1029948" y="4243722"/>
              <a:ext cx="25528" cy="19715"/>
            </a:xfrm>
            <a:custGeom>
              <a:avLst/>
              <a:gdLst/>
              <a:ahLst/>
              <a:cxnLst/>
              <a:rect l="l" t="t" r="r" b="b"/>
              <a:pathLst>
                <a:path w="808" h="624" extrusionOk="0">
                  <a:moveTo>
                    <a:pt x="404" y="1"/>
                  </a:moveTo>
                  <a:cubicBezTo>
                    <a:pt x="1" y="1"/>
                    <a:pt x="1" y="624"/>
                    <a:pt x="404" y="624"/>
                  </a:cubicBezTo>
                  <a:cubicBezTo>
                    <a:pt x="807" y="624"/>
                    <a:pt x="807" y="1"/>
                    <a:pt x="4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7"/>
            <p:cNvSpPr/>
            <p:nvPr/>
          </p:nvSpPr>
          <p:spPr>
            <a:xfrm rot="3521228">
              <a:off x="1160244" y="4082961"/>
              <a:ext cx="28972" cy="22053"/>
            </a:xfrm>
            <a:custGeom>
              <a:avLst/>
              <a:gdLst/>
              <a:ahLst/>
              <a:cxnLst/>
              <a:rect l="l" t="t" r="r" b="b"/>
              <a:pathLst>
                <a:path w="917" h="698" extrusionOk="0">
                  <a:moveTo>
                    <a:pt x="440" y="1"/>
                  </a:moveTo>
                  <a:cubicBezTo>
                    <a:pt x="0" y="1"/>
                    <a:pt x="0" y="697"/>
                    <a:pt x="440" y="697"/>
                  </a:cubicBezTo>
                  <a:cubicBezTo>
                    <a:pt x="917" y="697"/>
                    <a:pt x="917" y="1"/>
                    <a:pt x="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7"/>
            <p:cNvSpPr/>
            <p:nvPr/>
          </p:nvSpPr>
          <p:spPr>
            <a:xfrm rot="3521228">
              <a:off x="1224353" y="4006194"/>
              <a:ext cx="25528" cy="19715"/>
            </a:xfrm>
            <a:custGeom>
              <a:avLst/>
              <a:gdLst/>
              <a:ahLst/>
              <a:cxnLst/>
              <a:rect l="l" t="t" r="r" b="b"/>
              <a:pathLst>
                <a:path w="808" h="624" extrusionOk="0">
                  <a:moveTo>
                    <a:pt x="404" y="0"/>
                  </a:moveTo>
                  <a:cubicBezTo>
                    <a:pt x="1" y="0"/>
                    <a:pt x="1" y="623"/>
                    <a:pt x="404" y="623"/>
                  </a:cubicBezTo>
                  <a:cubicBezTo>
                    <a:pt x="807" y="623"/>
                    <a:pt x="807" y="0"/>
                    <a:pt x="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7"/>
            <p:cNvSpPr/>
            <p:nvPr/>
          </p:nvSpPr>
          <p:spPr>
            <a:xfrm rot="3521228">
              <a:off x="853345" y="4922808"/>
              <a:ext cx="66064" cy="48656"/>
            </a:xfrm>
            <a:custGeom>
              <a:avLst/>
              <a:gdLst/>
              <a:ahLst/>
              <a:cxnLst/>
              <a:rect l="l" t="t" r="r" b="b"/>
              <a:pathLst>
                <a:path w="2091" h="1540" extrusionOk="0">
                  <a:moveTo>
                    <a:pt x="1027" y="0"/>
                  </a:moveTo>
                  <a:cubicBezTo>
                    <a:pt x="1" y="0"/>
                    <a:pt x="1" y="1540"/>
                    <a:pt x="1027" y="1540"/>
                  </a:cubicBezTo>
                  <a:cubicBezTo>
                    <a:pt x="2090" y="1540"/>
                    <a:pt x="2090" y="0"/>
                    <a:pt x="1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7"/>
            <p:cNvSpPr/>
            <p:nvPr/>
          </p:nvSpPr>
          <p:spPr>
            <a:xfrm rot="3521228">
              <a:off x="565266" y="4687927"/>
              <a:ext cx="69539" cy="54753"/>
            </a:xfrm>
            <a:custGeom>
              <a:avLst/>
              <a:gdLst/>
              <a:ahLst/>
              <a:cxnLst/>
              <a:rect l="l" t="t" r="r" b="b"/>
              <a:pathLst>
                <a:path w="2201" h="1733" extrusionOk="0">
                  <a:moveTo>
                    <a:pt x="1320" y="1"/>
                  </a:moveTo>
                  <a:cubicBezTo>
                    <a:pt x="1186" y="1"/>
                    <a:pt x="1051" y="35"/>
                    <a:pt x="917" y="89"/>
                  </a:cubicBezTo>
                  <a:lnTo>
                    <a:pt x="367" y="345"/>
                  </a:lnTo>
                  <a:cubicBezTo>
                    <a:pt x="221" y="455"/>
                    <a:pt x="74" y="602"/>
                    <a:pt x="37" y="822"/>
                  </a:cubicBezTo>
                  <a:cubicBezTo>
                    <a:pt x="1" y="1005"/>
                    <a:pt x="37" y="1188"/>
                    <a:pt x="111" y="1372"/>
                  </a:cubicBezTo>
                  <a:cubicBezTo>
                    <a:pt x="259" y="1594"/>
                    <a:pt x="507" y="1733"/>
                    <a:pt x="765" y="1733"/>
                  </a:cubicBezTo>
                  <a:cubicBezTo>
                    <a:pt x="890" y="1733"/>
                    <a:pt x="1017" y="1700"/>
                    <a:pt x="1137" y="1628"/>
                  </a:cubicBezTo>
                  <a:lnTo>
                    <a:pt x="1650" y="1335"/>
                  </a:lnTo>
                  <a:cubicBezTo>
                    <a:pt x="2200" y="1005"/>
                    <a:pt x="2090" y="199"/>
                    <a:pt x="1467" y="15"/>
                  </a:cubicBezTo>
                  <a:cubicBezTo>
                    <a:pt x="1418" y="5"/>
                    <a:pt x="1369"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7"/>
            <p:cNvSpPr/>
            <p:nvPr/>
          </p:nvSpPr>
          <p:spPr>
            <a:xfrm rot="3521228">
              <a:off x="599388" y="5080071"/>
              <a:ext cx="38261" cy="30141"/>
            </a:xfrm>
            <a:custGeom>
              <a:avLst/>
              <a:gdLst/>
              <a:ahLst/>
              <a:cxnLst/>
              <a:rect l="l" t="t" r="r" b="b"/>
              <a:pathLst>
                <a:path w="1211" h="954" extrusionOk="0">
                  <a:moveTo>
                    <a:pt x="734" y="0"/>
                  </a:moveTo>
                  <a:lnTo>
                    <a:pt x="734" y="37"/>
                  </a:lnTo>
                  <a:lnTo>
                    <a:pt x="477" y="37"/>
                  </a:lnTo>
                  <a:cubicBezTo>
                    <a:pt x="330" y="37"/>
                    <a:pt x="220" y="73"/>
                    <a:pt x="147" y="183"/>
                  </a:cubicBezTo>
                  <a:cubicBezTo>
                    <a:pt x="74" y="257"/>
                    <a:pt x="1" y="367"/>
                    <a:pt x="1" y="477"/>
                  </a:cubicBezTo>
                  <a:cubicBezTo>
                    <a:pt x="1" y="623"/>
                    <a:pt x="37" y="733"/>
                    <a:pt x="147" y="807"/>
                  </a:cubicBezTo>
                  <a:cubicBezTo>
                    <a:pt x="220" y="880"/>
                    <a:pt x="330" y="953"/>
                    <a:pt x="477" y="953"/>
                  </a:cubicBezTo>
                  <a:lnTo>
                    <a:pt x="734" y="953"/>
                  </a:lnTo>
                  <a:cubicBezTo>
                    <a:pt x="844" y="953"/>
                    <a:pt x="990" y="880"/>
                    <a:pt x="1064" y="807"/>
                  </a:cubicBezTo>
                  <a:cubicBezTo>
                    <a:pt x="1174" y="697"/>
                    <a:pt x="1210" y="587"/>
                    <a:pt x="1210" y="477"/>
                  </a:cubicBezTo>
                  <a:cubicBezTo>
                    <a:pt x="1210" y="330"/>
                    <a:pt x="1174" y="220"/>
                    <a:pt x="1064" y="147"/>
                  </a:cubicBezTo>
                  <a:cubicBezTo>
                    <a:pt x="990" y="37"/>
                    <a:pt x="844" y="0"/>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7"/>
            <p:cNvSpPr/>
            <p:nvPr/>
          </p:nvSpPr>
          <p:spPr>
            <a:xfrm rot="3521228">
              <a:off x="513749" y="5157130"/>
              <a:ext cx="38261" cy="29004"/>
            </a:xfrm>
            <a:custGeom>
              <a:avLst/>
              <a:gdLst/>
              <a:ahLst/>
              <a:cxnLst/>
              <a:rect l="l" t="t" r="r" b="b"/>
              <a:pathLst>
                <a:path w="1211" h="918" extrusionOk="0">
                  <a:moveTo>
                    <a:pt x="624" y="1"/>
                  </a:moveTo>
                  <a:cubicBezTo>
                    <a:pt x="0" y="1"/>
                    <a:pt x="0" y="917"/>
                    <a:pt x="624" y="917"/>
                  </a:cubicBezTo>
                  <a:cubicBezTo>
                    <a:pt x="1210" y="917"/>
                    <a:pt x="1210" y="1"/>
                    <a:pt x="6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1" name="Google Shape;1341;p37"/>
          <p:cNvSpPr/>
          <p:nvPr/>
        </p:nvSpPr>
        <p:spPr>
          <a:xfrm rot="700138">
            <a:off x="-352073" y="4331759"/>
            <a:ext cx="4560146" cy="1325564"/>
          </a:xfrm>
          <a:custGeom>
            <a:avLst/>
            <a:gdLst/>
            <a:ahLst/>
            <a:cxnLst/>
            <a:rect l="l" t="t" r="r" b="b"/>
            <a:pathLst>
              <a:path w="85085" h="35856" extrusionOk="0">
                <a:moveTo>
                  <a:pt x="21963" y="0"/>
                </a:moveTo>
                <a:cubicBezTo>
                  <a:pt x="20489" y="0"/>
                  <a:pt x="19021" y="128"/>
                  <a:pt x="17560" y="444"/>
                </a:cubicBezTo>
                <a:cubicBezTo>
                  <a:pt x="11658" y="1763"/>
                  <a:pt x="6819" y="5942"/>
                  <a:pt x="3007" y="10671"/>
                </a:cubicBezTo>
                <a:cubicBezTo>
                  <a:pt x="1980" y="11954"/>
                  <a:pt x="954" y="13311"/>
                  <a:pt x="1" y="14704"/>
                </a:cubicBezTo>
                <a:lnTo>
                  <a:pt x="1" y="35855"/>
                </a:lnTo>
                <a:lnTo>
                  <a:pt x="85084" y="35855"/>
                </a:lnTo>
                <a:lnTo>
                  <a:pt x="85084" y="13494"/>
                </a:lnTo>
                <a:cubicBezTo>
                  <a:pt x="81602" y="11111"/>
                  <a:pt x="77973" y="8948"/>
                  <a:pt x="74233" y="7079"/>
                </a:cubicBezTo>
                <a:cubicBezTo>
                  <a:pt x="69285" y="4476"/>
                  <a:pt x="64152" y="1947"/>
                  <a:pt x="58617" y="1323"/>
                </a:cubicBezTo>
                <a:cubicBezTo>
                  <a:pt x="57606" y="1211"/>
                  <a:pt x="56597" y="1165"/>
                  <a:pt x="55588" y="1165"/>
                </a:cubicBezTo>
                <a:cubicBezTo>
                  <a:pt x="50695" y="1165"/>
                  <a:pt x="45815" y="2258"/>
                  <a:pt x="40893" y="2258"/>
                </a:cubicBezTo>
                <a:cubicBezTo>
                  <a:pt x="40533" y="2258"/>
                  <a:pt x="40172" y="2252"/>
                  <a:pt x="39811" y="2240"/>
                </a:cubicBezTo>
                <a:cubicBezTo>
                  <a:pt x="33831" y="2035"/>
                  <a:pt x="27850" y="0"/>
                  <a:pt x="219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2" name="Google Shape;1342;p37"/>
          <p:cNvGrpSpPr/>
          <p:nvPr/>
        </p:nvGrpSpPr>
        <p:grpSpPr>
          <a:xfrm rot="2700000" flipH="1">
            <a:off x="1033244" y="3026265"/>
            <a:ext cx="745368" cy="1353212"/>
            <a:chOff x="4614150" y="3299838"/>
            <a:chExt cx="745375" cy="1353225"/>
          </a:xfrm>
        </p:grpSpPr>
        <p:sp>
          <p:nvSpPr>
            <p:cNvPr id="1343" name="Google Shape;1343;p37"/>
            <p:cNvSpPr/>
            <p:nvPr/>
          </p:nvSpPr>
          <p:spPr>
            <a:xfrm>
              <a:off x="4614150" y="3299838"/>
              <a:ext cx="392375" cy="1353225"/>
            </a:xfrm>
            <a:custGeom>
              <a:avLst/>
              <a:gdLst/>
              <a:ahLst/>
              <a:cxnLst/>
              <a:rect l="l" t="t" r="r" b="b"/>
              <a:pathLst>
                <a:path w="15695" h="54129" extrusionOk="0">
                  <a:moveTo>
                    <a:pt x="14358" y="2801"/>
                  </a:moveTo>
                  <a:lnTo>
                    <a:pt x="14358" y="2801"/>
                  </a:lnTo>
                  <a:cubicBezTo>
                    <a:pt x="14462" y="5734"/>
                    <a:pt x="14554" y="8661"/>
                    <a:pt x="14668" y="11566"/>
                  </a:cubicBezTo>
                  <a:cubicBezTo>
                    <a:pt x="14741" y="13473"/>
                    <a:pt x="14814" y="15379"/>
                    <a:pt x="14888" y="17285"/>
                  </a:cubicBezTo>
                  <a:cubicBezTo>
                    <a:pt x="14961" y="19118"/>
                    <a:pt x="15071" y="20951"/>
                    <a:pt x="15071" y="22784"/>
                  </a:cubicBezTo>
                  <a:cubicBezTo>
                    <a:pt x="15071" y="23673"/>
                    <a:pt x="14972" y="24562"/>
                    <a:pt x="14779" y="25434"/>
                  </a:cubicBezTo>
                  <a:lnTo>
                    <a:pt x="14779" y="25434"/>
                  </a:lnTo>
                  <a:cubicBezTo>
                    <a:pt x="14239" y="22643"/>
                    <a:pt x="13853" y="19829"/>
                    <a:pt x="13678" y="16992"/>
                  </a:cubicBezTo>
                  <a:cubicBezTo>
                    <a:pt x="13458" y="13436"/>
                    <a:pt x="13531" y="9843"/>
                    <a:pt x="13898" y="6324"/>
                  </a:cubicBezTo>
                  <a:cubicBezTo>
                    <a:pt x="14006" y="5140"/>
                    <a:pt x="14164" y="3968"/>
                    <a:pt x="14358" y="2801"/>
                  </a:cubicBezTo>
                  <a:close/>
                  <a:moveTo>
                    <a:pt x="14512" y="0"/>
                  </a:moveTo>
                  <a:cubicBezTo>
                    <a:pt x="14401" y="0"/>
                    <a:pt x="14296" y="61"/>
                    <a:pt x="14264" y="202"/>
                  </a:cubicBezTo>
                  <a:cubicBezTo>
                    <a:pt x="13568" y="3758"/>
                    <a:pt x="13165" y="7351"/>
                    <a:pt x="13055" y="10980"/>
                  </a:cubicBezTo>
                  <a:cubicBezTo>
                    <a:pt x="12945" y="14572"/>
                    <a:pt x="13128" y="18165"/>
                    <a:pt x="13605" y="21721"/>
                  </a:cubicBezTo>
                  <a:cubicBezTo>
                    <a:pt x="13815" y="23370"/>
                    <a:pt x="14098" y="24995"/>
                    <a:pt x="14455" y="26616"/>
                  </a:cubicBezTo>
                  <a:lnTo>
                    <a:pt x="14455" y="26616"/>
                  </a:lnTo>
                  <a:cubicBezTo>
                    <a:pt x="14298" y="27095"/>
                    <a:pt x="14112" y="27566"/>
                    <a:pt x="13898" y="28026"/>
                  </a:cubicBezTo>
                  <a:cubicBezTo>
                    <a:pt x="13165" y="29639"/>
                    <a:pt x="12248" y="31178"/>
                    <a:pt x="11405" y="32755"/>
                  </a:cubicBezTo>
                  <a:cubicBezTo>
                    <a:pt x="9609" y="36054"/>
                    <a:pt x="7813" y="39390"/>
                    <a:pt x="6016" y="42689"/>
                  </a:cubicBezTo>
                  <a:cubicBezTo>
                    <a:pt x="4037" y="46428"/>
                    <a:pt x="2021" y="50131"/>
                    <a:pt x="78" y="53870"/>
                  </a:cubicBezTo>
                  <a:cubicBezTo>
                    <a:pt x="0" y="53999"/>
                    <a:pt x="106" y="54129"/>
                    <a:pt x="213" y="54129"/>
                  </a:cubicBezTo>
                  <a:cubicBezTo>
                    <a:pt x="257" y="54129"/>
                    <a:pt x="302" y="54107"/>
                    <a:pt x="334" y="54053"/>
                  </a:cubicBezTo>
                  <a:cubicBezTo>
                    <a:pt x="4074" y="47418"/>
                    <a:pt x="7703" y="40746"/>
                    <a:pt x="11368" y="34074"/>
                  </a:cubicBezTo>
                  <a:cubicBezTo>
                    <a:pt x="12248" y="32461"/>
                    <a:pt x="13165" y="30848"/>
                    <a:pt x="14008" y="29199"/>
                  </a:cubicBezTo>
                  <a:cubicBezTo>
                    <a:pt x="14266" y="28705"/>
                    <a:pt x="14499" y="28200"/>
                    <a:pt x="14702" y="27686"/>
                  </a:cubicBezTo>
                  <a:lnTo>
                    <a:pt x="14702" y="27686"/>
                  </a:lnTo>
                  <a:cubicBezTo>
                    <a:pt x="14703" y="27690"/>
                    <a:pt x="14704" y="27693"/>
                    <a:pt x="14704" y="27696"/>
                  </a:cubicBezTo>
                  <a:cubicBezTo>
                    <a:pt x="14748" y="27826"/>
                    <a:pt x="14848" y="27882"/>
                    <a:pt x="14949" y="27882"/>
                  </a:cubicBezTo>
                  <a:cubicBezTo>
                    <a:pt x="15104" y="27882"/>
                    <a:pt x="15262" y="27749"/>
                    <a:pt x="15218" y="27549"/>
                  </a:cubicBezTo>
                  <a:cubicBezTo>
                    <a:pt x="15158" y="27278"/>
                    <a:pt x="15099" y="27007"/>
                    <a:pt x="15042" y="26736"/>
                  </a:cubicBezTo>
                  <a:lnTo>
                    <a:pt x="15042" y="26736"/>
                  </a:lnTo>
                  <a:cubicBezTo>
                    <a:pt x="15294" y="25946"/>
                    <a:pt x="15478" y="25139"/>
                    <a:pt x="15584" y="24323"/>
                  </a:cubicBezTo>
                  <a:cubicBezTo>
                    <a:pt x="15694" y="22490"/>
                    <a:pt x="15694" y="20621"/>
                    <a:pt x="15548" y="18788"/>
                  </a:cubicBezTo>
                  <a:lnTo>
                    <a:pt x="15328" y="13069"/>
                  </a:lnTo>
                  <a:lnTo>
                    <a:pt x="14814" y="276"/>
                  </a:lnTo>
                  <a:cubicBezTo>
                    <a:pt x="14814" y="108"/>
                    <a:pt x="14659" y="0"/>
                    <a:pt x="14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7"/>
            <p:cNvSpPr/>
            <p:nvPr/>
          </p:nvSpPr>
          <p:spPr>
            <a:xfrm>
              <a:off x="4966375" y="3928438"/>
              <a:ext cx="105750" cy="68825"/>
            </a:xfrm>
            <a:custGeom>
              <a:avLst/>
              <a:gdLst/>
              <a:ahLst/>
              <a:cxnLst/>
              <a:rect l="l" t="t" r="r" b="b"/>
              <a:pathLst>
                <a:path w="4230" h="2753" extrusionOk="0">
                  <a:moveTo>
                    <a:pt x="2945" y="942"/>
                  </a:moveTo>
                  <a:cubicBezTo>
                    <a:pt x="2269" y="1517"/>
                    <a:pt x="1471" y="1952"/>
                    <a:pt x="606" y="2228"/>
                  </a:cubicBezTo>
                  <a:lnTo>
                    <a:pt x="606" y="2228"/>
                  </a:lnTo>
                  <a:cubicBezTo>
                    <a:pt x="1355" y="1737"/>
                    <a:pt x="2134" y="1308"/>
                    <a:pt x="2945" y="942"/>
                  </a:cubicBezTo>
                  <a:close/>
                  <a:moveTo>
                    <a:pt x="3975" y="1"/>
                  </a:moveTo>
                  <a:cubicBezTo>
                    <a:pt x="3946" y="1"/>
                    <a:pt x="3913" y="7"/>
                    <a:pt x="3878" y="23"/>
                  </a:cubicBezTo>
                  <a:cubicBezTo>
                    <a:pt x="2522" y="499"/>
                    <a:pt x="1275" y="1196"/>
                    <a:pt x="212" y="2149"/>
                  </a:cubicBezTo>
                  <a:cubicBezTo>
                    <a:pt x="135" y="2206"/>
                    <a:pt x="149" y="2294"/>
                    <a:pt x="201" y="2349"/>
                  </a:cubicBezTo>
                  <a:lnTo>
                    <a:pt x="201" y="2349"/>
                  </a:lnTo>
                  <a:cubicBezTo>
                    <a:pt x="0" y="2444"/>
                    <a:pt x="91" y="2753"/>
                    <a:pt x="304" y="2753"/>
                  </a:cubicBezTo>
                  <a:cubicBezTo>
                    <a:pt x="333" y="2753"/>
                    <a:pt x="363" y="2747"/>
                    <a:pt x="395" y="2735"/>
                  </a:cubicBezTo>
                  <a:cubicBezTo>
                    <a:pt x="1862" y="2405"/>
                    <a:pt x="3145" y="1599"/>
                    <a:pt x="4135" y="426"/>
                  </a:cubicBezTo>
                  <a:cubicBezTo>
                    <a:pt x="4229" y="268"/>
                    <a:pt x="4161" y="1"/>
                    <a:pt x="3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7"/>
            <p:cNvSpPr/>
            <p:nvPr/>
          </p:nvSpPr>
          <p:spPr>
            <a:xfrm>
              <a:off x="4885025" y="4000888"/>
              <a:ext cx="221825" cy="150500"/>
            </a:xfrm>
            <a:custGeom>
              <a:avLst/>
              <a:gdLst/>
              <a:ahLst/>
              <a:cxnLst/>
              <a:rect l="l" t="t" r="r" b="b"/>
              <a:pathLst>
                <a:path w="8873" h="6020" extrusionOk="0">
                  <a:moveTo>
                    <a:pt x="7560" y="967"/>
                  </a:moveTo>
                  <a:cubicBezTo>
                    <a:pt x="6722" y="1773"/>
                    <a:pt x="5775" y="2459"/>
                    <a:pt x="4749" y="3026"/>
                  </a:cubicBezTo>
                  <a:cubicBezTo>
                    <a:pt x="4057" y="3391"/>
                    <a:pt x="3329" y="3719"/>
                    <a:pt x="2600" y="3975"/>
                  </a:cubicBezTo>
                  <a:lnTo>
                    <a:pt x="2600" y="3975"/>
                  </a:lnTo>
                  <a:cubicBezTo>
                    <a:pt x="3110" y="3576"/>
                    <a:pt x="3655" y="3187"/>
                    <a:pt x="4199" y="2843"/>
                  </a:cubicBezTo>
                  <a:cubicBezTo>
                    <a:pt x="5261" y="2117"/>
                    <a:pt x="6386" y="1497"/>
                    <a:pt x="7560" y="967"/>
                  </a:cubicBezTo>
                  <a:close/>
                  <a:moveTo>
                    <a:pt x="8605" y="0"/>
                  </a:moveTo>
                  <a:cubicBezTo>
                    <a:pt x="8580" y="0"/>
                    <a:pt x="8553" y="6"/>
                    <a:pt x="8525" y="20"/>
                  </a:cubicBezTo>
                  <a:cubicBezTo>
                    <a:pt x="8490" y="35"/>
                    <a:pt x="8454" y="49"/>
                    <a:pt x="8419" y="64"/>
                  </a:cubicBezTo>
                  <a:lnTo>
                    <a:pt x="8419" y="64"/>
                  </a:lnTo>
                  <a:lnTo>
                    <a:pt x="8415" y="57"/>
                  </a:lnTo>
                  <a:cubicBezTo>
                    <a:pt x="8411" y="62"/>
                    <a:pt x="8407" y="66"/>
                    <a:pt x="8404" y="70"/>
                  </a:cubicBezTo>
                  <a:lnTo>
                    <a:pt x="8404" y="70"/>
                  </a:lnTo>
                  <a:cubicBezTo>
                    <a:pt x="6835" y="721"/>
                    <a:pt x="5337" y="1512"/>
                    <a:pt x="3979" y="2477"/>
                  </a:cubicBezTo>
                  <a:cubicBezTo>
                    <a:pt x="3283" y="2953"/>
                    <a:pt x="2586" y="3466"/>
                    <a:pt x="1963" y="4016"/>
                  </a:cubicBezTo>
                  <a:cubicBezTo>
                    <a:pt x="1846" y="4108"/>
                    <a:pt x="1731" y="4202"/>
                    <a:pt x="1619" y="4296"/>
                  </a:cubicBezTo>
                  <a:lnTo>
                    <a:pt x="1619" y="4296"/>
                  </a:lnTo>
                  <a:cubicBezTo>
                    <a:pt x="1201" y="4473"/>
                    <a:pt x="800" y="4697"/>
                    <a:pt x="424" y="4969"/>
                  </a:cubicBezTo>
                  <a:cubicBezTo>
                    <a:pt x="301" y="5092"/>
                    <a:pt x="375" y="5280"/>
                    <a:pt x="503" y="5347"/>
                  </a:cubicBezTo>
                  <a:lnTo>
                    <a:pt x="503" y="5347"/>
                  </a:lnTo>
                  <a:cubicBezTo>
                    <a:pt x="352" y="5508"/>
                    <a:pt x="203" y="5675"/>
                    <a:pt x="57" y="5849"/>
                  </a:cubicBezTo>
                  <a:cubicBezTo>
                    <a:pt x="0" y="5934"/>
                    <a:pt x="75" y="6019"/>
                    <a:pt x="163" y="6019"/>
                  </a:cubicBezTo>
                  <a:cubicBezTo>
                    <a:pt x="189" y="6019"/>
                    <a:pt x="215" y="6012"/>
                    <a:pt x="240" y="5996"/>
                  </a:cubicBezTo>
                  <a:cubicBezTo>
                    <a:pt x="615" y="5684"/>
                    <a:pt x="977" y="5360"/>
                    <a:pt x="1341" y="5038"/>
                  </a:cubicBezTo>
                  <a:lnTo>
                    <a:pt x="1341" y="5038"/>
                  </a:lnTo>
                  <a:cubicBezTo>
                    <a:pt x="1882" y="4793"/>
                    <a:pt x="2436" y="4578"/>
                    <a:pt x="2990" y="4419"/>
                  </a:cubicBezTo>
                  <a:cubicBezTo>
                    <a:pt x="5189" y="3576"/>
                    <a:pt x="7169" y="2220"/>
                    <a:pt x="8745" y="424"/>
                  </a:cubicBezTo>
                  <a:cubicBezTo>
                    <a:pt x="8873" y="296"/>
                    <a:pt x="8777" y="0"/>
                    <a:pt x="8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7"/>
            <p:cNvSpPr/>
            <p:nvPr/>
          </p:nvSpPr>
          <p:spPr>
            <a:xfrm>
              <a:off x="4826900" y="3820363"/>
              <a:ext cx="94175" cy="404475"/>
            </a:xfrm>
            <a:custGeom>
              <a:avLst/>
              <a:gdLst/>
              <a:ahLst/>
              <a:cxnLst/>
              <a:rect l="l" t="t" r="r" b="b"/>
              <a:pathLst>
                <a:path w="3767" h="16179" extrusionOk="0">
                  <a:moveTo>
                    <a:pt x="1818" y="1860"/>
                  </a:moveTo>
                  <a:cubicBezTo>
                    <a:pt x="2831" y="5239"/>
                    <a:pt x="2905" y="8838"/>
                    <a:pt x="2015" y="12300"/>
                  </a:cubicBezTo>
                  <a:cubicBezTo>
                    <a:pt x="1789" y="13270"/>
                    <a:pt x="1477" y="14211"/>
                    <a:pt x="1080" y="15149"/>
                  </a:cubicBezTo>
                  <a:lnTo>
                    <a:pt x="1080" y="15149"/>
                  </a:lnTo>
                  <a:cubicBezTo>
                    <a:pt x="696" y="13444"/>
                    <a:pt x="579" y="11667"/>
                    <a:pt x="806" y="9918"/>
                  </a:cubicBezTo>
                  <a:cubicBezTo>
                    <a:pt x="989" y="7865"/>
                    <a:pt x="1392" y="5848"/>
                    <a:pt x="1649" y="3796"/>
                  </a:cubicBezTo>
                  <a:cubicBezTo>
                    <a:pt x="1729" y="3152"/>
                    <a:pt x="1788" y="2509"/>
                    <a:pt x="1818" y="1860"/>
                  </a:cubicBezTo>
                  <a:close/>
                  <a:moveTo>
                    <a:pt x="1506" y="1"/>
                  </a:moveTo>
                  <a:cubicBezTo>
                    <a:pt x="1378" y="1"/>
                    <a:pt x="1263" y="84"/>
                    <a:pt x="1282" y="240"/>
                  </a:cubicBezTo>
                  <a:cubicBezTo>
                    <a:pt x="1283" y="264"/>
                    <a:pt x="1284" y="288"/>
                    <a:pt x="1285" y="313"/>
                  </a:cubicBezTo>
                  <a:lnTo>
                    <a:pt x="1285" y="313"/>
                  </a:lnTo>
                  <a:lnTo>
                    <a:pt x="1282" y="313"/>
                  </a:lnTo>
                  <a:cubicBezTo>
                    <a:pt x="1283" y="316"/>
                    <a:pt x="1284" y="319"/>
                    <a:pt x="1286" y="322"/>
                  </a:cubicBezTo>
                  <a:lnTo>
                    <a:pt x="1286" y="322"/>
                  </a:lnTo>
                  <a:cubicBezTo>
                    <a:pt x="1447" y="4508"/>
                    <a:pt x="0" y="8515"/>
                    <a:pt x="146" y="12667"/>
                  </a:cubicBezTo>
                  <a:cubicBezTo>
                    <a:pt x="146" y="13767"/>
                    <a:pt x="329" y="14903"/>
                    <a:pt x="659" y="15966"/>
                  </a:cubicBezTo>
                  <a:cubicBezTo>
                    <a:pt x="718" y="16114"/>
                    <a:pt x="843" y="16178"/>
                    <a:pt x="964" y="16178"/>
                  </a:cubicBezTo>
                  <a:cubicBezTo>
                    <a:pt x="1142" y="16178"/>
                    <a:pt x="1311" y="16038"/>
                    <a:pt x="1246" y="15819"/>
                  </a:cubicBezTo>
                  <a:cubicBezTo>
                    <a:pt x="1226" y="15747"/>
                    <a:pt x="1207" y="15675"/>
                    <a:pt x="1189" y="15602"/>
                  </a:cubicBezTo>
                  <a:lnTo>
                    <a:pt x="1189" y="15602"/>
                  </a:lnTo>
                  <a:cubicBezTo>
                    <a:pt x="3504" y="10803"/>
                    <a:pt x="3767" y="5250"/>
                    <a:pt x="1834" y="301"/>
                  </a:cubicBezTo>
                  <a:lnTo>
                    <a:pt x="1834" y="301"/>
                  </a:lnTo>
                  <a:cubicBezTo>
                    <a:pt x="1833" y="280"/>
                    <a:pt x="1833" y="260"/>
                    <a:pt x="1832" y="240"/>
                  </a:cubicBezTo>
                  <a:lnTo>
                    <a:pt x="1832" y="240"/>
                  </a:lnTo>
                  <a:lnTo>
                    <a:pt x="1811" y="243"/>
                  </a:lnTo>
                  <a:lnTo>
                    <a:pt x="1811" y="243"/>
                  </a:lnTo>
                  <a:cubicBezTo>
                    <a:pt x="1806" y="229"/>
                    <a:pt x="1801" y="216"/>
                    <a:pt x="1795" y="203"/>
                  </a:cubicBezTo>
                  <a:cubicBezTo>
                    <a:pt x="1744" y="66"/>
                    <a:pt x="1620" y="1"/>
                    <a:pt x="1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7"/>
            <p:cNvSpPr/>
            <p:nvPr/>
          </p:nvSpPr>
          <p:spPr>
            <a:xfrm>
              <a:off x="4792125" y="4126163"/>
              <a:ext cx="278775" cy="191100"/>
            </a:xfrm>
            <a:custGeom>
              <a:avLst/>
              <a:gdLst/>
              <a:ahLst/>
              <a:cxnLst/>
              <a:rect l="l" t="t" r="r" b="b"/>
              <a:pathLst>
                <a:path w="11151" h="7644" extrusionOk="0">
                  <a:moveTo>
                    <a:pt x="9635" y="1083"/>
                  </a:moveTo>
                  <a:lnTo>
                    <a:pt x="9635" y="1083"/>
                  </a:lnTo>
                  <a:cubicBezTo>
                    <a:pt x="7676" y="3053"/>
                    <a:pt x="5406" y="4709"/>
                    <a:pt x="2893" y="5934"/>
                  </a:cubicBezTo>
                  <a:cubicBezTo>
                    <a:pt x="2462" y="6140"/>
                    <a:pt x="2031" y="6327"/>
                    <a:pt x="1595" y="6509"/>
                  </a:cubicBezTo>
                  <a:lnTo>
                    <a:pt x="1595" y="6509"/>
                  </a:lnTo>
                  <a:cubicBezTo>
                    <a:pt x="2044" y="6089"/>
                    <a:pt x="2499" y="5675"/>
                    <a:pt x="2966" y="5274"/>
                  </a:cubicBezTo>
                  <a:cubicBezTo>
                    <a:pt x="3773" y="4614"/>
                    <a:pt x="4616" y="3991"/>
                    <a:pt x="5459" y="3404"/>
                  </a:cubicBezTo>
                  <a:cubicBezTo>
                    <a:pt x="6801" y="2519"/>
                    <a:pt x="8187" y="1745"/>
                    <a:pt x="9635" y="1083"/>
                  </a:cubicBezTo>
                  <a:close/>
                  <a:moveTo>
                    <a:pt x="10847" y="0"/>
                  </a:moveTo>
                  <a:cubicBezTo>
                    <a:pt x="10813" y="0"/>
                    <a:pt x="10776" y="10"/>
                    <a:pt x="10738" y="32"/>
                  </a:cubicBezTo>
                  <a:cubicBezTo>
                    <a:pt x="10693" y="50"/>
                    <a:pt x="10648" y="68"/>
                    <a:pt x="10603" y="87"/>
                  </a:cubicBezTo>
                  <a:lnTo>
                    <a:pt x="10603" y="87"/>
                  </a:lnTo>
                  <a:lnTo>
                    <a:pt x="10591" y="68"/>
                  </a:lnTo>
                  <a:cubicBezTo>
                    <a:pt x="10581" y="80"/>
                    <a:pt x="10570" y="92"/>
                    <a:pt x="10559" y="104"/>
                  </a:cubicBezTo>
                  <a:lnTo>
                    <a:pt x="10559" y="104"/>
                  </a:lnTo>
                  <a:cubicBezTo>
                    <a:pt x="7620" y="1310"/>
                    <a:pt x="4861" y="3006"/>
                    <a:pt x="2453" y="5090"/>
                  </a:cubicBezTo>
                  <a:cubicBezTo>
                    <a:pt x="1746" y="5656"/>
                    <a:pt x="1106" y="6291"/>
                    <a:pt x="502" y="6960"/>
                  </a:cubicBezTo>
                  <a:lnTo>
                    <a:pt x="502" y="6960"/>
                  </a:lnTo>
                  <a:cubicBezTo>
                    <a:pt x="444" y="6985"/>
                    <a:pt x="386" y="7009"/>
                    <a:pt x="327" y="7033"/>
                  </a:cubicBezTo>
                  <a:cubicBezTo>
                    <a:pt x="1" y="7164"/>
                    <a:pt x="81" y="7643"/>
                    <a:pt x="361" y="7643"/>
                  </a:cubicBezTo>
                  <a:cubicBezTo>
                    <a:pt x="396" y="7643"/>
                    <a:pt x="434" y="7636"/>
                    <a:pt x="474" y="7620"/>
                  </a:cubicBezTo>
                  <a:cubicBezTo>
                    <a:pt x="2087" y="7107"/>
                    <a:pt x="3590" y="6373"/>
                    <a:pt x="5019" y="5494"/>
                  </a:cubicBezTo>
                  <a:cubicBezTo>
                    <a:pt x="6449" y="4614"/>
                    <a:pt x="7769" y="3624"/>
                    <a:pt x="9015" y="2524"/>
                  </a:cubicBezTo>
                  <a:cubicBezTo>
                    <a:pt x="9712" y="1865"/>
                    <a:pt x="10371" y="1205"/>
                    <a:pt x="10995" y="472"/>
                  </a:cubicBezTo>
                  <a:cubicBezTo>
                    <a:pt x="11151" y="316"/>
                    <a:pt x="11041" y="0"/>
                    <a:pt x="108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7"/>
            <p:cNvSpPr/>
            <p:nvPr/>
          </p:nvSpPr>
          <p:spPr>
            <a:xfrm>
              <a:off x="4949500" y="3520763"/>
              <a:ext cx="410025" cy="513450"/>
            </a:xfrm>
            <a:custGeom>
              <a:avLst/>
              <a:gdLst/>
              <a:ahLst/>
              <a:cxnLst/>
              <a:rect l="l" t="t" r="r" b="b"/>
              <a:pathLst>
                <a:path w="16401" h="20538" extrusionOk="0">
                  <a:moveTo>
                    <a:pt x="15215" y="1042"/>
                  </a:moveTo>
                  <a:lnTo>
                    <a:pt x="15215" y="1042"/>
                  </a:lnTo>
                  <a:cubicBezTo>
                    <a:pt x="13595" y="3789"/>
                    <a:pt x="11966" y="6517"/>
                    <a:pt x="9978" y="9035"/>
                  </a:cubicBezTo>
                  <a:cubicBezTo>
                    <a:pt x="8915" y="10428"/>
                    <a:pt x="7742" y="11711"/>
                    <a:pt x="6459" y="12920"/>
                  </a:cubicBezTo>
                  <a:cubicBezTo>
                    <a:pt x="5375" y="13869"/>
                    <a:pt x="4228" y="14755"/>
                    <a:pt x="3134" y="15724"/>
                  </a:cubicBezTo>
                  <a:lnTo>
                    <a:pt x="3134" y="15724"/>
                  </a:lnTo>
                  <a:cubicBezTo>
                    <a:pt x="3373" y="15291"/>
                    <a:pt x="3582" y="14839"/>
                    <a:pt x="3783" y="14387"/>
                  </a:cubicBezTo>
                  <a:cubicBezTo>
                    <a:pt x="4406" y="12957"/>
                    <a:pt x="5103" y="11564"/>
                    <a:pt x="5873" y="10244"/>
                  </a:cubicBezTo>
                  <a:cubicBezTo>
                    <a:pt x="7412" y="7605"/>
                    <a:pt x="9428" y="5259"/>
                    <a:pt x="11775" y="3316"/>
                  </a:cubicBezTo>
                  <a:cubicBezTo>
                    <a:pt x="12852" y="2442"/>
                    <a:pt x="13999" y="1684"/>
                    <a:pt x="15215" y="1042"/>
                  </a:cubicBezTo>
                  <a:close/>
                  <a:moveTo>
                    <a:pt x="16018" y="0"/>
                  </a:moveTo>
                  <a:cubicBezTo>
                    <a:pt x="15962" y="0"/>
                    <a:pt x="15903" y="16"/>
                    <a:pt x="15844" y="53"/>
                  </a:cubicBezTo>
                  <a:cubicBezTo>
                    <a:pt x="13094" y="1373"/>
                    <a:pt x="10638" y="3243"/>
                    <a:pt x="8622" y="5552"/>
                  </a:cubicBezTo>
                  <a:cubicBezTo>
                    <a:pt x="6606" y="7825"/>
                    <a:pt x="4956" y="10428"/>
                    <a:pt x="3783" y="13287"/>
                  </a:cubicBezTo>
                  <a:cubicBezTo>
                    <a:pt x="3303" y="14408"/>
                    <a:pt x="2880" y="15665"/>
                    <a:pt x="2149" y="16676"/>
                  </a:cubicBezTo>
                  <a:lnTo>
                    <a:pt x="2149" y="16676"/>
                  </a:lnTo>
                  <a:cubicBezTo>
                    <a:pt x="1918" y="16920"/>
                    <a:pt x="1695" y="17171"/>
                    <a:pt x="1482" y="17433"/>
                  </a:cubicBezTo>
                  <a:lnTo>
                    <a:pt x="1482" y="17433"/>
                  </a:lnTo>
                  <a:cubicBezTo>
                    <a:pt x="1386" y="17521"/>
                    <a:pt x="1286" y="17606"/>
                    <a:pt x="1180" y="17686"/>
                  </a:cubicBezTo>
                  <a:cubicBezTo>
                    <a:pt x="1096" y="17728"/>
                    <a:pt x="1109" y="17807"/>
                    <a:pt x="1156" y="17852"/>
                  </a:cubicBezTo>
                  <a:lnTo>
                    <a:pt x="1156" y="17852"/>
                  </a:lnTo>
                  <a:cubicBezTo>
                    <a:pt x="1152" y="17858"/>
                    <a:pt x="1148" y="17864"/>
                    <a:pt x="1144" y="17869"/>
                  </a:cubicBezTo>
                  <a:cubicBezTo>
                    <a:pt x="667" y="18566"/>
                    <a:pt x="301" y="19372"/>
                    <a:pt x="44" y="20179"/>
                  </a:cubicBezTo>
                  <a:cubicBezTo>
                    <a:pt x="0" y="20397"/>
                    <a:pt x="165" y="20538"/>
                    <a:pt x="336" y="20538"/>
                  </a:cubicBezTo>
                  <a:cubicBezTo>
                    <a:pt x="452" y="20538"/>
                    <a:pt x="571" y="20473"/>
                    <a:pt x="631" y="20325"/>
                  </a:cubicBezTo>
                  <a:cubicBezTo>
                    <a:pt x="1180" y="18932"/>
                    <a:pt x="2060" y="17686"/>
                    <a:pt x="3197" y="16696"/>
                  </a:cubicBezTo>
                  <a:cubicBezTo>
                    <a:pt x="4333" y="15633"/>
                    <a:pt x="5543" y="14680"/>
                    <a:pt x="6716" y="13653"/>
                  </a:cubicBezTo>
                  <a:cubicBezTo>
                    <a:pt x="9245" y="11271"/>
                    <a:pt x="11445" y="8558"/>
                    <a:pt x="13241" y="5589"/>
                  </a:cubicBezTo>
                  <a:cubicBezTo>
                    <a:pt x="14304" y="3902"/>
                    <a:pt x="15294" y="2180"/>
                    <a:pt x="16284" y="457"/>
                  </a:cubicBezTo>
                  <a:cubicBezTo>
                    <a:pt x="16401" y="252"/>
                    <a:pt x="16237" y="0"/>
                    <a:pt x="160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7"/>
            <p:cNvSpPr/>
            <p:nvPr/>
          </p:nvSpPr>
          <p:spPr>
            <a:xfrm>
              <a:off x="4966375" y="3928438"/>
              <a:ext cx="105750" cy="68825"/>
            </a:xfrm>
            <a:custGeom>
              <a:avLst/>
              <a:gdLst/>
              <a:ahLst/>
              <a:cxnLst/>
              <a:rect l="l" t="t" r="r" b="b"/>
              <a:pathLst>
                <a:path w="4230" h="2753" extrusionOk="0">
                  <a:moveTo>
                    <a:pt x="2945" y="942"/>
                  </a:moveTo>
                  <a:cubicBezTo>
                    <a:pt x="2269" y="1517"/>
                    <a:pt x="1471" y="1952"/>
                    <a:pt x="606" y="2228"/>
                  </a:cubicBezTo>
                  <a:lnTo>
                    <a:pt x="606" y="2228"/>
                  </a:lnTo>
                  <a:cubicBezTo>
                    <a:pt x="1355" y="1737"/>
                    <a:pt x="2134" y="1308"/>
                    <a:pt x="2945" y="942"/>
                  </a:cubicBezTo>
                  <a:close/>
                  <a:moveTo>
                    <a:pt x="3975" y="1"/>
                  </a:moveTo>
                  <a:cubicBezTo>
                    <a:pt x="3946" y="1"/>
                    <a:pt x="3913" y="7"/>
                    <a:pt x="3878" y="23"/>
                  </a:cubicBezTo>
                  <a:cubicBezTo>
                    <a:pt x="2522" y="499"/>
                    <a:pt x="1275" y="1196"/>
                    <a:pt x="212" y="2149"/>
                  </a:cubicBezTo>
                  <a:cubicBezTo>
                    <a:pt x="135" y="2206"/>
                    <a:pt x="149" y="2294"/>
                    <a:pt x="201" y="2349"/>
                  </a:cubicBezTo>
                  <a:lnTo>
                    <a:pt x="201" y="2349"/>
                  </a:lnTo>
                  <a:cubicBezTo>
                    <a:pt x="0" y="2444"/>
                    <a:pt x="91" y="2753"/>
                    <a:pt x="304" y="2753"/>
                  </a:cubicBezTo>
                  <a:cubicBezTo>
                    <a:pt x="333" y="2753"/>
                    <a:pt x="363" y="2747"/>
                    <a:pt x="395" y="2735"/>
                  </a:cubicBezTo>
                  <a:cubicBezTo>
                    <a:pt x="1862" y="2405"/>
                    <a:pt x="3145" y="1599"/>
                    <a:pt x="4135" y="426"/>
                  </a:cubicBezTo>
                  <a:cubicBezTo>
                    <a:pt x="4229" y="268"/>
                    <a:pt x="4161" y="1"/>
                    <a:pt x="3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0" name="Google Shape;1350;p37"/>
          <p:cNvSpPr/>
          <p:nvPr/>
        </p:nvSpPr>
        <p:spPr>
          <a:xfrm rot="-2554494" flipH="1">
            <a:off x="-989768" y="422502"/>
            <a:ext cx="3170747" cy="1555306"/>
          </a:xfrm>
          <a:custGeom>
            <a:avLst/>
            <a:gdLst/>
            <a:ahLst/>
            <a:cxnLst/>
            <a:rect l="l" t="t" r="r" b="b"/>
            <a:pathLst>
              <a:path w="85084" h="62210" extrusionOk="0">
                <a:moveTo>
                  <a:pt x="1" y="1"/>
                </a:moveTo>
                <a:lnTo>
                  <a:pt x="1" y="221"/>
                </a:lnTo>
                <a:lnTo>
                  <a:pt x="1064" y="1430"/>
                </a:lnTo>
                <a:cubicBezTo>
                  <a:pt x="3740" y="4400"/>
                  <a:pt x="6489" y="7479"/>
                  <a:pt x="8432" y="11035"/>
                </a:cubicBezTo>
                <a:cubicBezTo>
                  <a:pt x="10265" y="14444"/>
                  <a:pt x="11401" y="18256"/>
                  <a:pt x="12464" y="21886"/>
                </a:cubicBezTo>
                <a:cubicBezTo>
                  <a:pt x="14774" y="29987"/>
                  <a:pt x="17193" y="38345"/>
                  <a:pt x="18146" y="46850"/>
                </a:cubicBezTo>
                <a:cubicBezTo>
                  <a:pt x="18220" y="47290"/>
                  <a:pt x="18256" y="47803"/>
                  <a:pt x="18330" y="48279"/>
                </a:cubicBezTo>
                <a:cubicBezTo>
                  <a:pt x="18623" y="51065"/>
                  <a:pt x="18916" y="53961"/>
                  <a:pt x="20089" y="56527"/>
                </a:cubicBezTo>
                <a:cubicBezTo>
                  <a:pt x="20749" y="58067"/>
                  <a:pt x="21775" y="59423"/>
                  <a:pt x="23095" y="60523"/>
                </a:cubicBezTo>
                <a:cubicBezTo>
                  <a:pt x="24342" y="61549"/>
                  <a:pt x="25918" y="62136"/>
                  <a:pt x="27531" y="62209"/>
                </a:cubicBezTo>
                <a:lnTo>
                  <a:pt x="27604" y="62209"/>
                </a:lnTo>
                <a:cubicBezTo>
                  <a:pt x="31930" y="62136"/>
                  <a:pt x="34789" y="58030"/>
                  <a:pt x="37062" y="53998"/>
                </a:cubicBezTo>
                <a:cubicBezTo>
                  <a:pt x="39005" y="50515"/>
                  <a:pt x="41021" y="46886"/>
                  <a:pt x="42451" y="43001"/>
                </a:cubicBezTo>
                <a:cubicBezTo>
                  <a:pt x="43770" y="39371"/>
                  <a:pt x="44540" y="35522"/>
                  <a:pt x="45310" y="31783"/>
                </a:cubicBezTo>
                <a:cubicBezTo>
                  <a:pt x="45750" y="29620"/>
                  <a:pt x="46226" y="27348"/>
                  <a:pt x="46740" y="25148"/>
                </a:cubicBezTo>
                <a:cubicBezTo>
                  <a:pt x="46960" y="24085"/>
                  <a:pt x="47399" y="23059"/>
                  <a:pt x="48059" y="22179"/>
                </a:cubicBezTo>
                <a:cubicBezTo>
                  <a:pt x="48792" y="21336"/>
                  <a:pt x="49892" y="20859"/>
                  <a:pt x="50845" y="20419"/>
                </a:cubicBezTo>
                <a:lnTo>
                  <a:pt x="85047" y="5316"/>
                </a:lnTo>
                <a:lnTo>
                  <a:pt x="85084" y="5170"/>
                </a:lnTo>
                <a:lnTo>
                  <a:pt x="85084" y="5170"/>
                </a:lnTo>
                <a:lnTo>
                  <a:pt x="50809" y="20309"/>
                </a:lnTo>
                <a:cubicBezTo>
                  <a:pt x="49819" y="20749"/>
                  <a:pt x="48719" y="21226"/>
                  <a:pt x="47949" y="22105"/>
                </a:cubicBezTo>
                <a:cubicBezTo>
                  <a:pt x="47289" y="22985"/>
                  <a:pt x="46850" y="24012"/>
                  <a:pt x="46630" y="25111"/>
                </a:cubicBezTo>
                <a:cubicBezTo>
                  <a:pt x="46080" y="27311"/>
                  <a:pt x="45603" y="29584"/>
                  <a:pt x="45163" y="31747"/>
                </a:cubicBezTo>
                <a:cubicBezTo>
                  <a:pt x="44430" y="35486"/>
                  <a:pt x="43660" y="39335"/>
                  <a:pt x="42304" y="42964"/>
                </a:cubicBezTo>
                <a:cubicBezTo>
                  <a:pt x="40948" y="46813"/>
                  <a:pt x="38895" y="50405"/>
                  <a:pt x="36952" y="53925"/>
                </a:cubicBezTo>
                <a:cubicBezTo>
                  <a:pt x="34716" y="57920"/>
                  <a:pt x="31856" y="61989"/>
                  <a:pt x="27604" y="62026"/>
                </a:cubicBezTo>
                <a:lnTo>
                  <a:pt x="27567" y="62026"/>
                </a:lnTo>
                <a:cubicBezTo>
                  <a:pt x="25111" y="62026"/>
                  <a:pt x="21922" y="60303"/>
                  <a:pt x="20236" y="56454"/>
                </a:cubicBezTo>
                <a:cubicBezTo>
                  <a:pt x="19099" y="53888"/>
                  <a:pt x="18769" y="50992"/>
                  <a:pt x="18476" y="48206"/>
                </a:cubicBezTo>
                <a:cubicBezTo>
                  <a:pt x="18440" y="47766"/>
                  <a:pt x="18366" y="47253"/>
                  <a:pt x="18330" y="46776"/>
                </a:cubicBezTo>
                <a:cubicBezTo>
                  <a:pt x="17340" y="38272"/>
                  <a:pt x="14920" y="29914"/>
                  <a:pt x="12611" y="21812"/>
                </a:cubicBezTo>
                <a:cubicBezTo>
                  <a:pt x="11548" y="18146"/>
                  <a:pt x="10448" y="14371"/>
                  <a:pt x="8579" y="10925"/>
                </a:cubicBezTo>
                <a:cubicBezTo>
                  <a:pt x="6636" y="7369"/>
                  <a:pt x="3886" y="4290"/>
                  <a:pt x="1210" y="1320"/>
                </a:cubicBezTo>
                <a:lnTo>
                  <a:pt x="1" y="1"/>
                </a:lnTo>
                <a:close/>
              </a:path>
            </a:pathLst>
          </a:cu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1" name="Google Shape;1351;p37"/>
          <p:cNvGrpSpPr/>
          <p:nvPr/>
        </p:nvGrpSpPr>
        <p:grpSpPr>
          <a:xfrm rot="1521179">
            <a:off x="275753" y="2728980"/>
            <a:ext cx="696301" cy="1016200"/>
            <a:chOff x="8379850" y="2829899"/>
            <a:chExt cx="696291" cy="1016185"/>
          </a:xfrm>
        </p:grpSpPr>
        <p:sp>
          <p:nvSpPr>
            <p:cNvPr id="1352" name="Google Shape;1352;p37"/>
            <p:cNvSpPr/>
            <p:nvPr/>
          </p:nvSpPr>
          <p:spPr>
            <a:xfrm rot="1098150">
              <a:off x="8979542" y="2837624"/>
              <a:ext cx="56577" cy="45770"/>
            </a:xfrm>
            <a:custGeom>
              <a:avLst/>
              <a:gdLst/>
              <a:ahLst/>
              <a:cxnLst/>
              <a:rect l="l" t="t" r="r" b="b"/>
              <a:pathLst>
                <a:path w="1356" h="1097" extrusionOk="0">
                  <a:moveTo>
                    <a:pt x="277" y="334"/>
                  </a:moveTo>
                  <a:cubicBezTo>
                    <a:pt x="261" y="384"/>
                    <a:pt x="248" y="411"/>
                    <a:pt x="243" y="411"/>
                  </a:cubicBezTo>
                  <a:cubicBezTo>
                    <a:pt x="240" y="411"/>
                    <a:pt x="243" y="390"/>
                    <a:pt x="257" y="347"/>
                  </a:cubicBezTo>
                  <a:lnTo>
                    <a:pt x="277" y="334"/>
                  </a:lnTo>
                  <a:close/>
                  <a:moveTo>
                    <a:pt x="243" y="686"/>
                  </a:moveTo>
                  <a:lnTo>
                    <a:pt x="243" y="686"/>
                  </a:lnTo>
                  <a:cubicBezTo>
                    <a:pt x="248" y="686"/>
                    <a:pt x="261" y="713"/>
                    <a:pt x="277" y="764"/>
                  </a:cubicBezTo>
                  <a:lnTo>
                    <a:pt x="277" y="764"/>
                  </a:lnTo>
                  <a:lnTo>
                    <a:pt x="257" y="750"/>
                  </a:lnTo>
                  <a:cubicBezTo>
                    <a:pt x="243" y="707"/>
                    <a:pt x="240" y="686"/>
                    <a:pt x="243" y="686"/>
                  </a:cubicBezTo>
                  <a:close/>
                  <a:moveTo>
                    <a:pt x="846" y="1"/>
                  </a:moveTo>
                  <a:cubicBezTo>
                    <a:pt x="811" y="1"/>
                    <a:pt x="774" y="6"/>
                    <a:pt x="734" y="17"/>
                  </a:cubicBezTo>
                  <a:cubicBezTo>
                    <a:pt x="660" y="17"/>
                    <a:pt x="550" y="54"/>
                    <a:pt x="477" y="90"/>
                  </a:cubicBezTo>
                  <a:cubicBezTo>
                    <a:pt x="418" y="120"/>
                    <a:pt x="360" y="172"/>
                    <a:pt x="320" y="230"/>
                  </a:cubicBezTo>
                  <a:lnTo>
                    <a:pt x="320" y="230"/>
                  </a:lnTo>
                  <a:cubicBezTo>
                    <a:pt x="299" y="234"/>
                    <a:pt x="278" y="237"/>
                    <a:pt x="257" y="237"/>
                  </a:cubicBezTo>
                  <a:cubicBezTo>
                    <a:pt x="110" y="274"/>
                    <a:pt x="0" y="384"/>
                    <a:pt x="0" y="530"/>
                  </a:cubicBezTo>
                  <a:cubicBezTo>
                    <a:pt x="0" y="714"/>
                    <a:pt x="110" y="824"/>
                    <a:pt x="257" y="860"/>
                  </a:cubicBezTo>
                  <a:cubicBezTo>
                    <a:pt x="284" y="860"/>
                    <a:pt x="311" y="865"/>
                    <a:pt x="337" y="871"/>
                  </a:cubicBezTo>
                  <a:lnTo>
                    <a:pt x="337" y="871"/>
                  </a:lnTo>
                  <a:cubicBezTo>
                    <a:pt x="385" y="927"/>
                    <a:pt x="420" y="978"/>
                    <a:pt x="477" y="1007"/>
                  </a:cubicBezTo>
                  <a:cubicBezTo>
                    <a:pt x="550" y="1044"/>
                    <a:pt x="660" y="1080"/>
                    <a:pt x="734" y="1080"/>
                  </a:cubicBezTo>
                  <a:cubicBezTo>
                    <a:pt x="774" y="1091"/>
                    <a:pt x="811" y="1096"/>
                    <a:pt x="846" y="1096"/>
                  </a:cubicBezTo>
                  <a:cubicBezTo>
                    <a:pt x="1356" y="1096"/>
                    <a:pt x="1356" y="1"/>
                    <a:pt x="8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7"/>
            <p:cNvSpPr/>
            <p:nvPr/>
          </p:nvSpPr>
          <p:spPr>
            <a:xfrm rot="1098150">
              <a:off x="9012001" y="3084611"/>
              <a:ext cx="58162" cy="47439"/>
            </a:xfrm>
            <a:custGeom>
              <a:avLst/>
              <a:gdLst/>
              <a:ahLst/>
              <a:cxnLst/>
              <a:rect l="l" t="t" r="r" b="b"/>
              <a:pathLst>
                <a:path w="1394" h="1137" extrusionOk="0">
                  <a:moveTo>
                    <a:pt x="697" y="0"/>
                  </a:moveTo>
                  <a:cubicBezTo>
                    <a:pt x="0" y="73"/>
                    <a:pt x="0" y="1063"/>
                    <a:pt x="697" y="1137"/>
                  </a:cubicBezTo>
                  <a:cubicBezTo>
                    <a:pt x="1393" y="1063"/>
                    <a:pt x="1393" y="73"/>
                    <a:pt x="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7"/>
            <p:cNvSpPr/>
            <p:nvPr/>
          </p:nvSpPr>
          <p:spPr>
            <a:xfrm rot="1098150">
              <a:off x="8763840" y="2928263"/>
              <a:ext cx="84156" cy="62752"/>
            </a:xfrm>
            <a:custGeom>
              <a:avLst/>
              <a:gdLst/>
              <a:ahLst/>
              <a:cxnLst/>
              <a:rect l="l" t="t" r="r" b="b"/>
              <a:pathLst>
                <a:path w="2017" h="1504" extrusionOk="0">
                  <a:moveTo>
                    <a:pt x="1027" y="1"/>
                  </a:moveTo>
                  <a:cubicBezTo>
                    <a:pt x="0" y="1"/>
                    <a:pt x="0" y="1504"/>
                    <a:pt x="1027" y="1504"/>
                  </a:cubicBezTo>
                  <a:cubicBezTo>
                    <a:pt x="2017" y="1504"/>
                    <a:pt x="2017" y="1"/>
                    <a:pt x="1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7"/>
            <p:cNvSpPr/>
            <p:nvPr/>
          </p:nvSpPr>
          <p:spPr>
            <a:xfrm rot="1098150">
              <a:off x="8801407" y="3201905"/>
              <a:ext cx="67341" cy="55116"/>
            </a:xfrm>
            <a:custGeom>
              <a:avLst/>
              <a:gdLst/>
              <a:ahLst/>
              <a:cxnLst/>
              <a:rect l="l" t="t" r="r" b="b"/>
              <a:pathLst>
                <a:path w="1614" h="1321" extrusionOk="0">
                  <a:moveTo>
                    <a:pt x="807" y="1"/>
                  </a:moveTo>
                  <a:cubicBezTo>
                    <a:pt x="0" y="38"/>
                    <a:pt x="0" y="1247"/>
                    <a:pt x="807" y="1321"/>
                  </a:cubicBezTo>
                  <a:cubicBezTo>
                    <a:pt x="1613" y="1247"/>
                    <a:pt x="1613" y="38"/>
                    <a:pt x="8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7"/>
            <p:cNvSpPr/>
            <p:nvPr/>
          </p:nvSpPr>
          <p:spPr>
            <a:xfrm rot="1098150">
              <a:off x="8620318" y="3212924"/>
              <a:ext cx="67300" cy="56660"/>
            </a:xfrm>
            <a:custGeom>
              <a:avLst/>
              <a:gdLst/>
              <a:ahLst/>
              <a:cxnLst/>
              <a:rect l="l" t="t" r="r" b="b"/>
              <a:pathLst>
                <a:path w="1613" h="1358" extrusionOk="0">
                  <a:moveTo>
                    <a:pt x="806" y="1"/>
                  </a:moveTo>
                  <a:cubicBezTo>
                    <a:pt x="0" y="74"/>
                    <a:pt x="0" y="1284"/>
                    <a:pt x="806" y="1357"/>
                  </a:cubicBezTo>
                  <a:cubicBezTo>
                    <a:pt x="1613" y="1284"/>
                    <a:pt x="1613" y="74"/>
                    <a:pt x="8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7"/>
            <p:cNvSpPr/>
            <p:nvPr/>
          </p:nvSpPr>
          <p:spPr>
            <a:xfrm rot="1098150">
              <a:off x="8658451" y="3359891"/>
              <a:ext cx="62752" cy="47439"/>
            </a:xfrm>
            <a:custGeom>
              <a:avLst/>
              <a:gdLst/>
              <a:ahLst/>
              <a:cxnLst/>
              <a:rect l="l" t="t" r="r" b="b"/>
              <a:pathLst>
                <a:path w="1504" h="1137" extrusionOk="0">
                  <a:moveTo>
                    <a:pt x="734" y="0"/>
                  </a:moveTo>
                  <a:cubicBezTo>
                    <a:pt x="1" y="0"/>
                    <a:pt x="1" y="1136"/>
                    <a:pt x="734" y="1136"/>
                  </a:cubicBezTo>
                  <a:cubicBezTo>
                    <a:pt x="1504" y="1136"/>
                    <a:pt x="1504" y="0"/>
                    <a:pt x="7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7"/>
            <p:cNvSpPr/>
            <p:nvPr/>
          </p:nvSpPr>
          <p:spPr>
            <a:xfrm rot="1098150">
              <a:off x="8543867" y="3485047"/>
              <a:ext cx="64254" cy="52029"/>
            </a:xfrm>
            <a:custGeom>
              <a:avLst/>
              <a:gdLst/>
              <a:ahLst/>
              <a:cxnLst/>
              <a:rect l="l" t="t" r="r" b="b"/>
              <a:pathLst>
                <a:path w="1540" h="1247" extrusionOk="0">
                  <a:moveTo>
                    <a:pt x="770" y="1"/>
                  </a:moveTo>
                  <a:cubicBezTo>
                    <a:pt x="0" y="74"/>
                    <a:pt x="0" y="1210"/>
                    <a:pt x="770" y="1247"/>
                  </a:cubicBezTo>
                  <a:cubicBezTo>
                    <a:pt x="1540" y="1210"/>
                    <a:pt x="1540" y="74"/>
                    <a:pt x="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7"/>
            <p:cNvSpPr/>
            <p:nvPr/>
          </p:nvSpPr>
          <p:spPr>
            <a:xfrm rot="1098150">
              <a:off x="8447139" y="3632337"/>
              <a:ext cx="67341" cy="50527"/>
            </a:xfrm>
            <a:custGeom>
              <a:avLst/>
              <a:gdLst/>
              <a:ahLst/>
              <a:cxnLst/>
              <a:rect l="l" t="t" r="r" b="b"/>
              <a:pathLst>
                <a:path w="1614" h="1211" extrusionOk="0">
                  <a:moveTo>
                    <a:pt x="807" y="1"/>
                  </a:moveTo>
                  <a:cubicBezTo>
                    <a:pt x="1" y="1"/>
                    <a:pt x="1" y="1210"/>
                    <a:pt x="807" y="1210"/>
                  </a:cubicBezTo>
                  <a:cubicBezTo>
                    <a:pt x="1613" y="1210"/>
                    <a:pt x="1613" y="1"/>
                    <a:pt x="8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7"/>
            <p:cNvSpPr/>
            <p:nvPr/>
          </p:nvSpPr>
          <p:spPr>
            <a:xfrm rot="1098150">
              <a:off x="8385711" y="3789991"/>
              <a:ext cx="62752" cy="47439"/>
            </a:xfrm>
            <a:custGeom>
              <a:avLst/>
              <a:gdLst/>
              <a:ahLst/>
              <a:cxnLst/>
              <a:rect l="l" t="t" r="r" b="b"/>
              <a:pathLst>
                <a:path w="1504" h="1137" extrusionOk="0">
                  <a:moveTo>
                    <a:pt x="770" y="1"/>
                  </a:moveTo>
                  <a:cubicBezTo>
                    <a:pt x="1" y="1"/>
                    <a:pt x="1" y="1137"/>
                    <a:pt x="770" y="1137"/>
                  </a:cubicBezTo>
                  <a:cubicBezTo>
                    <a:pt x="1504" y="1137"/>
                    <a:pt x="1504" y="1"/>
                    <a:pt x="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1" name="Google Shape;1361;p37"/>
          <p:cNvSpPr/>
          <p:nvPr/>
        </p:nvSpPr>
        <p:spPr>
          <a:xfrm>
            <a:off x="3496234" y="4768875"/>
            <a:ext cx="6086768" cy="969815"/>
          </a:xfrm>
          <a:custGeom>
            <a:avLst/>
            <a:gdLst/>
            <a:ahLst/>
            <a:cxnLst/>
            <a:rect l="l" t="t" r="r" b="b"/>
            <a:pathLst>
              <a:path w="85085" h="35856" extrusionOk="0">
                <a:moveTo>
                  <a:pt x="21963" y="0"/>
                </a:moveTo>
                <a:cubicBezTo>
                  <a:pt x="20489" y="0"/>
                  <a:pt x="19021" y="128"/>
                  <a:pt x="17560" y="444"/>
                </a:cubicBezTo>
                <a:cubicBezTo>
                  <a:pt x="11658" y="1763"/>
                  <a:pt x="6819" y="5942"/>
                  <a:pt x="3007" y="10671"/>
                </a:cubicBezTo>
                <a:cubicBezTo>
                  <a:pt x="1980" y="11954"/>
                  <a:pt x="954" y="13311"/>
                  <a:pt x="1" y="14704"/>
                </a:cubicBezTo>
                <a:lnTo>
                  <a:pt x="1" y="35855"/>
                </a:lnTo>
                <a:lnTo>
                  <a:pt x="85084" y="35855"/>
                </a:lnTo>
                <a:lnTo>
                  <a:pt x="85084" y="13494"/>
                </a:lnTo>
                <a:cubicBezTo>
                  <a:pt x="81602" y="11111"/>
                  <a:pt x="77973" y="8948"/>
                  <a:pt x="74233" y="7079"/>
                </a:cubicBezTo>
                <a:cubicBezTo>
                  <a:pt x="69285" y="4476"/>
                  <a:pt x="64152" y="1947"/>
                  <a:pt x="58617" y="1323"/>
                </a:cubicBezTo>
                <a:cubicBezTo>
                  <a:pt x="57606" y="1211"/>
                  <a:pt x="56597" y="1165"/>
                  <a:pt x="55588" y="1165"/>
                </a:cubicBezTo>
                <a:cubicBezTo>
                  <a:pt x="50695" y="1165"/>
                  <a:pt x="45815" y="2258"/>
                  <a:pt x="40893" y="2258"/>
                </a:cubicBezTo>
                <a:cubicBezTo>
                  <a:pt x="40533" y="2258"/>
                  <a:pt x="40172" y="2252"/>
                  <a:pt x="39811" y="2240"/>
                </a:cubicBezTo>
                <a:cubicBezTo>
                  <a:pt x="33831" y="2035"/>
                  <a:pt x="27850" y="0"/>
                  <a:pt x="219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1362" name="Google Shape;1362;p37"/>
          <p:cNvGrpSpPr/>
          <p:nvPr/>
        </p:nvGrpSpPr>
        <p:grpSpPr>
          <a:xfrm>
            <a:off x="7632116" y="978309"/>
            <a:ext cx="1379824" cy="774177"/>
            <a:chOff x="7705016" y="792509"/>
            <a:chExt cx="1379824" cy="774177"/>
          </a:xfrm>
        </p:grpSpPr>
        <p:sp>
          <p:nvSpPr>
            <p:cNvPr id="1363" name="Google Shape;1363;p37"/>
            <p:cNvSpPr/>
            <p:nvPr/>
          </p:nvSpPr>
          <p:spPr>
            <a:xfrm rot="5315393">
              <a:off x="8326412" y="1061057"/>
              <a:ext cx="26666" cy="19715"/>
            </a:xfrm>
            <a:custGeom>
              <a:avLst/>
              <a:gdLst/>
              <a:ahLst/>
              <a:cxnLst/>
              <a:rect l="l" t="t" r="r" b="b"/>
              <a:pathLst>
                <a:path w="844" h="624" extrusionOk="0">
                  <a:moveTo>
                    <a:pt x="403" y="0"/>
                  </a:moveTo>
                  <a:cubicBezTo>
                    <a:pt x="0" y="0"/>
                    <a:pt x="0" y="624"/>
                    <a:pt x="403" y="624"/>
                  </a:cubicBezTo>
                  <a:cubicBezTo>
                    <a:pt x="843" y="624"/>
                    <a:pt x="843" y="0"/>
                    <a:pt x="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7"/>
            <p:cNvSpPr/>
            <p:nvPr/>
          </p:nvSpPr>
          <p:spPr>
            <a:xfrm rot="5315393">
              <a:off x="8301804" y="1166461"/>
              <a:ext cx="28972" cy="20884"/>
            </a:xfrm>
            <a:custGeom>
              <a:avLst/>
              <a:gdLst/>
              <a:ahLst/>
              <a:cxnLst/>
              <a:rect l="l" t="t" r="r" b="b"/>
              <a:pathLst>
                <a:path w="917" h="661" extrusionOk="0">
                  <a:moveTo>
                    <a:pt x="220" y="1"/>
                  </a:moveTo>
                  <a:cubicBezTo>
                    <a:pt x="184" y="37"/>
                    <a:pt x="147" y="37"/>
                    <a:pt x="110" y="74"/>
                  </a:cubicBezTo>
                  <a:cubicBezTo>
                    <a:pt x="74" y="111"/>
                    <a:pt x="74" y="147"/>
                    <a:pt x="37" y="184"/>
                  </a:cubicBezTo>
                  <a:cubicBezTo>
                    <a:pt x="37" y="221"/>
                    <a:pt x="0" y="257"/>
                    <a:pt x="0" y="331"/>
                  </a:cubicBezTo>
                  <a:lnTo>
                    <a:pt x="0" y="404"/>
                  </a:lnTo>
                  <a:cubicBezTo>
                    <a:pt x="37" y="477"/>
                    <a:pt x="74" y="514"/>
                    <a:pt x="110" y="551"/>
                  </a:cubicBezTo>
                  <a:lnTo>
                    <a:pt x="147" y="624"/>
                  </a:lnTo>
                  <a:cubicBezTo>
                    <a:pt x="220" y="624"/>
                    <a:pt x="294" y="661"/>
                    <a:pt x="330" y="661"/>
                  </a:cubicBezTo>
                  <a:lnTo>
                    <a:pt x="624" y="661"/>
                  </a:lnTo>
                  <a:cubicBezTo>
                    <a:pt x="660" y="661"/>
                    <a:pt x="697" y="661"/>
                    <a:pt x="733" y="624"/>
                  </a:cubicBezTo>
                  <a:cubicBezTo>
                    <a:pt x="770" y="624"/>
                    <a:pt x="807" y="587"/>
                    <a:pt x="843" y="551"/>
                  </a:cubicBezTo>
                  <a:cubicBezTo>
                    <a:pt x="880" y="514"/>
                    <a:pt x="880" y="477"/>
                    <a:pt x="880" y="441"/>
                  </a:cubicBezTo>
                  <a:cubicBezTo>
                    <a:pt x="917" y="404"/>
                    <a:pt x="917" y="367"/>
                    <a:pt x="917" y="331"/>
                  </a:cubicBezTo>
                  <a:lnTo>
                    <a:pt x="917" y="257"/>
                  </a:lnTo>
                  <a:cubicBezTo>
                    <a:pt x="917" y="184"/>
                    <a:pt x="880" y="147"/>
                    <a:pt x="843" y="111"/>
                  </a:cubicBezTo>
                  <a:lnTo>
                    <a:pt x="770" y="37"/>
                  </a:lnTo>
                  <a:cubicBezTo>
                    <a:pt x="733" y="37"/>
                    <a:pt x="660" y="1"/>
                    <a:pt x="6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7"/>
            <p:cNvSpPr/>
            <p:nvPr/>
          </p:nvSpPr>
          <p:spPr>
            <a:xfrm rot="5315393">
              <a:off x="8382501" y="1106673"/>
              <a:ext cx="35955" cy="32068"/>
            </a:xfrm>
            <a:custGeom>
              <a:avLst/>
              <a:gdLst/>
              <a:ahLst/>
              <a:cxnLst/>
              <a:rect l="l" t="t" r="r" b="b"/>
              <a:pathLst>
                <a:path w="1138" h="1015" extrusionOk="0">
                  <a:moveTo>
                    <a:pt x="501" y="1"/>
                  </a:moveTo>
                  <a:cubicBezTo>
                    <a:pt x="242" y="1"/>
                    <a:pt x="1" y="199"/>
                    <a:pt x="1" y="501"/>
                  </a:cubicBezTo>
                  <a:cubicBezTo>
                    <a:pt x="1" y="758"/>
                    <a:pt x="221" y="978"/>
                    <a:pt x="477" y="1014"/>
                  </a:cubicBezTo>
                  <a:cubicBezTo>
                    <a:pt x="917" y="978"/>
                    <a:pt x="1137" y="464"/>
                    <a:pt x="844" y="134"/>
                  </a:cubicBezTo>
                  <a:cubicBezTo>
                    <a:pt x="740" y="42"/>
                    <a:pt x="619" y="1"/>
                    <a:pt x="5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7"/>
            <p:cNvSpPr/>
            <p:nvPr/>
          </p:nvSpPr>
          <p:spPr>
            <a:xfrm rot="5315393">
              <a:off x="8457092" y="1329953"/>
              <a:ext cx="37092" cy="30141"/>
            </a:xfrm>
            <a:custGeom>
              <a:avLst/>
              <a:gdLst/>
              <a:ahLst/>
              <a:cxnLst/>
              <a:rect l="l" t="t" r="r" b="b"/>
              <a:pathLst>
                <a:path w="1174" h="954" extrusionOk="0">
                  <a:moveTo>
                    <a:pt x="331" y="0"/>
                  </a:moveTo>
                  <a:lnTo>
                    <a:pt x="221" y="73"/>
                  </a:lnTo>
                  <a:cubicBezTo>
                    <a:pt x="147" y="73"/>
                    <a:pt x="111" y="110"/>
                    <a:pt x="111" y="183"/>
                  </a:cubicBezTo>
                  <a:cubicBezTo>
                    <a:pt x="74" y="183"/>
                    <a:pt x="37" y="220"/>
                    <a:pt x="37" y="257"/>
                  </a:cubicBezTo>
                  <a:cubicBezTo>
                    <a:pt x="1" y="330"/>
                    <a:pt x="1" y="367"/>
                    <a:pt x="1" y="440"/>
                  </a:cubicBezTo>
                  <a:lnTo>
                    <a:pt x="1" y="550"/>
                  </a:lnTo>
                  <a:lnTo>
                    <a:pt x="37" y="660"/>
                  </a:lnTo>
                  <a:cubicBezTo>
                    <a:pt x="74" y="697"/>
                    <a:pt x="111" y="733"/>
                    <a:pt x="147" y="770"/>
                  </a:cubicBezTo>
                  <a:cubicBezTo>
                    <a:pt x="184" y="807"/>
                    <a:pt x="257" y="843"/>
                    <a:pt x="294" y="843"/>
                  </a:cubicBezTo>
                  <a:lnTo>
                    <a:pt x="294" y="953"/>
                  </a:lnTo>
                  <a:lnTo>
                    <a:pt x="404" y="953"/>
                  </a:lnTo>
                  <a:lnTo>
                    <a:pt x="376" y="934"/>
                  </a:lnTo>
                  <a:lnTo>
                    <a:pt x="376" y="934"/>
                  </a:lnTo>
                  <a:cubicBezTo>
                    <a:pt x="400" y="946"/>
                    <a:pt x="424" y="953"/>
                    <a:pt x="441" y="953"/>
                  </a:cubicBezTo>
                  <a:lnTo>
                    <a:pt x="697" y="953"/>
                  </a:lnTo>
                  <a:cubicBezTo>
                    <a:pt x="734" y="953"/>
                    <a:pt x="807" y="953"/>
                    <a:pt x="881" y="916"/>
                  </a:cubicBezTo>
                  <a:cubicBezTo>
                    <a:pt x="991" y="880"/>
                    <a:pt x="1100" y="770"/>
                    <a:pt x="1137" y="660"/>
                  </a:cubicBezTo>
                  <a:cubicBezTo>
                    <a:pt x="1137" y="587"/>
                    <a:pt x="1174" y="550"/>
                    <a:pt x="1174" y="477"/>
                  </a:cubicBezTo>
                  <a:lnTo>
                    <a:pt x="1174" y="330"/>
                  </a:lnTo>
                  <a:cubicBezTo>
                    <a:pt x="1137" y="257"/>
                    <a:pt x="1100" y="183"/>
                    <a:pt x="1027" y="147"/>
                  </a:cubicBezTo>
                  <a:lnTo>
                    <a:pt x="954" y="73"/>
                  </a:lnTo>
                  <a:cubicBezTo>
                    <a:pt x="881" y="37"/>
                    <a:pt x="771" y="0"/>
                    <a:pt x="697" y="0"/>
                  </a:cubicBezTo>
                  <a:lnTo>
                    <a:pt x="477" y="0"/>
                  </a:lnTo>
                  <a:cubicBezTo>
                    <a:pt x="461" y="0"/>
                    <a:pt x="446" y="2"/>
                    <a:pt x="433" y="5"/>
                  </a:cubicBezTo>
                  <a:lnTo>
                    <a:pt x="433" y="5"/>
                  </a:lnTo>
                  <a:lnTo>
                    <a:pt x="4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7"/>
            <p:cNvSpPr/>
            <p:nvPr/>
          </p:nvSpPr>
          <p:spPr>
            <a:xfrm rot="5315393">
              <a:off x="8333735" y="1235076"/>
              <a:ext cx="38261" cy="32479"/>
            </a:xfrm>
            <a:custGeom>
              <a:avLst/>
              <a:gdLst/>
              <a:ahLst/>
              <a:cxnLst/>
              <a:rect l="l" t="t" r="r" b="b"/>
              <a:pathLst>
                <a:path w="1211" h="1028" extrusionOk="0">
                  <a:moveTo>
                    <a:pt x="550" y="1"/>
                  </a:moveTo>
                  <a:cubicBezTo>
                    <a:pt x="257" y="1"/>
                    <a:pt x="0" y="221"/>
                    <a:pt x="0" y="514"/>
                  </a:cubicBezTo>
                  <a:cubicBezTo>
                    <a:pt x="0" y="807"/>
                    <a:pt x="257" y="1027"/>
                    <a:pt x="550" y="1027"/>
                  </a:cubicBezTo>
                  <a:cubicBezTo>
                    <a:pt x="1210" y="1027"/>
                    <a:pt x="1210" y="1"/>
                    <a:pt x="5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7"/>
            <p:cNvSpPr/>
            <p:nvPr/>
          </p:nvSpPr>
          <p:spPr>
            <a:xfrm rot="5315393">
              <a:off x="8139378" y="1336074"/>
              <a:ext cx="32448" cy="40599"/>
            </a:xfrm>
            <a:custGeom>
              <a:avLst/>
              <a:gdLst/>
              <a:ahLst/>
              <a:cxnLst/>
              <a:rect l="l" t="t" r="r" b="b"/>
              <a:pathLst>
                <a:path w="1027" h="1285" extrusionOk="0">
                  <a:moveTo>
                    <a:pt x="367" y="1"/>
                  </a:moveTo>
                  <a:cubicBezTo>
                    <a:pt x="293" y="38"/>
                    <a:pt x="183" y="74"/>
                    <a:pt x="147" y="148"/>
                  </a:cubicBezTo>
                  <a:lnTo>
                    <a:pt x="37" y="258"/>
                  </a:lnTo>
                  <a:cubicBezTo>
                    <a:pt x="0" y="331"/>
                    <a:pt x="0" y="404"/>
                    <a:pt x="0" y="514"/>
                  </a:cubicBezTo>
                  <a:lnTo>
                    <a:pt x="0" y="624"/>
                  </a:lnTo>
                  <a:cubicBezTo>
                    <a:pt x="0" y="661"/>
                    <a:pt x="0" y="734"/>
                    <a:pt x="0" y="771"/>
                  </a:cubicBezTo>
                  <a:cubicBezTo>
                    <a:pt x="0" y="844"/>
                    <a:pt x="0" y="917"/>
                    <a:pt x="37" y="991"/>
                  </a:cubicBezTo>
                  <a:cubicBezTo>
                    <a:pt x="37" y="1027"/>
                    <a:pt x="73" y="1101"/>
                    <a:pt x="147" y="1137"/>
                  </a:cubicBezTo>
                  <a:cubicBezTo>
                    <a:pt x="183" y="1174"/>
                    <a:pt x="257" y="1211"/>
                    <a:pt x="293" y="1247"/>
                  </a:cubicBezTo>
                  <a:cubicBezTo>
                    <a:pt x="367" y="1284"/>
                    <a:pt x="440" y="1284"/>
                    <a:pt x="513" y="1284"/>
                  </a:cubicBezTo>
                  <a:lnTo>
                    <a:pt x="660" y="1284"/>
                  </a:lnTo>
                  <a:cubicBezTo>
                    <a:pt x="733" y="1284"/>
                    <a:pt x="807" y="1211"/>
                    <a:pt x="880" y="1174"/>
                  </a:cubicBezTo>
                  <a:lnTo>
                    <a:pt x="953" y="1064"/>
                  </a:lnTo>
                  <a:cubicBezTo>
                    <a:pt x="990" y="954"/>
                    <a:pt x="1026" y="881"/>
                    <a:pt x="1026" y="807"/>
                  </a:cubicBezTo>
                  <a:cubicBezTo>
                    <a:pt x="1026" y="734"/>
                    <a:pt x="1026" y="697"/>
                    <a:pt x="1026" y="661"/>
                  </a:cubicBezTo>
                  <a:lnTo>
                    <a:pt x="1026" y="514"/>
                  </a:lnTo>
                  <a:cubicBezTo>
                    <a:pt x="1026" y="441"/>
                    <a:pt x="1026" y="368"/>
                    <a:pt x="990" y="331"/>
                  </a:cubicBezTo>
                  <a:cubicBezTo>
                    <a:pt x="916" y="184"/>
                    <a:pt x="843" y="111"/>
                    <a:pt x="697" y="38"/>
                  </a:cubicBezTo>
                  <a:cubicBezTo>
                    <a:pt x="660" y="1"/>
                    <a:pt x="587" y="1"/>
                    <a:pt x="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7"/>
            <p:cNvSpPr/>
            <p:nvPr/>
          </p:nvSpPr>
          <p:spPr>
            <a:xfrm rot="5315393">
              <a:off x="8433006" y="1161806"/>
              <a:ext cx="50994" cy="54469"/>
            </a:xfrm>
            <a:custGeom>
              <a:avLst/>
              <a:gdLst/>
              <a:ahLst/>
              <a:cxnLst/>
              <a:rect l="l" t="t" r="r" b="b"/>
              <a:pathLst>
                <a:path w="1614" h="1724" extrusionOk="0">
                  <a:moveTo>
                    <a:pt x="681" y="911"/>
                  </a:moveTo>
                  <a:lnTo>
                    <a:pt x="681" y="911"/>
                  </a:lnTo>
                  <a:cubicBezTo>
                    <a:pt x="687" y="913"/>
                    <a:pt x="692" y="915"/>
                    <a:pt x="697" y="917"/>
                  </a:cubicBezTo>
                  <a:lnTo>
                    <a:pt x="734" y="990"/>
                  </a:lnTo>
                  <a:lnTo>
                    <a:pt x="734" y="990"/>
                  </a:lnTo>
                  <a:lnTo>
                    <a:pt x="681" y="911"/>
                  </a:lnTo>
                  <a:close/>
                  <a:moveTo>
                    <a:pt x="807" y="1"/>
                  </a:moveTo>
                  <a:cubicBezTo>
                    <a:pt x="797" y="4"/>
                    <a:pt x="786" y="8"/>
                    <a:pt x="776" y="13"/>
                  </a:cubicBezTo>
                  <a:lnTo>
                    <a:pt x="776" y="13"/>
                  </a:lnTo>
                  <a:cubicBezTo>
                    <a:pt x="773" y="13"/>
                    <a:pt x="770" y="13"/>
                    <a:pt x="767" y="13"/>
                  </a:cubicBezTo>
                  <a:cubicBezTo>
                    <a:pt x="709" y="13"/>
                    <a:pt x="648" y="22"/>
                    <a:pt x="587" y="37"/>
                  </a:cubicBezTo>
                  <a:cubicBezTo>
                    <a:pt x="587" y="37"/>
                    <a:pt x="551" y="37"/>
                    <a:pt x="514" y="74"/>
                  </a:cubicBezTo>
                  <a:lnTo>
                    <a:pt x="404" y="111"/>
                  </a:lnTo>
                  <a:lnTo>
                    <a:pt x="258" y="221"/>
                  </a:lnTo>
                  <a:lnTo>
                    <a:pt x="221" y="257"/>
                  </a:lnTo>
                  <a:cubicBezTo>
                    <a:pt x="111" y="367"/>
                    <a:pt x="38" y="514"/>
                    <a:pt x="38" y="661"/>
                  </a:cubicBezTo>
                  <a:cubicBezTo>
                    <a:pt x="1" y="807"/>
                    <a:pt x="1" y="954"/>
                    <a:pt x="38" y="1100"/>
                  </a:cubicBezTo>
                  <a:cubicBezTo>
                    <a:pt x="38" y="1174"/>
                    <a:pt x="74" y="1247"/>
                    <a:pt x="111" y="1320"/>
                  </a:cubicBezTo>
                  <a:cubicBezTo>
                    <a:pt x="148" y="1394"/>
                    <a:pt x="184" y="1467"/>
                    <a:pt x="221" y="1504"/>
                  </a:cubicBezTo>
                  <a:lnTo>
                    <a:pt x="258" y="1540"/>
                  </a:lnTo>
                  <a:lnTo>
                    <a:pt x="404" y="1650"/>
                  </a:lnTo>
                  <a:lnTo>
                    <a:pt x="441" y="1650"/>
                  </a:lnTo>
                  <a:cubicBezTo>
                    <a:pt x="514" y="1687"/>
                    <a:pt x="551" y="1687"/>
                    <a:pt x="624" y="1724"/>
                  </a:cubicBezTo>
                  <a:lnTo>
                    <a:pt x="844" y="1724"/>
                  </a:lnTo>
                  <a:cubicBezTo>
                    <a:pt x="954" y="1687"/>
                    <a:pt x="1064" y="1687"/>
                    <a:pt x="1174" y="1614"/>
                  </a:cubicBezTo>
                  <a:lnTo>
                    <a:pt x="1211" y="1614"/>
                  </a:lnTo>
                  <a:cubicBezTo>
                    <a:pt x="1284" y="1577"/>
                    <a:pt x="1321" y="1540"/>
                    <a:pt x="1357" y="1504"/>
                  </a:cubicBezTo>
                  <a:lnTo>
                    <a:pt x="1394" y="1467"/>
                  </a:lnTo>
                  <a:cubicBezTo>
                    <a:pt x="1431" y="1394"/>
                    <a:pt x="1467" y="1357"/>
                    <a:pt x="1504" y="1320"/>
                  </a:cubicBezTo>
                  <a:cubicBezTo>
                    <a:pt x="1541" y="1247"/>
                    <a:pt x="1577" y="1174"/>
                    <a:pt x="1614" y="1100"/>
                  </a:cubicBezTo>
                  <a:cubicBezTo>
                    <a:pt x="1614" y="1064"/>
                    <a:pt x="1614" y="1027"/>
                    <a:pt x="1614" y="990"/>
                  </a:cubicBezTo>
                  <a:cubicBezTo>
                    <a:pt x="1614" y="917"/>
                    <a:pt x="1614" y="844"/>
                    <a:pt x="1614" y="771"/>
                  </a:cubicBezTo>
                  <a:cubicBezTo>
                    <a:pt x="1614" y="661"/>
                    <a:pt x="1614" y="587"/>
                    <a:pt x="1577" y="514"/>
                  </a:cubicBezTo>
                  <a:cubicBezTo>
                    <a:pt x="1541" y="404"/>
                    <a:pt x="1467" y="294"/>
                    <a:pt x="1394" y="221"/>
                  </a:cubicBezTo>
                  <a:cubicBezTo>
                    <a:pt x="1357" y="184"/>
                    <a:pt x="1321" y="147"/>
                    <a:pt x="1247" y="111"/>
                  </a:cubicBezTo>
                  <a:lnTo>
                    <a:pt x="1211" y="74"/>
                  </a:lnTo>
                  <a:cubicBezTo>
                    <a:pt x="1137" y="37"/>
                    <a:pt x="1101" y="1"/>
                    <a:pt x="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7"/>
            <p:cNvSpPr/>
            <p:nvPr/>
          </p:nvSpPr>
          <p:spPr>
            <a:xfrm rot="5315393">
              <a:off x="8594474" y="1069195"/>
              <a:ext cx="53300" cy="39398"/>
            </a:xfrm>
            <a:custGeom>
              <a:avLst/>
              <a:gdLst/>
              <a:ahLst/>
              <a:cxnLst/>
              <a:rect l="l" t="t" r="r" b="b"/>
              <a:pathLst>
                <a:path w="1687" h="1247" extrusionOk="0">
                  <a:moveTo>
                    <a:pt x="844" y="0"/>
                  </a:moveTo>
                  <a:cubicBezTo>
                    <a:pt x="1" y="0"/>
                    <a:pt x="1" y="1247"/>
                    <a:pt x="844" y="1247"/>
                  </a:cubicBezTo>
                  <a:cubicBezTo>
                    <a:pt x="1687" y="1247"/>
                    <a:pt x="1687" y="0"/>
                    <a:pt x="8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7"/>
            <p:cNvSpPr/>
            <p:nvPr/>
          </p:nvSpPr>
          <p:spPr>
            <a:xfrm rot="5315393">
              <a:off x="8687619" y="1132903"/>
              <a:ext cx="57944" cy="44043"/>
            </a:xfrm>
            <a:custGeom>
              <a:avLst/>
              <a:gdLst/>
              <a:ahLst/>
              <a:cxnLst/>
              <a:rect l="l" t="t" r="r" b="b"/>
              <a:pathLst>
                <a:path w="1834" h="1394" extrusionOk="0">
                  <a:moveTo>
                    <a:pt x="917" y="1"/>
                  </a:moveTo>
                  <a:cubicBezTo>
                    <a:pt x="0" y="1"/>
                    <a:pt x="0" y="1394"/>
                    <a:pt x="917" y="1394"/>
                  </a:cubicBezTo>
                  <a:cubicBezTo>
                    <a:pt x="1833" y="1394"/>
                    <a:pt x="1833" y="1"/>
                    <a:pt x="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7"/>
            <p:cNvSpPr/>
            <p:nvPr/>
          </p:nvSpPr>
          <p:spPr>
            <a:xfrm rot="5315393">
              <a:off x="8513987" y="943508"/>
              <a:ext cx="73015" cy="56775"/>
            </a:xfrm>
            <a:custGeom>
              <a:avLst/>
              <a:gdLst/>
              <a:ahLst/>
              <a:cxnLst/>
              <a:rect l="l" t="t" r="r" b="b"/>
              <a:pathLst>
                <a:path w="2311" h="1797" extrusionOk="0">
                  <a:moveTo>
                    <a:pt x="1137" y="1"/>
                  </a:moveTo>
                  <a:cubicBezTo>
                    <a:pt x="1" y="1"/>
                    <a:pt x="1" y="1797"/>
                    <a:pt x="1137" y="1797"/>
                  </a:cubicBezTo>
                  <a:cubicBezTo>
                    <a:pt x="2273" y="1797"/>
                    <a:pt x="2310" y="1"/>
                    <a:pt x="11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7"/>
            <p:cNvSpPr/>
            <p:nvPr/>
          </p:nvSpPr>
          <p:spPr>
            <a:xfrm rot="5315393">
              <a:off x="8697690" y="1001254"/>
              <a:ext cx="49856" cy="44043"/>
            </a:xfrm>
            <a:custGeom>
              <a:avLst/>
              <a:gdLst/>
              <a:ahLst/>
              <a:cxnLst/>
              <a:rect l="l" t="t" r="r" b="b"/>
              <a:pathLst>
                <a:path w="1578" h="1394" extrusionOk="0">
                  <a:moveTo>
                    <a:pt x="624" y="0"/>
                  </a:moveTo>
                  <a:cubicBezTo>
                    <a:pt x="477" y="37"/>
                    <a:pt x="294" y="110"/>
                    <a:pt x="184" y="220"/>
                  </a:cubicBezTo>
                  <a:cubicBezTo>
                    <a:pt x="74" y="330"/>
                    <a:pt x="1" y="514"/>
                    <a:pt x="1" y="660"/>
                  </a:cubicBezTo>
                  <a:cubicBezTo>
                    <a:pt x="1" y="843"/>
                    <a:pt x="74" y="990"/>
                    <a:pt x="184" y="1137"/>
                  </a:cubicBezTo>
                  <a:lnTo>
                    <a:pt x="331" y="1247"/>
                  </a:lnTo>
                  <a:cubicBezTo>
                    <a:pt x="404" y="1283"/>
                    <a:pt x="551" y="1320"/>
                    <a:pt x="661" y="1320"/>
                  </a:cubicBezTo>
                  <a:lnTo>
                    <a:pt x="624" y="1393"/>
                  </a:lnTo>
                  <a:lnTo>
                    <a:pt x="917" y="1393"/>
                  </a:lnTo>
                  <a:cubicBezTo>
                    <a:pt x="1101" y="1393"/>
                    <a:pt x="1247" y="1320"/>
                    <a:pt x="1394" y="1173"/>
                  </a:cubicBezTo>
                  <a:cubicBezTo>
                    <a:pt x="1504" y="1063"/>
                    <a:pt x="1577" y="880"/>
                    <a:pt x="1577" y="697"/>
                  </a:cubicBezTo>
                  <a:cubicBezTo>
                    <a:pt x="1577" y="330"/>
                    <a:pt x="1284" y="0"/>
                    <a:pt x="9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7"/>
            <p:cNvSpPr/>
            <p:nvPr/>
          </p:nvSpPr>
          <p:spPr>
            <a:xfrm rot="5315393">
              <a:off x="8774972" y="904651"/>
              <a:ext cx="25528" cy="19715"/>
            </a:xfrm>
            <a:custGeom>
              <a:avLst/>
              <a:gdLst/>
              <a:ahLst/>
              <a:cxnLst/>
              <a:rect l="l" t="t" r="r" b="b"/>
              <a:pathLst>
                <a:path w="808" h="624" extrusionOk="0">
                  <a:moveTo>
                    <a:pt x="404" y="1"/>
                  </a:moveTo>
                  <a:cubicBezTo>
                    <a:pt x="1" y="1"/>
                    <a:pt x="1" y="624"/>
                    <a:pt x="404" y="624"/>
                  </a:cubicBezTo>
                  <a:cubicBezTo>
                    <a:pt x="807" y="624"/>
                    <a:pt x="807" y="1"/>
                    <a:pt x="4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7"/>
            <p:cNvSpPr/>
            <p:nvPr/>
          </p:nvSpPr>
          <p:spPr>
            <a:xfrm rot="5315393">
              <a:off x="8967251" y="830946"/>
              <a:ext cx="28972" cy="22053"/>
            </a:xfrm>
            <a:custGeom>
              <a:avLst/>
              <a:gdLst/>
              <a:ahLst/>
              <a:cxnLst/>
              <a:rect l="l" t="t" r="r" b="b"/>
              <a:pathLst>
                <a:path w="917" h="698" extrusionOk="0">
                  <a:moveTo>
                    <a:pt x="440" y="1"/>
                  </a:moveTo>
                  <a:cubicBezTo>
                    <a:pt x="0" y="1"/>
                    <a:pt x="0" y="697"/>
                    <a:pt x="440" y="697"/>
                  </a:cubicBezTo>
                  <a:cubicBezTo>
                    <a:pt x="917" y="697"/>
                    <a:pt x="917" y="1"/>
                    <a:pt x="4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7"/>
            <p:cNvSpPr/>
            <p:nvPr/>
          </p:nvSpPr>
          <p:spPr>
            <a:xfrm rot="5315393">
              <a:off x="9061908" y="795654"/>
              <a:ext cx="25528" cy="19715"/>
            </a:xfrm>
            <a:custGeom>
              <a:avLst/>
              <a:gdLst/>
              <a:ahLst/>
              <a:cxnLst/>
              <a:rect l="l" t="t" r="r" b="b"/>
              <a:pathLst>
                <a:path w="808" h="624" extrusionOk="0">
                  <a:moveTo>
                    <a:pt x="404" y="0"/>
                  </a:moveTo>
                  <a:cubicBezTo>
                    <a:pt x="1" y="0"/>
                    <a:pt x="1" y="623"/>
                    <a:pt x="404" y="623"/>
                  </a:cubicBezTo>
                  <a:cubicBezTo>
                    <a:pt x="807" y="623"/>
                    <a:pt x="807" y="0"/>
                    <a:pt x="4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7"/>
            <p:cNvSpPr/>
            <p:nvPr/>
          </p:nvSpPr>
          <p:spPr>
            <a:xfrm rot="5315393">
              <a:off x="8273437" y="1413481"/>
              <a:ext cx="66064" cy="48656"/>
            </a:xfrm>
            <a:custGeom>
              <a:avLst/>
              <a:gdLst/>
              <a:ahLst/>
              <a:cxnLst/>
              <a:rect l="l" t="t" r="r" b="b"/>
              <a:pathLst>
                <a:path w="2091" h="1540" extrusionOk="0">
                  <a:moveTo>
                    <a:pt x="1027" y="0"/>
                  </a:moveTo>
                  <a:cubicBezTo>
                    <a:pt x="1" y="0"/>
                    <a:pt x="1" y="1540"/>
                    <a:pt x="1027" y="1540"/>
                  </a:cubicBezTo>
                  <a:cubicBezTo>
                    <a:pt x="2090" y="1540"/>
                    <a:pt x="2090" y="0"/>
                    <a:pt x="1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7"/>
            <p:cNvSpPr/>
            <p:nvPr/>
          </p:nvSpPr>
          <p:spPr>
            <a:xfrm rot="5315393">
              <a:off x="8139044" y="1066718"/>
              <a:ext cx="69540" cy="54753"/>
            </a:xfrm>
            <a:custGeom>
              <a:avLst/>
              <a:gdLst/>
              <a:ahLst/>
              <a:cxnLst/>
              <a:rect l="l" t="t" r="r" b="b"/>
              <a:pathLst>
                <a:path w="2201" h="1733" extrusionOk="0">
                  <a:moveTo>
                    <a:pt x="1320" y="1"/>
                  </a:moveTo>
                  <a:cubicBezTo>
                    <a:pt x="1186" y="1"/>
                    <a:pt x="1051" y="35"/>
                    <a:pt x="917" y="89"/>
                  </a:cubicBezTo>
                  <a:lnTo>
                    <a:pt x="367" y="345"/>
                  </a:lnTo>
                  <a:cubicBezTo>
                    <a:pt x="221" y="455"/>
                    <a:pt x="74" y="602"/>
                    <a:pt x="37" y="822"/>
                  </a:cubicBezTo>
                  <a:cubicBezTo>
                    <a:pt x="1" y="1005"/>
                    <a:pt x="37" y="1188"/>
                    <a:pt x="111" y="1372"/>
                  </a:cubicBezTo>
                  <a:cubicBezTo>
                    <a:pt x="259" y="1594"/>
                    <a:pt x="507" y="1733"/>
                    <a:pt x="765" y="1733"/>
                  </a:cubicBezTo>
                  <a:cubicBezTo>
                    <a:pt x="890" y="1733"/>
                    <a:pt x="1017" y="1700"/>
                    <a:pt x="1137" y="1628"/>
                  </a:cubicBezTo>
                  <a:lnTo>
                    <a:pt x="1650" y="1335"/>
                  </a:lnTo>
                  <a:cubicBezTo>
                    <a:pt x="2200" y="1005"/>
                    <a:pt x="2090" y="199"/>
                    <a:pt x="1467" y="15"/>
                  </a:cubicBezTo>
                  <a:cubicBezTo>
                    <a:pt x="1418" y="5"/>
                    <a:pt x="1369" y="1"/>
                    <a:pt x="1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7"/>
            <p:cNvSpPr/>
            <p:nvPr/>
          </p:nvSpPr>
          <p:spPr>
            <a:xfrm rot="5315393">
              <a:off x="7981353" y="1417514"/>
              <a:ext cx="38261" cy="30141"/>
            </a:xfrm>
            <a:custGeom>
              <a:avLst/>
              <a:gdLst/>
              <a:ahLst/>
              <a:cxnLst/>
              <a:rect l="l" t="t" r="r" b="b"/>
              <a:pathLst>
                <a:path w="1211" h="954" extrusionOk="0">
                  <a:moveTo>
                    <a:pt x="734" y="0"/>
                  </a:moveTo>
                  <a:lnTo>
                    <a:pt x="734" y="37"/>
                  </a:lnTo>
                  <a:lnTo>
                    <a:pt x="477" y="37"/>
                  </a:lnTo>
                  <a:cubicBezTo>
                    <a:pt x="330" y="37"/>
                    <a:pt x="220" y="73"/>
                    <a:pt x="147" y="183"/>
                  </a:cubicBezTo>
                  <a:cubicBezTo>
                    <a:pt x="74" y="257"/>
                    <a:pt x="1" y="367"/>
                    <a:pt x="1" y="477"/>
                  </a:cubicBezTo>
                  <a:cubicBezTo>
                    <a:pt x="1" y="623"/>
                    <a:pt x="37" y="733"/>
                    <a:pt x="147" y="807"/>
                  </a:cubicBezTo>
                  <a:cubicBezTo>
                    <a:pt x="220" y="880"/>
                    <a:pt x="330" y="953"/>
                    <a:pt x="477" y="953"/>
                  </a:cubicBezTo>
                  <a:lnTo>
                    <a:pt x="734" y="953"/>
                  </a:lnTo>
                  <a:cubicBezTo>
                    <a:pt x="844" y="953"/>
                    <a:pt x="990" y="880"/>
                    <a:pt x="1064" y="807"/>
                  </a:cubicBezTo>
                  <a:cubicBezTo>
                    <a:pt x="1174" y="697"/>
                    <a:pt x="1210" y="587"/>
                    <a:pt x="1210" y="477"/>
                  </a:cubicBezTo>
                  <a:cubicBezTo>
                    <a:pt x="1210" y="330"/>
                    <a:pt x="1174" y="220"/>
                    <a:pt x="1064" y="147"/>
                  </a:cubicBezTo>
                  <a:cubicBezTo>
                    <a:pt x="990" y="37"/>
                    <a:pt x="844" y="0"/>
                    <a:pt x="7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7"/>
            <p:cNvSpPr/>
            <p:nvPr/>
          </p:nvSpPr>
          <p:spPr>
            <a:xfrm rot="5315393">
              <a:off x="7868983" y="1441700"/>
              <a:ext cx="38261" cy="29004"/>
            </a:xfrm>
            <a:custGeom>
              <a:avLst/>
              <a:gdLst/>
              <a:ahLst/>
              <a:cxnLst/>
              <a:rect l="l" t="t" r="r" b="b"/>
              <a:pathLst>
                <a:path w="1211" h="918" extrusionOk="0">
                  <a:moveTo>
                    <a:pt x="624" y="1"/>
                  </a:moveTo>
                  <a:cubicBezTo>
                    <a:pt x="0" y="1"/>
                    <a:pt x="0" y="917"/>
                    <a:pt x="624" y="917"/>
                  </a:cubicBezTo>
                  <a:cubicBezTo>
                    <a:pt x="1210" y="917"/>
                    <a:pt x="1210" y="1"/>
                    <a:pt x="6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7"/>
            <p:cNvSpPr/>
            <p:nvPr/>
          </p:nvSpPr>
          <p:spPr>
            <a:xfrm rot="5315393">
              <a:off x="7700312" y="1529784"/>
              <a:ext cx="41736" cy="31310"/>
            </a:xfrm>
            <a:custGeom>
              <a:avLst/>
              <a:gdLst/>
              <a:ahLst/>
              <a:cxnLst/>
              <a:rect l="l" t="t" r="r" b="b"/>
              <a:pathLst>
                <a:path w="1321" h="991" extrusionOk="0">
                  <a:moveTo>
                    <a:pt x="661" y="1"/>
                  </a:moveTo>
                  <a:cubicBezTo>
                    <a:pt x="1" y="1"/>
                    <a:pt x="1" y="991"/>
                    <a:pt x="661" y="991"/>
                  </a:cubicBezTo>
                  <a:cubicBezTo>
                    <a:pt x="1320" y="991"/>
                    <a:pt x="1320" y="1"/>
                    <a:pt x="6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2" name="Google Shape;1382;p37"/>
          <p:cNvSpPr/>
          <p:nvPr/>
        </p:nvSpPr>
        <p:spPr>
          <a:xfrm rot="-3839057" flipH="1">
            <a:off x="2023448" y="80390"/>
            <a:ext cx="1544334" cy="776853"/>
          </a:xfrm>
          <a:custGeom>
            <a:avLst/>
            <a:gdLst/>
            <a:ahLst/>
            <a:cxnLst/>
            <a:rect l="l" t="t" r="r" b="b"/>
            <a:pathLst>
              <a:path w="46796" h="23540" extrusionOk="0">
                <a:moveTo>
                  <a:pt x="32976" y="1448"/>
                </a:moveTo>
                <a:lnTo>
                  <a:pt x="32976" y="1448"/>
                </a:lnTo>
                <a:cubicBezTo>
                  <a:pt x="32682" y="1814"/>
                  <a:pt x="32426" y="2217"/>
                  <a:pt x="32206" y="2621"/>
                </a:cubicBezTo>
                <a:cubicBezTo>
                  <a:pt x="31913" y="3134"/>
                  <a:pt x="31656" y="3610"/>
                  <a:pt x="31363" y="4124"/>
                </a:cubicBezTo>
                <a:cubicBezTo>
                  <a:pt x="31106" y="4600"/>
                  <a:pt x="30813" y="5077"/>
                  <a:pt x="30446" y="5517"/>
                </a:cubicBezTo>
                <a:cubicBezTo>
                  <a:pt x="29823" y="6433"/>
                  <a:pt x="29090" y="7276"/>
                  <a:pt x="28320" y="8083"/>
                </a:cubicBezTo>
                <a:cubicBezTo>
                  <a:pt x="27550" y="8853"/>
                  <a:pt x="26707" y="9586"/>
                  <a:pt x="25791" y="10246"/>
                </a:cubicBezTo>
                <a:cubicBezTo>
                  <a:pt x="24911" y="10869"/>
                  <a:pt x="23994" y="11419"/>
                  <a:pt x="23041" y="11932"/>
                </a:cubicBezTo>
                <a:cubicBezTo>
                  <a:pt x="23555" y="11162"/>
                  <a:pt x="24068" y="10392"/>
                  <a:pt x="24618" y="9696"/>
                </a:cubicBezTo>
                <a:cubicBezTo>
                  <a:pt x="25314" y="8853"/>
                  <a:pt x="26011" y="8009"/>
                  <a:pt x="26744" y="7203"/>
                </a:cubicBezTo>
                <a:cubicBezTo>
                  <a:pt x="27514" y="6396"/>
                  <a:pt x="28283" y="5627"/>
                  <a:pt x="29090" y="4857"/>
                </a:cubicBezTo>
                <a:cubicBezTo>
                  <a:pt x="29896" y="4087"/>
                  <a:pt x="30703" y="3354"/>
                  <a:pt x="31546" y="2621"/>
                </a:cubicBezTo>
                <a:cubicBezTo>
                  <a:pt x="32023" y="2217"/>
                  <a:pt x="32462" y="1814"/>
                  <a:pt x="32976" y="1448"/>
                </a:cubicBezTo>
                <a:close/>
                <a:moveTo>
                  <a:pt x="46026" y="7826"/>
                </a:moveTo>
                <a:lnTo>
                  <a:pt x="46026" y="7826"/>
                </a:lnTo>
                <a:cubicBezTo>
                  <a:pt x="43350" y="9182"/>
                  <a:pt x="40491" y="10282"/>
                  <a:pt x="37595" y="11052"/>
                </a:cubicBezTo>
                <a:cubicBezTo>
                  <a:pt x="34479" y="11858"/>
                  <a:pt x="31253" y="12335"/>
                  <a:pt x="28027" y="12445"/>
                </a:cubicBezTo>
                <a:cubicBezTo>
                  <a:pt x="27633" y="12454"/>
                  <a:pt x="27236" y="12459"/>
                  <a:pt x="26839" y="12459"/>
                </a:cubicBezTo>
                <a:cubicBezTo>
                  <a:pt x="25646" y="12459"/>
                  <a:pt x="24443" y="12418"/>
                  <a:pt x="23261" y="12335"/>
                </a:cubicBezTo>
                <a:cubicBezTo>
                  <a:pt x="24288" y="11968"/>
                  <a:pt x="25314" y="11675"/>
                  <a:pt x="26341" y="11345"/>
                </a:cubicBezTo>
                <a:cubicBezTo>
                  <a:pt x="29456" y="10429"/>
                  <a:pt x="32609" y="9659"/>
                  <a:pt x="35798" y="9072"/>
                </a:cubicBezTo>
                <a:cubicBezTo>
                  <a:pt x="38988" y="8486"/>
                  <a:pt x="42213" y="8046"/>
                  <a:pt x="45476" y="7863"/>
                </a:cubicBezTo>
                <a:lnTo>
                  <a:pt x="46026" y="7826"/>
                </a:lnTo>
                <a:close/>
                <a:moveTo>
                  <a:pt x="25754" y="2034"/>
                </a:moveTo>
                <a:lnTo>
                  <a:pt x="25754" y="2034"/>
                </a:lnTo>
                <a:cubicBezTo>
                  <a:pt x="25204" y="3391"/>
                  <a:pt x="24618" y="4784"/>
                  <a:pt x="23958" y="6103"/>
                </a:cubicBezTo>
                <a:cubicBezTo>
                  <a:pt x="23151" y="7753"/>
                  <a:pt x="22235" y="9329"/>
                  <a:pt x="21208" y="10832"/>
                </a:cubicBezTo>
                <a:cubicBezTo>
                  <a:pt x="20732" y="11565"/>
                  <a:pt x="20219" y="12262"/>
                  <a:pt x="19705" y="12995"/>
                </a:cubicBezTo>
                <a:cubicBezTo>
                  <a:pt x="20035" y="11345"/>
                  <a:pt x="20585" y="9769"/>
                  <a:pt x="21318" y="8266"/>
                </a:cubicBezTo>
                <a:cubicBezTo>
                  <a:pt x="21722" y="7460"/>
                  <a:pt x="22162" y="6653"/>
                  <a:pt x="22675" y="5883"/>
                </a:cubicBezTo>
                <a:cubicBezTo>
                  <a:pt x="23225" y="5113"/>
                  <a:pt x="23774" y="4380"/>
                  <a:pt x="24398" y="3684"/>
                </a:cubicBezTo>
                <a:cubicBezTo>
                  <a:pt x="24838" y="3134"/>
                  <a:pt x="25314" y="2584"/>
                  <a:pt x="25754" y="2034"/>
                </a:cubicBezTo>
                <a:close/>
                <a:moveTo>
                  <a:pt x="20145" y="1191"/>
                </a:moveTo>
                <a:cubicBezTo>
                  <a:pt x="19925" y="2144"/>
                  <a:pt x="19705" y="3097"/>
                  <a:pt x="19449" y="4014"/>
                </a:cubicBezTo>
                <a:cubicBezTo>
                  <a:pt x="19119" y="5150"/>
                  <a:pt x="18752" y="6250"/>
                  <a:pt x="18349" y="7313"/>
                </a:cubicBezTo>
                <a:cubicBezTo>
                  <a:pt x="17946" y="8376"/>
                  <a:pt x="17506" y="9439"/>
                  <a:pt x="16993" y="10465"/>
                </a:cubicBezTo>
                <a:cubicBezTo>
                  <a:pt x="16443" y="11455"/>
                  <a:pt x="15893" y="12445"/>
                  <a:pt x="15233" y="13398"/>
                </a:cubicBezTo>
                <a:cubicBezTo>
                  <a:pt x="14647" y="14241"/>
                  <a:pt x="14023" y="15084"/>
                  <a:pt x="13327" y="15854"/>
                </a:cubicBezTo>
                <a:cubicBezTo>
                  <a:pt x="13547" y="14864"/>
                  <a:pt x="13767" y="13875"/>
                  <a:pt x="14060" y="12958"/>
                </a:cubicBezTo>
                <a:cubicBezTo>
                  <a:pt x="14353" y="11858"/>
                  <a:pt x="14720" y="10795"/>
                  <a:pt x="15160" y="9769"/>
                </a:cubicBezTo>
                <a:cubicBezTo>
                  <a:pt x="15600" y="8706"/>
                  <a:pt x="16040" y="7679"/>
                  <a:pt x="16516" y="6726"/>
                </a:cubicBezTo>
                <a:cubicBezTo>
                  <a:pt x="17029" y="5700"/>
                  <a:pt x="17616" y="4747"/>
                  <a:pt x="18239" y="3830"/>
                </a:cubicBezTo>
                <a:cubicBezTo>
                  <a:pt x="18532" y="3354"/>
                  <a:pt x="18862" y="2914"/>
                  <a:pt x="19192" y="2437"/>
                </a:cubicBezTo>
                <a:cubicBezTo>
                  <a:pt x="19522" y="1998"/>
                  <a:pt x="19779" y="1594"/>
                  <a:pt x="20145" y="1191"/>
                </a:cubicBezTo>
                <a:close/>
                <a:moveTo>
                  <a:pt x="22073" y="13485"/>
                </a:moveTo>
                <a:cubicBezTo>
                  <a:pt x="22652" y="13485"/>
                  <a:pt x="23232" y="13513"/>
                  <a:pt x="23811" y="13581"/>
                </a:cubicBezTo>
                <a:cubicBezTo>
                  <a:pt x="25387" y="13728"/>
                  <a:pt x="26964" y="13911"/>
                  <a:pt x="28540" y="14131"/>
                </a:cubicBezTo>
                <a:cubicBezTo>
                  <a:pt x="30116" y="14351"/>
                  <a:pt x="31656" y="14645"/>
                  <a:pt x="33196" y="14938"/>
                </a:cubicBezTo>
                <a:cubicBezTo>
                  <a:pt x="34772" y="15231"/>
                  <a:pt x="36275" y="15598"/>
                  <a:pt x="37778" y="16001"/>
                </a:cubicBezTo>
                <a:cubicBezTo>
                  <a:pt x="39281" y="16367"/>
                  <a:pt x="40747" y="16807"/>
                  <a:pt x="42177" y="17247"/>
                </a:cubicBezTo>
                <a:cubicBezTo>
                  <a:pt x="40894" y="17247"/>
                  <a:pt x="39611" y="17247"/>
                  <a:pt x="38291" y="17211"/>
                </a:cubicBezTo>
                <a:cubicBezTo>
                  <a:pt x="36751" y="17137"/>
                  <a:pt x="35212" y="17027"/>
                  <a:pt x="33635" y="16844"/>
                </a:cubicBezTo>
                <a:cubicBezTo>
                  <a:pt x="32096" y="16697"/>
                  <a:pt x="30593" y="16477"/>
                  <a:pt x="29053" y="16184"/>
                </a:cubicBezTo>
                <a:cubicBezTo>
                  <a:pt x="27550" y="15891"/>
                  <a:pt x="26047" y="15524"/>
                  <a:pt x="24581" y="15121"/>
                </a:cubicBezTo>
                <a:cubicBezTo>
                  <a:pt x="23078" y="14681"/>
                  <a:pt x="21612" y="14205"/>
                  <a:pt x="20145" y="13618"/>
                </a:cubicBezTo>
                <a:lnTo>
                  <a:pt x="20072" y="13581"/>
                </a:lnTo>
                <a:cubicBezTo>
                  <a:pt x="20739" y="13523"/>
                  <a:pt x="21406" y="13485"/>
                  <a:pt x="22073" y="13485"/>
                </a:cubicBezTo>
                <a:close/>
                <a:moveTo>
                  <a:pt x="14353" y="3794"/>
                </a:moveTo>
                <a:cubicBezTo>
                  <a:pt x="14243" y="4490"/>
                  <a:pt x="14133" y="5187"/>
                  <a:pt x="13950" y="5883"/>
                </a:cubicBezTo>
                <a:cubicBezTo>
                  <a:pt x="13730" y="6946"/>
                  <a:pt x="13437" y="7973"/>
                  <a:pt x="13107" y="8999"/>
                </a:cubicBezTo>
                <a:cubicBezTo>
                  <a:pt x="12814" y="10026"/>
                  <a:pt x="12447" y="11015"/>
                  <a:pt x="12044" y="12005"/>
                </a:cubicBezTo>
                <a:cubicBezTo>
                  <a:pt x="11604" y="12995"/>
                  <a:pt x="11164" y="13985"/>
                  <a:pt x="10688" y="14938"/>
                </a:cubicBezTo>
                <a:cubicBezTo>
                  <a:pt x="10174" y="15891"/>
                  <a:pt x="9661" y="16807"/>
                  <a:pt x="9111" y="17724"/>
                </a:cubicBezTo>
                <a:cubicBezTo>
                  <a:pt x="9045" y="17757"/>
                  <a:pt x="9009" y="17790"/>
                  <a:pt x="8976" y="17849"/>
                </a:cubicBezTo>
                <a:lnTo>
                  <a:pt x="8976" y="17849"/>
                </a:lnTo>
                <a:cubicBezTo>
                  <a:pt x="9747" y="13838"/>
                  <a:pt x="11063" y="9972"/>
                  <a:pt x="12924" y="6360"/>
                </a:cubicBezTo>
                <a:cubicBezTo>
                  <a:pt x="13400" y="5480"/>
                  <a:pt x="13840" y="4637"/>
                  <a:pt x="14353" y="3794"/>
                </a:cubicBezTo>
                <a:close/>
                <a:moveTo>
                  <a:pt x="16296" y="15084"/>
                </a:moveTo>
                <a:cubicBezTo>
                  <a:pt x="17433" y="15084"/>
                  <a:pt x="18532" y="15231"/>
                  <a:pt x="19632" y="15488"/>
                </a:cubicBezTo>
                <a:cubicBezTo>
                  <a:pt x="21098" y="15818"/>
                  <a:pt x="22528" y="16184"/>
                  <a:pt x="23958" y="16551"/>
                </a:cubicBezTo>
                <a:cubicBezTo>
                  <a:pt x="25387" y="16917"/>
                  <a:pt x="26817" y="17321"/>
                  <a:pt x="28247" y="17724"/>
                </a:cubicBezTo>
                <a:cubicBezTo>
                  <a:pt x="29640" y="18164"/>
                  <a:pt x="31069" y="18604"/>
                  <a:pt x="32499" y="19043"/>
                </a:cubicBezTo>
                <a:cubicBezTo>
                  <a:pt x="33672" y="19447"/>
                  <a:pt x="34882" y="19887"/>
                  <a:pt x="36055" y="20290"/>
                </a:cubicBezTo>
                <a:cubicBezTo>
                  <a:pt x="35029" y="20143"/>
                  <a:pt x="33965" y="19997"/>
                  <a:pt x="32902" y="19777"/>
                </a:cubicBezTo>
                <a:cubicBezTo>
                  <a:pt x="31509" y="19520"/>
                  <a:pt x="30080" y="19190"/>
                  <a:pt x="28650" y="18860"/>
                </a:cubicBezTo>
                <a:cubicBezTo>
                  <a:pt x="27257" y="18494"/>
                  <a:pt x="25827" y="18090"/>
                  <a:pt x="24434" y="17687"/>
                </a:cubicBezTo>
                <a:cubicBezTo>
                  <a:pt x="23005" y="17284"/>
                  <a:pt x="21648" y="16844"/>
                  <a:pt x="20255" y="16404"/>
                </a:cubicBezTo>
                <a:cubicBezTo>
                  <a:pt x="18936" y="15964"/>
                  <a:pt x="17616" y="15524"/>
                  <a:pt x="16296" y="15084"/>
                </a:cubicBezTo>
                <a:close/>
                <a:moveTo>
                  <a:pt x="570" y="19997"/>
                </a:moveTo>
                <a:cubicBezTo>
                  <a:pt x="533" y="19997"/>
                  <a:pt x="497" y="20033"/>
                  <a:pt x="497" y="20107"/>
                </a:cubicBezTo>
                <a:lnTo>
                  <a:pt x="497" y="20363"/>
                </a:lnTo>
                <a:cubicBezTo>
                  <a:pt x="497" y="20400"/>
                  <a:pt x="533" y="20436"/>
                  <a:pt x="570" y="20436"/>
                </a:cubicBezTo>
                <a:cubicBezTo>
                  <a:pt x="607" y="20436"/>
                  <a:pt x="643" y="20400"/>
                  <a:pt x="643" y="20363"/>
                </a:cubicBezTo>
                <a:lnTo>
                  <a:pt x="643" y="20107"/>
                </a:lnTo>
                <a:cubicBezTo>
                  <a:pt x="643" y="20033"/>
                  <a:pt x="607" y="19997"/>
                  <a:pt x="570" y="19997"/>
                </a:cubicBezTo>
                <a:close/>
                <a:moveTo>
                  <a:pt x="12337" y="17321"/>
                </a:moveTo>
                <a:cubicBezTo>
                  <a:pt x="13034" y="17321"/>
                  <a:pt x="13693" y="17357"/>
                  <a:pt x="14390" y="17431"/>
                </a:cubicBezTo>
                <a:cubicBezTo>
                  <a:pt x="15746" y="17614"/>
                  <a:pt x="17103" y="17944"/>
                  <a:pt x="18459" y="18347"/>
                </a:cubicBezTo>
                <a:cubicBezTo>
                  <a:pt x="19779" y="18714"/>
                  <a:pt x="21098" y="19117"/>
                  <a:pt x="22418" y="19520"/>
                </a:cubicBezTo>
                <a:cubicBezTo>
                  <a:pt x="23738" y="19923"/>
                  <a:pt x="25057" y="20326"/>
                  <a:pt x="26341" y="20803"/>
                </a:cubicBezTo>
                <a:cubicBezTo>
                  <a:pt x="27147" y="21096"/>
                  <a:pt x="27953" y="21390"/>
                  <a:pt x="28723" y="21719"/>
                </a:cubicBezTo>
                <a:cubicBezTo>
                  <a:pt x="28063" y="21573"/>
                  <a:pt x="27404" y="21463"/>
                  <a:pt x="26744" y="21353"/>
                </a:cubicBezTo>
                <a:cubicBezTo>
                  <a:pt x="25351" y="21133"/>
                  <a:pt x="24031" y="20950"/>
                  <a:pt x="22675" y="20693"/>
                </a:cubicBezTo>
                <a:cubicBezTo>
                  <a:pt x="21318" y="20473"/>
                  <a:pt x="19962" y="20253"/>
                  <a:pt x="18642" y="19923"/>
                </a:cubicBezTo>
                <a:cubicBezTo>
                  <a:pt x="17286" y="19630"/>
                  <a:pt x="15966" y="19300"/>
                  <a:pt x="14647" y="18933"/>
                </a:cubicBezTo>
                <a:cubicBezTo>
                  <a:pt x="13364" y="18530"/>
                  <a:pt x="12081" y="18090"/>
                  <a:pt x="10834" y="17540"/>
                </a:cubicBezTo>
                <a:cubicBezTo>
                  <a:pt x="11311" y="17431"/>
                  <a:pt x="11824" y="17357"/>
                  <a:pt x="12337" y="17321"/>
                </a:cubicBezTo>
                <a:close/>
                <a:moveTo>
                  <a:pt x="34277" y="1"/>
                </a:moveTo>
                <a:cubicBezTo>
                  <a:pt x="34258" y="1"/>
                  <a:pt x="34240" y="6"/>
                  <a:pt x="34222" y="18"/>
                </a:cubicBezTo>
                <a:lnTo>
                  <a:pt x="34112" y="165"/>
                </a:lnTo>
                <a:lnTo>
                  <a:pt x="33929" y="311"/>
                </a:lnTo>
                <a:cubicBezTo>
                  <a:pt x="33159" y="934"/>
                  <a:pt x="32426" y="1558"/>
                  <a:pt x="31693" y="2181"/>
                </a:cubicBezTo>
                <a:cubicBezTo>
                  <a:pt x="30849" y="2914"/>
                  <a:pt x="30006" y="3647"/>
                  <a:pt x="29200" y="4417"/>
                </a:cubicBezTo>
                <a:cubicBezTo>
                  <a:pt x="28393" y="5187"/>
                  <a:pt x="27624" y="5957"/>
                  <a:pt x="26854" y="6763"/>
                </a:cubicBezTo>
                <a:cubicBezTo>
                  <a:pt x="26084" y="7570"/>
                  <a:pt x="25387" y="8376"/>
                  <a:pt x="24728" y="9256"/>
                </a:cubicBezTo>
                <a:cubicBezTo>
                  <a:pt x="24031" y="10136"/>
                  <a:pt x="23408" y="11015"/>
                  <a:pt x="22858" y="11968"/>
                </a:cubicBezTo>
                <a:cubicBezTo>
                  <a:pt x="22748" y="12042"/>
                  <a:pt x="22675" y="12078"/>
                  <a:pt x="22565" y="12115"/>
                </a:cubicBezTo>
                <a:cubicBezTo>
                  <a:pt x="22491" y="12152"/>
                  <a:pt x="22455" y="12225"/>
                  <a:pt x="22491" y="12262"/>
                </a:cubicBezTo>
                <a:cubicBezTo>
                  <a:pt x="21538" y="12592"/>
                  <a:pt x="20585" y="12922"/>
                  <a:pt x="19595" y="13288"/>
                </a:cubicBezTo>
                <a:cubicBezTo>
                  <a:pt x="19595" y="13288"/>
                  <a:pt x="19595" y="13252"/>
                  <a:pt x="19595" y="13252"/>
                </a:cubicBezTo>
                <a:cubicBezTo>
                  <a:pt x="20145" y="12592"/>
                  <a:pt x="20659" y="11895"/>
                  <a:pt x="21172" y="11199"/>
                </a:cubicBezTo>
                <a:cubicBezTo>
                  <a:pt x="21648" y="10539"/>
                  <a:pt x="22198" y="9696"/>
                  <a:pt x="22675" y="8889"/>
                </a:cubicBezTo>
                <a:cubicBezTo>
                  <a:pt x="23628" y="7313"/>
                  <a:pt x="24471" y="5700"/>
                  <a:pt x="25241" y="4014"/>
                </a:cubicBezTo>
                <a:cubicBezTo>
                  <a:pt x="25644" y="3061"/>
                  <a:pt x="26011" y="2107"/>
                  <a:pt x="26341" y="1118"/>
                </a:cubicBezTo>
                <a:cubicBezTo>
                  <a:pt x="26341" y="1047"/>
                  <a:pt x="26295" y="1006"/>
                  <a:pt x="26242" y="1006"/>
                </a:cubicBezTo>
                <a:cubicBezTo>
                  <a:pt x="26214" y="1006"/>
                  <a:pt x="26183" y="1018"/>
                  <a:pt x="26157" y="1044"/>
                </a:cubicBezTo>
                <a:cubicBezTo>
                  <a:pt x="25644" y="1851"/>
                  <a:pt x="25057" y="2621"/>
                  <a:pt x="24434" y="3317"/>
                </a:cubicBezTo>
                <a:cubicBezTo>
                  <a:pt x="23811" y="4050"/>
                  <a:pt x="23225" y="4747"/>
                  <a:pt x="22675" y="5517"/>
                </a:cubicBezTo>
                <a:cubicBezTo>
                  <a:pt x="21612" y="7020"/>
                  <a:pt x="20768" y="8669"/>
                  <a:pt x="20145" y="10392"/>
                </a:cubicBezTo>
                <a:cubicBezTo>
                  <a:pt x="19815" y="11382"/>
                  <a:pt x="19522" y="12372"/>
                  <a:pt x="19339" y="13398"/>
                </a:cubicBezTo>
                <a:cubicBezTo>
                  <a:pt x="18899" y="13545"/>
                  <a:pt x="18496" y="13691"/>
                  <a:pt x="18092" y="13875"/>
                </a:cubicBezTo>
                <a:cubicBezTo>
                  <a:pt x="17286" y="14168"/>
                  <a:pt x="16443" y="14498"/>
                  <a:pt x="15636" y="14828"/>
                </a:cubicBezTo>
                <a:lnTo>
                  <a:pt x="15563" y="14791"/>
                </a:lnTo>
                <a:cubicBezTo>
                  <a:pt x="15490" y="14791"/>
                  <a:pt x="15380" y="14864"/>
                  <a:pt x="15416" y="14938"/>
                </a:cubicBezTo>
                <a:lnTo>
                  <a:pt x="15270" y="14974"/>
                </a:lnTo>
                <a:lnTo>
                  <a:pt x="15196" y="14974"/>
                </a:lnTo>
                <a:cubicBezTo>
                  <a:pt x="15196" y="14974"/>
                  <a:pt x="15160" y="14974"/>
                  <a:pt x="15160" y="15011"/>
                </a:cubicBezTo>
                <a:cubicBezTo>
                  <a:pt x="14683" y="15231"/>
                  <a:pt x="14207" y="15414"/>
                  <a:pt x="13730" y="15634"/>
                </a:cubicBezTo>
                <a:cubicBezTo>
                  <a:pt x="13840" y="15488"/>
                  <a:pt x="13987" y="15304"/>
                  <a:pt x="14133" y="15194"/>
                </a:cubicBezTo>
                <a:cubicBezTo>
                  <a:pt x="14500" y="14754"/>
                  <a:pt x="14867" y="14315"/>
                  <a:pt x="15196" y="13875"/>
                </a:cubicBezTo>
                <a:cubicBezTo>
                  <a:pt x="15856" y="12922"/>
                  <a:pt x="16479" y="11932"/>
                  <a:pt x="17029" y="10942"/>
                </a:cubicBezTo>
                <a:cubicBezTo>
                  <a:pt x="17579" y="9916"/>
                  <a:pt x="18056" y="8853"/>
                  <a:pt x="18496" y="7789"/>
                </a:cubicBezTo>
                <a:cubicBezTo>
                  <a:pt x="18899" y="6726"/>
                  <a:pt x="19302" y="5627"/>
                  <a:pt x="19632" y="4490"/>
                </a:cubicBezTo>
                <a:cubicBezTo>
                  <a:pt x="19925" y="3391"/>
                  <a:pt x="20219" y="2254"/>
                  <a:pt x="20439" y="1118"/>
                </a:cubicBezTo>
                <a:cubicBezTo>
                  <a:pt x="20475" y="971"/>
                  <a:pt x="20512" y="824"/>
                  <a:pt x="20549" y="714"/>
                </a:cubicBezTo>
                <a:cubicBezTo>
                  <a:pt x="20549" y="609"/>
                  <a:pt x="20473" y="523"/>
                  <a:pt x="20404" y="523"/>
                </a:cubicBezTo>
                <a:cubicBezTo>
                  <a:pt x="20376" y="523"/>
                  <a:pt x="20349" y="537"/>
                  <a:pt x="20329" y="568"/>
                </a:cubicBezTo>
                <a:cubicBezTo>
                  <a:pt x="19632" y="1448"/>
                  <a:pt x="18936" y="2364"/>
                  <a:pt x="18312" y="3317"/>
                </a:cubicBezTo>
                <a:cubicBezTo>
                  <a:pt x="17689" y="4270"/>
                  <a:pt x="17103" y="5223"/>
                  <a:pt x="16553" y="6213"/>
                </a:cubicBezTo>
                <a:cubicBezTo>
                  <a:pt x="16040" y="7203"/>
                  <a:pt x="15526" y="8229"/>
                  <a:pt x="15086" y="9256"/>
                </a:cubicBezTo>
                <a:cubicBezTo>
                  <a:pt x="14683" y="10319"/>
                  <a:pt x="14280" y="11345"/>
                  <a:pt x="13950" y="12445"/>
                </a:cubicBezTo>
                <a:cubicBezTo>
                  <a:pt x="13584" y="13508"/>
                  <a:pt x="13327" y="14571"/>
                  <a:pt x="13070" y="15708"/>
                </a:cubicBezTo>
                <a:cubicBezTo>
                  <a:pt x="13070" y="15781"/>
                  <a:pt x="13070" y="15891"/>
                  <a:pt x="13034" y="15964"/>
                </a:cubicBezTo>
                <a:cubicBezTo>
                  <a:pt x="11751" y="16551"/>
                  <a:pt x="10504" y="17137"/>
                  <a:pt x="9221" y="17724"/>
                </a:cubicBezTo>
                <a:cubicBezTo>
                  <a:pt x="9734" y="16954"/>
                  <a:pt x="10248" y="16184"/>
                  <a:pt x="10688" y="15341"/>
                </a:cubicBezTo>
                <a:cubicBezTo>
                  <a:pt x="11201" y="14388"/>
                  <a:pt x="11641" y="13435"/>
                  <a:pt x="12081" y="12445"/>
                </a:cubicBezTo>
                <a:cubicBezTo>
                  <a:pt x="12520" y="11492"/>
                  <a:pt x="12887" y="10465"/>
                  <a:pt x="13254" y="9439"/>
                </a:cubicBezTo>
                <a:cubicBezTo>
                  <a:pt x="13584" y="8413"/>
                  <a:pt x="13877" y="7386"/>
                  <a:pt x="14133" y="6323"/>
                </a:cubicBezTo>
                <a:cubicBezTo>
                  <a:pt x="14353" y="5297"/>
                  <a:pt x="14573" y="4234"/>
                  <a:pt x="14720" y="3171"/>
                </a:cubicBezTo>
                <a:lnTo>
                  <a:pt x="14793" y="2767"/>
                </a:lnTo>
                <a:cubicBezTo>
                  <a:pt x="14793" y="2667"/>
                  <a:pt x="14716" y="2610"/>
                  <a:pt x="14640" y="2610"/>
                </a:cubicBezTo>
                <a:cubicBezTo>
                  <a:pt x="14578" y="2610"/>
                  <a:pt x="14516" y="2648"/>
                  <a:pt x="14500" y="2731"/>
                </a:cubicBezTo>
                <a:lnTo>
                  <a:pt x="14463" y="3097"/>
                </a:lnTo>
                <a:cubicBezTo>
                  <a:pt x="14427" y="3134"/>
                  <a:pt x="14390" y="3134"/>
                  <a:pt x="14390" y="3171"/>
                </a:cubicBezTo>
                <a:cubicBezTo>
                  <a:pt x="13290" y="4930"/>
                  <a:pt x="12337" y="6763"/>
                  <a:pt x="11494" y="8669"/>
                </a:cubicBezTo>
                <a:cubicBezTo>
                  <a:pt x="10688" y="10575"/>
                  <a:pt x="9991" y="12518"/>
                  <a:pt x="9441" y="14498"/>
                </a:cubicBezTo>
                <a:cubicBezTo>
                  <a:pt x="9148" y="15634"/>
                  <a:pt x="8891" y="16734"/>
                  <a:pt x="8671" y="17870"/>
                </a:cubicBezTo>
                <a:cubicBezTo>
                  <a:pt x="8671" y="17907"/>
                  <a:pt x="8671" y="17980"/>
                  <a:pt x="8708" y="17980"/>
                </a:cubicBezTo>
                <a:cubicBezTo>
                  <a:pt x="5959" y="19300"/>
                  <a:pt x="3356" y="20876"/>
                  <a:pt x="936" y="22709"/>
                </a:cubicBezTo>
                <a:cubicBezTo>
                  <a:pt x="643" y="22929"/>
                  <a:pt x="350" y="23186"/>
                  <a:pt x="57" y="23406"/>
                </a:cubicBezTo>
                <a:cubicBezTo>
                  <a:pt x="0" y="23462"/>
                  <a:pt x="52" y="23540"/>
                  <a:pt x="112" y="23540"/>
                </a:cubicBezTo>
                <a:cubicBezTo>
                  <a:pt x="131" y="23540"/>
                  <a:pt x="150" y="23533"/>
                  <a:pt x="167" y="23516"/>
                </a:cubicBezTo>
                <a:cubicBezTo>
                  <a:pt x="2696" y="21573"/>
                  <a:pt x="5409" y="19887"/>
                  <a:pt x="8268" y="18494"/>
                </a:cubicBezTo>
                <a:cubicBezTo>
                  <a:pt x="8928" y="18164"/>
                  <a:pt x="9588" y="17870"/>
                  <a:pt x="10248" y="17540"/>
                </a:cubicBezTo>
                <a:cubicBezTo>
                  <a:pt x="10248" y="17577"/>
                  <a:pt x="10284" y="17577"/>
                  <a:pt x="10321" y="17577"/>
                </a:cubicBezTo>
                <a:cubicBezTo>
                  <a:pt x="11531" y="18127"/>
                  <a:pt x="12777" y="18567"/>
                  <a:pt x="14023" y="18970"/>
                </a:cubicBezTo>
                <a:cubicBezTo>
                  <a:pt x="15343" y="19373"/>
                  <a:pt x="16663" y="19703"/>
                  <a:pt x="17982" y="20033"/>
                </a:cubicBezTo>
                <a:cubicBezTo>
                  <a:pt x="19339" y="20326"/>
                  <a:pt x="20659" y="20583"/>
                  <a:pt x="22015" y="20803"/>
                </a:cubicBezTo>
                <a:cubicBezTo>
                  <a:pt x="23371" y="21060"/>
                  <a:pt x="24764" y="21280"/>
                  <a:pt x="26121" y="21500"/>
                </a:cubicBezTo>
                <a:cubicBezTo>
                  <a:pt x="27514" y="21646"/>
                  <a:pt x="28870" y="21939"/>
                  <a:pt x="30226" y="22306"/>
                </a:cubicBezTo>
                <a:cubicBezTo>
                  <a:pt x="30373" y="22379"/>
                  <a:pt x="30556" y="22416"/>
                  <a:pt x="30703" y="22489"/>
                </a:cubicBezTo>
                <a:cubicBezTo>
                  <a:pt x="30721" y="22498"/>
                  <a:pt x="30738" y="22502"/>
                  <a:pt x="30755" y="22502"/>
                </a:cubicBezTo>
                <a:cubicBezTo>
                  <a:pt x="30873" y="22502"/>
                  <a:pt x="30941" y="22297"/>
                  <a:pt x="30813" y="22233"/>
                </a:cubicBezTo>
                <a:cubicBezTo>
                  <a:pt x="29530" y="21683"/>
                  <a:pt x="28247" y="21133"/>
                  <a:pt x="26927" y="20693"/>
                </a:cubicBezTo>
                <a:cubicBezTo>
                  <a:pt x="25607" y="20217"/>
                  <a:pt x="24288" y="19777"/>
                  <a:pt x="22968" y="19373"/>
                </a:cubicBezTo>
                <a:cubicBezTo>
                  <a:pt x="21612" y="18970"/>
                  <a:pt x="20292" y="18567"/>
                  <a:pt x="18936" y="18200"/>
                </a:cubicBezTo>
                <a:cubicBezTo>
                  <a:pt x="17579" y="17797"/>
                  <a:pt x="16223" y="17467"/>
                  <a:pt x="14830" y="17247"/>
                </a:cubicBezTo>
                <a:cubicBezTo>
                  <a:pt x="14230" y="17150"/>
                  <a:pt x="13629" y="17103"/>
                  <a:pt x="13029" y="17103"/>
                </a:cubicBezTo>
                <a:cubicBezTo>
                  <a:pt x="12273" y="17103"/>
                  <a:pt x="11517" y="17177"/>
                  <a:pt x="10761" y="17321"/>
                </a:cubicBezTo>
                <a:lnTo>
                  <a:pt x="10651" y="17357"/>
                </a:lnTo>
                <a:cubicBezTo>
                  <a:pt x="11384" y="16991"/>
                  <a:pt x="12154" y="16624"/>
                  <a:pt x="12924" y="16294"/>
                </a:cubicBezTo>
                <a:lnTo>
                  <a:pt x="12924" y="16294"/>
                </a:lnTo>
                <a:lnTo>
                  <a:pt x="12850" y="16404"/>
                </a:lnTo>
                <a:cubicBezTo>
                  <a:pt x="12850" y="16430"/>
                  <a:pt x="12869" y="16456"/>
                  <a:pt x="12892" y="16456"/>
                </a:cubicBezTo>
                <a:cubicBezTo>
                  <a:pt x="12902" y="16456"/>
                  <a:pt x="12913" y="16451"/>
                  <a:pt x="12924" y="16441"/>
                </a:cubicBezTo>
                <a:cubicBezTo>
                  <a:pt x="12997" y="16404"/>
                  <a:pt x="13070" y="16331"/>
                  <a:pt x="13144" y="16257"/>
                </a:cubicBezTo>
                <a:cubicBezTo>
                  <a:pt x="13180" y="16257"/>
                  <a:pt x="13254" y="16221"/>
                  <a:pt x="13254" y="16184"/>
                </a:cubicBezTo>
                <a:cubicBezTo>
                  <a:pt x="14023" y="15818"/>
                  <a:pt x="14830" y="15488"/>
                  <a:pt x="15636" y="15158"/>
                </a:cubicBezTo>
                <a:cubicBezTo>
                  <a:pt x="16993" y="15634"/>
                  <a:pt x="18312" y="16074"/>
                  <a:pt x="19669" y="16477"/>
                </a:cubicBezTo>
                <a:cubicBezTo>
                  <a:pt x="20988" y="16917"/>
                  <a:pt x="22491" y="17357"/>
                  <a:pt x="23848" y="17797"/>
                </a:cubicBezTo>
                <a:cubicBezTo>
                  <a:pt x="25241" y="18200"/>
                  <a:pt x="26670" y="18604"/>
                  <a:pt x="28100" y="18970"/>
                </a:cubicBezTo>
                <a:cubicBezTo>
                  <a:pt x="29493" y="19337"/>
                  <a:pt x="30923" y="19667"/>
                  <a:pt x="32352" y="19923"/>
                </a:cubicBezTo>
                <a:cubicBezTo>
                  <a:pt x="33782" y="20217"/>
                  <a:pt x="35248" y="20473"/>
                  <a:pt x="36678" y="20656"/>
                </a:cubicBezTo>
                <a:lnTo>
                  <a:pt x="37228" y="20693"/>
                </a:lnTo>
                <a:cubicBezTo>
                  <a:pt x="37375" y="20693"/>
                  <a:pt x="37375" y="20473"/>
                  <a:pt x="37265" y="20436"/>
                </a:cubicBezTo>
                <a:cubicBezTo>
                  <a:pt x="35872" y="19923"/>
                  <a:pt x="34442" y="19447"/>
                  <a:pt x="33049" y="18970"/>
                </a:cubicBezTo>
                <a:cubicBezTo>
                  <a:pt x="31619" y="18494"/>
                  <a:pt x="30226" y="18054"/>
                  <a:pt x="28797" y="17614"/>
                </a:cubicBezTo>
                <a:cubicBezTo>
                  <a:pt x="27367" y="17211"/>
                  <a:pt x="25901" y="16807"/>
                  <a:pt x="24471" y="16441"/>
                </a:cubicBezTo>
                <a:cubicBezTo>
                  <a:pt x="23041" y="16038"/>
                  <a:pt x="21575" y="15708"/>
                  <a:pt x="20145" y="15378"/>
                </a:cubicBezTo>
                <a:cubicBezTo>
                  <a:pt x="18826" y="15048"/>
                  <a:pt x="17506" y="14901"/>
                  <a:pt x="16186" y="14901"/>
                </a:cubicBezTo>
                <a:lnTo>
                  <a:pt x="17139" y="14535"/>
                </a:lnTo>
                <a:cubicBezTo>
                  <a:pt x="17873" y="14241"/>
                  <a:pt x="18569" y="13985"/>
                  <a:pt x="19302" y="13691"/>
                </a:cubicBezTo>
                <a:lnTo>
                  <a:pt x="19522" y="13655"/>
                </a:lnTo>
                <a:cubicBezTo>
                  <a:pt x="20952" y="14241"/>
                  <a:pt x="22418" y="14754"/>
                  <a:pt x="23921" y="15194"/>
                </a:cubicBezTo>
                <a:cubicBezTo>
                  <a:pt x="25424" y="15634"/>
                  <a:pt x="26927" y="16001"/>
                  <a:pt x="28430" y="16294"/>
                </a:cubicBezTo>
                <a:cubicBezTo>
                  <a:pt x="29970" y="16587"/>
                  <a:pt x="31509" y="16844"/>
                  <a:pt x="33012" y="17027"/>
                </a:cubicBezTo>
                <a:cubicBezTo>
                  <a:pt x="34552" y="17211"/>
                  <a:pt x="36128" y="17321"/>
                  <a:pt x="37705" y="17394"/>
                </a:cubicBezTo>
                <a:cubicBezTo>
                  <a:pt x="38832" y="17448"/>
                  <a:pt x="39978" y="17482"/>
                  <a:pt x="41116" y="17482"/>
                </a:cubicBezTo>
                <a:cubicBezTo>
                  <a:pt x="41532" y="17482"/>
                  <a:pt x="41948" y="17477"/>
                  <a:pt x="42360" y="17467"/>
                </a:cubicBezTo>
                <a:lnTo>
                  <a:pt x="42947" y="17467"/>
                </a:lnTo>
                <a:cubicBezTo>
                  <a:pt x="43057" y="17467"/>
                  <a:pt x="43093" y="17284"/>
                  <a:pt x="42947" y="17211"/>
                </a:cubicBezTo>
                <a:cubicBezTo>
                  <a:pt x="41444" y="16734"/>
                  <a:pt x="39904" y="16294"/>
                  <a:pt x="38364" y="15891"/>
                </a:cubicBezTo>
                <a:cubicBezTo>
                  <a:pt x="36861" y="15488"/>
                  <a:pt x="35285" y="15121"/>
                  <a:pt x="33709" y="14791"/>
                </a:cubicBezTo>
                <a:cubicBezTo>
                  <a:pt x="32169" y="14498"/>
                  <a:pt x="30593" y="14241"/>
                  <a:pt x="29017" y="13985"/>
                </a:cubicBezTo>
                <a:cubicBezTo>
                  <a:pt x="27440" y="13765"/>
                  <a:pt x="25864" y="13545"/>
                  <a:pt x="24288" y="13398"/>
                </a:cubicBezTo>
                <a:cubicBezTo>
                  <a:pt x="23591" y="13325"/>
                  <a:pt x="22885" y="13288"/>
                  <a:pt x="22180" y="13288"/>
                </a:cubicBezTo>
                <a:cubicBezTo>
                  <a:pt x="21474" y="13288"/>
                  <a:pt x="20768" y="13325"/>
                  <a:pt x="20072" y="13398"/>
                </a:cubicBezTo>
                <a:cubicBezTo>
                  <a:pt x="20915" y="13105"/>
                  <a:pt x="21758" y="12812"/>
                  <a:pt x="22601" y="12518"/>
                </a:cubicBezTo>
                <a:cubicBezTo>
                  <a:pt x="23974" y="12659"/>
                  <a:pt x="25347" y="12726"/>
                  <a:pt x="26720" y="12726"/>
                </a:cubicBezTo>
                <a:cubicBezTo>
                  <a:pt x="28573" y="12726"/>
                  <a:pt x="30426" y="12603"/>
                  <a:pt x="32279" y="12372"/>
                </a:cubicBezTo>
                <a:cubicBezTo>
                  <a:pt x="35505" y="11932"/>
                  <a:pt x="38658" y="11125"/>
                  <a:pt x="41700" y="9989"/>
                </a:cubicBezTo>
                <a:cubicBezTo>
                  <a:pt x="43423" y="9366"/>
                  <a:pt x="45073" y="8596"/>
                  <a:pt x="46686" y="7753"/>
                </a:cubicBezTo>
                <a:cubicBezTo>
                  <a:pt x="46796" y="7716"/>
                  <a:pt x="46759" y="7533"/>
                  <a:pt x="46649" y="7496"/>
                </a:cubicBezTo>
                <a:cubicBezTo>
                  <a:pt x="43387" y="7679"/>
                  <a:pt x="40161" y="8046"/>
                  <a:pt x="36935" y="8596"/>
                </a:cubicBezTo>
                <a:cubicBezTo>
                  <a:pt x="33709" y="9146"/>
                  <a:pt x="30520" y="9879"/>
                  <a:pt x="27367" y="10759"/>
                </a:cubicBezTo>
                <a:cubicBezTo>
                  <a:pt x="26084" y="11125"/>
                  <a:pt x="24801" y="11529"/>
                  <a:pt x="23518" y="11968"/>
                </a:cubicBezTo>
                <a:cubicBezTo>
                  <a:pt x="24251" y="11565"/>
                  <a:pt x="24911" y="11162"/>
                  <a:pt x="25607" y="10722"/>
                </a:cubicBezTo>
                <a:cubicBezTo>
                  <a:pt x="26524" y="10062"/>
                  <a:pt x="27367" y="9366"/>
                  <a:pt x="28173" y="8596"/>
                </a:cubicBezTo>
                <a:cubicBezTo>
                  <a:pt x="28980" y="7789"/>
                  <a:pt x="29713" y="6946"/>
                  <a:pt x="30373" y="6067"/>
                </a:cubicBezTo>
                <a:cubicBezTo>
                  <a:pt x="30703" y="5590"/>
                  <a:pt x="31033" y="5150"/>
                  <a:pt x="31289" y="4674"/>
                </a:cubicBezTo>
                <a:cubicBezTo>
                  <a:pt x="31583" y="4234"/>
                  <a:pt x="31876" y="3720"/>
                  <a:pt x="32133" y="3244"/>
                </a:cubicBezTo>
                <a:cubicBezTo>
                  <a:pt x="32609" y="2217"/>
                  <a:pt x="33269" y="1264"/>
                  <a:pt x="34039" y="495"/>
                </a:cubicBezTo>
                <a:lnTo>
                  <a:pt x="34369" y="201"/>
                </a:lnTo>
                <a:cubicBezTo>
                  <a:pt x="34461" y="140"/>
                  <a:pt x="34373" y="1"/>
                  <a:pt x="34277"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3">
  <p:cSld name="SECTION_HEADER_1_1_1">
    <p:bg>
      <p:bgPr>
        <a:solidFill>
          <a:schemeClr val="accent2"/>
        </a:solidFill>
        <a:effectLst/>
      </p:bgPr>
    </p:bg>
    <p:spTree>
      <p:nvGrpSpPr>
        <p:cNvPr id="1" name="Shape 1383"/>
        <p:cNvGrpSpPr/>
        <p:nvPr/>
      </p:nvGrpSpPr>
      <p:grpSpPr>
        <a:xfrm>
          <a:off x="0" y="0"/>
          <a:ext cx="0" cy="0"/>
          <a:chOff x="0" y="0"/>
          <a:chExt cx="0" cy="0"/>
        </a:xfrm>
      </p:grpSpPr>
      <p:sp>
        <p:nvSpPr>
          <p:cNvPr id="1384" name="Google Shape;1384;p38"/>
          <p:cNvSpPr/>
          <p:nvPr/>
        </p:nvSpPr>
        <p:spPr>
          <a:xfrm rot="5113953" flipH="1">
            <a:off x="1289456" y="3598600"/>
            <a:ext cx="1169735" cy="588417"/>
          </a:xfrm>
          <a:custGeom>
            <a:avLst/>
            <a:gdLst/>
            <a:ahLst/>
            <a:cxnLst/>
            <a:rect l="l" t="t" r="r" b="b"/>
            <a:pathLst>
              <a:path w="46796" h="23540" extrusionOk="0">
                <a:moveTo>
                  <a:pt x="32976" y="1448"/>
                </a:moveTo>
                <a:lnTo>
                  <a:pt x="32976" y="1448"/>
                </a:lnTo>
                <a:cubicBezTo>
                  <a:pt x="32682" y="1814"/>
                  <a:pt x="32426" y="2217"/>
                  <a:pt x="32206" y="2621"/>
                </a:cubicBezTo>
                <a:cubicBezTo>
                  <a:pt x="31913" y="3134"/>
                  <a:pt x="31656" y="3610"/>
                  <a:pt x="31363" y="4124"/>
                </a:cubicBezTo>
                <a:cubicBezTo>
                  <a:pt x="31106" y="4600"/>
                  <a:pt x="30813" y="5077"/>
                  <a:pt x="30446" y="5517"/>
                </a:cubicBezTo>
                <a:cubicBezTo>
                  <a:pt x="29823" y="6433"/>
                  <a:pt x="29090" y="7276"/>
                  <a:pt x="28320" y="8083"/>
                </a:cubicBezTo>
                <a:cubicBezTo>
                  <a:pt x="27550" y="8853"/>
                  <a:pt x="26707" y="9586"/>
                  <a:pt x="25791" y="10246"/>
                </a:cubicBezTo>
                <a:cubicBezTo>
                  <a:pt x="24911" y="10869"/>
                  <a:pt x="23994" y="11419"/>
                  <a:pt x="23041" y="11932"/>
                </a:cubicBezTo>
                <a:cubicBezTo>
                  <a:pt x="23555" y="11162"/>
                  <a:pt x="24068" y="10392"/>
                  <a:pt x="24618" y="9696"/>
                </a:cubicBezTo>
                <a:cubicBezTo>
                  <a:pt x="25314" y="8853"/>
                  <a:pt x="26011" y="8009"/>
                  <a:pt x="26744" y="7203"/>
                </a:cubicBezTo>
                <a:cubicBezTo>
                  <a:pt x="27514" y="6396"/>
                  <a:pt x="28283" y="5627"/>
                  <a:pt x="29090" y="4857"/>
                </a:cubicBezTo>
                <a:cubicBezTo>
                  <a:pt x="29896" y="4087"/>
                  <a:pt x="30703" y="3354"/>
                  <a:pt x="31546" y="2621"/>
                </a:cubicBezTo>
                <a:cubicBezTo>
                  <a:pt x="32023" y="2217"/>
                  <a:pt x="32462" y="1814"/>
                  <a:pt x="32976" y="1448"/>
                </a:cubicBezTo>
                <a:close/>
                <a:moveTo>
                  <a:pt x="46026" y="7826"/>
                </a:moveTo>
                <a:lnTo>
                  <a:pt x="46026" y="7826"/>
                </a:lnTo>
                <a:cubicBezTo>
                  <a:pt x="43350" y="9182"/>
                  <a:pt x="40491" y="10282"/>
                  <a:pt x="37595" y="11052"/>
                </a:cubicBezTo>
                <a:cubicBezTo>
                  <a:pt x="34479" y="11858"/>
                  <a:pt x="31253" y="12335"/>
                  <a:pt x="28027" y="12445"/>
                </a:cubicBezTo>
                <a:cubicBezTo>
                  <a:pt x="27633" y="12454"/>
                  <a:pt x="27236" y="12459"/>
                  <a:pt x="26839" y="12459"/>
                </a:cubicBezTo>
                <a:cubicBezTo>
                  <a:pt x="25646" y="12459"/>
                  <a:pt x="24443" y="12418"/>
                  <a:pt x="23261" y="12335"/>
                </a:cubicBezTo>
                <a:cubicBezTo>
                  <a:pt x="24288" y="11968"/>
                  <a:pt x="25314" y="11675"/>
                  <a:pt x="26341" y="11345"/>
                </a:cubicBezTo>
                <a:cubicBezTo>
                  <a:pt x="29456" y="10429"/>
                  <a:pt x="32609" y="9659"/>
                  <a:pt x="35798" y="9072"/>
                </a:cubicBezTo>
                <a:cubicBezTo>
                  <a:pt x="38988" y="8486"/>
                  <a:pt x="42213" y="8046"/>
                  <a:pt x="45476" y="7863"/>
                </a:cubicBezTo>
                <a:lnTo>
                  <a:pt x="46026" y="7826"/>
                </a:lnTo>
                <a:close/>
                <a:moveTo>
                  <a:pt x="25754" y="2034"/>
                </a:moveTo>
                <a:lnTo>
                  <a:pt x="25754" y="2034"/>
                </a:lnTo>
                <a:cubicBezTo>
                  <a:pt x="25204" y="3391"/>
                  <a:pt x="24618" y="4784"/>
                  <a:pt x="23958" y="6103"/>
                </a:cubicBezTo>
                <a:cubicBezTo>
                  <a:pt x="23151" y="7753"/>
                  <a:pt x="22235" y="9329"/>
                  <a:pt x="21208" y="10832"/>
                </a:cubicBezTo>
                <a:cubicBezTo>
                  <a:pt x="20732" y="11565"/>
                  <a:pt x="20219" y="12262"/>
                  <a:pt x="19705" y="12995"/>
                </a:cubicBezTo>
                <a:cubicBezTo>
                  <a:pt x="20035" y="11345"/>
                  <a:pt x="20585" y="9769"/>
                  <a:pt x="21318" y="8266"/>
                </a:cubicBezTo>
                <a:cubicBezTo>
                  <a:pt x="21722" y="7460"/>
                  <a:pt x="22162" y="6653"/>
                  <a:pt x="22675" y="5883"/>
                </a:cubicBezTo>
                <a:cubicBezTo>
                  <a:pt x="23225" y="5113"/>
                  <a:pt x="23774" y="4380"/>
                  <a:pt x="24398" y="3684"/>
                </a:cubicBezTo>
                <a:cubicBezTo>
                  <a:pt x="24838" y="3134"/>
                  <a:pt x="25314" y="2584"/>
                  <a:pt x="25754" y="2034"/>
                </a:cubicBezTo>
                <a:close/>
                <a:moveTo>
                  <a:pt x="20145" y="1191"/>
                </a:moveTo>
                <a:cubicBezTo>
                  <a:pt x="19925" y="2144"/>
                  <a:pt x="19705" y="3097"/>
                  <a:pt x="19449" y="4014"/>
                </a:cubicBezTo>
                <a:cubicBezTo>
                  <a:pt x="19119" y="5150"/>
                  <a:pt x="18752" y="6250"/>
                  <a:pt x="18349" y="7313"/>
                </a:cubicBezTo>
                <a:cubicBezTo>
                  <a:pt x="17946" y="8376"/>
                  <a:pt x="17506" y="9439"/>
                  <a:pt x="16993" y="10465"/>
                </a:cubicBezTo>
                <a:cubicBezTo>
                  <a:pt x="16443" y="11455"/>
                  <a:pt x="15893" y="12445"/>
                  <a:pt x="15233" y="13398"/>
                </a:cubicBezTo>
                <a:cubicBezTo>
                  <a:pt x="14647" y="14241"/>
                  <a:pt x="14023" y="15084"/>
                  <a:pt x="13327" y="15854"/>
                </a:cubicBezTo>
                <a:cubicBezTo>
                  <a:pt x="13547" y="14864"/>
                  <a:pt x="13767" y="13875"/>
                  <a:pt x="14060" y="12958"/>
                </a:cubicBezTo>
                <a:cubicBezTo>
                  <a:pt x="14353" y="11858"/>
                  <a:pt x="14720" y="10795"/>
                  <a:pt x="15160" y="9769"/>
                </a:cubicBezTo>
                <a:cubicBezTo>
                  <a:pt x="15600" y="8706"/>
                  <a:pt x="16040" y="7679"/>
                  <a:pt x="16516" y="6726"/>
                </a:cubicBezTo>
                <a:cubicBezTo>
                  <a:pt x="17029" y="5700"/>
                  <a:pt x="17616" y="4747"/>
                  <a:pt x="18239" y="3830"/>
                </a:cubicBezTo>
                <a:cubicBezTo>
                  <a:pt x="18532" y="3354"/>
                  <a:pt x="18862" y="2914"/>
                  <a:pt x="19192" y="2437"/>
                </a:cubicBezTo>
                <a:cubicBezTo>
                  <a:pt x="19522" y="1998"/>
                  <a:pt x="19779" y="1594"/>
                  <a:pt x="20145" y="1191"/>
                </a:cubicBezTo>
                <a:close/>
                <a:moveTo>
                  <a:pt x="22073" y="13485"/>
                </a:moveTo>
                <a:cubicBezTo>
                  <a:pt x="22652" y="13485"/>
                  <a:pt x="23232" y="13513"/>
                  <a:pt x="23811" y="13581"/>
                </a:cubicBezTo>
                <a:cubicBezTo>
                  <a:pt x="25387" y="13728"/>
                  <a:pt x="26964" y="13911"/>
                  <a:pt x="28540" y="14131"/>
                </a:cubicBezTo>
                <a:cubicBezTo>
                  <a:pt x="30116" y="14351"/>
                  <a:pt x="31656" y="14645"/>
                  <a:pt x="33196" y="14938"/>
                </a:cubicBezTo>
                <a:cubicBezTo>
                  <a:pt x="34772" y="15231"/>
                  <a:pt x="36275" y="15598"/>
                  <a:pt x="37778" y="16001"/>
                </a:cubicBezTo>
                <a:cubicBezTo>
                  <a:pt x="39281" y="16367"/>
                  <a:pt x="40747" y="16807"/>
                  <a:pt x="42177" y="17247"/>
                </a:cubicBezTo>
                <a:cubicBezTo>
                  <a:pt x="40894" y="17247"/>
                  <a:pt x="39611" y="17247"/>
                  <a:pt x="38291" y="17211"/>
                </a:cubicBezTo>
                <a:cubicBezTo>
                  <a:pt x="36751" y="17137"/>
                  <a:pt x="35212" y="17027"/>
                  <a:pt x="33635" y="16844"/>
                </a:cubicBezTo>
                <a:cubicBezTo>
                  <a:pt x="32096" y="16697"/>
                  <a:pt x="30593" y="16477"/>
                  <a:pt x="29053" y="16184"/>
                </a:cubicBezTo>
                <a:cubicBezTo>
                  <a:pt x="27550" y="15891"/>
                  <a:pt x="26047" y="15524"/>
                  <a:pt x="24581" y="15121"/>
                </a:cubicBezTo>
                <a:cubicBezTo>
                  <a:pt x="23078" y="14681"/>
                  <a:pt x="21612" y="14205"/>
                  <a:pt x="20145" y="13618"/>
                </a:cubicBezTo>
                <a:lnTo>
                  <a:pt x="20072" y="13581"/>
                </a:lnTo>
                <a:cubicBezTo>
                  <a:pt x="20739" y="13523"/>
                  <a:pt x="21406" y="13485"/>
                  <a:pt x="22073" y="13485"/>
                </a:cubicBezTo>
                <a:close/>
                <a:moveTo>
                  <a:pt x="14353" y="3794"/>
                </a:moveTo>
                <a:cubicBezTo>
                  <a:pt x="14243" y="4490"/>
                  <a:pt x="14133" y="5187"/>
                  <a:pt x="13950" y="5883"/>
                </a:cubicBezTo>
                <a:cubicBezTo>
                  <a:pt x="13730" y="6946"/>
                  <a:pt x="13437" y="7973"/>
                  <a:pt x="13107" y="8999"/>
                </a:cubicBezTo>
                <a:cubicBezTo>
                  <a:pt x="12814" y="10026"/>
                  <a:pt x="12447" y="11015"/>
                  <a:pt x="12044" y="12005"/>
                </a:cubicBezTo>
                <a:cubicBezTo>
                  <a:pt x="11604" y="12995"/>
                  <a:pt x="11164" y="13985"/>
                  <a:pt x="10688" y="14938"/>
                </a:cubicBezTo>
                <a:cubicBezTo>
                  <a:pt x="10174" y="15891"/>
                  <a:pt x="9661" y="16807"/>
                  <a:pt x="9111" y="17724"/>
                </a:cubicBezTo>
                <a:cubicBezTo>
                  <a:pt x="9045" y="17757"/>
                  <a:pt x="9009" y="17790"/>
                  <a:pt x="8976" y="17849"/>
                </a:cubicBezTo>
                <a:lnTo>
                  <a:pt x="8976" y="17849"/>
                </a:lnTo>
                <a:cubicBezTo>
                  <a:pt x="9747" y="13838"/>
                  <a:pt x="11063" y="9972"/>
                  <a:pt x="12924" y="6360"/>
                </a:cubicBezTo>
                <a:cubicBezTo>
                  <a:pt x="13400" y="5480"/>
                  <a:pt x="13840" y="4637"/>
                  <a:pt x="14353" y="3794"/>
                </a:cubicBezTo>
                <a:close/>
                <a:moveTo>
                  <a:pt x="16296" y="15084"/>
                </a:moveTo>
                <a:cubicBezTo>
                  <a:pt x="17433" y="15084"/>
                  <a:pt x="18532" y="15231"/>
                  <a:pt x="19632" y="15488"/>
                </a:cubicBezTo>
                <a:cubicBezTo>
                  <a:pt x="21098" y="15818"/>
                  <a:pt x="22528" y="16184"/>
                  <a:pt x="23958" y="16551"/>
                </a:cubicBezTo>
                <a:cubicBezTo>
                  <a:pt x="25387" y="16917"/>
                  <a:pt x="26817" y="17321"/>
                  <a:pt x="28247" y="17724"/>
                </a:cubicBezTo>
                <a:cubicBezTo>
                  <a:pt x="29640" y="18164"/>
                  <a:pt x="31069" y="18604"/>
                  <a:pt x="32499" y="19043"/>
                </a:cubicBezTo>
                <a:cubicBezTo>
                  <a:pt x="33672" y="19447"/>
                  <a:pt x="34882" y="19887"/>
                  <a:pt x="36055" y="20290"/>
                </a:cubicBezTo>
                <a:cubicBezTo>
                  <a:pt x="35029" y="20143"/>
                  <a:pt x="33965" y="19997"/>
                  <a:pt x="32902" y="19777"/>
                </a:cubicBezTo>
                <a:cubicBezTo>
                  <a:pt x="31509" y="19520"/>
                  <a:pt x="30080" y="19190"/>
                  <a:pt x="28650" y="18860"/>
                </a:cubicBezTo>
                <a:cubicBezTo>
                  <a:pt x="27257" y="18494"/>
                  <a:pt x="25827" y="18090"/>
                  <a:pt x="24434" y="17687"/>
                </a:cubicBezTo>
                <a:cubicBezTo>
                  <a:pt x="23005" y="17284"/>
                  <a:pt x="21648" y="16844"/>
                  <a:pt x="20255" y="16404"/>
                </a:cubicBezTo>
                <a:cubicBezTo>
                  <a:pt x="18936" y="15964"/>
                  <a:pt x="17616" y="15524"/>
                  <a:pt x="16296" y="15084"/>
                </a:cubicBezTo>
                <a:close/>
                <a:moveTo>
                  <a:pt x="570" y="19997"/>
                </a:moveTo>
                <a:cubicBezTo>
                  <a:pt x="533" y="19997"/>
                  <a:pt x="497" y="20033"/>
                  <a:pt x="497" y="20107"/>
                </a:cubicBezTo>
                <a:lnTo>
                  <a:pt x="497" y="20363"/>
                </a:lnTo>
                <a:cubicBezTo>
                  <a:pt x="497" y="20400"/>
                  <a:pt x="533" y="20436"/>
                  <a:pt x="570" y="20436"/>
                </a:cubicBezTo>
                <a:cubicBezTo>
                  <a:pt x="607" y="20436"/>
                  <a:pt x="643" y="20400"/>
                  <a:pt x="643" y="20363"/>
                </a:cubicBezTo>
                <a:lnTo>
                  <a:pt x="643" y="20107"/>
                </a:lnTo>
                <a:cubicBezTo>
                  <a:pt x="643" y="20033"/>
                  <a:pt x="607" y="19997"/>
                  <a:pt x="570" y="19997"/>
                </a:cubicBezTo>
                <a:close/>
                <a:moveTo>
                  <a:pt x="12337" y="17321"/>
                </a:moveTo>
                <a:cubicBezTo>
                  <a:pt x="13034" y="17321"/>
                  <a:pt x="13693" y="17357"/>
                  <a:pt x="14390" y="17431"/>
                </a:cubicBezTo>
                <a:cubicBezTo>
                  <a:pt x="15746" y="17614"/>
                  <a:pt x="17103" y="17944"/>
                  <a:pt x="18459" y="18347"/>
                </a:cubicBezTo>
                <a:cubicBezTo>
                  <a:pt x="19779" y="18714"/>
                  <a:pt x="21098" y="19117"/>
                  <a:pt x="22418" y="19520"/>
                </a:cubicBezTo>
                <a:cubicBezTo>
                  <a:pt x="23738" y="19923"/>
                  <a:pt x="25057" y="20326"/>
                  <a:pt x="26341" y="20803"/>
                </a:cubicBezTo>
                <a:cubicBezTo>
                  <a:pt x="27147" y="21096"/>
                  <a:pt x="27953" y="21390"/>
                  <a:pt x="28723" y="21719"/>
                </a:cubicBezTo>
                <a:cubicBezTo>
                  <a:pt x="28063" y="21573"/>
                  <a:pt x="27404" y="21463"/>
                  <a:pt x="26744" y="21353"/>
                </a:cubicBezTo>
                <a:cubicBezTo>
                  <a:pt x="25351" y="21133"/>
                  <a:pt x="24031" y="20950"/>
                  <a:pt x="22675" y="20693"/>
                </a:cubicBezTo>
                <a:cubicBezTo>
                  <a:pt x="21318" y="20473"/>
                  <a:pt x="19962" y="20253"/>
                  <a:pt x="18642" y="19923"/>
                </a:cubicBezTo>
                <a:cubicBezTo>
                  <a:pt x="17286" y="19630"/>
                  <a:pt x="15966" y="19300"/>
                  <a:pt x="14647" y="18933"/>
                </a:cubicBezTo>
                <a:cubicBezTo>
                  <a:pt x="13364" y="18530"/>
                  <a:pt x="12081" y="18090"/>
                  <a:pt x="10834" y="17540"/>
                </a:cubicBezTo>
                <a:cubicBezTo>
                  <a:pt x="11311" y="17431"/>
                  <a:pt x="11824" y="17357"/>
                  <a:pt x="12337" y="17321"/>
                </a:cubicBezTo>
                <a:close/>
                <a:moveTo>
                  <a:pt x="34277" y="1"/>
                </a:moveTo>
                <a:cubicBezTo>
                  <a:pt x="34258" y="1"/>
                  <a:pt x="34240" y="6"/>
                  <a:pt x="34222" y="18"/>
                </a:cubicBezTo>
                <a:lnTo>
                  <a:pt x="34112" y="165"/>
                </a:lnTo>
                <a:lnTo>
                  <a:pt x="33929" y="311"/>
                </a:lnTo>
                <a:cubicBezTo>
                  <a:pt x="33159" y="934"/>
                  <a:pt x="32426" y="1558"/>
                  <a:pt x="31693" y="2181"/>
                </a:cubicBezTo>
                <a:cubicBezTo>
                  <a:pt x="30849" y="2914"/>
                  <a:pt x="30006" y="3647"/>
                  <a:pt x="29200" y="4417"/>
                </a:cubicBezTo>
                <a:cubicBezTo>
                  <a:pt x="28393" y="5187"/>
                  <a:pt x="27624" y="5957"/>
                  <a:pt x="26854" y="6763"/>
                </a:cubicBezTo>
                <a:cubicBezTo>
                  <a:pt x="26084" y="7570"/>
                  <a:pt x="25387" y="8376"/>
                  <a:pt x="24728" y="9256"/>
                </a:cubicBezTo>
                <a:cubicBezTo>
                  <a:pt x="24031" y="10136"/>
                  <a:pt x="23408" y="11015"/>
                  <a:pt x="22858" y="11968"/>
                </a:cubicBezTo>
                <a:cubicBezTo>
                  <a:pt x="22748" y="12042"/>
                  <a:pt x="22675" y="12078"/>
                  <a:pt x="22565" y="12115"/>
                </a:cubicBezTo>
                <a:cubicBezTo>
                  <a:pt x="22491" y="12152"/>
                  <a:pt x="22455" y="12225"/>
                  <a:pt x="22491" y="12262"/>
                </a:cubicBezTo>
                <a:cubicBezTo>
                  <a:pt x="21538" y="12592"/>
                  <a:pt x="20585" y="12922"/>
                  <a:pt x="19595" y="13288"/>
                </a:cubicBezTo>
                <a:cubicBezTo>
                  <a:pt x="19595" y="13288"/>
                  <a:pt x="19595" y="13252"/>
                  <a:pt x="19595" y="13252"/>
                </a:cubicBezTo>
                <a:cubicBezTo>
                  <a:pt x="20145" y="12592"/>
                  <a:pt x="20659" y="11895"/>
                  <a:pt x="21172" y="11199"/>
                </a:cubicBezTo>
                <a:cubicBezTo>
                  <a:pt x="21648" y="10539"/>
                  <a:pt x="22198" y="9696"/>
                  <a:pt x="22675" y="8889"/>
                </a:cubicBezTo>
                <a:cubicBezTo>
                  <a:pt x="23628" y="7313"/>
                  <a:pt x="24471" y="5700"/>
                  <a:pt x="25241" y="4014"/>
                </a:cubicBezTo>
                <a:cubicBezTo>
                  <a:pt x="25644" y="3061"/>
                  <a:pt x="26011" y="2107"/>
                  <a:pt x="26341" y="1118"/>
                </a:cubicBezTo>
                <a:cubicBezTo>
                  <a:pt x="26341" y="1047"/>
                  <a:pt x="26295" y="1006"/>
                  <a:pt x="26242" y="1006"/>
                </a:cubicBezTo>
                <a:cubicBezTo>
                  <a:pt x="26214" y="1006"/>
                  <a:pt x="26183" y="1018"/>
                  <a:pt x="26157" y="1044"/>
                </a:cubicBezTo>
                <a:cubicBezTo>
                  <a:pt x="25644" y="1851"/>
                  <a:pt x="25057" y="2621"/>
                  <a:pt x="24434" y="3317"/>
                </a:cubicBezTo>
                <a:cubicBezTo>
                  <a:pt x="23811" y="4050"/>
                  <a:pt x="23225" y="4747"/>
                  <a:pt x="22675" y="5517"/>
                </a:cubicBezTo>
                <a:cubicBezTo>
                  <a:pt x="21612" y="7020"/>
                  <a:pt x="20768" y="8669"/>
                  <a:pt x="20145" y="10392"/>
                </a:cubicBezTo>
                <a:cubicBezTo>
                  <a:pt x="19815" y="11382"/>
                  <a:pt x="19522" y="12372"/>
                  <a:pt x="19339" y="13398"/>
                </a:cubicBezTo>
                <a:cubicBezTo>
                  <a:pt x="18899" y="13545"/>
                  <a:pt x="18496" y="13691"/>
                  <a:pt x="18092" y="13875"/>
                </a:cubicBezTo>
                <a:cubicBezTo>
                  <a:pt x="17286" y="14168"/>
                  <a:pt x="16443" y="14498"/>
                  <a:pt x="15636" y="14828"/>
                </a:cubicBezTo>
                <a:lnTo>
                  <a:pt x="15563" y="14791"/>
                </a:lnTo>
                <a:cubicBezTo>
                  <a:pt x="15490" y="14791"/>
                  <a:pt x="15380" y="14864"/>
                  <a:pt x="15416" y="14938"/>
                </a:cubicBezTo>
                <a:lnTo>
                  <a:pt x="15270" y="14974"/>
                </a:lnTo>
                <a:lnTo>
                  <a:pt x="15196" y="14974"/>
                </a:lnTo>
                <a:cubicBezTo>
                  <a:pt x="15196" y="14974"/>
                  <a:pt x="15160" y="14974"/>
                  <a:pt x="15160" y="15011"/>
                </a:cubicBezTo>
                <a:cubicBezTo>
                  <a:pt x="14683" y="15231"/>
                  <a:pt x="14207" y="15414"/>
                  <a:pt x="13730" y="15634"/>
                </a:cubicBezTo>
                <a:cubicBezTo>
                  <a:pt x="13840" y="15488"/>
                  <a:pt x="13987" y="15304"/>
                  <a:pt x="14133" y="15194"/>
                </a:cubicBezTo>
                <a:cubicBezTo>
                  <a:pt x="14500" y="14754"/>
                  <a:pt x="14867" y="14315"/>
                  <a:pt x="15196" y="13875"/>
                </a:cubicBezTo>
                <a:cubicBezTo>
                  <a:pt x="15856" y="12922"/>
                  <a:pt x="16479" y="11932"/>
                  <a:pt x="17029" y="10942"/>
                </a:cubicBezTo>
                <a:cubicBezTo>
                  <a:pt x="17579" y="9916"/>
                  <a:pt x="18056" y="8853"/>
                  <a:pt x="18496" y="7789"/>
                </a:cubicBezTo>
                <a:cubicBezTo>
                  <a:pt x="18899" y="6726"/>
                  <a:pt x="19302" y="5627"/>
                  <a:pt x="19632" y="4490"/>
                </a:cubicBezTo>
                <a:cubicBezTo>
                  <a:pt x="19925" y="3391"/>
                  <a:pt x="20219" y="2254"/>
                  <a:pt x="20439" y="1118"/>
                </a:cubicBezTo>
                <a:cubicBezTo>
                  <a:pt x="20475" y="971"/>
                  <a:pt x="20512" y="824"/>
                  <a:pt x="20549" y="714"/>
                </a:cubicBezTo>
                <a:cubicBezTo>
                  <a:pt x="20549" y="609"/>
                  <a:pt x="20473" y="523"/>
                  <a:pt x="20404" y="523"/>
                </a:cubicBezTo>
                <a:cubicBezTo>
                  <a:pt x="20376" y="523"/>
                  <a:pt x="20349" y="537"/>
                  <a:pt x="20329" y="568"/>
                </a:cubicBezTo>
                <a:cubicBezTo>
                  <a:pt x="19632" y="1448"/>
                  <a:pt x="18936" y="2364"/>
                  <a:pt x="18312" y="3317"/>
                </a:cubicBezTo>
                <a:cubicBezTo>
                  <a:pt x="17689" y="4270"/>
                  <a:pt x="17103" y="5223"/>
                  <a:pt x="16553" y="6213"/>
                </a:cubicBezTo>
                <a:cubicBezTo>
                  <a:pt x="16040" y="7203"/>
                  <a:pt x="15526" y="8229"/>
                  <a:pt x="15086" y="9256"/>
                </a:cubicBezTo>
                <a:cubicBezTo>
                  <a:pt x="14683" y="10319"/>
                  <a:pt x="14280" y="11345"/>
                  <a:pt x="13950" y="12445"/>
                </a:cubicBezTo>
                <a:cubicBezTo>
                  <a:pt x="13584" y="13508"/>
                  <a:pt x="13327" y="14571"/>
                  <a:pt x="13070" y="15708"/>
                </a:cubicBezTo>
                <a:cubicBezTo>
                  <a:pt x="13070" y="15781"/>
                  <a:pt x="13070" y="15891"/>
                  <a:pt x="13034" y="15964"/>
                </a:cubicBezTo>
                <a:cubicBezTo>
                  <a:pt x="11751" y="16551"/>
                  <a:pt x="10504" y="17137"/>
                  <a:pt x="9221" y="17724"/>
                </a:cubicBezTo>
                <a:cubicBezTo>
                  <a:pt x="9734" y="16954"/>
                  <a:pt x="10248" y="16184"/>
                  <a:pt x="10688" y="15341"/>
                </a:cubicBezTo>
                <a:cubicBezTo>
                  <a:pt x="11201" y="14388"/>
                  <a:pt x="11641" y="13435"/>
                  <a:pt x="12081" y="12445"/>
                </a:cubicBezTo>
                <a:cubicBezTo>
                  <a:pt x="12520" y="11492"/>
                  <a:pt x="12887" y="10465"/>
                  <a:pt x="13254" y="9439"/>
                </a:cubicBezTo>
                <a:cubicBezTo>
                  <a:pt x="13584" y="8413"/>
                  <a:pt x="13877" y="7386"/>
                  <a:pt x="14133" y="6323"/>
                </a:cubicBezTo>
                <a:cubicBezTo>
                  <a:pt x="14353" y="5297"/>
                  <a:pt x="14573" y="4234"/>
                  <a:pt x="14720" y="3171"/>
                </a:cubicBezTo>
                <a:lnTo>
                  <a:pt x="14793" y="2767"/>
                </a:lnTo>
                <a:cubicBezTo>
                  <a:pt x="14793" y="2667"/>
                  <a:pt x="14716" y="2610"/>
                  <a:pt x="14640" y="2610"/>
                </a:cubicBezTo>
                <a:cubicBezTo>
                  <a:pt x="14578" y="2610"/>
                  <a:pt x="14516" y="2648"/>
                  <a:pt x="14500" y="2731"/>
                </a:cubicBezTo>
                <a:lnTo>
                  <a:pt x="14463" y="3097"/>
                </a:lnTo>
                <a:cubicBezTo>
                  <a:pt x="14427" y="3134"/>
                  <a:pt x="14390" y="3134"/>
                  <a:pt x="14390" y="3171"/>
                </a:cubicBezTo>
                <a:cubicBezTo>
                  <a:pt x="13290" y="4930"/>
                  <a:pt x="12337" y="6763"/>
                  <a:pt x="11494" y="8669"/>
                </a:cubicBezTo>
                <a:cubicBezTo>
                  <a:pt x="10688" y="10575"/>
                  <a:pt x="9991" y="12518"/>
                  <a:pt x="9441" y="14498"/>
                </a:cubicBezTo>
                <a:cubicBezTo>
                  <a:pt x="9148" y="15634"/>
                  <a:pt x="8891" y="16734"/>
                  <a:pt x="8671" y="17870"/>
                </a:cubicBezTo>
                <a:cubicBezTo>
                  <a:pt x="8671" y="17907"/>
                  <a:pt x="8671" y="17980"/>
                  <a:pt x="8708" y="17980"/>
                </a:cubicBezTo>
                <a:cubicBezTo>
                  <a:pt x="5959" y="19300"/>
                  <a:pt x="3356" y="20876"/>
                  <a:pt x="936" y="22709"/>
                </a:cubicBezTo>
                <a:cubicBezTo>
                  <a:pt x="643" y="22929"/>
                  <a:pt x="350" y="23186"/>
                  <a:pt x="57" y="23406"/>
                </a:cubicBezTo>
                <a:cubicBezTo>
                  <a:pt x="0" y="23462"/>
                  <a:pt x="52" y="23540"/>
                  <a:pt x="112" y="23540"/>
                </a:cubicBezTo>
                <a:cubicBezTo>
                  <a:pt x="131" y="23540"/>
                  <a:pt x="150" y="23533"/>
                  <a:pt x="167" y="23516"/>
                </a:cubicBezTo>
                <a:cubicBezTo>
                  <a:pt x="2696" y="21573"/>
                  <a:pt x="5409" y="19887"/>
                  <a:pt x="8268" y="18494"/>
                </a:cubicBezTo>
                <a:cubicBezTo>
                  <a:pt x="8928" y="18164"/>
                  <a:pt x="9588" y="17870"/>
                  <a:pt x="10248" y="17540"/>
                </a:cubicBezTo>
                <a:cubicBezTo>
                  <a:pt x="10248" y="17577"/>
                  <a:pt x="10284" y="17577"/>
                  <a:pt x="10321" y="17577"/>
                </a:cubicBezTo>
                <a:cubicBezTo>
                  <a:pt x="11531" y="18127"/>
                  <a:pt x="12777" y="18567"/>
                  <a:pt x="14023" y="18970"/>
                </a:cubicBezTo>
                <a:cubicBezTo>
                  <a:pt x="15343" y="19373"/>
                  <a:pt x="16663" y="19703"/>
                  <a:pt x="17982" y="20033"/>
                </a:cubicBezTo>
                <a:cubicBezTo>
                  <a:pt x="19339" y="20326"/>
                  <a:pt x="20659" y="20583"/>
                  <a:pt x="22015" y="20803"/>
                </a:cubicBezTo>
                <a:cubicBezTo>
                  <a:pt x="23371" y="21060"/>
                  <a:pt x="24764" y="21280"/>
                  <a:pt x="26121" y="21500"/>
                </a:cubicBezTo>
                <a:cubicBezTo>
                  <a:pt x="27514" y="21646"/>
                  <a:pt x="28870" y="21939"/>
                  <a:pt x="30226" y="22306"/>
                </a:cubicBezTo>
                <a:cubicBezTo>
                  <a:pt x="30373" y="22379"/>
                  <a:pt x="30556" y="22416"/>
                  <a:pt x="30703" y="22489"/>
                </a:cubicBezTo>
                <a:cubicBezTo>
                  <a:pt x="30721" y="22498"/>
                  <a:pt x="30738" y="22502"/>
                  <a:pt x="30755" y="22502"/>
                </a:cubicBezTo>
                <a:cubicBezTo>
                  <a:pt x="30873" y="22502"/>
                  <a:pt x="30941" y="22297"/>
                  <a:pt x="30813" y="22233"/>
                </a:cubicBezTo>
                <a:cubicBezTo>
                  <a:pt x="29530" y="21683"/>
                  <a:pt x="28247" y="21133"/>
                  <a:pt x="26927" y="20693"/>
                </a:cubicBezTo>
                <a:cubicBezTo>
                  <a:pt x="25607" y="20217"/>
                  <a:pt x="24288" y="19777"/>
                  <a:pt x="22968" y="19373"/>
                </a:cubicBezTo>
                <a:cubicBezTo>
                  <a:pt x="21612" y="18970"/>
                  <a:pt x="20292" y="18567"/>
                  <a:pt x="18936" y="18200"/>
                </a:cubicBezTo>
                <a:cubicBezTo>
                  <a:pt x="17579" y="17797"/>
                  <a:pt x="16223" y="17467"/>
                  <a:pt x="14830" y="17247"/>
                </a:cubicBezTo>
                <a:cubicBezTo>
                  <a:pt x="14230" y="17150"/>
                  <a:pt x="13629" y="17103"/>
                  <a:pt x="13029" y="17103"/>
                </a:cubicBezTo>
                <a:cubicBezTo>
                  <a:pt x="12273" y="17103"/>
                  <a:pt x="11517" y="17177"/>
                  <a:pt x="10761" y="17321"/>
                </a:cubicBezTo>
                <a:lnTo>
                  <a:pt x="10651" y="17357"/>
                </a:lnTo>
                <a:cubicBezTo>
                  <a:pt x="11384" y="16991"/>
                  <a:pt x="12154" y="16624"/>
                  <a:pt x="12924" y="16294"/>
                </a:cubicBezTo>
                <a:lnTo>
                  <a:pt x="12924" y="16294"/>
                </a:lnTo>
                <a:lnTo>
                  <a:pt x="12850" y="16404"/>
                </a:lnTo>
                <a:cubicBezTo>
                  <a:pt x="12850" y="16430"/>
                  <a:pt x="12869" y="16456"/>
                  <a:pt x="12892" y="16456"/>
                </a:cubicBezTo>
                <a:cubicBezTo>
                  <a:pt x="12902" y="16456"/>
                  <a:pt x="12913" y="16451"/>
                  <a:pt x="12924" y="16441"/>
                </a:cubicBezTo>
                <a:cubicBezTo>
                  <a:pt x="12997" y="16404"/>
                  <a:pt x="13070" y="16331"/>
                  <a:pt x="13144" y="16257"/>
                </a:cubicBezTo>
                <a:cubicBezTo>
                  <a:pt x="13180" y="16257"/>
                  <a:pt x="13254" y="16221"/>
                  <a:pt x="13254" y="16184"/>
                </a:cubicBezTo>
                <a:cubicBezTo>
                  <a:pt x="14023" y="15818"/>
                  <a:pt x="14830" y="15488"/>
                  <a:pt x="15636" y="15158"/>
                </a:cubicBezTo>
                <a:cubicBezTo>
                  <a:pt x="16993" y="15634"/>
                  <a:pt x="18312" y="16074"/>
                  <a:pt x="19669" y="16477"/>
                </a:cubicBezTo>
                <a:cubicBezTo>
                  <a:pt x="20988" y="16917"/>
                  <a:pt x="22491" y="17357"/>
                  <a:pt x="23848" y="17797"/>
                </a:cubicBezTo>
                <a:cubicBezTo>
                  <a:pt x="25241" y="18200"/>
                  <a:pt x="26670" y="18604"/>
                  <a:pt x="28100" y="18970"/>
                </a:cubicBezTo>
                <a:cubicBezTo>
                  <a:pt x="29493" y="19337"/>
                  <a:pt x="30923" y="19667"/>
                  <a:pt x="32352" y="19923"/>
                </a:cubicBezTo>
                <a:cubicBezTo>
                  <a:pt x="33782" y="20217"/>
                  <a:pt x="35248" y="20473"/>
                  <a:pt x="36678" y="20656"/>
                </a:cubicBezTo>
                <a:lnTo>
                  <a:pt x="37228" y="20693"/>
                </a:lnTo>
                <a:cubicBezTo>
                  <a:pt x="37375" y="20693"/>
                  <a:pt x="37375" y="20473"/>
                  <a:pt x="37265" y="20436"/>
                </a:cubicBezTo>
                <a:cubicBezTo>
                  <a:pt x="35872" y="19923"/>
                  <a:pt x="34442" y="19447"/>
                  <a:pt x="33049" y="18970"/>
                </a:cubicBezTo>
                <a:cubicBezTo>
                  <a:pt x="31619" y="18494"/>
                  <a:pt x="30226" y="18054"/>
                  <a:pt x="28797" y="17614"/>
                </a:cubicBezTo>
                <a:cubicBezTo>
                  <a:pt x="27367" y="17211"/>
                  <a:pt x="25901" y="16807"/>
                  <a:pt x="24471" y="16441"/>
                </a:cubicBezTo>
                <a:cubicBezTo>
                  <a:pt x="23041" y="16038"/>
                  <a:pt x="21575" y="15708"/>
                  <a:pt x="20145" y="15378"/>
                </a:cubicBezTo>
                <a:cubicBezTo>
                  <a:pt x="18826" y="15048"/>
                  <a:pt x="17506" y="14901"/>
                  <a:pt x="16186" y="14901"/>
                </a:cubicBezTo>
                <a:lnTo>
                  <a:pt x="17139" y="14535"/>
                </a:lnTo>
                <a:cubicBezTo>
                  <a:pt x="17873" y="14241"/>
                  <a:pt x="18569" y="13985"/>
                  <a:pt x="19302" y="13691"/>
                </a:cubicBezTo>
                <a:lnTo>
                  <a:pt x="19522" y="13655"/>
                </a:lnTo>
                <a:cubicBezTo>
                  <a:pt x="20952" y="14241"/>
                  <a:pt x="22418" y="14754"/>
                  <a:pt x="23921" y="15194"/>
                </a:cubicBezTo>
                <a:cubicBezTo>
                  <a:pt x="25424" y="15634"/>
                  <a:pt x="26927" y="16001"/>
                  <a:pt x="28430" y="16294"/>
                </a:cubicBezTo>
                <a:cubicBezTo>
                  <a:pt x="29970" y="16587"/>
                  <a:pt x="31509" y="16844"/>
                  <a:pt x="33012" y="17027"/>
                </a:cubicBezTo>
                <a:cubicBezTo>
                  <a:pt x="34552" y="17211"/>
                  <a:pt x="36128" y="17321"/>
                  <a:pt x="37705" y="17394"/>
                </a:cubicBezTo>
                <a:cubicBezTo>
                  <a:pt x="38832" y="17448"/>
                  <a:pt x="39978" y="17482"/>
                  <a:pt x="41116" y="17482"/>
                </a:cubicBezTo>
                <a:cubicBezTo>
                  <a:pt x="41532" y="17482"/>
                  <a:pt x="41948" y="17477"/>
                  <a:pt x="42360" y="17467"/>
                </a:cubicBezTo>
                <a:lnTo>
                  <a:pt x="42947" y="17467"/>
                </a:lnTo>
                <a:cubicBezTo>
                  <a:pt x="43057" y="17467"/>
                  <a:pt x="43093" y="17284"/>
                  <a:pt x="42947" y="17211"/>
                </a:cubicBezTo>
                <a:cubicBezTo>
                  <a:pt x="41444" y="16734"/>
                  <a:pt x="39904" y="16294"/>
                  <a:pt x="38364" y="15891"/>
                </a:cubicBezTo>
                <a:cubicBezTo>
                  <a:pt x="36861" y="15488"/>
                  <a:pt x="35285" y="15121"/>
                  <a:pt x="33709" y="14791"/>
                </a:cubicBezTo>
                <a:cubicBezTo>
                  <a:pt x="32169" y="14498"/>
                  <a:pt x="30593" y="14241"/>
                  <a:pt x="29017" y="13985"/>
                </a:cubicBezTo>
                <a:cubicBezTo>
                  <a:pt x="27440" y="13765"/>
                  <a:pt x="25864" y="13545"/>
                  <a:pt x="24288" y="13398"/>
                </a:cubicBezTo>
                <a:cubicBezTo>
                  <a:pt x="23591" y="13325"/>
                  <a:pt x="22885" y="13288"/>
                  <a:pt x="22180" y="13288"/>
                </a:cubicBezTo>
                <a:cubicBezTo>
                  <a:pt x="21474" y="13288"/>
                  <a:pt x="20768" y="13325"/>
                  <a:pt x="20072" y="13398"/>
                </a:cubicBezTo>
                <a:cubicBezTo>
                  <a:pt x="20915" y="13105"/>
                  <a:pt x="21758" y="12812"/>
                  <a:pt x="22601" y="12518"/>
                </a:cubicBezTo>
                <a:cubicBezTo>
                  <a:pt x="23974" y="12659"/>
                  <a:pt x="25347" y="12726"/>
                  <a:pt x="26720" y="12726"/>
                </a:cubicBezTo>
                <a:cubicBezTo>
                  <a:pt x="28573" y="12726"/>
                  <a:pt x="30426" y="12603"/>
                  <a:pt x="32279" y="12372"/>
                </a:cubicBezTo>
                <a:cubicBezTo>
                  <a:pt x="35505" y="11932"/>
                  <a:pt x="38658" y="11125"/>
                  <a:pt x="41700" y="9989"/>
                </a:cubicBezTo>
                <a:cubicBezTo>
                  <a:pt x="43423" y="9366"/>
                  <a:pt x="45073" y="8596"/>
                  <a:pt x="46686" y="7753"/>
                </a:cubicBezTo>
                <a:cubicBezTo>
                  <a:pt x="46796" y="7716"/>
                  <a:pt x="46759" y="7533"/>
                  <a:pt x="46649" y="7496"/>
                </a:cubicBezTo>
                <a:cubicBezTo>
                  <a:pt x="43387" y="7679"/>
                  <a:pt x="40161" y="8046"/>
                  <a:pt x="36935" y="8596"/>
                </a:cubicBezTo>
                <a:cubicBezTo>
                  <a:pt x="33709" y="9146"/>
                  <a:pt x="30520" y="9879"/>
                  <a:pt x="27367" y="10759"/>
                </a:cubicBezTo>
                <a:cubicBezTo>
                  <a:pt x="26084" y="11125"/>
                  <a:pt x="24801" y="11529"/>
                  <a:pt x="23518" y="11968"/>
                </a:cubicBezTo>
                <a:cubicBezTo>
                  <a:pt x="24251" y="11565"/>
                  <a:pt x="24911" y="11162"/>
                  <a:pt x="25607" y="10722"/>
                </a:cubicBezTo>
                <a:cubicBezTo>
                  <a:pt x="26524" y="10062"/>
                  <a:pt x="27367" y="9366"/>
                  <a:pt x="28173" y="8596"/>
                </a:cubicBezTo>
                <a:cubicBezTo>
                  <a:pt x="28980" y="7789"/>
                  <a:pt x="29713" y="6946"/>
                  <a:pt x="30373" y="6067"/>
                </a:cubicBezTo>
                <a:cubicBezTo>
                  <a:pt x="30703" y="5590"/>
                  <a:pt x="31033" y="5150"/>
                  <a:pt x="31289" y="4674"/>
                </a:cubicBezTo>
                <a:cubicBezTo>
                  <a:pt x="31583" y="4234"/>
                  <a:pt x="31876" y="3720"/>
                  <a:pt x="32133" y="3244"/>
                </a:cubicBezTo>
                <a:cubicBezTo>
                  <a:pt x="32609" y="2217"/>
                  <a:pt x="33269" y="1264"/>
                  <a:pt x="34039" y="495"/>
                </a:cubicBezTo>
                <a:lnTo>
                  <a:pt x="34369" y="201"/>
                </a:lnTo>
                <a:cubicBezTo>
                  <a:pt x="34461" y="140"/>
                  <a:pt x="34373" y="1"/>
                  <a:pt x="3427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8"/>
          <p:cNvSpPr/>
          <p:nvPr/>
        </p:nvSpPr>
        <p:spPr>
          <a:xfrm rot="-6937796">
            <a:off x="2401240" y="2491029"/>
            <a:ext cx="1725027" cy="1024252"/>
          </a:xfrm>
          <a:custGeom>
            <a:avLst/>
            <a:gdLst/>
            <a:ahLst/>
            <a:cxnLst/>
            <a:rect l="l" t="t" r="r" b="b"/>
            <a:pathLst>
              <a:path w="52789" h="31344" extrusionOk="0">
                <a:moveTo>
                  <a:pt x="1" y="1"/>
                </a:moveTo>
                <a:lnTo>
                  <a:pt x="1" y="18587"/>
                </a:lnTo>
                <a:cubicBezTo>
                  <a:pt x="5866" y="19393"/>
                  <a:pt x="11621" y="21043"/>
                  <a:pt x="16680" y="24122"/>
                </a:cubicBezTo>
                <a:cubicBezTo>
                  <a:pt x="19759" y="25991"/>
                  <a:pt x="22509" y="28448"/>
                  <a:pt x="24671" y="31344"/>
                </a:cubicBezTo>
                <a:lnTo>
                  <a:pt x="52788" y="31344"/>
                </a:lnTo>
                <a:cubicBezTo>
                  <a:pt x="47546" y="20786"/>
                  <a:pt x="36915" y="13418"/>
                  <a:pt x="26138" y="8249"/>
                </a:cubicBezTo>
                <a:cubicBezTo>
                  <a:pt x="23498" y="6966"/>
                  <a:pt x="20786" y="5830"/>
                  <a:pt x="18073" y="4767"/>
                </a:cubicBezTo>
                <a:cubicBezTo>
                  <a:pt x="13234" y="2897"/>
                  <a:pt x="8249" y="1467"/>
                  <a:pt x="3153" y="588"/>
                </a:cubicBezTo>
                <a:cubicBezTo>
                  <a:pt x="2163" y="404"/>
                  <a:pt x="1100" y="18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8"/>
          <p:cNvSpPr/>
          <p:nvPr/>
        </p:nvSpPr>
        <p:spPr>
          <a:xfrm rot="-7199953" flipH="1">
            <a:off x="1587922" y="687176"/>
            <a:ext cx="6626073" cy="5034714"/>
          </a:xfrm>
          <a:custGeom>
            <a:avLst/>
            <a:gdLst/>
            <a:ahLst/>
            <a:cxnLst/>
            <a:rect l="l" t="t" r="r" b="b"/>
            <a:pathLst>
              <a:path w="74161" h="54326" extrusionOk="0">
                <a:moveTo>
                  <a:pt x="27432" y="1"/>
                </a:moveTo>
                <a:cubicBezTo>
                  <a:pt x="26716" y="1"/>
                  <a:pt x="26003" y="58"/>
                  <a:pt x="25295" y="191"/>
                </a:cubicBezTo>
                <a:cubicBezTo>
                  <a:pt x="20603" y="1035"/>
                  <a:pt x="17157" y="4994"/>
                  <a:pt x="14371" y="8879"/>
                </a:cubicBezTo>
                <a:cubicBezTo>
                  <a:pt x="13198" y="10566"/>
                  <a:pt x="12025" y="12252"/>
                  <a:pt x="10925" y="13975"/>
                </a:cubicBezTo>
                <a:cubicBezTo>
                  <a:pt x="10302" y="14965"/>
                  <a:pt x="9789" y="16101"/>
                  <a:pt x="9019" y="16981"/>
                </a:cubicBezTo>
                <a:cubicBezTo>
                  <a:pt x="8579" y="17457"/>
                  <a:pt x="8139" y="18007"/>
                  <a:pt x="7809" y="18594"/>
                </a:cubicBezTo>
                <a:cubicBezTo>
                  <a:pt x="6929" y="19950"/>
                  <a:pt x="6123" y="21380"/>
                  <a:pt x="5390" y="22809"/>
                </a:cubicBezTo>
                <a:cubicBezTo>
                  <a:pt x="3923" y="25705"/>
                  <a:pt x="2714" y="28711"/>
                  <a:pt x="1797" y="31827"/>
                </a:cubicBezTo>
                <a:cubicBezTo>
                  <a:pt x="661" y="35603"/>
                  <a:pt x="1" y="40002"/>
                  <a:pt x="2237" y="43265"/>
                </a:cubicBezTo>
                <a:cubicBezTo>
                  <a:pt x="3154" y="44474"/>
                  <a:pt x="4253" y="45501"/>
                  <a:pt x="5536" y="46271"/>
                </a:cubicBezTo>
                <a:cubicBezTo>
                  <a:pt x="11805" y="50523"/>
                  <a:pt x="19430" y="52246"/>
                  <a:pt x="26945" y="53236"/>
                </a:cubicBezTo>
                <a:cubicBezTo>
                  <a:pt x="32638" y="53963"/>
                  <a:pt x="38362" y="54325"/>
                  <a:pt x="44080" y="54325"/>
                </a:cubicBezTo>
                <a:cubicBezTo>
                  <a:pt x="53642" y="54325"/>
                  <a:pt x="63188" y="53311"/>
                  <a:pt x="72547" y="51293"/>
                </a:cubicBezTo>
                <a:cubicBezTo>
                  <a:pt x="73097" y="51183"/>
                  <a:pt x="73610" y="51036"/>
                  <a:pt x="74160" y="50926"/>
                </a:cubicBezTo>
                <a:lnTo>
                  <a:pt x="74160" y="4187"/>
                </a:lnTo>
                <a:lnTo>
                  <a:pt x="74014" y="4260"/>
                </a:lnTo>
                <a:cubicBezTo>
                  <a:pt x="73794" y="4407"/>
                  <a:pt x="73574" y="4517"/>
                  <a:pt x="73354" y="4627"/>
                </a:cubicBezTo>
                <a:cubicBezTo>
                  <a:pt x="71778" y="5360"/>
                  <a:pt x="69871" y="5434"/>
                  <a:pt x="68185" y="5580"/>
                </a:cubicBezTo>
                <a:cubicBezTo>
                  <a:pt x="66956" y="5667"/>
                  <a:pt x="65727" y="5708"/>
                  <a:pt x="64500" y="5708"/>
                </a:cubicBezTo>
                <a:cubicBezTo>
                  <a:pt x="62617" y="5708"/>
                  <a:pt x="60739" y="5611"/>
                  <a:pt x="58874" y="5434"/>
                </a:cubicBezTo>
                <a:cubicBezTo>
                  <a:pt x="50736" y="4700"/>
                  <a:pt x="42634" y="3344"/>
                  <a:pt x="34716" y="1291"/>
                </a:cubicBezTo>
                <a:cubicBezTo>
                  <a:pt x="32336" y="668"/>
                  <a:pt x="29868" y="1"/>
                  <a:pt x="27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8"/>
          <p:cNvSpPr/>
          <p:nvPr/>
        </p:nvSpPr>
        <p:spPr>
          <a:xfrm rot="-700138" flipH="1">
            <a:off x="4884086" y="4264354"/>
            <a:ext cx="4560146" cy="1325564"/>
          </a:xfrm>
          <a:custGeom>
            <a:avLst/>
            <a:gdLst/>
            <a:ahLst/>
            <a:cxnLst/>
            <a:rect l="l" t="t" r="r" b="b"/>
            <a:pathLst>
              <a:path w="85085" h="35856" extrusionOk="0">
                <a:moveTo>
                  <a:pt x="21963" y="0"/>
                </a:moveTo>
                <a:cubicBezTo>
                  <a:pt x="20489" y="0"/>
                  <a:pt x="19021" y="128"/>
                  <a:pt x="17560" y="444"/>
                </a:cubicBezTo>
                <a:cubicBezTo>
                  <a:pt x="11658" y="1763"/>
                  <a:pt x="6819" y="5942"/>
                  <a:pt x="3007" y="10671"/>
                </a:cubicBezTo>
                <a:cubicBezTo>
                  <a:pt x="1980" y="11954"/>
                  <a:pt x="954" y="13311"/>
                  <a:pt x="1" y="14704"/>
                </a:cubicBezTo>
                <a:lnTo>
                  <a:pt x="1" y="35855"/>
                </a:lnTo>
                <a:lnTo>
                  <a:pt x="85084" y="35855"/>
                </a:lnTo>
                <a:lnTo>
                  <a:pt x="85084" y="13494"/>
                </a:lnTo>
                <a:cubicBezTo>
                  <a:pt x="81602" y="11111"/>
                  <a:pt x="77973" y="8948"/>
                  <a:pt x="74233" y="7079"/>
                </a:cubicBezTo>
                <a:cubicBezTo>
                  <a:pt x="69285" y="4476"/>
                  <a:pt x="64152" y="1947"/>
                  <a:pt x="58617" y="1323"/>
                </a:cubicBezTo>
                <a:cubicBezTo>
                  <a:pt x="57606" y="1211"/>
                  <a:pt x="56597" y="1165"/>
                  <a:pt x="55588" y="1165"/>
                </a:cubicBezTo>
                <a:cubicBezTo>
                  <a:pt x="50695" y="1165"/>
                  <a:pt x="45815" y="2258"/>
                  <a:pt x="40893" y="2258"/>
                </a:cubicBezTo>
                <a:cubicBezTo>
                  <a:pt x="40533" y="2258"/>
                  <a:pt x="40172" y="2252"/>
                  <a:pt x="39811" y="2240"/>
                </a:cubicBezTo>
                <a:cubicBezTo>
                  <a:pt x="33831" y="2035"/>
                  <a:pt x="27850" y="0"/>
                  <a:pt x="219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8"/>
          <p:cNvSpPr/>
          <p:nvPr/>
        </p:nvSpPr>
        <p:spPr>
          <a:xfrm rot="700138">
            <a:off x="-981614" y="4287759"/>
            <a:ext cx="4560146" cy="1325564"/>
          </a:xfrm>
          <a:custGeom>
            <a:avLst/>
            <a:gdLst/>
            <a:ahLst/>
            <a:cxnLst/>
            <a:rect l="l" t="t" r="r" b="b"/>
            <a:pathLst>
              <a:path w="85085" h="35856" extrusionOk="0">
                <a:moveTo>
                  <a:pt x="21963" y="0"/>
                </a:moveTo>
                <a:cubicBezTo>
                  <a:pt x="20489" y="0"/>
                  <a:pt x="19021" y="128"/>
                  <a:pt x="17560" y="444"/>
                </a:cubicBezTo>
                <a:cubicBezTo>
                  <a:pt x="11658" y="1763"/>
                  <a:pt x="6819" y="5942"/>
                  <a:pt x="3007" y="10671"/>
                </a:cubicBezTo>
                <a:cubicBezTo>
                  <a:pt x="1980" y="11954"/>
                  <a:pt x="954" y="13311"/>
                  <a:pt x="1" y="14704"/>
                </a:cubicBezTo>
                <a:lnTo>
                  <a:pt x="1" y="35855"/>
                </a:lnTo>
                <a:lnTo>
                  <a:pt x="85084" y="35855"/>
                </a:lnTo>
                <a:lnTo>
                  <a:pt x="85084" y="13494"/>
                </a:lnTo>
                <a:cubicBezTo>
                  <a:pt x="81602" y="11111"/>
                  <a:pt x="77973" y="8948"/>
                  <a:pt x="74233" y="7079"/>
                </a:cubicBezTo>
                <a:cubicBezTo>
                  <a:pt x="69285" y="4476"/>
                  <a:pt x="64152" y="1947"/>
                  <a:pt x="58617" y="1323"/>
                </a:cubicBezTo>
                <a:cubicBezTo>
                  <a:pt x="57606" y="1211"/>
                  <a:pt x="56597" y="1165"/>
                  <a:pt x="55588" y="1165"/>
                </a:cubicBezTo>
                <a:cubicBezTo>
                  <a:pt x="50695" y="1165"/>
                  <a:pt x="45815" y="2258"/>
                  <a:pt x="40893" y="2258"/>
                </a:cubicBezTo>
                <a:cubicBezTo>
                  <a:pt x="40533" y="2258"/>
                  <a:pt x="40172" y="2252"/>
                  <a:pt x="39811" y="2240"/>
                </a:cubicBezTo>
                <a:cubicBezTo>
                  <a:pt x="33831" y="2035"/>
                  <a:pt x="27850" y="0"/>
                  <a:pt x="219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9" name="Google Shape;1389;p38"/>
          <p:cNvGrpSpPr/>
          <p:nvPr/>
        </p:nvGrpSpPr>
        <p:grpSpPr>
          <a:xfrm rot="2700000" flipH="1">
            <a:off x="403703" y="2982265"/>
            <a:ext cx="745368" cy="1353212"/>
            <a:chOff x="4614150" y="3299838"/>
            <a:chExt cx="745375" cy="1353225"/>
          </a:xfrm>
        </p:grpSpPr>
        <p:sp>
          <p:nvSpPr>
            <p:cNvPr id="1390" name="Google Shape;1390;p38"/>
            <p:cNvSpPr/>
            <p:nvPr/>
          </p:nvSpPr>
          <p:spPr>
            <a:xfrm>
              <a:off x="4614150" y="3299838"/>
              <a:ext cx="392375" cy="1353225"/>
            </a:xfrm>
            <a:custGeom>
              <a:avLst/>
              <a:gdLst/>
              <a:ahLst/>
              <a:cxnLst/>
              <a:rect l="l" t="t" r="r" b="b"/>
              <a:pathLst>
                <a:path w="15695" h="54129" extrusionOk="0">
                  <a:moveTo>
                    <a:pt x="14358" y="2801"/>
                  </a:moveTo>
                  <a:lnTo>
                    <a:pt x="14358" y="2801"/>
                  </a:lnTo>
                  <a:cubicBezTo>
                    <a:pt x="14462" y="5734"/>
                    <a:pt x="14554" y="8661"/>
                    <a:pt x="14668" y="11566"/>
                  </a:cubicBezTo>
                  <a:cubicBezTo>
                    <a:pt x="14741" y="13473"/>
                    <a:pt x="14814" y="15379"/>
                    <a:pt x="14888" y="17285"/>
                  </a:cubicBezTo>
                  <a:cubicBezTo>
                    <a:pt x="14961" y="19118"/>
                    <a:pt x="15071" y="20951"/>
                    <a:pt x="15071" y="22784"/>
                  </a:cubicBezTo>
                  <a:cubicBezTo>
                    <a:pt x="15071" y="23673"/>
                    <a:pt x="14972" y="24562"/>
                    <a:pt x="14779" y="25434"/>
                  </a:cubicBezTo>
                  <a:lnTo>
                    <a:pt x="14779" y="25434"/>
                  </a:lnTo>
                  <a:cubicBezTo>
                    <a:pt x="14239" y="22643"/>
                    <a:pt x="13853" y="19829"/>
                    <a:pt x="13678" y="16992"/>
                  </a:cubicBezTo>
                  <a:cubicBezTo>
                    <a:pt x="13458" y="13436"/>
                    <a:pt x="13531" y="9843"/>
                    <a:pt x="13898" y="6324"/>
                  </a:cubicBezTo>
                  <a:cubicBezTo>
                    <a:pt x="14006" y="5140"/>
                    <a:pt x="14164" y="3968"/>
                    <a:pt x="14358" y="2801"/>
                  </a:cubicBezTo>
                  <a:close/>
                  <a:moveTo>
                    <a:pt x="14512" y="0"/>
                  </a:moveTo>
                  <a:cubicBezTo>
                    <a:pt x="14401" y="0"/>
                    <a:pt x="14296" y="61"/>
                    <a:pt x="14264" y="202"/>
                  </a:cubicBezTo>
                  <a:cubicBezTo>
                    <a:pt x="13568" y="3758"/>
                    <a:pt x="13165" y="7351"/>
                    <a:pt x="13055" y="10980"/>
                  </a:cubicBezTo>
                  <a:cubicBezTo>
                    <a:pt x="12945" y="14572"/>
                    <a:pt x="13128" y="18165"/>
                    <a:pt x="13605" y="21721"/>
                  </a:cubicBezTo>
                  <a:cubicBezTo>
                    <a:pt x="13815" y="23370"/>
                    <a:pt x="14098" y="24995"/>
                    <a:pt x="14455" y="26616"/>
                  </a:cubicBezTo>
                  <a:lnTo>
                    <a:pt x="14455" y="26616"/>
                  </a:lnTo>
                  <a:cubicBezTo>
                    <a:pt x="14298" y="27095"/>
                    <a:pt x="14112" y="27566"/>
                    <a:pt x="13898" y="28026"/>
                  </a:cubicBezTo>
                  <a:cubicBezTo>
                    <a:pt x="13165" y="29639"/>
                    <a:pt x="12248" y="31178"/>
                    <a:pt x="11405" y="32755"/>
                  </a:cubicBezTo>
                  <a:cubicBezTo>
                    <a:pt x="9609" y="36054"/>
                    <a:pt x="7813" y="39390"/>
                    <a:pt x="6016" y="42689"/>
                  </a:cubicBezTo>
                  <a:cubicBezTo>
                    <a:pt x="4037" y="46428"/>
                    <a:pt x="2021" y="50131"/>
                    <a:pt x="78" y="53870"/>
                  </a:cubicBezTo>
                  <a:cubicBezTo>
                    <a:pt x="0" y="53999"/>
                    <a:pt x="106" y="54129"/>
                    <a:pt x="213" y="54129"/>
                  </a:cubicBezTo>
                  <a:cubicBezTo>
                    <a:pt x="257" y="54129"/>
                    <a:pt x="302" y="54107"/>
                    <a:pt x="334" y="54053"/>
                  </a:cubicBezTo>
                  <a:cubicBezTo>
                    <a:pt x="4074" y="47418"/>
                    <a:pt x="7703" y="40746"/>
                    <a:pt x="11368" y="34074"/>
                  </a:cubicBezTo>
                  <a:cubicBezTo>
                    <a:pt x="12248" y="32461"/>
                    <a:pt x="13165" y="30848"/>
                    <a:pt x="14008" y="29199"/>
                  </a:cubicBezTo>
                  <a:cubicBezTo>
                    <a:pt x="14266" y="28705"/>
                    <a:pt x="14499" y="28200"/>
                    <a:pt x="14702" y="27686"/>
                  </a:cubicBezTo>
                  <a:lnTo>
                    <a:pt x="14702" y="27686"/>
                  </a:lnTo>
                  <a:cubicBezTo>
                    <a:pt x="14703" y="27690"/>
                    <a:pt x="14704" y="27693"/>
                    <a:pt x="14704" y="27696"/>
                  </a:cubicBezTo>
                  <a:cubicBezTo>
                    <a:pt x="14748" y="27826"/>
                    <a:pt x="14848" y="27882"/>
                    <a:pt x="14949" y="27882"/>
                  </a:cubicBezTo>
                  <a:cubicBezTo>
                    <a:pt x="15104" y="27882"/>
                    <a:pt x="15262" y="27749"/>
                    <a:pt x="15218" y="27549"/>
                  </a:cubicBezTo>
                  <a:cubicBezTo>
                    <a:pt x="15158" y="27278"/>
                    <a:pt x="15099" y="27007"/>
                    <a:pt x="15042" y="26736"/>
                  </a:cubicBezTo>
                  <a:lnTo>
                    <a:pt x="15042" y="26736"/>
                  </a:lnTo>
                  <a:cubicBezTo>
                    <a:pt x="15294" y="25946"/>
                    <a:pt x="15478" y="25139"/>
                    <a:pt x="15584" y="24323"/>
                  </a:cubicBezTo>
                  <a:cubicBezTo>
                    <a:pt x="15694" y="22490"/>
                    <a:pt x="15694" y="20621"/>
                    <a:pt x="15548" y="18788"/>
                  </a:cubicBezTo>
                  <a:lnTo>
                    <a:pt x="15328" y="13069"/>
                  </a:lnTo>
                  <a:lnTo>
                    <a:pt x="14814" y="276"/>
                  </a:lnTo>
                  <a:cubicBezTo>
                    <a:pt x="14814" y="108"/>
                    <a:pt x="14659" y="0"/>
                    <a:pt x="14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8"/>
            <p:cNvSpPr/>
            <p:nvPr/>
          </p:nvSpPr>
          <p:spPr>
            <a:xfrm>
              <a:off x="4966375" y="3928438"/>
              <a:ext cx="105750" cy="68825"/>
            </a:xfrm>
            <a:custGeom>
              <a:avLst/>
              <a:gdLst/>
              <a:ahLst/>
              <a:cxnLst/>
              <a:rect l="l" t="t" r="r" b="b"/>
              <a:pathLst>
                <a:path w="4230" h="2753" extrusionOk="0">
                  <a:moveTo>
                    <a:pt x="2945" y="942"/>
                  </a:moveTo>
                  <a:cubicBezTo>
                    <a:pt x="2269" y="1517"/>
                    <a:pt x="1471" y="1952"/>
                    <a:pt x="606" y="2228"/>
                  </a:cubicBezTo>
                  <a:lnTo>
                    <a:pt x="606" y="2228"/>
                  </a:lnTo>
                  <a:cubicBezTo>
                    <a:pt x="1355" y="1737"/>
                    <a:pt x="2134" y="1308"/>
                    <a:pt x="2945" y="942"/>
                  </a:cubicBezTo>
                  <a:close/>
                  <a:moveTo>
                    <a:pt x="3975" y="1"/>
                  </a:moveTo>
                  <a:cubicBezTo>
                    <a:pt x="3946" y="1"/>
                    <a:pt x="3913" y="7"/>
                    <a:pt x="3878" y="23"/>
                  </a:cubicBezTo>
                  <a:cubicBezTo>
                    <a:pt x="2522" y="499"/>
                    <a:pt x="1275" y="1196"/>
                    <a:pt x="212" y="2149"/>
                  </a:cubicBezTo>
                  <a:cubicBezTo>
                    <a:pt x="135" y="2206"/>
                    <a:pt x="149" y="2294"/>
                    <a:pt x="201" y="2349"/>
                  </a:cubicBezTo>
                  <a:lnTo>
                    <a:pt x="201" y="2349"/>
                  </a:lnTo>
                  <a:cubicBezTo>
                    <a:pt x="0" y="2444"/>
                    <a:pt x="91" y="2753"/>
                    <a:pt x="304" y="2753"/>
                  </a:cubicBezTo>
                  <a:cubicBezTo>
                    <a:pt x="333" y="2753"/>
                    <a:pt x="363" y="2747"/>
                    <a:pt x="395" y="2735"/>
                  </a:cubicBezTo>
                  <a:cubicBezTo>
                    <a:pt x="1862" y="2405"/>
                    <a:pt x="3145" y="1599"/>
                    <a:pt x="4135" y="426"/>
                  </a:cubicBezTo>
                  <a:cubicBezTo>
                    <a:pt x="4229" y="268"/>
                    <a:pt x="4161" y="1"/>
                    <a:pt x="3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8"/>
            <p:cNvSpPr/>
            <p:nvPr/>
          </p:nvSpPr>
          <p:spPr>
            <a:xfrm>
              <a:off x="4885025" y="4000888"/>
              <a:ext cx="221825" cy="150500"/>
            </a:xfrm>
            <a:custGeom>
              <a:avLst/>
              <a:gdLst/>
              <a:ahLst/>
              <a:cxnLst/>
              <a:rect l="l" t="t" r="r" b="b"/>
              <a:pathLst>
                <a:path w="8873" h="6020" extrusionOk="0">
                  <a:moveTo>
                    <a:pt x="7560" y="967"/>
                  </a:moveTo>
                  <a:cubicBezTo>
                    <a:pt x="6722" y="1773"/>
                    <a:pt x="5775" y="2459"/>
                    <a:pt x="4749" y="3026"/>
                  </a:cubicBezTo>
                  <a:cubicBezTo>
                    <a:pt x="4057" y="3391"/>
                    <a:pt x="3329" y="3719"/>
                    <a:pt x="2600" y="3975"/>
                  </a:cubicBezTo>
                  <a:lnTo>
                    <a:pt x="2600" y="3975"/>
                  </a:lnTo>
                  <a:cubicBezTo>
                    <a:pt x="3110" y="3576"/>
                    <a:pt x="3655" y="3187"/>
                    <a:pt x="4199" y="2843"/>
                  </a:cubicBezTo>
                  <a:cubicBezTo>
                    <a:pt x="5261" y="2117"/>
                    <a:pt x="6386" y="1497"/>
                    <a:pt x="7560" y="967"/>
                  </a:cubicBezTo>
                  <a:close/>
                  <a:moveTo>
                    <a:pt x="8605" y="0"/>
                  </a:moveTo>
                  <a:cubicBezTo>
                    <a:pt x="8580" y="0"/>
                    <a:pt x="8553" y="6"/>
                    <a:pt x="8525" y="20"/>
                  </a:cubicBezTo>
                  <a:cubicBezTo>
                    <a:pt x="8490" y="35"/>
                    <a:pt x="8454" y="49"/>
                    <a:pt x="8419" y="64"/>
                  </a:cubicBezTo>
                  <a:lnTo>
                    <a:pt x="8419" y="64"/>
                  </a:lnTo>
                  <a:lnTo>
                    <a:pt x="8415" y="57"/>
                  </a:lnTo>
                  <a:cubicBezTo>
                    <a:pt x="8411" y="62"/>
                    <a:pt x="8407" y="66"/>
                    <a:pt x="8404" y="70"/>
                  </a:cubicBezTo>
                  <a:lnTo>
                    <a:pt x="8404" y="70"/>
                  </a:lnTo>
                  <a:cubicBezTo>
                    <a:pt x="6835" y="721"/>
                    <a:pt x="5337" y="1512"/>
                    <a:pt x="3979" y="2477"/>
                  </a:cubicBezTo>
                  <a:cubicBezTo>
                    <a:pt x="3283" y="2953"/>
                    <a:pt x="2586" y="3466"/>
                    <a:pt x="1963" y="4016"/>
                  </a:cubicBezTo>
                  <a:cubicBezTo>
                    <a:pt x="1846" y="4108"/>
                    <a:pt x="1731" y="4202"/>
                    <a:pt x="1619" y="4296"/>
                  </a:cubicBezTo>
                  <a:lnTo>
                    <a:pt x="1619" y="4296"/>
                  </a:lnTo>
                  <a:cubicBezTo>
                    <a:pt x="1201" y="4473"/>
                    <a:pt x="800" y="4697"/>
                    <a:pt x="424" y="4969"/>
                  </a:cubicBezTo>
                  <a:cubicBezTo>
                    <a:pt x="301" y="5092"/>
                    <a:pt x="375" y="5280"/>
                    <a:pt x="503" y="5347"/>
                  </a:cubicBezTo>
                  <a:lnTo>
                    <a:pt x="503" y="5347"/>
                  </a:lnTo>
                  <a:cubicBezTo>
                    <a:pt x="352" y="5508"/>
                    <a:pt x="203" y="5675"/>
                    <a:pt x="57" y="5849"/>
                  </a:cubicBezTo>
                  <a:cubicBezTo>
                    <a:pt x="0" y="5934"/>
                    <a:pt x="75" y="6019"/>
                    <a:pt x="163" y="6019"/>
                  </a:cubicBezTo>
                  <a:cubicBezTo>
                    <a:pt x="189" y="6019"/>
                    <a:pt x="215" y="6012"/>
                    <a:pt x="240" y="5996"/>
                  </a:cubicBezTo>
                  <a:cubicBezTo>
                    <a:pt x="615" y="5684"/>
                    <a:pt x="977" y="5360"/>
                    <a:pt x="1341" y="5038"/>
                  </a:cubicBezTo>
                  <a:lnTo>
                    <a:pt x="1341" y="5038"/>
                  </a:lnTo>
                  <a:cubicBezTo>
                    <a:pt x="1882" y="4793"/>
                    <a:pt x="2436" y="4578"/>
                    <a:pt x="2990" y="4419"/>
                  </a:cubicBezTo>
                  <a:cubicBezTo>
                    <a:pt x="5189" y="3576"/>
                    <a:pt x="7169" y="2220"/>
                    <a:pt x="8745" y="424"/>
                  </a:cubicBezTo>
                  <a:cubicBezTo>
                    <a:pt x="8873" y="296"/>
                    <a:pt x="8777" y="0"/>
                    <a:pt x="8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8"/>
            <p:cNvSpPr/>
            <p:nvPr/>
          </p:nvSpPr>
          <p:spPr>
            <a:xfrm>
              <a:off x="4826900" y="3820363"/>
              <a:ext cx="94175" cy="404475"/>
            </a:xfrm>
            <a:custGeom>
              <a:avLst/>
              <a:gdLst/>
              <a:ahLst/>
              <a:cxnLst/>
              <a:rect l="l" t="t" r="r" b="b"/>
              <a:pathLst>
                <a:path w="3767" h="16179" extrusionOk="0">
                  <a:moveTo>
                    <a:pt x="1818" y="1860"/>
                  </a:moveTo>
                  <a:cubicBezTo>
                    <a:pt x="2831" y="5239"/>
                    <a:pt x="2905" y="8838"/>
                    <a:pt x="2015" y="12300"/>
                  </a:cubicBezTo>
                  <a:cubicBezTo>
                    <a:pt x="1789" y="13270"/>
                    <a:pt x="1477" y="14211"/>
                    <a:pt x="1080" y="15149"/>
                  </a:cubicBezTo>
                  <a:lnTo>
                    <a:pt x="1080" y="15149"/>
                  </a:lnTo>
                  <a:cubicBezTo>
                    <a:pt x="696" y="13444"/>
                    <a:pt x="579" y="11667"/>
                    <a:pt x="806" y="9918"/>
                  </a:cubicBezTo>
                  <a:cubicBezTo>
                    <a:pt x="989" y="7865"/>
                    <a:pt x="1392" y="5848"/>
                    <a:pt x="1649" y="3796"/>
                  </a:cubicBezTo>
                  <a:cubicBezTo>
                    <a:pt x="1729" y="3152"/>
                    <a:pt x="1788" y="2509"/>
                    <a:pt x="1818" y="1860"/>
                  </a:cubicBezTo>
                  <a:close/>
                  <a:moveTo>
                    <a:pt x="1506" y="1"/>
                  </a:moveTo>
                  <a:cubicBezTo>
                    <a:pt x="1378" y="1"/>
                    <a:pt x="1263" y="84"/>
                    <a:pt x="1282" y="240"/>
                  </a:cubicBezTo>
                  <a:cubicBezTo>
                    <a:pt x="1283" y="264"/>
                    <a:pt x="1284" y="288"/>
                    <a:pt x="1285" y="313"/>
                  </a:cubicBezTo>
                  <a:lnTo>
                    <a:pt x="1285" y="313"/>
                  </a:lnTo>
                  <a:lnTo>
                    <a:pt x="1282" y="313"/>
                  </a:lnTo>
                  <a:cubicBezTo>
                    <a:pt x="1283" y="316"/>
                    <a:pt x="1284" y="319"/>
                    <a:pt x="1286" y="322"/>
                  </a:cubicBezTo>
                  <a:lnTo>
                    <a:pt x="1286" y="322"/>
                  </a:lnTo>
                  <a:cubicBezTo>
                    <a:pt x="1447" y="4508"/>
                    <a:pt x="0" y="8515"/>
                    <a:pt x="146" y="12667"/>
                  </a:cubicBezTo>
                  <a:cubicBezTo>
                    <a:pt x="146" y="13767"/>
                    <a:pt x="329" y="14903"/>
                    <a:pt x="659" y="15966"/>
                  </a:cubicBezTo>
                  <a:cubicBezTo>
                    <a:pt x="718" y="16114"/>
                    <a:pt x="843" y="16178"/>
                    <a:pt x="964" y="16178"/>
                  </a:cubicBezTo>
                  <a:cubicBezTo>
                    <a:pt x="1142" y="16178"/>
                    <a:pt x="1311" y="16038"/>
                    <a:pt x="1246" y="15819"/>
                  </a:cubicBezTo>
                  <a:cubicBezTo>
                    <a:pt x="1226" y="15747"/>
                    <a:pt x="1207" y="15675"/>
                    <a:pt x="1189" y="15602"/>
                  </a:cubicBezTo>
                  <a:lnTo>
                    <a:pt x="1189" y="15602"/>
                  </a:lnTo>
                  <a:cubicBezTo>
                    <a:pt x="3504" y="10803"/>
                    <a:pt x="3767" y="5250"/>
                    <a:pt x="1834" y="301"/>
                  </a:cubicBezTo>
                  <a:lnTo>
                    <a:pt x="1834" y="301"/>
                  </a:lnTo>
                  <a:cubicBezTo>
                    <a:pt x="1833" y="280"/>
                    <a:pt x="1833" y="260"/>
                    <a:pt x="1832" y="240"/>
                  </a:cubicBezTo>
                  <a:lnTo>
                    <a:pt x="1832" y="240"/>
                  </a:lnTo>
                  <a:lnTo>
                    <a:pt x="1811" y="243"/>
                  </a:lnTo>
                  <a:lnTo>
                    <a:pt x="1811" y="243"/>
                  </a:lnTo>
                  <a:cubicBezTo>
                    <a:pt x="1806" y="229"/>
                    <a:pt x="1801" y="216"/>
                    <a:pt x="1795" y="203"/>
                  </a:cubicBezTo>
                  <a:cubicBezTo>
                    <a:pt x="1744" y="66"/>
                    <a:pt x="1620" y="1"/>
                    <a:pt x="1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8"/>
            <p:cNvSpPr/>
            <p:nvPr/>
          </p:nvSpPr>
          <p:spPr>
            <a:xfrm>
              <a:off x="4792125" y="4126163"/>
              <a:ext cx="278775" cy="191100"/>
            </a:xfrm>
            <a:custGeom>
              <a:avLst/>
              <a:gdLst/>
              <a:ahLst/>
              <a:cxnLst/>
              <a:rect l="l" t="t" r="r" b="b"/>
              <a:pathLst>
                <a:path w="11151" h="7644" extrusionOk="0">
                  <a:moveTo>
                    <a:pt x="9635" y="1083"/>
                  </a:moveTo>
                  <a:lnTo>
                    <a:pt x="9635" y="1083"/>
                  </a:lnTo>
                  <a:cubicBezTo>
                    <a:pt x="7676" y="3053"/>
                    <a:pt x="5406" y="4709"/>
                    <a:pt x="2893" y="5934"/>
                  </a:cubicBezTo>
                  <a:cubicBezTo>
                    <a:pt x="2462" y="6140"/>
                    <a:pt x="2031" y="6327"/>
                    <a:pt x="1595" y="6509"/>
                  </a:cubicBezTo>
                  <a:lnTo>
                    <a:pt x="1595" y="6509"/>
                  </a:lnTo>
                  <a:cubicBezTo>
                    <a:pt x="2044" y="6089"/>
                    <a:pt x="2499" y="5675"/>
                    <a:pt x="2966" y="5274"/>
                  </a:cubicBezTo>
                  <a:cubicBezTo>
                    <a:pt x="3773" y="4614"/>
                    <a:pt x="4616" y="3991"/>
                    <a:pt x="5459" y="3404"/>
                  </a:cubicBezTo>
                  <a:cubicBezTo>
                    <a:pt x="6801" y="2519"/>
                    <a:pt x="8187" y="1745"/>
                    <a:pt x="9635" y="1083"/>
                  </a:cubicBezTo>
                  <a:close/>
                  <a:moveTo>
                    <a:pt x="10847" y="0"/>
                  </a:moveTo>
                  <a:cubicBezTo>
                    <a:pt x="10813" y="0"/>
                    <a:pt x="10776" y="10"/>
                    <a:pt x="10738" y="32"/>
                  </a:cubicBezTo>
                  <a:cubicBezTo>
                    <a:pt x="10693" y="50"/>
                    <a:pt x="10648" y="68"/>
                    <a:pt x="10603" y="87"/>
                  </a:cubicBezTo>
                  <a:lnTo>
                    <a:pt x="10603" y="87"/>
                  </a:lnTo>
                  <a:lnTo>
                    <a:pt x="10591" y="68"/>
                  </a:lnTo>
                  <a:cubicBezTo>
                    <a:pt x="10581" y="80"/>
                    <a:pt x="10570" y="92"/>
                    <a:pt x="10559" y="104"/>
                  </a:cubicBezTo>
                  <a:lnTo>
                    <a:pt x="10559" y="104"/>
                  </a:lnTo>
                  <a:cubicBezTo>
                    <a:pt x="7620" y="1310"/>
                    <a:pt x="4861" y="3006"/>
                    <a:pt x="2453" y="5090"/>
                  </a:cubicBezTo>
                  <a:cubicBezTo>
                    <a:pt x="1746" y="5656"/>
                    <a:pt x="1106" y="6291"/>
                    <a:pt x="502" y="6960"/>
                  </a:cubicBezTo>
                  <a:lnTo>
                    <a:pt x="502" y="6960"/>
                  </a:lnTo>
                  <a:cubicBezTo>
                    <a:pt x="444" y="6985"/>
                    <a:pt x="386" y="7009"/>
                    <a:pt x="327" y="7033"/>
                  </a:cubicBezTo>
                  <a:cubicBezTo>
                    <a:pt x="1" y="7164"/>
                    <a:pt x="81" y="7643"/>
                    <a:pt x="361" y="7643"/>
                  </a:cubicBezTo>
                  <a:cubicBezTo>
                    <a:pt x="396" y="7643"/>
                    <a:pt x="434" y="7636"/>
                    <a:pt x="474" y="7620"/>
                  </a:cubicBezTo>
                  <a:cubicBezTo>
                    <a:pt x="2087" y="7107"/>
                    <a:pt x="3590" y="6373"/>
                    <a:pt x="5019" y="5494"/>
                  </a:cubicBezTo>
                  <a:cubicBezTo>
                    <a:pt x="6449" y="4614"/>
                    <a:pt x="7769" y="3624"/>
                    <a:pt x="9015" y="2524"/>
                  </a:cubicBezTo>
                  <a:cubicBezTo>
                    <a:pt x="9712" y="1865"/>
                    <a:pt x="10371" y="1205"/>
                    <a:pt x="10995" y="472"/>
                  </a:cubicBezTo>
                  <a:cubicBezTo>
                    <a:pt x="11151" y="316"/>
                    <a:pt x="11041" y="0"/>
                    <a:pt x="108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8"/>
            <p:cNvSpPr/>
            <p:nvPr/>
          </p:nvSpPr>
          <p:spPr>
            <a:xfrm>
              <a:off x="4949500" y="3520763"/>
              <a:ext cx="410025" cy="513450"/>
            </a:xfrm>
            <a:custGeom>
              <a:avLst/>
              <a:gdLst/>
              <a:ahLst/>
              <a:cxnLst/>
              <a:rect l="l" t="t" r="r" b="b"/>
              <a:pathLst>
                <a:path w="16401" h="20538" extrusionOk="0">
                  <a:moveTo>
                    <a:pt x="15215" y="1042"/>
                  </a:moveTo>
                  <a:lnTo>
                    <a:pt x="15215" y="1042"/>
                  </a:lnTo>
                  <a:cubicBezTo>
                    <a:pt x="13595" y="3789"/>
                    <a:pt x="11966" y="6517"/>
                    <a:pt x="9978" y="9035"/>
                  </a:cubicBezTo>
                  <a:cubicBezTo>
                    <a:pt x="8915" y="10428"/>
                    <a:pt x="7742" y="11711"/>
                    <a:pt x="6459" y="12920"/>
                  </a:cubicBezTo>
                  <a:cubicBezTo>
                    <a:pt x="5375" y="13869"/>
                    <a:pt x="4228" y="14755"/>
                    <a:pt x="3134" y="15724"/>
                  </a:cubicBezTo>
                  <a:lnTo>
                    <a:pt x="3134" y="15724"/>
                  </a:lnTo>
                  <a:cubicBezTo>
                    <a:pt x="3373" y="15291"/>
                    <a:pt x="3582" y="14839"/>
                    <a:pt x="3783" y="14387"/>
                  </a:cubicBezTo>
                  <a:cubicBezTo>
                    <a:pt x="4406" y="12957"/>
                    <a:pt x="5103" y="11564"/>
                    <a:pt x="5873" y="10244"/>
                  </a:cubicBezTo>
                  <a:cubicBezTo>
                    <a:pt x="7412" y="7605"/>
                    <a:pt x="9428" y="5259"/>
                    <a:pt x="11775" y="3316"/>
                  </a:cubicBezTo>
                  <a:cubicBezTo>
                    <a:pt x="12852" y="2442"/>
                    <a:pt x="13999" y="1684"/>
                    <a:pt x="15215" y="1042"/>
                  </a:cubicBezTo>
                  <a:close/>
                  <a:moveTo>
                    <a:pt x="16018" y="0"/>
                  </a:moveTo>
                  <a:cubicBezTo>
                    <a:pt x="15962" y="0"/>
                    <a:pt x="15903" y="16"/>
                    <a:pt x="15844" y="53"/>
                  </a:cubicBezTo>
                  <a:cubicBezTo>
                    <a:pt x="13094" y="1373"/>
                    <a:pt x="10638" y="3243"/>
                    <a:pt x="8622" y="5552"/>
                  </a:cubicBezTo>
                  <a:cubicBezTo>
                    <a:pt x="6606" y="7825"/>
                    <a:pt x="4956" y="10428"/>
                    <a:pt x="3783" y="13287"/>
                  </a:cubicBezTo>
                  <a:cubicBezTo>
                    <a:pt x="3303" y="14408"/>
                    <a:pt x="2880" y="15665"/>
                    <a:pt x="2149" y="16676"/>
                  </a:cubicBezTo>
                  <a:lnTo>
                    <a:pt x="2149" y="16676"/>
                  </a:lnTo>
                  <a:cubicBezTo>
                    <a:pt x="1918" y="16920"/>
                    <a:pt x="1695" y="17171"/>
                    <a:pt x="1482" y="17433"/>
                  </a:cubicBezTo>
                  <a:lnTo>
                    <a:pt x="1482" y="17433"/>
                  </a:lnTo>
                  <a:cubicBezTo>
                    <a:pt x="1386" y="17521"/>
                    <a:pt x="1286" y="17606"/>
                    <a:pt x="1180" y="17686"/>
                  </a:cubicBezTo>
                  <a:cubicBezTo>
                    <a:pt x="1096" y="17728"/>
                    <a:pt x="1109" y="17807"/>
                    <a:pt x="1156" y="17852"/>
                  </a:cubicBezTo>
                  <a:lnTo>
                    <a:pt x="1156" y="17852"/>
                  </a:lnTo>
                  <a:cubicBezTo>
                    <a:pt x="1152" y="17858"/>
                    <a:pt x="1148" y="17864"/>
                    <a:pt x="1144" y="17869"/>
                  </a:cubicBezTo>
                  <a:cubicBezTo>
                    <a:pt x="667" y="18566"/>
                    <a:pt x="301" y="19372"/>
                    <a:pt x="44" y="20179"/>
                  </a:cubicBezTo>
                  <a:cubicBezTo>
                    <a:pt x="0" y="20397"/>
                    <a:pt x="165" y="20538"/>
                    <a:pt x="336" y="20538"/>
                  </a:cubicBezTo>
                  <a:cubicBezTo>
                    <a:pt x="452" y="20538"/>
                    <a:pt x="571" y="20473"/>
                    <a:pt x="631" y="20325"/>
                  </a:cubicBezTo>
                  <a:cubicBezTo>
                    <a:pt x="1180" y="18932"/>
                    <a:pt x="2060" y="17686"/>
                    <a:pt x="3197" y="16696"/>
                  </a:cubicBezTo>
                  <a:cubicBezTo>
                    <a:pt x="4333" y="15633"/>
                    <a:pt x="5543" y="14680"/>
                    <a:pt x="6716" y="13653"/>
                  </a:cubicBezTo>
                  <a:cubicBezTo>
                    <a:pt x="9245" y="11271"/>
                    <a:pt x="11445" y="8558"/>
                    <a:pt x="13241" y="5589"/>
                  </a:cubicBezTo>
                  <a:cubicBezTo>
                    <a:pt x="14304" y="3902"/>
                    <a:pt x="15294" y="2180"/>
                    <a:pt x="16284" y="457"/>
                  </a:cubicBezTo>
                  <a:cubicBezTo>
                    <a:pt x="16401" y="252"/>
                    <a:pt x="16237" y="0"/>
                    <a:pt x="160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8"/>
            <p:cNvSpPr/>
            <p:nvPr/>
          </p:nvSpPr>
          <p:spPr>
            <a:xfrm>
              <a:off x="4966375" y="3928438"/>
              <a:ext cx="105750" cy="68825"/>
            </a:xfrm>
            <a:custGeom>
              <a:avLst/>
              <a:gdLst/>
              <a:ahLst/>
              <a:cxnLst/>
              <a:rect l="l" t="t" r="r" b="b"/>
              <a:pathLst>
                <a:path w="4230" h="2753" extrusionOk="0">
                  <a:moveTo>
                    <a:pt x="2945" y="942"/>
                  </a:moveTo>
                  <a:cubicBezTo>
                    <a:pt x="2269" y="1517"/>
                    <a:pt x="1471" y="1952"/>
                    <a:pt x="606" y="2228"/>
                  </a:cubicBezTo>
                  <a:lnTo>
                    <a:pt x="606" y="2228"/>
                  </a:lnTo>
                  <a:cubicBezTo>
                    <a:pt x="1355" y="1737"/>
                    <a:pt x="2134" y="1308"/>
                    <a:pt x="2945" y="942"/>
                  </a:cubicBezTo>
                  <a:close/>
                  <a:moveTo>
                    <a:pt x="3975" y="1"/>
                  </a:moveTo>
                  <a:cubicBezTo>
                    <a:pt x="3946" y="1"/>
                    <a:pt x="3913" y="7"/>
                    <a:pt x="3878" y="23"/>
                  </a:cubicBezTo>
                  <a:cubicBezTo>
                    <a:pt x="2522" y="499"/>
                    <a:pt x="1275" y="1196"/>
                    <a:pt x="212" y="2149"/>
                  </a:cubicBezTo>
                  <a:cubicBezTo>
                    <a:pt x="135" y="2206"/>
                    <a:pt x="149" y="2294"/>
                    <a:pt x="201" y="2349"/>
                  </a:cubicBezTo>
                  <a:lnTo>
                    <a:pt x="201" y="2349"/>
                  </a:lnTo>
                  <a:cubicBezTo>
                    <a:pt x="0" y="2444"/>
                    <a:pt x="91" y="2753"/>
                    <a:pt x="304" y="2753"/>
                  </a:cubicBezTo>
                  <a:cubicBezTo>
                    <a:pt x="333" y="2753"/>
                    <a:pt x="363" y="2747"/>
                    <a:pt x="395" y="2735"/>
                  </a:cubicBezTo>
                  <a:cubicBezTo>
                    <a:pt x="1862" y="2405"/>
                    <a:pt x="3145" y="1599"/>
                    <a:pt x="4135" y="426"/>
                  </a:cubicBezTo>
                  <a:cubicBezTo>
                    <a:pt x="4229" y="268"/>
                    <a:pt x="4161" y="1"/>
                    <a:pt x="3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7" name="Google Shape;1397;p38"/>
          <p:cNvSpPr/>
          <p:nvPr/>
        </p:nvSpPr>
        <p:spPr>
          <a:xfrm rot="-2554494" flipH="1">
            <a:off x="-317621" y="396752"/>
            <a:ext cx="3170747" cy="1555306"/>
          </a:xfrm>
          <a:custGeom>
            <a:avLst/>
            <a:gdLst/>
            <a:ahLst/>
            <a:cxnLst/>
            <a:rect l="l" t="t" r="r" b="b"/>
            <a:pathLst>
              <a:path w="85084" h="62210" extrusionOk="0">
                <a:moveTo>
                  <a:pt x="1" y="1"/>
                </a:moveTo>
                <a:lnTo>
                  <a:pt x="1" y="221"/>
                </a:lnTo>
                <a:lnTo>
                  <a:pt x="1064" y="1430"/>
                </a:lnTo>
                <a:cubicBezTo>
                  <a:pt x="3740" y="4400"/>
                  <a:pt x="6489" y="7479"/>
                  <a:pt x="8432" y="11035"/>
                </a:cubicBezTo>
                <a:cubicBezTo>
                  <a:pt x="10265" y="14444"/>
                  <a:pt x="11401" y="18256"/>
                  <a:pt x="12464" y="21886"/>
                </a:cubicBezTo>
                <a:cubicBezTo>
                  <a:pt x="14774" y="29987"/>
                  <a:pt x="17193" y="38345"/>
                  <a:pt x="18146" y="46850"/>
                </a:cubicBezTo>
                <a:cubicBezTo>
                  <a:pt x="18220" y="47290"/>
                  <a:pt x="18256" y="47803"/>
                  <a:pt x="18330" y="48279"/>
                </a:cubicBezTo>
                <a:cubicBezTo>
                  <a:pt x="18623" y="51065"/>
                  <a:pt x="18916" y="53961"/>
                  <a:pt x="20089" y="56527"/>
                </a:cubicBezTo>
                <a:cubicBezTo>
                  <a:pt x="20749" y="58067"/>
                  <a:pt x="21775" y="59423"/>
                  <a:pt x="23095" y="60523"/>
                </a:cubicBezTo>
                <a:cubicBezTo>
                  <a:pt x="24342" y="61549"/>
                  <a:pt x="25918" y="62136"/>
                  <a:pt x="27531" y="62209"/>
                </a:cubicBezTo>
                <a:lnTo>
                  <a:pt x="27604" y="62209"/>
                </a:lnTo>
                <a:cubicBezTo>
                  <a:pt x="31930" y="62136"/>
                  <a:pt x="34789" y="58030"/>
                  <a:pt x="37062" y="53998"/>
                </a:cubicBezTo>
                <a:cubicBezTo>
                  <a:pt x="39005" y="50515"/>
                  <a:pt x="41021" y="46886"/>
                  <a:pt x="42451" y="43001"/>
                </a:cubicBezTo>
                <a:cubicBezTo>
                  <a:pt x="43770" y="39371"/>
                  <a:pt x="44540" y="35522"/>
                  <a:pt x="45310" y="31783"/>
                </a:cubicBezTo>
                <a:cubicBezTo>
                  <a:pt x="45750" y="29620"/>
                  <a:pt x="46226" y="27348"/>
                  <a:pt x="46740" y="25148"/>
                </a:cubicBezTo>
                <a:cubicBezTo>
                  <a:pt x="46960" y="24085"/>
                  <a:pt x="47399" y="23059"/>
                  <a:pt x="48059" y="22179"/>
                </a:cubicBezTo>
                <a:cubicBezTo>
                  <a:pt x="48792" y="21336"/>
                  <a:pt x="49892" y="20859"/>
                  <a:pt x="50845" y="20419"/>
                </a:cubicBezTo>
                <a:lnTo>
                  <a:pt x="85047" y="5316"/>
                </a:lnTo>
                <a:lnTo>
                  <a:pt x="85084" y="5170"/>
                </a:lnTo>
                <a:lnTo>
                  <a:pt x="85084" y="5170"/>
                </a:lnTo>
                <a:lnTo>
                  <a:pt x="50809" y="20309"/>
                </a:lnTo>
                <a:cubicBezTo>
                  <a:pt x="49819" y="20749"/>
                  <a:pt x="48719" y="21226"/>
                  <a:pt x="47949" y="22105"/>
                </a:cubicBezTo>
                <a:cubicBezTo>
                  <a:pt x="47289" y="22985"/>
                  <a:pt x="46850" y="24012"/>
                  <a:pt x="46630" y="25111"/>
                </a:cubicBezTo>
                <a:cubicBezTo>
                  <a:pt x="46080" y="27311"/>
                  <a:pt x="45603" y="29584"/>
                  <a:pt x="45163" y="31747"/>
                </a:cubicBezTo>
                <a:cubicBezTo>
                  <a:pt x="44430" y="35486"/>
                  <a:pt x="43660" y="39335"/>
                  <a:pt x="42304" y="42964"/>
                </a:cubicBezTo>
                <a:cubicBezTo>
                  <a:pt x="40948" y="46813"/>
                  <a:pt x="38895" y="50405"/>
                  <a:pt x="36952" y="53925"/>
                </a:cubicBezTo>
                <a:cubicBezTo>
                  <a:pt x="34716" y="57920"/>
                  <a:pt x="31856" y="61989"/>
                  <a:pt x="27604" y="62026"/>
                </a:cubicBezTo>
                <a:lnTo>
                  <a:pt x="27567" y="62026"/>
                </a:lnTo>
                <a:cubicBezTo>
                  <a:pt x="25111" y="62026"/>
                  <a:pt x="21922" y="60303"/>
                  <a:pt x="20236" y="56454"/>
                </a:cubicBezTo>
                <a:cubicBezTo>
                  <a:pt x="19099" y="53888"/>
                  <a:pt x="18769" y="50992"/>
                  <a:pt x="18476" y="48206"/>
                </a:cubicBezTo>
                <a:cubicBezTo>
                  <a:pt x="18440" y="47766"/>
                  <a:pt x="18366" y="47253"/>
                  <a:pt x="18330" y="46776"/>
                </a:cubicBezTo>
                <a:cubicBezTo>
                  <a:pt x="17340" y="38272"/>
                  <a:pt x="14920" y="29914"/>
                  <a:pt x="12611" y="21812"/>
                </a:cubicBezTo>
                <a:cubicBezTo>
                  <a:pt x="11548" y="18146"/>
                  <a:pt x="10448" y="14371"/>
                  <a:pt x="8579" y="10925"/>
                </a:cubicBezTo>
                <a:cubicBezTo>
                  <a:pt x="6636" y="7369"/>
                  <a:pt x="3886" y="4290"/>
                  <a:pt x="1210" y="1320"/>
                </a:cubicBezTo>
                <a:lnTo>
                  <a:pt x="1"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8"/>
          <p:cNvSpPr/>
          <p:nvPr/>
        </p:nvSpPr>
        <p:spPr>
          <a:xfrm rot="-7562034">
            <a:off x="-457603" y="-25976"/>
            <a:ext cx="2274575" cy="1358133"/>
          </a:xfrm>
          <a:custGeom>
            <a:avLst/>
            <a:gdLst/>
            <a:ahLst/>
            <a:cxnLst/>
            <a:rect l="l" t="t" r="r" b="b"/>
            <a:pathLst>
              <a:path w="74161" h="54326" extrusionOk="0">
                <a:moveTo>
                  <a:pt x="27432" y="1"/>
                </a:moveTo>
                <a:cubicBezTo>
                  <a:pt x="26716" y="1"/>
                  <a:pt x="26003" y="58"/>
                  <a:pt x="25295" y="191"/>
                </a:cubicBezTo>
                <a:cubicBezTo>
                  <a:pt x="20603" y="1035"/>
                  <a:pt x="17157" y="4994"/>
                  <a:pt x="14371" y="8879"/>
                </a:cubicBezTo>
                <a:cubicBezTo>
                  <a:pt x="13198" y="10566"/>
                  <a:pt x="12025" y="12252"/>
                  <a:pt x="10925" y="13975"/>
                </a:cubicBezTo>
                <a:cubicBezTo>
                  <a:pt x="10302" y="14965"/>
                  <a:pt x="9789" y="16101"/>
                  <a:pt x="9019" y="16981"/>
                </a:cubicBezTo>
                <a:cubicBezTo>
                  <a:pt x="8579" y="17457"/>
                  <a:pt x="8139" y="18007"/>
                  <a:pt x="7809" y="18594"/>
                </a:cubicBezTo>
                <a:cubicBezTo>
                  <a:pt x="6929" y="19950"/>
                  <a:pt x="6123" y="21380"/>
                  <a:pt x="5390" y="22809"/>
                </a:cubicBezTo>
                <a:cubicBezTo>
                  <a:pt x="3923" y="25705"/>
                  <a:pt x="2714" y="28711"/>
                  <a:pt x="1797" y="31827"/>
                </a:cubicBezTo>
                <a:cubicBezTo>
                  <a:pt x="661" y="35603"/>
                  <a:pt x="1" y="40002"/>
                  <a:pt x="2237" y="43265"/>
                </a:cubicBezTo>
                <a:cubicBezTo>
                  <a:pt x="3154" y="44474"/>
                  <a:pt x="4253" y="45501"/>
                  <a:pt x="5536" y="46271"/>
                </a:cubicBezTo>
                <a:cubicBezTo>
                  <a:pt x="11805" y="50523"/>
                  <a:pt x="19430" y="52246"/>
                  <a:pt x="26945" y="53236"/>
                </a:cubicBezTo>
                <a:cubicBezTo>
                  <a:pt x="32638" y="53963"/>
                  <a:pt x="38362" y="54325"/>
                  <a:pt x="44080" y="54325"/>
                </a:cubicBezTo>
                <a:cubicBezTo>
                  <a:pt x="53642" y="54325"/>
                  <a:pt x="63188" y="53311"/>
                  <a:pt x="72547" y="51293"/>
                </a:cubicBezTo>
                <a:cubicBezTo>
                  <a:pt x="73097" y="51183"/>
                  <a:pt x="73610" y="51036"/>
                  <a:pt x="74160" y="50926"/>
                </a:cubicBezTo>
                <a:lnTo>
                  <a:pt x="74160" y="4187"/>
                </a:lnTo>
                <a:lnTo>
                  <a:pt x="74014" y="4260"/>
                </a:lnTo>
                <a:cubicBezTo>
                  <a:pt x="73794" y="4407"/>
                  <a:pt x="73574" y="4517"/>
                  <a:pt x="73354" y="4627"/>
                </a:cubicBezTo>
                <a:cubicBezTo>
                  <a:pt x="71778" y="5360"/>
                  <a:pt x="69871" y="5434"/>
                  <a:pt x="68185" y="5580"/>
                </a:cubicBezTo>
                <a:cubicBezTo>
                  <a:pt x="66956" y="5667"/>
                  <a:pt x="65727" y="5708"/>
                  <a:pt x="64500" y="5708"/>
                </a:cubicBezTo>
                <a:cubicBezTo>
                  <a:pt x="62617" y="5708"/>
                  <a:pt x="60739" y="5611"/>
                  <a:pt x="58874" y="5434"/>
                </a:cubicBezTo>
                <a:cubicBezTo>
                  <a:pt x="50736" y="4700"/>
                  <a:pt x="42634" y="3344"/>
                  <a:pt x="34716" y="1291"/>
                </a:cubicBezTo>
                <a:cubicBezTo>
                  <a:pt x="32336" y="668"/>
                  <a:pt x="29868" y="1"/>
                  <a:pt x="27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9" name="Google Shape;1399;p38"/>
          <p:cNvGrpSpPr/>
          <p:nvPr/>
        </p:nvGrpSpPr>
        <p:grpSpPr>
          <a:xfrm rot="1521179">
            <a:off x="184028" y="1494180"/>
            <a:ext cx="696301" cy="1016200"/>
            <a:chOff x="8379850" y="2829899"/>
            <a:chExt cx="696291" cy="1016185"/>
          </a:xfrm>
        </p:grpSpPr>
        <p:sp>
          <p:nvSpPr>
            <p:cNvPr id="1400" name="Google Shape;1400;p38"/>
            <p:cNvSpPr/>
            <p:nvPr/>
          </p:nvSpPr>
          <p:spPr>
            <a:xfrm rot="1098150">
              <a:off x="8979542" y="2837624"/>
              <a:ext cx="56577" cy="45770"/>
            </a:xfrm>
            <a:custGeom>
              <a:avLst/>
              <a:gdLst/>
              <a:ahLst/>
              <a:cxnLst/>
              <a:rect l="l" t="t" r="r" b="b"/>
              <a:pathLst>
                <a:path w="1356" h="1097" extrusionOk="0">
                  <a:moveTo>
                    <a:pt x="277" y="334"/>
                  </a:moveTo>
                  <a:cubicBezTo>
                    <a:pt x="261" y="384"/>
                    <a:pt x="248" y="411"/>
                    <a:pt x="243" y="411"/>
                  </a:cubicBezTo>
                  <a:cubicBezTo>
                    <a:pt x="240" y="411"/>
                    <a:pt x="243" y="390"/>
                    <a:pt x="257" y="347"/>
                  </a:cubicBezTo>
                  <a:lnTo>
                    <a:pt x="277" y="334"/>
                  </a:lnTo>
                  <a:close/>
                  <a:moveTo>
                    <a:pt x="243" y="686"/>
                  </a:moveTo>
                  <a:lnTo>
                    <a:pt x="243" y="686"/>
                  </a:lnTo>
                  <a:cubicBezTo>
                    <a:pt x="248" y="686"/>
                    <a:pt x="261" y="713"/>
                    <a:pt x="277" y="764"/>
                  </a:cubicBezTo>
                  <a:lnTo>
                    <a:pt x="277" y="764"/>
                  </a:lnTo>
                  <a:lnTo>
                    <a:pt x="257" y="750"/>
                  </a:lnTo>
                  <a:cubicBezTo>
                    <a:pt x="243" y="707"/>
                    <a:pt x="240" y="686"/>
                    <a:pt x="243" y="686"/>
                  </a:cubicBezTo>
                  <a:close/>
                  <a:moveTo>
                    <a:pt x="846" y="1"/>
                  </a:moveTo>
                  <a:cubicBezTo>
                    <a:pt x="811" y="1"/>
                    <a:pt x="774" y="6"/>
                    <a:pt x="734" y="17"/>
                  </a:cubicBezTo>
                  <a:cubicBezTo>
                    <a:pt x="660" y="17"/>
                    <a:pt x="550" y="54"/>
                    <a:pt x="477" y="90"/>
                  </a:cubicBezTo>
                  <a:cubicBezTo>
                    <a:pt x="418" y="120"/>
                    <a:pt x="360" y="172"/>
                    <a:pt x="320" y="230"/>
                  </a:cubicBezTo>
                  <a:lnTo>
                    <a:pt x="320" y="230"/>
                  </a:lnTo>
                  <a:cubicBezTo>
                    <a:pt x="299" y="234"/>
                    <a:pt x="278" y="237"/>
                    <a:pt x="257" y="237"/>
                  </a:cubicBezTo>
                  <a:cubicBezTo>
                    <a:pt x="110" y="274"/>
                    <a:pt x="0" y="384"/>
                    <a:pt x="0" y="530"/>
                  </a:cubicBezTo>
                  <a:cubicBezTo>
                    <a:pt x="0" y="714"/>
                    <a:pt x="110" y="824"/>
                    <a:pt x="257" y="860"/>
                  </a:cubicBezTo>
                  <a:cubicBezTo>
                    <a:pt x="284" y="860"/>
                    <a:pt x="311" y="865"/>
                    <a:pt x="337" y="871"/>
                  </a:cubicBezTo>
                  <a:lnTo>
                    <a:pt x="337" y="871"/>
                  </a:lnTo>
                  <a:cubicBezTo>
                    <a:pt x="385" y="927"/>
                    <a:pt x="420" y="978"/>
                    <a:pt x="477" y="1007"/>
                  </a:cubicBezTo>
                  <a:cubicBezTo>
                    <a:pt x="550" y="1044"/>
                    <a:pt x="660" y="1080"/>
                    <a:pt x="734" y="1080"/>
                  </a:cubicBezTo>
                  <a:cubicBezTo>
                    <a:pt x="774" y="1091"/>
                    <a:pt x="811" y="1096"/>
                    <a:pt x="846" y="1096"/>
                  </a:cubicBezTo>
                  <a:cubicBezTo>
                    <a:pt x="1356" y="1096"/>
                    <a:pt x="1356" y="1"/>
                    <a:pt x="8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8"/>
            <p:cNvSpPr/>
            <p:nvPr/>
          </p:nvSpPr>
          <p:spPr>
            <a:xfrm rot="1098150">
              <a:off x="9012001" y="3084611"/>
              <a:ext cx="58162" cy="47439"/>
            </a:xfrm>
            <a:custGeom>
              <a:avLst/>
              <a:gdLst/>
              <a:ahLst/>
              <a:cxnLst/>
              <a:rect l="l" t="t" r="r" b="b"/>
              <a:pathLst>
                <a:path w="1394" h="1137" extrusionOk="0">
                  <a:moveTo>
                    <a:pt x="697" y="0"/>
                  </a:moveTo>
                  <a:cubicBezTo>
                    <a:pt x="0" y="73"/>
                    <a:pt x="0" y="1063"/>
                    <a:pt x="697" y="1137"/>
                  </a:cubicBezTo>
                  <a:cubicBezTo>
                    <a:pt x="1393" y="1063"/>
                    <a:pt x="1393" y="73"/>
                    <a:pt x="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8"/>
            <p:cNvSpPr/>
            <p:nvPr/>
          </p:nvSpPr>
          <p:spPr>
            <a:xfrm rot="1098150">
              <a:off x="8763840" y="2928263"/>
              <a:ext cx="84156" cy="62752"/>
            </a:xfrm>
            <a:custGeom>
              <a:avLst/>
              <a:gdLst/>
              <a:ahLst/>
              <a:cxnLst/>
              <a:rect l="l" t="t" r="r" b="b"/>
              <a:pathLst>
                <a:path w="2017" h="1504" extrusionOk="0">
                  <a:moveTo>
                    <a:pt x="1027" y="1"/>
                  </a:moveTo>
                  <a:cubicBezTo>
                    <a:pt x="0" y="1"/>
                    <a:pt x="0" y="1504"/>
                    <a:pt x="1027" y="1504"/>
                  </a:cubicBezTo>
                  <a:cubicBezTo>
                    <a:pt x="2017" y="1504"/>
                    <a:pt x="2017" y="1"/>
                    <a:pt x="1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8"/>
            <p:cNvSpPr/>
            <p:nvPr/>
          </p:nvSpPr>
          <p:spPr>
            <a:xfrm rot="1098150">
              <a:off x="8801407" y="3201905"/>
              <a:ext cx="67341" cy="55116"/>
            </a:xfrm>
            <a:custGeom>
              <a:avLst/>
              <a:gdLst/>
              <a:ahLst/>
              <a:cxnLst/>
              <a:rect l="l" t="t" r="r" b="b"/>
              <a:pathLst>
                <a:path w="1614" h="1321" extrusionOk="0">
                  <a:moveTo>
                    <a:pt x="807" y="1"/>
                  </a:moveTo>
                  <a:cubicBezTo>
                    <a:pt x="0" y="38"/>
                    <a:pt x="0" y="1247"/>
                    <a:pt x="807" y="1321"/>
                  </a:cubicBezTo>
                  <a:cubicBezTo>
                    <a:pt x="1613" y="1247"/>
                    <a:pt x="1613" y="38"/>
                    <a:pt x="8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8"/>
            <p:cNvSpPr/>
            <p:nvPr/>
          </p:nvSpPr>
          <p:spPr>
            <a:xfrm rot="1098150">
              <a:off x="8620318" y="3212924"/>
              <a:ext cx="67300" cy="56660"/>
            </a:xfrm>
            <a:custGeom>
              <a:avLst/>
              <a:gdLst/>
              <a:ahLst/>
              <a:cxnLst/>
              <a:rect l="l" t="t" r="r" b="b"/>
              <a:pathLst>
                <a:path w="1613" h="1358" extrusionOk="0">
                  <a:moveTo>
                    <a:pt x="806" y="1"/>
                  </a:moveTo>
                  <a:cubicBezTo>
                    <a:pt x="0" y="74"/>
                    <a:pt x="0" y="1284"/>
                    <a:pt x="806" y="1357"/>
                  </a:cubicBezTo>
                  <a:cubicBezTo>
                    <a:pt x="1613" y="1284"/>
                    <a:pt x="1613" y="74"/>
                    <a:pt x="8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8"/>
            <p:cNvSpPr/>
            <p:nvPr/>
          </p:nvSpPr>
          <p:spPr>
            <a:xfrm rot="1098150">
              <a:off x="8658451" y="3359891"/>
              <a:ext cx="62752" cy="47439"/>
            </a:xfrm>
            <a:custGeom>
              <a:avLst/>
              <a:gdLst/>
              <a:ahLst/>
              <a:cxnLst/>
              <a:rect l="l" t="t" r="r" b="b"/>
              <a:pathLst>
                <a:path w="1504" h="1137" extrusionOk="0">
                  <a:moveTo>
                    <a:pt x="734" y="0"/>
                  </a:moveTo>
                  <a:cubicBezTo>
                    <a:pt x="1" y="0"/>
                    <a:pt x="1" y="1136"/>
                    <a:pt x="734" y="1136"/>
                  </a:cubicBezTo>
                  <a:cubicBezTo>
                    <a:pt x="1504" y="1136"/>
                    <a:pt x="1504" y="0"/>
                    <a:pt x="7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8"/>
            <p:cNvSpPr/>
            <p:nvPr/>
          </p:nvSpPr>
          <p:spPr>
            <a:xfrm rot="1098150">
              <a:off x="8543867" y="3485047"/>
              <a:ext cx="64254" cy="52029"/>
            </a:xfrm>
            <a:custGeom>
              <a:avLst/>
              <a:gdLst/>
              <a:ahLst/>
              <a:cxnLst/>
              <a:rect l="l" t="t" r="r" b="b"/>
              <a:pathLst>
                <a:path w="1540" h="1247" extrusionOk="0">
                  <a:moveTo>
                    <a:pt x="770" y="1"/>
                  </a:moveTo>
                  <a:cubicBezTo>
                    <a:pt x="0" y="74"/>
                    <a:pt x="0" y="1210"/>
                    <a:pt x="770" y="1247"/>
                  </a:cubicBezTo>
                  <a:cubicBezTo>
                    <a:pt x="1540" y="1210"/>
                    <a:pt x="1540" y="74"/>
                    <a:pt x="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8"/>
            <p:cNvSpPr/>
            <p:nvPr/>
          </p:nvSpPr>
          <p:spPr>
            <a:xfrm rot="1098150">
              <a:off x="8447139" y="3632337"/>
              <a:ext cx="67341" cy="50527"/>
            </a:xfrm>
            <a:custGeom>
              <a:avLst/>
              <a:gdLst/>
              <a:ahLst/>
              <a:cxnLst/>
              <a:rect l="l" t="t" r="r" b="b"/>
              <a:pathLst>
                <a:path w="1614" h="1211" extrusionOk="0">
                  <a:moveTo>
                    <a:pt x="807" y="1"/>
                  </a:moveTo>
                  <a:cubicBezTo>
                    <a:pt x="1" y="1"/>
                    <a:pt x="1" y="1210"/>
                    <a:pt x="807" y="1210"/>
                  </a:cubicBezTo>
                  <a:cubicBezTo>
                    <a:pt x="1613" y="1210"/>
                    <a:pt x="1613" y="1"/>
                    <a:pt x="8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8"/>
            <p:cNvSpPr/>
            <p:nvPr/>
          </p:nvSpPr>
          <p:spPr>
            <a:xfrm rot="1098150">
              <a:off x="8385711" y="3789991"/>
              <a:ext cx="62752" cy="47439"/>
            </a:xfrm>
            <a:custGeom>
              <a:avLst/>
              <a:gdLst/>
              <a:ahLst/>
              <a:cxnLst/>
              <a:rect l="l" t="t" r="r" b="b"/>
              <a:pathLst>
                <a:path w="1504" h="1137" extrusionOk="0">
                  <a:moveTo>
                    <a:pt x="770" y="1"/>
                  </a:moveTo>
                  <a:cubicBezTo>
                    <a:pt x="1" y="1"/>
                    <a:pt x="1" y="1137"/>
                    <a:pt x="770" y="1137"/>
                  </a:cubicBezTo>
                  <a:cubicBezTo>
                    <a:pt x="1504" y="1137"/>
                    <a:pt x="1504" y="1"/>
                    <a:pt x="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9" name="Google Shape;1409;p38"/>
          <p:cNvSpPr txBox="1">
            <a:spLocks noGrp="1"/>
          </p:cNvSpPr>
          <p:nvPr>
            <p:ph type="title"/>
          </p:nvPr>
        </p:nvSpPr>
        <p:spPr>
          <a:xfrm>
            <a:off x="1315200" y="1858747"/>
            <a:ext cx="3629700" cy="84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40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10" name="Google Shape;1410;p38"/>
          <p:cNvSpPr txBox="1">
            <a:spLocks noGrp="1"/>
          </p:cNvSpPr>
          <p:nvPr>
            <p:ph type="title" idx="2" hasCustomPrompt="1"/>
          </p:nvPr>
        </p:nvSpPr>
        <p:spPr>
          <a:xfrm>
            <a:off x="4994958" y="1863975"/>
            <a:ext cx="1979100" cy="11973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9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11" name="Google Shape;1411;p38"/>
          <p:cNvSpPr txBox="1">
            <a:spLocks noGrp="1"/>
          </p:cNvSpPr>
          <p:nvPr>
            <p:ph type="subTitle" idx="1"/>
          </p:nvPr>
        </p:nvSpPr>
        <p:spPr>
          <a:xfrm>
            <a:off x="2383500" y="2533977"/>
            <a:ext cx="2561400" cy="684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chemeClr val="lt2"/>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1412" name="Google Shape;1412;p38"/>
          <p:cNvGrpSpPr/>
          <p:nvPr/>
        </p:nvGrpSpPr>
        <p:grpSpPr>
          <a:xfrm>
            <a:off x="927647" y="824399"/>
            <a:ext cx="741626" cy="1195489"/>
            <a:chOff x="510547" y="4000024"/>
            <a:chExt cx="741626" cy="1195489"/>
          </a:xfrm>
        </p:grpSpPr>
        <p:sp>
          <p:nvSpPr>
            <p:cNvPr id="1413" name="Google Shape;1413;p38"/>
            <p:cNvSpPr/>
            <p:nvPr/>
          </p:nvSpPr>
          <p:spPr>
            <a:xfrm rot="3521228">
              <a:off x="718991" y="4602634"/>
              <a:ext cx="26666" cy="19715"/>
            </a:xfrm>
            <a:custGeom>
              <a:avLst/>
              <a:gdLst/>
              <a:ahLst/>
              <a:cxnLst/>
              <a:rect l="l" t="t" r="r" b="b"/>
              <a:pathLst>
                <a:path w="844" h="624" extrusionOk="0">
                  <a:moveTo>
                    <a:pt x="403" y="0"/>
                  </a:moveTo>
                  <a:cubicBezTo>
                    <a:pt x="0" y="0"/>
                    <a:pt x="0" y="624"/>
                    <a:pt x="403" y="624"/>
                  </a:cubicBezTo>
                  <a:cubicBezTo>
                    <a:pt x="843" y="624"/>
                    <a:pt x="843" y="0"/>
                    <a:pt x="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8"/>
            <p:cNvSpPr/>
            <p:nvPr/>
          </p:nvSpPr>
          <p:spPr>
            <a:xfrm rot="3521228">
              <a:off x="750341" y="4705621"/>
              <a:ext cx="28972" cy="20884"/>
            </a:xfrm>
            <a:custGeom>
              <a:avLst/>
              <a:gdLst/>
              <a:ahLst/>
              <a:cxnLst/>
              <a:rect l="l" t="t" r="r" b="b"/>
              <a:pathLst>
                <a:path w="917" h="661" extrusionOk="0">
                  <a:moveTo>
                    <a:pt x="220" y="1"/>
                  </a:moveTo>
                  <a:cubicBezTo>
                    <a:pt x="184" y="37"/>
                    <a:pt x="147" y="37"/>
                    <a:pt x="110" y="74"/>
                  </a:cubicBezTo>
                  <a:cubicBezTo>
                    <a:pt x="74" y="111"/>
                    <a:pt x="74" y="147"/>
                    <a:pt x="37" y="184"/>
                  </a:cubicBezTo>
                  <a:cubicBezTo>
                    <a:pt x="37" y="221"/>
                    <a:pt x="0" y="257"/>
                    <a:pt x="0" y="331"/>
                  </a:cubicBezTo>
                  <a:lnTo>
                    <a:pt x="0" y="404"/>
                  </a:lnTo>
                  <a:cubicBezTo>
                    <a:pt x="37" y="477"/>
                    <a:pt x="74" y="514"/>
                    <a:pt x="110" y="551"/>
                  </a:cubicBezTo>
                  <a:lnTo>
                    <a:pt x="147" y="624"/>
                  </a:lnTo>
                  <a:cubicBezTo>
                    <a:pt x="220" y="624"/>
                    <a:pt x="294" y="661"/>
                    <a:pt x="330" y="661"/>
                  </a:cubicBezTo>
                  <a:lnTo>
                    <a:pt x="624" y="661"/>
                  </a:lnTo>
                  <a:cubicBezTo>
                    <a:pt x="660" y="661"/>
                    <a:pt x="697" y="661"/>
                    <a:pt x="733" y="624"/>
                  </a:cubicBezTo>
                  <a:cubicBezTo>
                    <a:pt x="770" y="624"/>
                    <a:pt x="807" y="587"/>
                    <a:pt x="843" y="551"/>
                  </a:cubicBezTo>
                  <a:cubicBezTo>
                    <a:pt x="880" y="514"/>
                    <a:pt x="880" y="477"/>
                    <a:pt x="880" y="441"/>
                  </a:cubicBezTo>
                  <a:cubicBezTo>
                    <a:pt x="917" y="404"/>
                    <a:pt x="917" y="367"/>
                    <a:pt x="917" y="331"/>
                  </a:cubicBezTo>
                  <a:lnTo>
                    <a:pt x="917" y="257"/>
                  </a:lnTo>
                  <a:cubicBezTo>
                    <a:pt x="917" y="184"/>
                    <a:pt x="880" y="147"/>
                    <a:pt x="843" y="111"/>
                  </a:cubicBezTo>
                  <a:lnTo>
                    <a:pt x="770" y="37"/>
                  </a:lnTo>
                  <a:cubicBezTo>
                    <a:pt x="733" y="37"/>
                    <a:pt x="660" y="1"/>
                    <a:pt x="6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8"/>
            <p:cNvSpPr/>
            <p:nvPr/>
          </p:nvSpPr>
          <p:spPr>
            <a:xfrm rot="3521228">
              <a:off x="792815" y="4611079"/>
              <a:ext cx="35955" cy="32068"/>
            </a:xfrm>
            <a:custGeom>
              <a:avLst/>
              <a:gdLst/>
              <a:ahLst/>
              <a:cxnLst/>
              <a:rect l="l" t="t" r="r" b="b"/>
              <a:pathLst>
                <a:path w="1138" h="1015" extrusionOk="0">
                  <a:moveTo>
                    <a:pt x="501" y="1"/>
                  </a:moveTo>
                  <a:cubicBezTo>
                    <a:pt x="242" y="1"/>
                    <a:pt x="1" y="199"/>
                    <a:pt x="1" y="501"/>
                  </a:cubicBezTo>
                  <a:cubicBezTo>
                    <a:pt x="1" y="758"/>
                    <a:pt x="221" y="978"/>
                    <a:pt x="477" y="1014"/>
                  </a:cubicBezTo>
                  <a:cubicBezTo>
                    <a:pt x="917" y="978"/>
                    <a:pt x="1137" y="464"/>
                    <a:pt x="844" y="134"/>
                  </a:cubicBezTo>
                  <a:cubicBezTo>
                    <a:pt x="740" y="42"/>
                    <a:pt x="619"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8"/>
            <p:cNvSpPr/>
            <p:nvPr/>
          </p:nvSpPr>
          <p:spPr>
            <a:xfrm rot="3521228">
              <a:off x="968227" y="4767298"/>
              <a:ext cx="37092" cy="30141"/>
            </a:xfrm>
            <a:custGeom>
              <a:avLst/>
              <a:gdLst/>
              <a:ahLst/>
              <a:cxnLst/>
              <a:rect l="l" t="t" r="r" b="b"/>
              <a:pathLst>
                <a:path w="1174" h="954" extrusionOk="0">
                  <a:moveTo>
                    <a:pt x="331" y="0"/>
                  </a:moveTo>
                  <a:lnTo>
                    <a:pt x="221" y="73"/>
                  </a:lnTo>
                  <a:cubicBezTo>
                    <a:pt x="147" y="73"/>
                    <a:pt x="111" y="110"/>
                    <a:pt x="111" y="183"/>
                  </a:cubicBezTo>
                  <a:cubicBezTo>
                    <a:pt x="74" y="183"/>
                    <a:pt x="37" y="220"/>
                    <a:pt x="37" y="257"/>
                  </a:cubicBezTo>
                  <a:cubicBezTo>
                    <a:pt x="1" y="330"/>
                    <a:pt x="1" y="367"/>
                    <a:pt x="1" y="440"/>
                  </a:cubicBezTo>
                  <a:lnTo>
                    <a:pt x="1" y="550"/>
                  </a:lnTo>
                  <a:lnTo>
                    <a:pt x="37" y="660"/>
                  </a:lnTo>
                  <a:cubicBezTo>
                    <a:pt x="74" y="697"/>
                    <a:pt x="111" y="733"/>
                    <a:pt x="147" y="770"/>
                  </a:cubicBezTo>
                  <a:cubicBezTo>
                    <a:pt x="184" y="807"/>
                    <a:pt x="257" y="843"/>
                    <a:pt x="294" y="843"/>
                  </a:cubicBezTo>
                  <a:lnTo>
                    <a:pt x="294" y="953"/>
                  </a:lnTo>
                  <a:lnTo>
                    <a:pt x="404" y="953"/>
                  </a:lnTo>
                  <a:lnTo>
                    <a:pt x="376" y="934"/>
                  </a:lnTo>
                  <a:lnTo>
                    <a:pt x="376" y="934"/>
                  </a:lnTo>
                  <a:cubicBezTo>
                    <a:pt x="400" y="946"/>
                    <a:pt x="424" y="953"/>
                    <a:pt x="441" y="953"/>
                  </a:cubicBezTo>
                  <a:lnTo>
                    <a:pt x="697" y="953"/>
                  </a:lnTo>
                  <a:cubicBezTo>
                    <a:pt x="734" y="953"/>
                    <a:pt x="807" y="953"/>
                    <a:pt x="881" y="916"/>
                  </a:cubicBezTo>
                  <a:cubicBezTo>
                    <a:pt x="991" y="880"/>
                    <a:pt x="1100" y="770"/>
                    <a:pt x="1137" y="660"/>
                  </a:cubicBezTo>
                  <a:cubicBezTo>
                    <a:pt x="1137" y="587"/>
                    <a:pt x="1174" y="550"/>
                    <a:pt x="1174" y="477"/>
                  </a:cubicBezTo>
                  <a:lnTo>
                    <a:pt x="1174" y="330"/>
                  </a:lnTo>
                  <a:cubicBezTo>
                    <a:pt x="1137" y="257"/>
                    <a:pt x="1100" y="183"/>
                    <a:pt x="1027" y="147"/>
                  </a:cubicBezTo>
                  <a:lnTo>
                    <a:pt x="954" y="73"/>
                  </a:lnTo>
                  <a:cubicBezTo>
                    <a:pt x="881" y="37"/>
                    <a:pt x="771" y="0"/>
                    <a:pt x="697" y="0"/>
                  </a:cubicBezTo>
                  <a:lnTo>
                    <a:pt x="477" y="0"/>
                  </a:lnTo>
                  <a:cubicBezTo>
                    <a:pt x="461" y="0"/>
                    <a:pt x="446" y="2"/>
                    <a:pt x="433" y="5"/>
                  </a:cubicBezTo>
                  <a:lnTo>
                    <a:pt x="433" y="5"/>
                  </a:lnTo>
                  <a:lnTo>
                    <a:pt x="4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8"/>
            <p:cNvSpPr/>
            <p:nvPr/>
          </p:nvSpPr>
          <p:spPr>
            <a:xfrm rot="3521228">
              <a:off x="814499" y="4746099"/>
              <a:ext cx="38261" cy="32479"/>
            </a:xfrm>
            <a:custGeom>
              <a:avLst/>
              <a:gdLst/>
              <a:ahLst/>
              <a:cxnLst/>
              <a:rect l="l" t="t" r="r" b="b"/>
              <a:pathLst>
                <a:path w="1211" h="1028" extrusionOk="0">
                  <a:moveTo>
                    <a:pt x="550" y="1"/>
                  </a:moveTo>
                  <a:cubicBezTo>
                    <a:pt x="257" y="1"/>
                    <a:pt x="0" y="221"/>
                    <a:pt x="0" y="514"/>
                  </a:cubicBezTo>
                  <a:cubicBezTo>
                    <a:pt x="0" y="807"/>
                    <a:pt x="257" y="1027"/>
                    <a:pt x="550" y="1027"/>
                  </a:cubicBezTo>
                  <a:cubicBezTo>
                    <a:pt x="1210" y="1027"/>
                    <a:pt x="1210" y="1"/>
                    <a:pt x="5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8"/>
            <p:cNvSpPr/>
            <p:nvPr/>
          </p:nvSpPr>
          <p:spPr>
            <a:xfrm rot="3521228">
              <a:off x="698772" y="4931449"/>
              <a:ext cx="32448" cy="40599"/>
            </a:xfrm>
            <a:custGeom>
              <a:avLst/>
              <a:gdLst/>
              <a:ahLst/>
              <a:cxnLst/>
              <a:rect l="l" t="t" r="r" b="b"/>
              <a:pathLst>
                <a:path w="1027" h="1285" extrusionOk="0">
                  <a:moveTo>
                    <a:pt x="367" y="1"/>
                  </a:moveTo>
                  <a:cubicBezTo>
                    <a:pt x="293" y="38"/>
                    <a:pt x="183" y="74"/>
                    <a:pt x="147" y="148"/>
                  </a:cubicBezTo>
                  <a:lnTo>
                    <a:pt x="37" y="258"/>
                  </a:lnTo>
                  <a:cubicBezTo>
                    <a:pt x="0" y="331"/>
                    <a:pt x="0" y="404"/>
                    <a:pt x="0" y="514"/>
                  </a:cubicBezTo>
                  <a:lnTo>
                    <a:pt x="0" y="624"/>
                  </a:lnTo>
                  <a:cubicBezTo>
                    <a:pt x="0" y="661"/>
                    <a:pt x="0" y="734"/>
                    <a:pt x="0" y="771"/>
                  </a:cubicBezTo>
                  <a:cubicBezTo>
                    <a:pt x="0" y="844"/>
                    <a:pt x="0" y="917"/>
                    <a:pt x="37" y="991"/>
                  </a:cubicBezTo>
                  <a:cubicBezTo>
                    <a:pt x="37" y="1027"/>
                    <a:pt x="73" y="1101"/>
                    <a:pt x="147" y="1137"/>
                  </a:cubicBezTo>
                  <a:cubicBezTo>
                    <a:pt x="183" y="1174"/>
                    <a:pt x="257" y="1211"/>
                    <a:pt x="293" y="1247"/>
                  </a:cubicBezTo>
                  <a:cubicBezTo>
                    <a:pt x="367" y="1284"/>
                    <a:pt x="440" y="1284"/>
                    <a:pt x="513" y="1284"/>
                  </a:cubicBezTo>
                  <a:lnTo>
                    <a:pt x="660" y="1284"/>
                  </a:lnTo>
                  <a:cubicBezTo>
                    <a:pt x="733" y="1284"/>
                    <a:pt x="807" y="1211"/>
                    <a:pt x="880" y="1174"/>
                  </a:cubicBezTo>
                  <a:lnTo>
                    <a:pt x="953" y="1064"/>
                  </a:lnTo>
                  <a:cubicBezTo>
                    <a:pt x="990" y="954"/>
                    <a:pt x="1026" y="881"/>
                    <a:pt x="1026" y="807"/>
                  </a:cubicBezTo>
                  <a:cubicBezTo>
                    <a:pt x="1026" y="734"/>
                    <a:pt x="1026" y="697"/>
                    <a:pt x="1026" y="661"/>
                  </a:cubicBezTo>
                  <a:lnTo>
                    <a:pt x="1026" y="514"/>
                  </a:lnTo>
                  <a:cubicBezTo>
                    <a:pt x="1026" y="441"/>
                    <a:pt x="1026" y="368"/>
                    <a:pt x="990" y="331"/>
                  </a:cubicBezTo>
                  <a:cubicBezTo>
                    <a:pt x="916" y="184"/>
                    <a:pt x="843" y="111"/>
                    <a:pt x="697" y="38"/>
                  </a:cubicBezTo>
                  <a:cubicBezTo>
                    <a:pt x="660" y="1"/>
                    <a:pt x="587" y="1"/>
                    <a:pt x="5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8"/>
            <p:cNvSpPr/>
            <p:nvPr/>
          </p:nvSpPr>
          <p:spPr>
            <a:xfrm rot="3521228">
              <a:off x="868664" y="4628457"/>
              <a:ext cx="50993" cy="54469"/>
            </a:xfrm>
            <a:custGeom>
              <a:avLst/>
              <a:gdLst/>
              <a:ahLst/>
              <a:cxnLst/>
              <a:rect l="l" t="t" r="r" b="b"/>
              <a:pathLst>
                <a:path w="1614" h="1724" extrusionOk="0">
                  <a:moveTo>
                    <a:pt x="681" y="911"/>
                  </a:moveTo>
                  <a:lnTo>
                    <a:pt x="681" y="911"/>
                  </a:lnTo>
                  <a:cubicBezTo>
                    <a:pt x="687" y="913"/>
                    <a:pt x="692" y="915"/>
                    <a:pt x="697" y="917"/>
                  </a:cubicBezTo>
                  <a:lnTo>
                    <a:pt x="734" y="990"/>
                  </a:lnTo>
                  <a:lnTo>
                    <a:pt x="734" y="990"/>
                  </a:lnTo>
                  <a:lnTo>
                    <a:pt x="681" y="911"/>
                  </a:lnTo>
                  <a:close/>
                  <a:moveTo>
                    <a:pt x="807" y="1"/>
                  </a:moveTo>
                  <a:cubicBezTo>
                    <a:pt x="797" y="4"/>
                    <a:pt x="786" y="8"/>
                    <a:pt x="776" y="13"/>
                  </a:cubicBezTo>
                  <a:lnTo>
                    <a:pt x="776" y="13"/>
                  </a:lnTo>
                  <a:cubicBezTo>
                    <a:pt x="773" y="13"/>
                    <a:pt x="770" y="13"/>
                    <a:pt x="767" y="13"/>
                  </a:cubicBezTo>
                  <a:cubicBezTo>
                    <a:pt x="709" y="13"/>
                    <a:pt x="648" y="22"/>
                    <a:pt x="587" y="37"/>
                  </a:cubicBezTo>
                  <a:cubicBezTo>
                    <a:pt x="587" y="37"/>
                    <a:pt x="551" y="37"/>
                    <a:pt x="514" y="74"/>
                  </a:cubicBezTo>
                  <a:lnTo>
                    <a:pt x="404" y="111"/>
                  </a:lnTo>
                  <a:lnTo>
                    <a:pt x="258" y="221"/>
                  </a:lnTo>
                  <a:lnTo>
                    <a:pt x="221" y="257"/>
                  </a:lnTo>
                  <a:cubicBezTo>
                    <a:pt x="111" y="367"/>
                    <a:pt x="38" y="514"/>
                    <a:pt x="38" y="661"/>
                  </a:cubicBezTo>
                  <a:cubicBezTo>
                    <a:pt x="1" y="807"/>
                    <a:pt x="1" y="954"/>
                    <a:pt x="38" y="1100"/>
                  </a:cubicBezTo>
                  <a:cubicBezTo>
                    <a:pt x="38" y="1174"/>
                    <a:pt x="74" y="1247"/>
                    <a:pt x="111" y="1320"/>
                  </a:cubicBezTo>
                  <a:cubicBezTo>
                    <a:pt x="148" y="1394"/>
                    <a:pt x="184" y="1467"/>
                    <a:pt x="221" y="1504"/>
                  </a:cubicBezTo>
                  <a:lnTo>
                    <a:pt x="258" y="1540"/>
                  </a:lnTo>
                  <a:lnTo>
                    <a:pt x="404" y="1650"/>
                  </a:lnTo>
                  <a:lnTo>
                    <a:pt x="441" y="1650"/>
                  </a:lnTo>
                  <a:cubicBezTo>
                    <a:pt x="514" y="1687"/>
                    <a:pt x="551" y="1687"/>
                    <a:pt x="624" y="1724"/>
                  </a:cubicBezTo>
                  <a:lnTo>
                    <a:pt x="844" y="1724"/>
                  </a:lnTo>
                  <a:cubicBezTo>
                    <a:pt x="954" y="1687"/>
                    <a:pt x="1064" y="1687"/>
                    <a:pt x="1174" y="1614"/>
                  </a:cubicBezTo>
                  <a:lnTo>
                    <a:pt x="1211" y="1614"/>
                  </a:lnTo>
                  <a:cubicBezTo>
                    <a:pt x="1284" y="1577"/>
                    <a:pt x="1321" y="1540"/>
                    <a:pt x="1357" y="1504"/>
                  </a:cubicBezTo>
                  <a:lnTo>
                    <a:pt x="1394" y="1467"/>
                  </a:lnTo>
                  <a:cubicBezTo>
                    <a:pt x="1431" y="1394"/>
                    <a:pt x="1467" y="1357"/>
                    <a:pt x="1504" y="1320"/>
                  </a:cubicBezTo>
                  <a:cubicBezTo>
                    <a:pt x="1541" y="1247"/>
                    <a:pt x="1577" y="1174"/>
                    <a:pt x="1614" y="1100"/>
                  </a:cubicBezTo>
                  <a:cubicBezTo>
                    <a:pt x="1614" y="1064"/>
                    <a:pt x="1614" y="1027"/>
                    <a:pt x="1614" y="990"/>
                  </a:cubicBezTo>
                  <a:cubicBezTo>
                    <a:pt x="1614" y="917"/>
                    <a:pt x="1614" y="844"/>
                    <a:pt x="1614" y="771"/>
                  </a:cubicBezTo>
                  <a:cubicBezTo>
                    <a:pt x="1614" y="661"/>
                    <a:pt x="1614" y="587"/>
                    <a:pt x="1577" y="514"/>
                  </a:cubicBezTo>
                  <a:cubicBezTo>
                    <a:pt x="1541" y="404"/>
                    <a:pt x="1467" y="294"/>
                    <a:pt x="1394" y="221"/>
                  </a:cubicBezTo>
                  <a:cubicBezTo>
                    <a:pt x="1357" y="184"/>
                    <a:pt x="1321" y="147"/>
                    <a:pt x="1247" y="111"/>
                  </a:cubicBezTo>
                  <a:lnTo>
                    <a:pt x="1211" y="74"/>
                  </a:lnTo>
                  <a:cubicBezTo>
                    <a:pt x="1137" y="37"/>
                    <a:pt x="1101" y="1"/>
                    <a:pt x="10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8"/>
            <p:cNvSpPr/>
            <p:nvPr/>
          </p:nvSpPr>
          <p:spPr>
            <a:xfrm rot="3521228">
              <a:off x="958561" y="4468110"/>
              <a:ext cx="53300" cy="39398"/>
            </a:xfrm>
            <a:custGeom>
              <a:avLst/>
              <a:gdLst/>
              <a:ahLst/>
              <a:cxnLst/>
              <a:rect l="l" t="t" r="r" b="b"/>
              <a:pathLst>
                <a:path w="1687" h="1247" extrusionOk="0">
                  <a:moveTo>
                    <a:pt x="844" y="0"/>
                  </a:moveTo>
                  <a:cubicBezTo>
                    <a:pt x="1" y="0"/>
                    <a:pt x="1" y="1247"/>
                    <a:pt x="844" y="1247"/>
                  </a:cubicBezTo>
                  <a:cubicBezTo>
                    <a:pt x="1687" y="1247"/>
                    <a:pt x="1687" y="0"/>
                    <a:pt x="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8"/>
            <p:cNvSpPr/>
            <p:nvPr/>
          </p:nvSpPr>
          <p:spPr>
            <a:xfrm rot="3521228">
              <a:off x="1071915" y="4475437"/>
              <a:ext cx="57944" cy="44043"/>
            </a:xfrm>
            <a:custGeom>
              <a:avLst/>
              <a:gdLst/>
              <a:ahLst/>
              <a:cxnLst/>
              <a:rect l="l" t="t" r="r" b="b"/>
              <a:pathLst>
                <a:path w="1834" h="1394" extrusionOk="0">
                  <a:moveTo>
                    <a:pt x="917" y="1"/>
                  </a:moveTo>
                  <a:cubicBezTo>
                    <a:pt x="0" y="1"/>
                    <a:pt x="0" y="1394"/>
                    <a:pt x="917" y="1394"/>
                  </a:cubicBezTo>
                  <a:cubicBezTo>
                    <a:pt x="1833" y="1394"/>
                    <a:pt x="1833" y="1"/>
                    <a:pt x="9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8"/>
            <p:cNvSpPr/>
            <p:nvPr/>
          </p:nvSpPr>
          <p:spPr>
            <a:xfrm rot="3521228">
              <a:off x="829152" y="4393206"/>
              <a:ext cx="73015" cy="56775"/>
            </a:xfrm>
            <a:custGeom>
              <a:avLst/>
              <a:gdLst/>
              <a:ahLst/>
              <a:cxnLst/>
              <a:rect l="l" t="t" r="r" b="b"/>
              <a:pathLst>
                <a:path w="2311" h="1797" extrusionOk="0">
                  <a:moveTo>
                    <a:pt x="1137" y="1"/>
                  </a:moveTo>
                  <a:cubicBezTo>
                    <a:pt x="1" y="1"/>
                    <a:pt x="1" y="1797"/>
                    <a:pt x="1137" y="1797"/>
                  </a:cubicBezTo>
                  <a:cubicBezTo>
                    <a:pt x="2273" y="1797"/>
                    <a:pt x="2310" y="1"/>
                    <a:pt x="1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8"/>
            <p:cNvSpPr/>
            <p:nvPr/>
          </p:nvSpPr>
          <p:spPr>
            <a:xfrm rot="3521228">
              <a:off x="1015556" y="4358308"/>
              <a:ext cx="49856" cy="44043"/>
            </a:xfrm>
            <a:custGeom>
              <a:avLst/>
              <a:gdLst/>
              <a:ahLst/>
              <a:cxnLst/>
              <a:rect l="l" t="t" r="r" b="b"/>
              <a:pathLst>
                <a:path w="1578" h="1394" extrusionOk="0">
                  <a:moveTo>
                    <a:pt x="624" y="0"/>
                  </a:moveTo>
                  <a:cubicBezTo>
                    <a:pt x="477" y="37"/>
                    <a:pt x="294" y="110"/>
                    <a:pt x="184" y="220"/>
                  </a:cubicBezTo>
                  <a:cubicBezTo>
                    <a:pt x="74" y="330"/>
                    <a:pt x="1" y="514"/>
                    <a:pt x="1" y="660"/>
                  </a:cubicBezTo>
                  <a:cubicBezTo>
                    <a:pt x="1" y="843"/>
                    <a:pt x="74" y="990"/>
                    <a:pt x="184" y="1137"/>
                  </a:cubicBezTo>
                  <a:lnTo>
                    <a:pt x="331" y="1247"/>
                  </a:lnTo>
                  <a:cubicBezTo>
                    <a:pt x="404" y="1283"/>
                    <a:pt x="551" y="1320"/>
                    <a:pt x="661" y="1320"/>
                  </a:cubicBezTo>
                  <a:lnTo>
                    <a:pt x="624" y="1393"/>
                  </a:lnTo>
                  <a:lnTo>
                    <a:pt x="917" y="1393"/>
                  </a:lnTo>
                  <a:cubicBezTo>
                    <a:pt x="1101" y="1393"/>
                    <a:pt x="1247" y="1320"/>
                    <a:pt x="1394" y="1173"/>
                  </a:cubicBezTo>
                  <a:cubicBezTo>
                    <a:pt x="1504" y="1063"/>
                    <a:pt x="1577" y="880"/>
                    <a:pt x="1577" y="697"/>
                  </a:cubicBezTo>
                  <a:cubicBezTo>
                    <a:pt x="1577" y="330"/>
                    <a:pt x="1284" y="0"/>
                    <a:pt x="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8"/>
            <p:cNvSpPr/>
            <p:nvPr/>
          </p:nvSpPr>
          <p:spPr>
            <a:xfrm rot="3521228">
              <a:off x="1029948" y="4243722"/>
              <a:ext cx="25528" cy="19715"/>
            </a:xfrm>
            <a:custGeom>
              <a:avLst/>
              <a:gdLst/>
              <a:ahLst/>
              <a:cxnLst/>
              <a:rect l="l" t="t" r="r" b="b"/>
              <a:pathLst>
                <a:path w="808" h="624" extrusionOk="0">
                  <a:moveTo>
                    <a:pt x="404" y="1"/>
                  </a:moveTo>
                  <a:cubicBezTo>
                    <a:pt x="1" y="1"/>
                    <a:pt x="1" y="624"/>
                    <a:pt x="404" y="624"/>
                  </a:cubicBezTo>
                  <a:cubicBezTo>
                    <a:pt x="807" y="624"/>
                    <a:pt x="807" y="1"/>
                    <a:pt x="4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8"/>
            <p:cNvSpPr/>
            <p:nvPr/>
          </p:nvSpPr>
          <p:spPr>
            <a:xfrm rot="3521228">
              <a:off x="1160244" y="4082961"/>
              <a:ext cx="28972" cy="22053"/>
            </a:xfrm>
            <a:custGeom>
              <a:avLst/>
              <a:gdLst/>
              <a:ahLst/>
              <a:cxnLst/>
              <a:rect l="l" t="t" r="r" b="b"/>
              <a:pathLst>
                <a:path w="917" h="698" extrusionOk="0">
                  <a:moveTo>
                    <a:pt x="440" y="1"/>
                  </a:moveTo>
                  <a:cubicBezTo>
                    <a:pt x="0" y="1"/>
                    <a:pt x="0" y="697"/>
                    <a:pt x="440" y="697"/>
                  </a:cubicBezTo>
                  <a:cubicBezTo>
                    <a:pt x="917" y="697"/>
                    <a:pt x="917" y="1"/>
                    <a:pt x="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8"/>
            <p:cNvSpPr/>
            <p:nvPr/>
          </p:nvSpPr>
          <p:spPr>
            <a:xfrm rot="3521228">
              <a:off x="1224353" y="4006194"/>
              <a:ext cx="25528" cy="19715"/>
            </a:xfrm>
            <a:custGeom>
              <a:avLst/>
              <a:gdLst/>
              <a:ahLst/>
              <a:cxnLst/>
              <a:rect l="l" t="t" r="r" b="b"/>
              <a:pathLst>
                <a:path w="808" h="624" extrusionOk="0">
                  <a:moveTo>
                    <a:pt x="404" y="0"/>
                  </a:moveTo>
                  <a:cubicBezTo>
                    <a:pt x="1" y="0"/>
                    <a:pt x="1" y="623"/>
                    <a:pt x="404" y="623"/>
                  </a:cubicBezTo>
                  <a:cubicBezTo>
                    <a:pt x="807" y="623"/>
                    <a:pt x="807" y="0"/>
                    <a:pt x="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8"/>
            <p:cNvSpPr/>
            <p:nvPr/>
          </p:nvSpPr>
          <p:spPr>
            <a:xfrm rot="3521228">
              <a:off x="853345" y="4922808"/>
              <a:ext cx="66064" cy="48656"/>
            </a:xfrm>
            <a:custGeom>
              <a:avLst/>
              <a:gdLst/>
              <a:ahLst/>
              <a:cxnLst/>
              <a:rect l="l" t="t" r="r" b="b"/>
              <a:pathLst>
                <a:path w="2091" h="1540" extrusionOk="0">
                  <a:moveTo>
                    <a:pt x="1027" y="0"/>
                  </a:moveTo>
                  <a:cubicBezTo>
                    <a:pt x="1" y="0"/>
                    <a:pt x="1" y="1540"/>
                    <a:pt x="1027" y="1540"/>
                  </a:cubicBezTo>
                  <a:cubicBezTo>
                    <a:pt x="2090" y="1540"/>
                    <a:pt x="2090" y="0"/>
                    <a:pt x="1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8"/>
            <p:cNvSpPr/>
            <p:nvPr/>
          </p:nvSpPr>
          <p:spPr>
            <a:xfrm rot="3521228">
              <a:off x="565266" y="4687927"/>
              <a:ext cx="69539" cy="54753"/>
            </a:xfrm>
            <a:custGeom>
              <a:avLst/>
              <a:gdLst/>
              <a:ahLst/>
              <a:cxnLst/>
              <a:rect l="l" t="t" r="r" b="b"/>
              <a:pathLst>
                <a:path w="2201" h="1733" extrusionOk="0">
                  <a:moveTo>
                    <a:pt x="1320" y="1"/>
                  </a:moveTo>
                  <a:cubicBezTo>
                    <a:pt x="1186" y="1"/>
                    <a:pt x="1051" y="35"/>
                    <a:pt x="917" y="89"/>
                  </a:cubicBezTo>
                  <a:lnTo>
                    <a:pt x="367" y="345"/>
                  </a:lnTo>
                  <a:cubicBezTo>
                    <a:pt x="221" y="455"/>
                    <a:pt x="74" y="602"/>
                    <a:pt x="37" y="822"/>
                  </a:cubicBezTo>
                  <a:cubicBezTo>
                    <a:pt x="1" y="1005"/>
                    <a:pt x="37" y="1188"/>
                    <a:pt x="111" y="1372"/>
                  </a:cubicBezTo>
                  <a:cubicBezTo>
                    <a:pt x="259" y="1594"/>
                    <a:pt x="507" y="1733"/>
                    <a:pt x="765" y="1733"/>
                  </a:cubicBezTo>
                  <a:cubicBezTo>
                    <a:pt x="890" y="1733"/>
                    <a:pt x="1017" y="1700"/>
                    <a:pt x="1137" y="1628"/>
                  </a:cubicBezTo>
                  <a:lnTo>
                    <a:pt x="1650" y="1335"/>
                  </a:lnTo>
                  <a:cubicBezTo>
                    <a:pt x="2200" y="1005"/>
                    <a:pt x="2090" y="199"/>
                    <a:pt x="1467" y="15"/>
                  </a:cubicBezTo>
                  <a:cubicBezTo>
                    <a:pt x="1418" y="5"/>
                    <a:pt x="1369"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8"/>
            <p:cNvSpPr/>
            <p:nvPr/>
          </p:nvSpPr>
          <p:spPr>
            <a:xfrm rot="3521228">
              <a:off x="599388" y="5080071"/>
              <a:ext cx="38261" cy="30141"/>
            </a:xfrm>
            <a:custGeom>
              <a:avLst/>
              <a:gdLst/>
              <a:ahLst/>
              <a:cxnLst/>
              <a:rect l="l" t="t" r="r" b="b"/>
              <a:pathLst>
                <a:path w="1211" h="954" extrusionOk="0">
                  <a:moveTo>
                    <a:pt x="734" y="0"/>
                  </a:moveTo>
                  <a:lnTo>
                    <a:pt x="734" y="37"/>
                  </a:lnTo>
                  <a:lnTo>
                    <a:pt x="477" y="37"/>
                  </a:lnTo>
                  <a:cubicBezTo>
                    <a:pt x="330" y="37"/>
                    <a:pt x="220" y="73"/>
                    <a:pt x="147" y="183"/>
                  </a:cubicBezTo>
                  <a:cubicBezTo>
                    <a:pt x="74" y="257"/>
                    <a:pt x="1" y="367"/>
                    <a:pt x="1" y="477"/>
                  </a:cubicBezTo>
                  <a:cubicBezTo>
                    <a:pt x="1" y="623"/>
                    <a:pt x="37" y="733"/>
                    <a:pt x="147" y="807"/>
                  </a:cubicBezTo>
                  <a:cubicBezTo>
                    <a:pt x="220" y="880"/>
                    <a:pt x="330" y="953"/>
                    <a:pt x="477" y="953"/>
                  </a:cubicBezTo>
                  <a:lnTo>
                    <a:pt x="734" y="953"/>
                  </a:lnTo>
                  <a:cubicBezTo>
                    <a:pt x="844" y="953"/>
                    <a:pt x="990" y="880"/>
                    <a:pt x="1064" y="807"/>
                  </a:cubicBezTo>
                  <a:cubicBezTo>
                    <a:pt x="1174" y="697"/>
                    <a:pt x="1210" y="587"/>
                    <a:pt x="1210" y="477"/>
                  </a:cubicBezTo>
                  <a:cubicBezTo>
                    <a:pt x="1210" y="330"/>
                    <a:pt x="1174" y="220"/>
                    <a:pt x="1064" y="147"/>
                  </a:cubicBezTo>
                  <a:cubicBezTo>
                    <a:pt x="990" y="37"/>
                    <a:pt x="844" y="0"/>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8"/>
            <p:cNvSpPr/>
            <p:nvPr/>
          </p:nvSpPr>
          <p:spPr>
            <a:xfrm rot="3521228">
              <a:off x="513749" y="5157130"/>
              <a:ext cx="38261" cy="29004"/>
            </a:xfrm>
            <a:custGeom>
              <a:avLst/>
              <a:gdLst/>
              <a:ahLst/>
              <a:cxnLst/>
              <a:rect l="l" t="t" r="r" b="b"/>
              <a:pathLst>
                <a:path w="1211" h="918" extrusionOk="0">
                  <a:moveTo>
                    <a:pt x="624" y="1"/>
                  </a:moveTo>
                  <a:cubicBezTo>
                    <a:pt x="0" y="1"/>
                    <a:pt x="0" y="917"/>
                    <a:pt x="624" y="917"/>
                  </a:cubicBezTo>
                  <a:cubicBezTo>
                    <a:pt x="1210" y="917"/>
                    <a:pt x="1210" y="1"/>
                    <a:pt x="6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1" name="Google Shape;1431;p38"/>
          <p:cNvGrpSpPr/>
          <p:nvPr/>
        </p:nvGrpSpPr>
        <p:grpSpPr>
          <a:xfrm rot="1521179">
            <a:off x="7505403" y="147555"/>
            <a:ext cx="696301" cy="1016200"/>
            <a:chOff x="8379850" y="2829899"/>
            <a:chExt cx="696291" cy="1016185"/>
          </a:xfrm>
        </p:grpSpPr>
        <p:sp>
          <p:nvSpPr>
            <p:cNvPr id="1432" name="Google Shape;1432;p38"/>
            <p:cNvSpPr/>
            <p:nvPr/>
          </p:nvSpPr>
          <p:spPr>
            <a:xfrm rot="1098150">
              <a:off x="8979542" y="2837624"/>
              <a:ext cx="56577" cy="45770"/>
            </a:xfrm>
            <a:custGeom>
              <a:avLst/>
              <a:gdLst/>
              <a:ahLst/>
              <a:cxnLst/>
              <a:rect l="l" t="t" r="r" b="b"/>
              <a:pathLst>
                <a:path w="1356" h="1097" extrusionOk="0">
                  <a:moveTo>
                    <a:pt x="277" y="334"/>
                  </a:moveTo>
                  <a:cubicBezTo>
                    <a:pt x="261" y="384"/>
                    <a:pt x="248" y="411"/>
                    <a:pt x="243" y="411"/>
                  </a:cubicBezTo>
                  <a:cubicBezTo>
                    <a:pt x="240" y="411"/>
                    <a:pt x="243" y="390"/>
                    <a:pt x="257" y="347"/>
                  </a:cubicBezTo>
                  <a:lnTo>
                    <a:pt x="277" y="334"/>
                  </a:lnTo>
                  <a:close/>
                  <a:moveTo>
                    <a:pt x="243" y="686"/>
                  </a:moveTo>
                  <a:lnTo>
                    <a:pt x="243" y="686"/>
                  </a:lnTo>
                  <a:cubicBezTo>
                    <a:pt x="248" y="686"/>
                    <a:pt x="261" y="713"/>
                    <a:pt x="277" y="764"/>
                  </a:cubicBezTo>
                  <a:lnTo>
                    <a:pt x="277" y="764"/>
                  </a:lnTo>
                  <a:lnTo>
                    <a:pt x="257" y="750"/>
                  </a:lnTo>
                  <a:cubicBezTo>
                    <a:pt x="243" y="707"/>
                    <a:pt x="240" y="686"/>
                    <a:pt x="243" y="686"/>
                  </a:cubicBezTo>
                  <a:close/>
                  <a:moveTo>
                    <a:pt x="846" y="1"/>
                  </a:moveTo>
                  <a:cubicBezTo>
                    <a:pt x="811" y="1"/>
                    <a:pt x="774" y="6"/>
                    <a:pt x="734" y="17"/>
                  </a:cubicBezTo>
                  <a:cubicBezTo>
                    <a:pt x="660" y="17"/>
                    <a:pt x="550" y="54"/>
                    <a:pt x="477" y="90"/>
                  </a:cubicBezTo>
                  <a:cubicBezTo>
                    <a:pt x="418" y="120"/>
                    <a:pt x="360" y="172"/>
                    <a:pt x="320" y="230"/>
                  </a:cubicBezTo>
                  <a:lnTo>
                    <a:pt x="320" y="230"/>
                  </a:lnTo>
                  <a:cubicBezTo>
                    <a:pt x="299" y="234"/>
                    <a:pt x="278" y="237"/>
                    <a:pt x="257" y="237"/>
                  </a:cubicBezTo>
                  <a:cubicBezTo>
                    <a:pt x="110" y="274"/>
                    <a:pt x="0" y="384"/>
                    <a:pt x="0" y="530"/>
                  </a:cubicBezTo>
                  <a:cubicBezTo>
                    <a:pt x="0" y="714"/>
                    <a:pt x="110" y="824"/>
                    <a:pt x="257" y="860"/>
                  </a:cubicBezTo>
                  <a:cubicBezTo>
                    <a:pt x="284" y="860"/>
                    <a:pt x="311" y="865"/>
                    <a:pt x="337" y="871"/>
                  </a:cubicBezTo>
                  <a:lnTo>
                    <a:pt x="337" y="871"/>
                  </a:lnTo>
                  <a:cubicBezTo>
                    <a:pt x="385" y="927"/>
                    <a:pt x="420" y="978"/>
                    <a:pt x="477" y="1007"/>
                  </a:cubicBezTo>
                  <a:cubicBezTo>
                    <a:pt x="550" y="1044"/>
                    <a:pt x="660" y="1080"/>
                    <a:pt x="734" y="1080"/>
                  </a:cubicBezTo>
                  <a:cubicBezTo>
                    <a:pt x="774" y="1091"/>
                    <a:pt x="811" y="1096"/>
                    <a:pt x="846" y="1096"/>
                  </a:cubicBezTo>
                  <a:cubicBezTo>
                    <a:pt x="1356" y="1096"/>
                    <a:pt x="1356" y="1"/>
                    <a:pt x="8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8"/>
            <p:cNvSpPr/>
            <p:nvPr/>
          </p:nvSpPr>
          <p:spPr>
            <a:xfrm rot="1098150">
              <a:off x="9012001" y="3084611"/>
              <a:ext cx="58162" cy="47439"/>
            </a:xfrm>
            <a:custGeom>
              <a:avLst/>
              <a:gdLst/>
              <a:ahLst/>
              <a:cxnLst/>
              <a:rect l="l" t="t" r="r" b="b"/>
              <a:pathLst>
                <a:path w="1394" h="1137" extrusionOk="0">
                  <a:moveTo>
                    <a:pt x="697" y="0"/>
                  </a:moveTo>
                  <a:cubicBezTo>
                    <a:pt x="0" y="73"/>
                    <a:pt x="0" y="1063"/>
                    <a:pt x="697" y="1137"/>
                  </a:cubicBezTo>
                  <a:cubicBezTo>
                    <a:pt x="1393" y="1063"/>
                    <a:pt x="1393" y="73"/>
                    <a:pt x="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8"/>
            <p:cNvSpPr/>
            <p:nvPr/>
          </p:nvSpPr>
          <p:spPr>
            <a:xfrm rot="1098150">
              <a:off x="8763840" y="2928263"/>
              <a:ext cx="84156" cy="62752"/>
            </a:xfrm>
            <a:custGeom>
              <a:avLst/>
              <a:gdLst/>
              <a:ahLst/>
              <a:cxnLst/>
              <a:rect l="l" t="t" r="r" b="b"/>
              <a:pathLst>
                <a:path w="2017" h="1504" extrusionOk="0">
                  <a:moveTo>
                    <a:pt x="1027" y="1"/>
                  </a:moveTo>
                  <a:cubicBezTo>
                    <a:pt x="0" y="1"/>
                    <a:pt x="0" y="1504"/>
                    <a:pt x="1027" y="1504"/>
                  </a:cubicBezTo>
                  <a:cubicBezTo>
                    <a:pt x="2017" y="1504"/>
                    <a:pt x="2017" y="1"/>
                    <a:pt x="1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8"/>
            <p:cNvSpPr/>
            <p:nvPr/>
          </p:nvSpPr>
          <p:spPr>
            <a:xfrm rot="1098150">
              <a:off x="8801407" y="3201905"/>
              <a:ext cx="67341" cy="55116"/>
            </a:xfrm>
            <a:custGeom>
              <a:avLst/>
              <a:gdLst/>
              <a:ahLst/>
              <a:cxnLst/>
              <a:rect l="l" t="t" r="r" b="b"/>
              <a:pathLst>
                <a:path w="1614" h="1321" extrusionOk="0">
                  <a:moveTo>
                    <a:pt x="807" y="1"/>
                  </a:moveTo>
                  <a:cubicBezTo>
                    <a:pt x="0" y="38"/>
                    <a:pt x="0" y="1247"/>
                    <a:pt x="807" y="1321"/>
                  </a:cubicBezTo>
                  <a:cubicBezTo>
                    <a:pt x="1613" y="1247"/>
                    <a:pt x="1613" y="38"/>
                    <a:pt x="8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8"/>
            <p:cNvSpPr/>
            <p:nvPr/>
          </p:nvSpPr>
          <p:spPr>
            <a:xfrm rot="1098150">
              <a:off x="8620318" y="3212924"/>
              <a:ext cx="67300" cy="56660"/>
            </a:xfrm>
            <a:custGeom>
              <a:avLst/>
              <a:gdLst/>
              <a:ahLst/>
              <a:cxnLst/>
              <a:rect l="l" t="t" r="r" b="b"/>
              <a:pathLst>
                <a:path w="1613" h="1358" extrusionOk="0">
                  <a:moveTo>
                    <a:pt x="806" y="1"/>
                  </a:moveTo>
                  <a:cubicBezTo>
                    <a:pt x="0" y="74"/>
                    <a:pt x="0" y="1284"/>
                    <a:pt x="806" y="1357"/>
                  </a:cubicBezTo>
                  <a:cubicBezTo>
                    <a:pt x="1613" y="1284"/>
                    <a:pt x="1613" y="74"/>
                    <a:pt x="8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8"/>
            <p:cNvSpPr/>
            <p:nvPr/>
          </p:nvSpPr>
          <p:spPr>
            <a:xfrm rot="1098150">
              <a:off x="8658451" y="3359891"/>
              <a:ext cx="62752" cy="47439"/>
            </a:xfrm>
            <a:custGeom>
              <a:avLst/>
              <a:gdLst/>
              <a:ahLst/>
              <a:cxnLst/>
              <a:rect l="l" t="t" r="r" b="b"/>
              <a:pathLst>
                <a:path w="1504" h="1137" extrusionOk="0">
                  <a:moveTo>
                    <a:pt x="734" y="0"/>
                  </a:moveTo>
                  <a:cubicBezTo>
                    <a:pt x="1" y="0"/>
                    <a:pt x="1" y="1136"/>
                    <a:pt x="734" y="1136"/>
                  </a:cubicBezTo>
                  <a:cubicBezTo>
                    <a:pt x="1504" y="1136"/>
                    <a:pt x="1504" y="0"/>
                    <a:pt x="7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8"/>
            <p:cNvSpPr/>
            <p:nvPr/>
          </p:nvSpPr>
          <p:spPr>
            <a:xfrm rot="1098150">
              <a:off x="8543867" y="3485047"/>
              <a:ext cx="64254" cy="52029"/>
            </a:xfrm>
            <a:custGeom>
              <a:avLst/>
              <a:gdLst/>
              <a:ahLst/>
              <a:cxnLst/>
              <a:rect l="l" t="t" r="r" b="b"/>
              <a:pathLst>
                <a:path w="1540" h="1247" extrusionOk="0">
                  <a:moveTo>
                    <a:pt x="770" y="1"/>
                  </a:moveTo>
                  <a:cubicBezTo>
                    <a:pt x="0" y="74"/>
                    <a:pt x="0" y="1210"/>
                    <a:pt x="770" y="1247"/>
                  </a:cubicBezTo>
                  <a:cubicBezTo>
                    <a:pt x="1540" y="1210"/>
                    <a:pt x="1540" y="74"/>
                    <a:pt x="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8"/>
            <p:cNvSpPr/>
            <p:nvPr/>
          </p:nvSpPr>
          <p:spPr>
            <a:xfrm rot="1098150">
              <a:off x="8447139" y="3632337"/>
              <a:ext cx="67341" cy="50527"/>
            </a:xfrm>
            <a:custGeom>
              <a:avLst/>
              <a:gdLst/>
              <a:ahLst/>
              <a:cxnLst/>
              <a:rect l="l" t="t" r="r" b="b"/>
              <a:pathLst>
                <a:path w="1614" h="1211" extrusionOk="0">
                  <a:moveTo>
                    <a:pt x="807" y="1"/>
                  </a:moveTo>
                  <a:cubicBezTo>
                    <a:pt x="1" y="1"/>
                    <a:pt x="1" y="1210"/>
                    <a:pt x="807" y="1210"/>
                  </a:cubicBezTo>
                  <a:cubicBezTo>
                    <a:pt x="1613" y="1210"/>
                    <a:pt x="1613" y="1"/>
                    <a:pt x="8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8"/>
            <p:cNvSpPr/>
            <p:nvPr/>
          </p:nvSpPr>
          <p:spPr>
            <a:xfrm rot="1098150">
              <a:off x="8385711" y="3789991"/>
              <a:ext cx="62752" cy="47439"/>
            </a:xfrm>
            <a:custGeom>
              <a:avLst/>
              <a:gdLst/>
              <a:ahLst/>
              <a:cxnLst/>
              <a:rect l="l" t="t" r="r" b="b"/>
              <a:pathLst>
                <a:path w="1504" h="1137" extrusionOk="0">
                  <a:moveTo>
                    <a:pt x="770" y="1"/>
                  </a:moveTo>
                  <a:cubicBezTo>
                    <a:pt x="1" y="1"/>
                    <a:pt x="1" y="1137"/>
                    <a:pt x="770" y="1137"/>
                  </a:cubicBezTo>
                  <a:cubicBezTo>
                    <a:pt x="1504" y="1137"/>
                    <a:pt x="1504" y="1"/>
                    <a:pt x="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1" name="Google Shape;1441;p38"/>
          <p:cNvSpPr/>
          <p:nvPr/>
        </p:nvSpPr>
        <p:spPr>
          <a:xfrm rot="-9856020">
            <a:off x="7114207" y="-134098"/>
            <a:ext cx="2269020" cy="1347178"/>
          </a:xfrm>
          <a:custGeom>
            <a:avLst/>
            <a:gdLst/>
            <a:ahLst/>
            <a:cxnLst/>
            <a:rect l="l" t="t" r="r" b="b"/>
            <a:pathLst>
              <a:path w="52789" h="31344" extrusionOk="0">
                <a:moveTo>
                  <a:pt x="1" y="1"/>
                </a:moveTo>
                <a:lnTo>
                  <a:pt x="1" y="18587"/>
                </a:lnTo>
                <a:cubicBezTo>
                  <a:pt x="5866" y="19393"/>
                  <a:pt x="11621" y="21043"/>
                  <a:pt x="16680" y="24122"/>
                </a:cubicBezTo>
                <a:cubicBezTo>
                  <a:pt x="19759" y="25991"/>
                  <a:pt x="22509" y="28448"/>
                  <a:pt x="24671" y="31344"/>
                </a:cubicBezTo>
                <a:lnTo>
                  <a:pt x="52788" y="31344"/>
                </a:lnTo>
                <a:cubicBezTo>
                  <a:pt x="47546" y="20786"/>
                  <a:pt x="36915" y="13418"/>
                  <a:pt x="26138" y="8249"/>
                </a:cubicBezTo>
                <a:cubicBezTo>
                  <a:pt x="23498" y="6966"/>
                  <a:pt x="20786" y="5830"/>
                  <a:pt x="18073" y="4767"/>
                </a:cubicBezTo>
                <a:cubicBezTo>
                  <a:pt x="13234" y="2897"/>
                  <a:pt x="8249" y="1467"/>
                  <a:pt x="3153" y="588"/>
                </a:cubicBezTo>
                <a:cubicBezTo>
                  <a:pt x="2163" y="404"/>
                  <a:pt x="1100" y="18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8"/>
          <p:cNvSpPr/>
          <p:nvPr/>
        </p:nvSpPr>
        <p:spPr>
          <a:xfrm rot="10800000">
            <a:off x="-2230133" y="4313167"/>
            <a:ext cx="4537583" cy="982558"/>
          </a:xfrm>
          <a:custGeom>
            <a:avLst/>
            <a:gdLst/>
            <a:ahLst/>
            <a:cxnLst/>
            <a:rect l="l" t="t" r="r" b="b"/>
            <a:pathLst>
              <a:path w="85085" h="25745" extrusionOk="0">
                <a:moveTo>
                  <a:pt x="1" y="0"/>
                </a:moveTo>
                <a:lnTo>
                  <a:pt x="1" y="2530"/>
                </a:lnTo>
                <a:cubicBezTo>
                  <a:pt x="7662" y="6306"/>
                  <a:pt x="12941" y="13674"/>
                  <a:pt x="19906" y="18696"/>
                </a:cubicBezTo>
                <a:cubicBezTo>
                  <a:pt x="20126" y="18879"/>
                  <a:pt x="20346" y="19026"/>
                  <a:pt x="20603" y="19209"/>
                </a:cubicBezTo>
                <a:cubicBezTo>
                  <a:pt x="26913" y="23518"/>
                  <a:pt x="34555" y="25744"/>
                  <a:pt x="42184" y="25744"/>
                </a:cubicBezTo>
                <a:cubicBezTo>
                  <a:pt x="47275" y="25744"/>
                  <a:pt x="52360" y="24753"/>
                  <a:pt x="57041" y="22728"/>
                </a:cubicBezTo>
                <a:cubicBezTo>
                  <a:pt x="67232" y="18329"/>
                  <a:pt x="74967" y="9751"/>
                  <a:pt x="85084" y="5206"/>
                </a:cubicBezTo>
                <a:lnTo>
                  <a:pt x="850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4">
  <p:cSld name="SECTION_HEADER_1_1_2">
    <p:bg>
      <p:bgPr>
        <a:solidFill>
          <a:schemeClr val="accent2"/>
        </a:solidFill>
        <a:effectLst/>
      </p:bgPr>
    </p:bg>
    <p:spTree>
      <p:nvGrpSpPr>
        <p:cNvPr id="1" name="Shape 1443"/>
        <p:cNvGrpSpPr/>
        <p:nvPr/>
      </p:nvGrpSpPr>
      <p:grpSpPr>
        <a:xfrm>
          <a:off x="0" y="0"/>
          <a:ext cx="0" cy="0"/>
          <a:chOff x="0" y="0"/>
          <a:chExt cx="0" cy="0"/>
        </a:xfrm>
      </p:grpSpPr>
      <p:sp>
        <p:nvSpPr>
          <p:cNvPr id="1444" name="Google Shape;1444;p39"/>
          <p:cNvSpPr/>
          <p:nvPr/>
        </p:nvSpPr>
        <p:spPr>
          <a:xfrm rot="-5113953">
            <a:off x="335051" y="888125"/>
            <a:ext cx="1169735" cy="588417"/>
          </a:xfrm>
          <a:custGeom>
            <a:avLst/>
            <a:gdLst/>
            <a:ahLst/>
            <a:cxnLst/>
            <a:rect l="l" t="t" r="r" b="b"/>
            <a:pathLst>
              <a:path w="46796" h="23540" extrusionOk="0">
                <a:moveTo>
                  <a:pt x="32976" y="1448"/>
                </a:moveTo>
                <a:lnTo>
                  <a:pt x="32976" y="1448"/>
                </a:lnTo>
                <a:cubicBezTo>
                  <a:pt x="32682" y="1814"/>
                  <a:pt x="32426" y="2217"/>
                  <a:pt x="32206" y="2621"/>
                </a:cubicBezTo>
                <a:cubicBezTo>
                  <a:pt x="31913" y="3134"/>
                  <a:pt x="31656" y="3610"/>
                  <a:pt x="31363" y="4124"/>
                </a:cubicBezTo>
                <a:cubicBezTo>
                  <a:pt x="31106" y="4600"/>
                  <a:pt x="30813" y="5077"/>
                  <a:pt x="30446" y="5517"/>
                </a:cubicBezTo>
                <a:cubicBezTo>
                  <a:pt x="29823" y="6433"/>
                  <a:pt x="29090" y="7276"/>
                  <a:pt x="28320" y="8083"/>
                </a:cubicBezTo>
                <a:cubicBezTo>
                  <a:pt x="27550" y="8853"/>
                  <a:pt x="26707" y="9586"/>
                  <a:pt x="25791" y="10246"/>
                </a:cubicBezTo>
                <a:cubicBezTo>
                  <a:pt x="24911" y="10869"/>
                  <a:pt x="23994" y="11419"/>
                  <a:pt x="23041" y="11932"/>
                </a:cubicBezTo>
                <a:cubicBezTo>
                  <a:pt x="23555" y="11162"/>
                  <a:pt x="24068" y="10392"/>
                  <a:pt x="24618" y="9696"/>
                </a:cubicBezTo>
                <a:cubicBezTo>
                  <a:pt x="25314" y="8853"/>
                  <a:pt x="26011" y="8009"/>
                  <a:pt x="26744" y="7203"/>
                </a:cubicBezTo>
                <a:cubicBezTo>
                  <a:pt x="27514" y="6396"/>
                  <a:pt x="28283" y="5627"/>
                  <a:pt x="29090" y="4857"/>
                </a:cubicBezTo>
                <a:cubicBezTo>
                  <a:pt x="29896" y="4087"/>
                  <a:pt x="30703" y="3354"/>
                  <a:pt x="31546" y="2621"/>
                </a:cubicBezTo>
                <a:cubicBezTo>
                  <a:pt x="32023" y="2217"/>
                  <a:pt x="32462" y="1814"/>
                  <a:pt x="32976" y="1448"/>
                </a:cubicBezTo>
                <a:close/>
                <a:moveTo>
                  <a:pt x="46026" y="7826"/>
                </a:moveTo>
                <a:lnTo>
                  <a:pt x="46026" y="7826"/>
                </a:lnTo>
                <a:cubicBezTo>
                  <a:pt x="43350" y="9182"/>
                  <a:pt x="40491" y="10282"/>
                  <a:pt x="37595" y="11052"/>
                </a:cubicBezTo>
                <a:cubicBezTo>
                  <a:pt x="34479" y="11858"/>
                  <a:pt x="31253" y="12335"/>
                  <a:pt x="28027" y="12445"/>
                </a:cubicBezTo>
                <a:cubicBezTo>
                  <a:pt x="27633" y="12454"/>
                  <a:pt x="27236" y="12459"/>
                  <a:pt x="26839" y="12459"/>
                </a:cubicBezTo>
                <a:cubicBezTo>
                  <a:pt x="25646" y="12459"/>
                  <a:pt x="24443" y="12418"/>
                  <a:pt x="23261" y="12335"/>
                </a:cubicBezTo>
                <a:cubicBezTo>
                  <a:pt x="24288" y="11968"/>
                  <a:pt x="25314" y="11675"/>
                  <a:pt x="26341" y="11345"/>
                </a:cubicBezTo>
                <a:cubicBezTo>
                  <a:pt x="29456" y="10429"/>
                  <a:pt x="32609" y="9659"/>
                  <a:pt x="35798" y="9072"/>
                </a:cubicBezTo>
                <a:cubicBezTo>
                  <a:pt x="38988" y="8486"/>
                  <a:pt x="42213" y="8046"/>
                  <a:pt x="45476" y="7863"/>
                </a:cubicBezTo>
                <a:lnTo>
                  <a:pt x="46026" y="7826"/>
                </a:lnTo>
                <a:close/>
                <a:moveTo>
                  <a:pt x="25754" y="2034"/>
                </a:moveTo>
                <a:lnTo>
                  <a:pt x="25754" y="2034"/>
                </a:lnTo>
                <a:cubicBezTo>
                  <a:pt x="25204" y="3391"/>
                  <a:pt x="24618" y="4784"/>
                  <a:pt x="23958" y="6103"/>
                </a:cubicBezTo>
                <a:cubicBezTo>
                  <a:pt x="23151" y="7753"/>
                  <a:pt x="22235" y="9329"/>
                  <a:pt x="21208" y="10832"/>
                </a:cubicBezTo>
                <a:cubicBezTo>
                  <a:pt x="20732" y="11565"/>
                  <a:pt x="20219" y="12262"/>
                  <a:pt x="19705" y="12995"/>
                </a:cubicBezTo>
                <a:cubicBezTo>
                  <a:pt x="20035" y="11345"/>
                  <a:pt x="20585" y="9769"/>
                  <a:pt x="21318" y="8266"/>
                </a:cubicBezTo>
                <a:cubicBezTo>
                  <a:pt x="21722" y="7460"/>
                  <a:pt x="22162" y="6653"/>
                  <a:pt x="22675" y="5883"/>
                </a:cubicBezTo>
                <a:cubicBezTo>
                  <a:pt x="23225" y="5113"/>
                  <a:pt x="23774" y="4380"/>
                  <a:pt x="24398" y="3684"/>
                </a:cubicBezTo>
                <a:cubicBezTo>
                  <a:pt x="24838" y="3134"/>
                  <a:pt x="25314" y="2584"/>
                  <a:pt x="25754" y="2034"/>
                </a:cubicBezTo>
                <a:close/>
                <a:moveTo>
                  <a:pt x="20145" y="1191"/>
                </a:moveTo>
                <a:cubicBezTo>
                  <a:pt x="19925" y="2144"/>
                  <a:pt x="19705" y="3097"/>
                  <a:pt x="19449" y="4014"/>
                </a:cubicBezTo>
                <a:cubicBezTo>
                  <a:pt x="19119" y="5150"/>
                  <a:pt x="18752" y="6250"/>
                  <a:pt x="18349" y="7313"/>
                </a:cubicBezTo>
                <a:cubicBezTo>
                  <a:pt x="17946" y="8376"/>
                  <a:pt x="17506" y="9439"/>
                  <a:pt x="16993" y="10465"/>
                </a:cubicBezTo>
                <a:cubicBezTo>
                  <a:pt x="16443" y="11455"/>
                  <a:pt x="15893" y="12445"/>
                  <a:pt x="15233" y="13398"/>
                </a:cubicBezTo>
                <a:cubicBezTo>
                  <a:pt x="14647" y="14241"/>
                  <a:pt x="14023" y="15084"/>
                  <a:pt x="13327" y="15854"/>
                </a:cubicBezTo>
                <a:cubicBezTo>
                  <a:pt x="13547" y="14864"/>
                  <a:pt x="13767" y="13875"/>
                  <a:pt x="14060" y="12958"/>
                </a:cubicBezTo>
                <a:cubicBezTo>
                  <a:pt x="14353" y="11858"/>
                  <a:pt x="14720" y="10795"/>
                  <a:pt x="15160" y="9769"/>
                </a:cubicBezTo>
                <a:cubicBezTo>
                  <a:pt x="15600" y="8706"/>
                  <a:pt x="16040" y="7679"/>
                  <a:pt x="16516" y="6726"/>
                </a:cubicBezTo>
                <a:cubicBezTo>
                  <a:pt x="17029" y="5700"/>
                  <a:pt x="17616" y="4747"/>
                  <a:pt x="18239" y="3830"/>
                </a:cubicBezTo>
                <a:cubicBezTo>
                  <a:pt x="18532" y="3354"/>
                  <a:pt x="18862" y="2914"/>
                  <a:pt x="19192" y="2437"/>
                </a:cubicBezTo>
                <a:cubicBezTo>
                  <a:pt x="19522" y="1998"/>
                  <a:pt x="19779" y="1594"/>
                  <a:pt x="20145" y="1191"/>
                </a:cubicBezTo>
                <a:close/>
                <a:moveTo>
                  <a:pt x="22073" y="13485"/>
                </a:moveTo>
                <a:cubicBezTo>
                  <a:pt x="22652" y="13485"/>
                  <a:pt x="23232" y="13513"/>
                  <a:pt x="23811" y="13581"/>
                </a:cubicBezTo>
                <a:cubicBezTo>
                  <a:pt x="25387" y="13728"/>
                  <a:pt x="26964" y="13911"/>
                  <a:pt x="28540" y="14131"/>
                </a:cubicBezTo>
                <a:cubicBezTo>
                  <a:pt x="30116" y="14351"/>
                  <a:pt x="31656" y="14645"/>
                  <a:pt x="33196" y="14938"/>
                </a:cubicBezTo>
                <a:cubicBezTo>
                  <a:pt x="34772" y="15231"/>
                  <a:pt x="36275" y="15598"/>
                  <a:pt x="37778" y="16001"/>
                </a:cubicBezTo>
                <a:cubicBezTo>
                  <a:pt x="39281" y="16367"/>
                  <a:pt x="40747" y="16807"/>
                  <a:pt x="42177" y="17247"/>
                </a:cubicBezTo>
                <a:cubicBezTo>
                  <a:pt x="40894" y="17247"/>
                  <a:pt x="39611" y="17247"/>
                  <a:pt x="38291" y="17211"/>
                </a:cubicBezTo>
                <a:cubicBezTo>
                  <a:pt x="36751" y="17137"/>
                  <a:pt x="35212" y="17027"/>
                  <a:pt x="33635" y="16844"/>
                </a:cubicBezTo>
                <a:cubicBezTo>
                  <a:pt x="32096" y="16697"/>
                  <a:pt x="30593" y="16477"/>
                  <a:pt x="29053" y="16184"/>
                </a:cubicBezTo>
                <a:cubicBezTo>
                  <a:pt x="27550" y="15891"/>
                  <a:pt x="26047" y="15524"/>
                  <a:pt x="24581" y="15121"/>
                </a:cubicBezTo>
                <a:cubicBezTo>
                  <a:pt x="23078" y="14681"/>
                  <a:pt x="21612" y="14205"/>
                  <a:pt x="20145" y="13618"/>
                </a:cubicBezTo>
                <a:lnTo>
                  <a:pt x="20072" y="13581"/>
                </a:lnTo>
                <a:cubicBezTo>
                  <a:pt x="20739" y="13523"/>
                  <a:pt x="21406" y="13485"/>
                  <a:pt x="22073" y="13485"/>
                </a:cubicBezTo>
                <a:close/>
                <a:moveTo>
                  <a:pt x="14353" y="3794"/>
                </a:moveTo>
                <a:cubicBezTo>
                  <a:pt x="14243" y="4490"/>
                  <a:pt x="14133" y="5187"/>
                  <a:pt x="13950" y="5883"/>
                </a:cubicBezTo>
                <a:cubicBezTo>
                  <a:pt x="13730" y="6946"/>
                  <a:pt x="13437" y="7973"/>
                  <a:pt x="13107" y="8999"/>
                </a:cubicBezTo>
                <a:cubicBezTo>
                  <a:pt x="12814" y="10026"/>
                  <a:pt x="12447" y="11015"/>
                  <a:pt x="12044" y="12005"/>
                </a:cubicBezTo>
                <a:cubicBezTo>
                  <a:pt x="11604" y="12995"/>
                  <a:pt x="11164" y="13985"/>
                  <a:pt x="10688" y="14938"/>
                </a:cubicBezTo>
                <a:cubicBezTo>
                  <a:pt x="10174" y="15891"/>
                  <a:pt x="9661" y="16807"/>
                  <a:pt x="9111" y="17724"/>
                </a:cubicBezTo>
                <a:cubicBezTo>
                  <a:pt x="9045" y="17757"/>
                  <a:pt x="9009" y="17790"/>
                  <a:pt x="8976" y="17849"/>
                </a:cubicBezTo>
                <a:lnTo>
                  <a:pt x="8976" y="17849"/>
                </a:lnTo>
                <a:cubicBezTo>
                  <a:pt x="9747" y="13838"/>
                  <a:pt x="11063" y="9972"/>
                  <a:pt x="12924" y="6360"/>
                </a:cubicBezTo>
                <a:cubicBezTo>
                  <a:pt x="13400" y="5480"/>
                  <a:pt x="13840" y="4637"/>
                  <a:pt x="14353" y="3794"/>
                </a:cubicBezTo>
                <a:close/>
                <a:moveTo>
                  <a:pt x="16296" y="15084"/>
                </a:moveTo>
                <a:cubicBezTo>
                  <a:pt x="17433" y="15084"/>
                  <a:pt x="18532" y="15231"/>
                  <a:pt x="19632" y="15488"/>
                </a:cubicBezTo>
                <a:cubicBezTo>
                  <a:pt x="21098" y="15818"/>
                  <a:pt x="22528" y="16184"/>
                  <a:pt x="23958" y="16551"/>
                </a:cubicBezTo>
                <a:cubicBezTo>
                  <a:pt x="25387" y="16917"/>
                  <a:pt x="26817" y="17321"/>
                  <a:pt x="28247" y="17724"/>
                </a:cubicBezTo>
                <a:cubicBezTo>
                  <a:pt x="29640" y="18164"/>
                  <a:pt x="31069" y="18604"/>
                  <a:pt x="32499" y="19043"/>
                </a:cubicBezTo>
                <a:cubicBezTo>
                  <a:pt x="33672" y="19447"/>
                  <a:pt x="34882" y="19887"/>
                  <a:pt x="36055" y="20290"/>
                </a:cubicBezTo>
                <a:cubicBezTo>
                  <a:pt x="35029" y="20143"/>
                  <a:pt x="33965" y="19997"/>
                  <a:pt x="32902" y="19777"/>
                </a:cubicBezTo>
                <a:cubicBezTo>
                  <a:pt x="31509" y="19520"/>
                  <a:pt x="30080" y="19190"/>
                  <a:pt x="28650" y="18860"/>
                </a:cubicBezTo>
                <a:cubicBezTo>
                  <a:pt x="27257" y="18494"/>
                  <a:pt x="25827" y="18090"/>
                  <a:pt x="24434" y="17687"/>
                </a:cubicBezTo>
                <a:cubicBezTo>
                  <a:pt x="23005" y="17284"/>
                  <a:pt x="21648" y="16844"/>
                  <a:pt x="20255" y="16404"/>
                </a:cubicBezTo>
                <a:cubicBezTo>
                  <a:pt x="18936" y="15964"/>
                  <a:pt x="17616" y="15524"/>
                  <a:pt x="16296" y="15084"/>
                </a:cubicBezTo>
                <a:close/>
                <a:moveTo>
                  <a:pt x="570" y="19997"/>
                </a:moveTo>
                <a:cubicBezTo>
                  <a:pt x="533" y="19997"/>
                  <a:pt x="497" y="20033"/>
                  <a:pt x="497" y="20107"/>
                </a:cubicBezTo>
                <a:lnTo>
                  <a:pt x="497" y="20363"/>
                </a:lnTo>
                <a:cubicBezTo>
                  <a:pt x="497" y="20400"/>
                  <a:pt x="533" y="20436"/>
                  <a:pt x="570" y="20436"/>
                </a:cubicBezTo>
                <a:cubicBezTo>
                  <a:pt x="607" y="20436"/>
                  <a:pt x="643" y="20400"/>
                  <a:pt x="643" y="20363"/>
                </a:cubicBezTo>
                <a:lnTo>
                  <a:pt x="643" y="20107"/>
                </a:lnTo>
                <a:cubicBezTo>
                  <a:pt x="643" y="20033"/>
                  <a:pt x="607" y="19997"/>
                  <a:pt x="570" y="19997"/>
                </a:cubicBezTo>
                <a:close/>
                <a:moveTo>
                  <a:pt x="12337" y="17321"/>
                </a:moveTo>
                <a:cubicBezTo>
                  <a:pt x="13034" y="17321"/>
                  <a:pt x="13693" y="17357"/>
                  <a:pt x="14390" y="17431"/>
                </a:cubicBezTo>
                <a:cubicBezTo>
                  <a:pt x="15746" y="17614"/>
                  <a:pt x="17103" y="17944"/>
                  <a:pt x="18459" y="18347"/>
                </a:cubicBezTo>
                <a:cubicBezTo>
                  <a:pt x="19779" y="18714"/>
                  <a:pt x="21098" y="19117"/>
                  <a:pt x="22418" y="19520"/>
                </a:cubicBezTo>
                <a:cubicBezTo>
                  <a:pt x="23738" y="19923"/>
                  <a:pt x="25057" y="20326"/>
                  <a:pt x="26341" y="20803"/>
                </a:cubicBezTo>
                <a:cubicBezTo>
                  <a:pt x="27147" y="21096"/>
                  <a:pt x="27953" y="21390"/>
                  <a:pt x="28723" y="21719"/>
                </a:cubicBezTo>
                <a:cubicBezTo>
                  <a:pt x="28063" y="21573"/>
                  <a:pt x="27404" y="21463"/>
                  <a:pt x="26744" y="21353"/>
                </a:cubicBezTo>
                <a:cubicBezTo>
                  <a:pt x="25351" y="21133"/>
                  <a:pt x="24031" y="20950"/>
                  <a:pt x="22675" y="20693"/>
                </a:cubicBezTo>
                <a:cubicBezTo>
                  <a:pt x="21318" y="20473"/>
                  <a:pt x="19962" y="20253"/>
                  <a:pt x="18642" y="19923"/>
                </a:cubicBezTo>
                <a:cubicBezTo>
                  <a:pt x="17286" y="19630"/>
                  <a:pt x="15966" y="19300"/>
                  <a:pt x="14647" y="18933"/>
                </a:cubicBezTo>
                <a:cubicBezTo>
                  <a:pt x="13364" y="18530"/>
                  <a:pt x="12081" y="18090"/>
                  <a:pt x="10834" y="17540"/>
                </a:cubicBezTo>
                <a:cubicBezTo>
                  <a:pt x="11311" y="17431"/>
                  <a:pt x="11824" y="17357"/>
                  <a:pt x="12337" y="17321"/>
                </a:cubicBezTo>
                <a:close/>
                <a:moveTo>
                  <a:pt x="34277" y="1"/>
                </a:moveTo>
                <a:cubicBezTo>
                  <a:pt x="34258" y="1"/>
                  <a:pt x="34240" y="6"/>
                  <a:pt x="34222" y="18"/>
                </a:cubicBezTo>
                <a:lnTo>
                  <a:pt x="34112" y="165"/>
                </a:lnTo>
                <a:lnTo>
                  <a:pt x="33929" y="311"/>
                </a:lnTo>
                <a:cubicBezTo>
                  <a:pt x="33159" y="934"/>
                  <a:pt x="32426" y="1558"/>
                  <a:pt x="31693" y="2181"/>
                </a:cubicBezTo>
                <a:cubicBezTo>
                  <a:pt x="30849" y="2914"/>
                  <a:pt x="30006" y="3647"/>
                  <a:pt x="29200" y="4417"/>
                </a:cubicBezTo>
                <a:cubicBezTo>
                  <a:pt x="28393" y="5187"/>
                  <a:pt x="27624" y="5957"/>
                  <a:pt x="26854" y="6763"/>
                </a:cubicBezTo>
                <a:cubicBezTo>
                  <a:pt x="26084" y="7570"/>
                  <a:pt x="25387" y="8376"/>
                  <a:pt x="24728" y="9256"/>
                </a:cubicBezTo>
                <a:cubicBezTo>
                  <a:pt x="24031" y="10136"/>
                  <a:pt x="23408" y="11015"/>
                  <a:pt x="22858" y="11968"/>
                </a:cubicBezTo>
                <a:cubicBezTo>
                  <a:pt x="22748" y="12042"/>
                  <a:pt x="22675" y="12078"/>
                  <a:pt x="22565" y="12115"/>
                </a:cubicBezTo>
                <a:cubicBezTo>
                  <a:pt x="22491" y="12152"/>
                  <a:pt x="22455" y="12225"/>
                  <a:pt x="22491" y="12262"/>
                </a:cubicBezTo>
                <a:cubicBezTo>
                  <a:pt x="21538" y="12592"/>
                  <a:pt x="20585" y="12922"/>
                  <a:pt x="19595" y="13288"/>
                </a:cubicBezTo>
                <a:cubicBezTo>
                  <a:pt x="19595" y="13288"/>
                  <a:pt x="19595" y="13252"/>
                  <a:pt x="19595" y="13252"/>
                </a:cubicBezTo>
                <a:cubicBezTo>
                  <a:pt x="20145" y="12592"/>
                  <a:pt x="20659" y="11895"/>
                  <a:pt x="21172" y="11199"/>
                </a:cubicBezTo>
                <a:cubicBezTo>
                  <a:pt x="21648" y="10539"/>
                  <a:pt x="22198" y="9696"/>
                  <a:pt x="22675" y="8889"/>
                </a:cubicBezTo>
                <a:cubicBezTo>
                  <a:pt x="23628" y="7313"/>
                  <a:pt x="24471" y="5700"/>
                  <a:pt x="25241" y="4014"/>
                </a:cubicBezTo>
                <a:cubicBezTo>
                  <a:pt x="25644" y="3061"/>
                  <a:pt x="26011" y="2107"/>
                  <a:pt x="26341" y="1118"/>
                </a:cubicBezTo>
                <a:cubicBezTo>
                  <a:pt x="26341" y="1047"/>
                  <a:pt x="26295" y="1006"/>
                  <a:pt x="26242" y="1006"/>
                </a:cubicBezTo>
                <a:cubicBezTo>
                  <a:pt x="26214" y="1006"/>
                  <a:pt x="26183" y="1018"/>
                  <a:pt x="26157" y="1044"/>
                </a:cubicBezTo>
                <a:cubicBezTo>
                  <a:pt x="25644" y="1851"/>
                  <a:pt x="25057" y="2621"/>
                  <a:pt x="24434" y="3317"/>
                </a:cubicBezTo>
                <a:cubicBezTo>
                  <a:pt x="23811" y="4050"/>
                  <a:pt x="23225" y="4747"/>
                  <a:pt x="22675" y="5517"/>
                </a:cubicBezTo>
                <a:cubicBezTo>
                  <a:pt x="21612" y="7020"/>
                  <a:pt x="20768" y="8669"/>
                  <a:pt x="20145" y="10392"/>
                </a:cubicBezTo>
                <a:cubicBezTo>
                  <a:pt x="19815" y="11382"/>
                  <a:pt x="19522" y="12372"/>
                  <a:pt x="19339" y="13398"/>
                </a:cubicBezTo>
                <a:cubicBezTo>
                  <a:pt x="18899" y="13545"/>
                  <a:pt x="18496" y="13691"/>
                  <a:pt x="18092" y="13875"/>
                </a:cubicBezTo>
                <a:cubicBezTo>
                  <a:pt x="17286" y="14168"/>
                  <a:pt x="16443" y="14498"/>
                  <a:pt x="15636" y="14828"/>
                </a:cubicBezTo>
                <a:lnTo>
                  <a:pt x="15563" y="14791"/>
                </a:lnTo>
                <a:cubicBezTo>
                  <a:pt x="15490" y="14791"/>
                  <a:pt x="15380" y="14864"/>
                  <a:pt x="15416" y="14938"/>
                </a:cubicBezTo>
                <a:lnTo>
                  <a:pt x="15270" y="14974"/>
                </a:lnTo>
                <a:lnTo>
                  <a:pt x="15196" y="14974"/>
                </a:lnTo>
                <a:cubicBezTo>
                  <a:pt x="15196" y="14974"/>
                  <a:pt x="15160" y="14974"/>
                  <a:pt x="15160" y="15011"/>
                </a:cubicBezTo>
                <a:cubicBezTo>
                  <a:pt x="14683" y="15231"/>
                  <a:pt x="14207" y="15414"/>
                  <a:pt x="13730" y="15634"/>
                </a:cubicBezTo>
                <a:cubicBezTo>
                  <a:pt x="13840" y="15488"/>
                  <a:pt x="13987" y="15304"/>
                  <a:pt x="14133" y="15194"/>
                </a:cubicBezTo>
                <a:cubicBezTo>
                  <a:pt x="14500" y="14754"/>
                  <a:pt x="14867" y="14315"/>
                  <a:pt x="15196" y="13875"/>
                </a:cubicBezTo>
                <a:cubicBezTo>
                  <a:pt x="15856" y="12922"/>
                  <a:pt x="16479" y="11932"/>
                  <a:pt x="17029" y="10942"/>
                </a:cubicBezTo>
                <a:cubicBezTo>
                  <a:pt x="17579" y="9916"/>
                  <a:pt x="18056" y="8853"/>
                  <a:pt x="18496" y="7789"/>
                </a:cubicBezTo>
                <a:cubicBezTo>
                  <a:pt x="18899" y="6726"/>
                  <a:pt x="19302" y="5627"/>
                  <a:pt x="19632" y="4490"/>
                </a:cubicBezTo>
                <a:cubicBezTo>
                  <a:pt x="19925" y="3391"/>
                  <a:pt x="20219" y="2254"/>
                  <a:pt x="20439" y="1118"/>
                </a:cubicBezTo>
                <a:cubicBezTo>
                  <a:pt x="20475" y="971"/>
                  <a:pt x="20512" y="824"/>
                  <a:pt x="20549" y="714"/>
                </a:cubicBezTo>
                <a:cubicBezTo>
                  <a:pt x="20549" y="609"/>
                  <a:pt x="20473" y="523"/>
                  <a:pt x="20404" y="523"/>
                </a:cubicBezTo>
                <a:cubicBezTo>
                  <a:pt x="20376" y="523"/>
                  <a:pt x="20349" y="537"/>
                  <a:pt x="20329" y="568"/>
                </a:cubicBezTo>
                <a:cubicBezTo>
                  <a:pt x="19632" y="1448"/>
                  <a:pt x="18936" y="2364"/>
                  <a:pt x="18312" y="3317"/>
                </a:cubicBezTo>
                <a:cubicBezTo>
                  <a:pt x="17689" y="4270"/>
                  <a:pt x="17103" y="5223"/>
                  <a:pt x="16553" y="6213"/>
                </a:cubicBezTo>
                <a:cubicBezTo>
                  <a:pt x="16040" y="7203"/>
                  <a:pt x="15526" y="8229"/>
                  <a:pt x="15086" y="9256"/>
                </a:cubicBezTo>
                <a:cubicBezTo>
                  <a:pt x="14683" y="10319"/>
                  <a:pt x="14280" y="11345"/>
                  <a:pt x="13950" y="12445"/>
                </a:cubicBezTo>
                <a:cubicBezTo>
                  <a:pt x="13584" y="13508"/>
                  <a:pt x="13327" y="14571"/>
                  <a:pt x="13070" y="15708"/>
                </a:cubicBezTo>
                <a:cubicBezTo>
                  <a:pt x="13070" y="15781"/>
                  <a:pt x="13070" y="15891"/>
                  <a:pt x="13034" y="15964"/>
                </a:cubicBezTo>
                <a:cubicBezTo>
                  <a:pt x="11751" y="16551"/>
                  <a:pt x="10504" y="17137"/>
                  <a:pt x="9221" y="17724"/>
                </a:cubicBezTo>
                <a:cubicBezTo>
                  <a:pt x="9734" y="16954"/>
                  <a:pt x="10248" y="16184"/>
                  <a:pt x="10688" y="15341"/>
                </a:cubicBezTo>
                <a:cubicBezTo>
                  <a:pt x="11201" y="14388"/>
                  <a:pt x="11641" y="13435"/>
                  <a:pt x="12081" y="12445"/>
                </a:cubicBezTo>
                <a:cubicBezTo>
                  <a:pt x="12520" y="11492"/>
                  <a:pt x="12887" y="10465"/>
                  <a:pt x="13254" y="9439"/>
                </a:cubicBezTo>
                <a:cubicBezTo>
                  <a:pt x="13584" y="8413"/>
                  <a:pt x="13877" y="7386"/>
                  <a:pt x="14133" y="6323"/>
                </a:cubicBezTo>
                <a:cubicBezTo>
                  <a:pt x="14353" y="5297"/>
                  <a:pt x="14573" y="4234"/>
                  <a:pt x="14720" y="3171"/>
                </a:cubicBezTo>
                <a:lnTo>
                  <a:pt x="14793" y="2767"/>
                </a:lnTo>
                <a:cubicBezTo>
                  <a:pt x="14793" y="2667"/>
                  <a:pt x="14716" y="2610"/>
                  <a:pt x="14640" y="2610"/>
                </a:cubicBezTo>
                <a:cubicBezTo>
                  <a:pt x="14578" y="2610"/>
                  <a:pt x="14516" y="2648"/>
                  <a:pt x="14500" y="2731"/>
                </a:cubicBezTo>
                <a:lnTo>
                  <a:pt x="14463" y="3097"/>
                </a:lnTo>
                <a:cubicBezTo>
                  <a:pt x="14427" y="3134"/>
                  <a:pt x="14390" y="3134"/>
                  <a:pt x="14390" y="3171"/>
                </a:cubicBezTo>
                <a:cubicBezTo>
                  <a:pt x="13290" y="4930"/>
                  <a:pt x="12337" y="6763"/>
                  <a:pt x="11494" y="8669"/>
                </a:cubicBezTo>
                <a:cubicBezTo>
                  <a:pt x="10688" y="10575"/>
                  <a:pt x="9991" y="12518"/>
                  <a:pt x="9441" y="14498"/>
                </a:cubicBezTo>
                <a:cubicBezTo>
                  <a:pt x="9148" y="15634"/>
                  <a:pt x="8891" y="16734"/>
                  <a:pt x="8671" y="17870"/>
                </a:cubicBezTo>
                <a:cubicBezTo>
                  <a:pt x="8671" y="17907"/>
                  <a:pt x="8671" y="17980"/>
                  <a:pt x="8708" y="17980"/>
                </a:cubicBezTo>
                <a:cubicBezTo>
                  <a:pt x="5959" y="19300"/>
                  <a:pt x="3356" y="20876"/>
                  <a:pt x="936" y="22709"/>
                </a:cubicBezTo>
                <a:cubicBezTo>
                  <a:pt x="643" y="22929"/>
                  <a:pt x="350" y="23186"/>
                  <a:pt x="57" y="23406"/>
                </a:cubicBezTo>
                <a:cubicBezTo>
                  <a:pt x="0" y="23462"/>
                  <a:pt x="52" y="23540"/>
                  <a:pt x="112" y="23540"/>
                </a:cubicBezTo>
                <a:cubicBezTo>
                  <a:pt x="131" y="23540"/>
                  <a:pt x="150" y="23533"/>
                  <a:pt x="167" y="23516"/>
                </a:cubicBezTo>
                <a:cubicBezTo>
                  <a:pt x="2696" y="21573"/>
                  <a:pt x="5409" y="19887"/>
                  <a:pt x="8268" y="18494"/>
                </a:cubicBezTo>
                <a:cubicBezTo>
                  <a:pt x="8928" y="18164"/>
                  <a:pt x="9588" y="17870"/>
                  <a:pt x="10248" y="17540"/>
                </a:cubicBezTo>
                <a:cubicBezTo>
                  <a:pt x="10248" y="17577"/>
                  <a:pt x="10284" y="17577"/>
                  <a:pt x="10321" y="17577"/>
                </a:cubicBezTo>
                <a:cubicBezTo>
                  <a:pt x="11531" y="18127"/>
                  <a:pt x="12777" y="18567"/>
                  <a:pt x="14023" y="18970"/>
                </a:cubicBezTo>
                <a:cubicBezTo>
                  <a:pt x="15343" y="19373"/>
                  <a:pt x="16663" y="19703"/>
                  <a:pt x="17982" y="20033"/>
                </a:cubicBezTo>
                <a:cubicBezTo>
                  <a:pt x="19339" y="20326"/>
                  <a:pt x="20659" y="20583"/>
                  <a:pt x="22015" y="20803"/>
                </a:cubicBezTo>
                <a:cubicBezTo>
                  <a:pt x="23371" y="21060"/>
                  <a:pt x="24764" y="21280"/>
                  <a:pt x="26121" y="21500"/>
                </a:cubicBezTo>
                <a:cubicBezTo>
                  <a:pt x="27514" y="21646"/>
                  <a:pt x="28870" y="21939"/>
                  <a:pt x="30226" y="22306"/>
                </a:cubicBezTo>
                <a:cubicBezTo>
                  <a:pt x="30373" y="22379"/>
                  <a:pt x="30556" y="22416"/>
                  <a:pt x="30703" y="22489"/>
                </a:cubicBezTo>
                <a:cubicBezTo>
                  <a:pt x="30721" y="22498"/>
                  <a:pt x="30738" y="22502"/>
                  <a:pt x="30755" y="22502"/>
                </a:cubicBezTo>
                <a:cubicBezTo>
                  <a:pt x="30873" y="22502"/>
                  <a:pt x="30941" y="22297"/>
                  <a:pt x="30813" y="22233"/>
                </a:cubicBezTo>
                <a:cubicBezTo>
                  <a:pt x="29530" y="21683"/>
                  <a:pt x="28247" y="21133"/>
                  <a:pt x="26927" y="20693"/>
                </a:cubicBezTo>
                <a:cubicBezTo>
                  <a:pt x="25607" y="20217"/>
                  <a:pt x="24288" y="19777"/>
                  <a:pt x="22968" y="19373"/>
                </a:cubicBezTo>
                <a:cubicBezTo>
                  <a:pt x="21612" y="18970"/>
                  <a:pt x="20292" y="18567"/>
                  <a:pt x="18936" y="18200"/>
                </a:cubicBezTo>
                <a:cubicBezTo>
                  <a:pt x="17579" y="17797"/>
                  <a:pt x="16223" y="17467"/>
                  <a:pt x="14830" y="17247"/>
                </a:cubicBezTo>
                <a:cubicBezTo>
                  <a:pt x="14230" y="17150"/>
                  <a:pt x="13629" y="17103"/>
                  <a:pt x="13029" y="17103"/>
                </a:cubicBezTo>
                <a:cubicBezTo>
                  <a:pt x="12273" y="17103"/>
                  <a:pt x="11517" y="17177"/>
                  <a:pt x="10761" y="17321"/>
                </a:cubicBezTo>
                <a:lnTo>
                  <a:pt x="10651" y="17357"/>
                </a:lnTo>
                <a:cubicBezTo>
                  <a:pt x="11384" y="16991"/>
                  <a:pt x="12154" y="16624"/>
                  <a:pt x="12924" y="16294"/>
                </a:cubicBezTo>
                <a:lnTo>
                  <a:pt x="12924" y="16294"/>
                </a:lnTo>
                <a:lnTo>
                  <a:pt x="12850" y="16404"/>
                </a:lnTo>
                <a:cubicBezTo>
                  <a:pt x="12850" y="16430"/>
                  <a:pt x="12869" y="16456"/>
                  <a:pt x="12892" y="16456"/>
                </a:cubicBezTo>
                <a:cubicBezTo>
                  <a:pt x="12902" y="16456"/>
                  <a:pt x="12913" y="16451"/>
                  <a:pt x="12924" y="16441"/>
                </a:cubicBezTo>
                <a:cubicBezTo>
                  <a:pt x="12997" y="16404"/>
                  <a:pt x="13070" y="16331"/>
                  <a:pt x="13144" y="16257"/>
                </a:cubicBezTo>
                <a:cubicBezTo>
                  <a:pt x="13180" y="16257"/>
                  <a:pt x="13254" y="16221"/>
                  <a:pt x="13254" y="16184"/>
                </a:cubicBezTo>
                <a:cubicBezTo>
                  <a:pt x="14023" y="15818"/>
                  <a:pt x="14830" y="15488"/>
                  <a:pt x="15636" y="15158"/>
                </a:cubicBezTo>
                <a:cubicBezTo>
                  <a:pt x="16993" y="15634"/>
                  <a:pt x="18312" y="16074"/>
                  <a:pt x="19669" y="16477"/>
                </a:cubicBezTo>
                <a:cubicBezTo>
                  <a:pt x="20988" y="16917"/>
                  <a:pt x="22491" y="17357"/>
                  <a:pt x="23848" y="17797"/>
                </a:cubicBezTo>
                <a:cubicBezTo>
                  <a:pt x="25241" y="18200"/>
                  <a:pt x="26670" y="18604"/>
                  <a:pt x="28100" y="18970"/>
                </a:cubicBezTo>
                <a:cubicBezTo>
                  <a:pt x="29493" y="19337"/>
                  <a:pt x="30923" y="19667"/>
                  <a:pt x="32352" y="19923"/>
                </a:cubicBezTo>
                <a:cubicBezTo>
                  <a:pt x="33782" y="20217"/>
                  <a:pt x="35248" y="20473"/>
                  <a:pt x="36678" y="20656"/>
                </a:cubicBezTo>
                <a:lnTo>
                  <a:pt x="37228" y="20693"/>
                </a:lnTo>
                <a:cubicBezTo>
                  <a:pt x="37375" y="20693"/>
                  <a:pt x="37375" y="20473"/>
                  <a:pt x="37265" y="20436"/>
                </a:cubicBezTo>
                <a:cubicBezTo>
                  <a:pt x="35872" y="19923"/>
                  <a:pt x="34442" y="19447"/>
                  <a:pt x="33049" y="18970"/>
                </a:cubicBezTo>
                <a:cubicBezTo>
                  <a:pt x="31619" y="18494"/>
                  <a:pt x="30226" y="18054"/>
                  <a:pt x="28797" y="17614"/>
                </a:cubicBezTo>
                <a:cubicBezTo>
                  <a:pt x="27367" y="17211"/>
                  <a:pt x="25901" y="16807"/>
                  <a:pt x="24471" y="16441"/>
                </a:cubicBezTo>
                <a:cubicBezTo>
                  <a:pt x="23041" y="16038"/>
                  <a:pt x="21575" y="15708"/>
                  <a:pt x="20145" y="15378"/>
                </a:cubicBezTo>
                <a:cubicBezTo>
                  <a:pt x="18826" y="15048"/>
                  <a:pt x="17506" y="14901"/>
                  <a:pt x="16186" y="14901"/>
                </a:cubicBezTo>
                <a:lnTo>
                  <a:pt x="17139" y="14535"/>
                </a:lnTo>
                <a:cubicBezTo>
                  <a:pt x="17873" y="14241"/>
                  <a:pt x="18569" y="13985"/>
                  <a:pt x="19302" y="13691"/>
                </a:cubicBezTo>
                <a:lnTo>
                  <a:pt x="19522" y="13655"/>
                </a:lnTo>
                <a:cubicBezTo>
                  <a:pt x="20952" y="14241"/>
                  <a:pt x="22418" y="14754"/>
                  <a:pt x="23921" y="15194"/>
                </a:cubicBezTo>
                <a:cubicBezTo>
                  <a:pt x="25424" y="15634"/>
                  <a:pt x="26927" y="16001"/>
                  <a:pt x="28430" y="16294"/>
                </a:cubicBezTo>
                <a:cubicBezTo>
                  <a:pt x="29970" y="16587"/>
                  <a:pt x="31509" y="16844"/>
                  <a:pt x="33012" y="17027"/>
                </a:cubicBezTo>
                <a:cubicBezTo>
                  <a:pt x="34552" y="17211"/>
                  <a:pt x="36128" y="17321"/>
                  <a:pt x="37705" y="17394"/>
                </a:cubicBezTo>
                <a:cubicBezTo>
                  <a:pt x="38832" y="17448"/>
                  <a:pt x="39978" y="17482"/>
                  <a:pt x="41116" y="17482"/>
                </a:cubicBezTo>
                <a:cubicBezTo>
                  <a:pt x="41532" y="17482"/>
                  <a:pt x="41948" y="17477"/>
                  <a:pt x="42360" y="17467"/>
                </a:cubicBezTo>
                <a:lnTo>
                  <a:pt x="42947" y="17467"/>
                </a:lnTo>
                <a:cubicBezTo>
                  <a:pt x="43057" y="17467"/>
                  <a:pt x="43093" y="17284"/>
                  <a:pt x="42947" y="17211"/>
                </a:cubicBezTo>
                <a:cubicBezTo>
                  <a:pt x="41444" y="16734"/>
                  <a:pt x="39904" y="16294"/>
                  <a:pt x="38364" y="15891"/>
                </a:cubicBezTo>
                <a:cubicBezTo>
                  <a:pt x="36861" y="15488"/>
                  <a:pt x="35285" y="15121"/>
                  <a:pt x="33709" y="14791"/>
                </a:cubicBezTo>
                <a:cubicBezTo>
                  <a:pt x="32169" y="14498"/>
                  <a:pt x="30593" y="14241"/>
                  <a:pt x="29017" y="13985"/>
                </a:cubicBezTo>
                <a:cubicBezTo>
                  <a:pt x="27440" y="13765"/>
                  <a:pt x="25864" y="13545"/>
                  <a:pt x="24288" y="13398"/>
                </a:cubicBezTo>
                <a:cubicBezTo>
                  <a:pt x="23591" y="13325"/>
                  <a:pt x="22885" y="13288"/>
                  <a:pt x="22180" y="13288"/>
                </a:cubicBezTo>
                <a:cubicBezTo>
                  <a:pt x="21474" y="13288"/>
                  <a:pt x="20768" y="13325"/>
                  <a:pt x="20072" y="13398"/>
                </a:cubicBezTo>
                <a:cubicBezTo>
                  <a:pt x="20915" y="13105"/>
                  <a:pt x="21758" y="12812"/>
                  <a:pt x="22601" y="12518"/>
                </a:cubicBezTo>
                <a:cubicBezTo>
                  <a:pt x="23974" y="12659"/>
                  <a:pt x="25347" y="12726"/>
                  <a:pt x="26720" y="12726"/>
                </a:cubicBezTo>
                <a:cubicBezTo>
                  <a:pt x="28573" y="12726"/>
                  <a:pt x="30426" y="12603"/>
                  <a:pt x="32279" y="12372"/>
                </a:cubicBezTo>
                <a:cubicBezTo>
                  <a:pt x="35505" y="11932"/>
                  <a:pt x="38658" y="11125"/>
                  <a:pt x="41700" y="9989"/>
                </a:cubicBezTo>
                <a:cubicBezTo>
                  <a:pt x="43423" y="9366"/>
                  <a:pt x="45073" y="8596"/>
                  <a:pt x="46686" y="7753"/>
                </a:cubicBezTo>
                <a:cubicBezTo>
                  <a:pt x="46796" y="7716"/>
                  <a:pt x="46759" y="7533"/>
                  <a:pt x="46649" y="7496"/>
                </a:cubicBezTo>
                <a:cubicBezTo>
                  <a:pt x="43387" y="7679"/>
                  <a:pt x="40161" y="8046"/>
                  <a:pt x="36935" y="8596"/>
                </a:cubicBezTo>
                <a:cubicBezTo>
                  <a:pt x="33709" y="9146"/>
                  <a:pt x="30520" y="9879"/>
                  <a:pt x="27367" y="10759"/>
                </a:cubicBezTo>
                <a:cubicBezTo>
                  <a:pt x="26084" y="11125"/>
                  <a:pt x="24801" y="11529"/>
                  <a:pt x="23518" y="11968"/>
                </a:cubicBezTo>
                <a:cubicBezTo>
                  <a:pt x="24251" y="11565"/>
                  <a:pt x="24911" y="11162"/>
                  <a:pt x="25607" y="10722"/>
                </a:cubicBezTo>
                <a:cubicBezTo>
                  <a:pt x="26524" y="10062"/>
                  <a:pt x="27367" y="9366"/>
                  <a:pt x="28173" y="8596"/>
                </a:cubicBezTo>
                <a:cubicBezTo>
                  <a:pt x="28980" y="7789"/>
                  <a:pt x="29713" y="6946"/>
                  <a:pt x="30373" y="6067"/>
                </a:cubicBezTo>
                <a:cubicBezTo>
                  <a:pt x="30703" y="5590"/>
                  <a:pt x="31033" y="5150"/>
                  <a:pt x="31289" y="4674"/>
                </a:cubicBezTo>
                <a:cubicBezTo>
                  <a:pt x="31583" y="4234"/>
                  <a:pt x="31876" y="3720"/>
                  <a:pt x="32133" y="3244"/>
                </a:cubicBezTo>
                <a:cubicBezTo>
                  <a:pt x="32609" y="2217"/>
                  <a:pt x="33269" y="1264"/>
                  <a:pt x="34039" y="495"/>
                </a:cubicBezTo>
                <a:lnTo>
                  <a:pt x="34369" y="201"/>
                </a:lnTo>
                <a:cubicBezTo>
                  <a:pt x="34461" y="140"/>
                  <a:pt x="34373" y="1"/>
                  <a:pt x="3427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9"/>
          <p:cNvSpPr/>
          <p:nvPr/>
        </p:nvSpPr>
        <p:spPr>
          <a:xfrm rot="4292073">
            <a:off x="7100142" y="2099970"/>
            <a:ext cx="1725007" cy="1024240"/>
          </a:xfrm>
          <a:custGeom>
            <a:avLst/>
            <a:gdLst/>
            <a:ahLst/>
            <a:cxnLst/>
            <a:rect l="l" t="t" r="r" b="b"/>
            <a:pathLst>
              <a:path w="52789" h="31344" extrusionOk="0">
                <a:moveTo>
                  <a:pt x="1" y="1"/>
                </a:moveTo>
                <a:lnTo>
                  <a:pt x="1" y="18587"/>
                </a:lnTo>
                <a:cubicBezTo>
                  <a:pt x="5866" y="19393"/>
                  <a:pt x="11621" y="21043"/>
                  <a:pt x="16680" y="24122"/>
                </a:cubicBezTo>
                <a:cubicBezTo>
                  <a:pt x="19759" y="25991"/>
                  <a:pt x="22509" y="28448"/>
                  <a:pt x="24671" y="31344"/>
                </a:cubicBezTo>
                <a:lnTo>
                  <a:pt x="52788" y="31344"/>
                </a:lnTo>
                <a:cubicBezTo>
                  <a:pt x="47546" y="20786"/>
                  <a:pt x="36915" y="13418"/>
                  <a:pt x="26138" y="8249"/>
                </a:cubicBezTo>
                <a:cubicBezTo>
                  <a:pt x="23498" y="6966"/>
                  <a:pt x="20786" y="5830"/>
                  <a:pt x="18073" y="4767"/>
                </a:cubicBezTo>
                <a:cubicBezTo>
                  <a:pt x="13234" y="2897"/>
                  <a:pt x="8249" y="1467"/>
                  <a:pt x="3153" y="588"/>
                </a:cubicBezTo>
                <a:cubicBezTo>
                  <a:pt x="2163" y="404"/>
                  <a:pt x="1100" y="18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9"/>
          <p:cNvSpPr/>
          <p:nvPr/>
        </p:nvSpPr>
        <p:spPr>
          <a:xfrm rot="10074180">
            <a:off x="-147371" y="1087096"/>
            <a:ext cx="8295758" cy="5489193"/>
          </a:xfrm>
          <a:custGeom>
            <a:avLst/>
            <a:gdLst/>
            <a:ahLst/>
            <a:cxnLst/>
            <a:rect l="l" t="t" r="r" b="b"/>
            <a:pathLst>
              <a:path w="74161" h="54326" extrusionOk="0">
                <a:moveTo>
                  <a:pt x="27432" y="1"/>
                </a:moveTo>
                <a:cubicBezTo>
                  <a:pt x="26716" y="1"/>
                  <a:pt x="26003" y="58"/>
                  <a:pt x="25295" y="191"/>
                </a:cubicBezTo>
                <a:cubicBezTo>
                  <a:pt x="20603" y="1035"/>
                  <a:pt x="17157" y="4994"/>
                  <a:pt x="14371" y="8879"/>
                </a:cubicBezTo>
                <a:cubicBezTo>
                  <a:pt x="13198" y="10566"/>
                  <a:pt x="12025" y="12252"/>
                  <a:pt x="10925" y="13975"/>
                </a:cubicBezTo>
                <a:cubicBezTo>
                  <a:pt x="10302" y="14965"/>
                  <a:pt x="9789" y="16101"/>
                  <a:pt x="9019" y="16981"/>
                </a:cubicBezTo>
                <a:cubicBezTo>
                  <a:pt x="8579" y="17457"/>
                  <a:pt x="8139" y="18007"/>
                  <a:pt x="7809" y="18594"/>
                </a:cubicBezTo>
                <a:cubicBezTo>
                  <a:pt x="6929" y="19950"/>
                  <a:pt x="6123" y="21380"/>
                  <a:pt x="5390" y="22809"/>
                </a:cubicBezTo>
                <a:cubicBezTo>
                  <a:pt x="3923" y="25705"/>
                  <a:pt x="2714" y="28711"/>
                  <a:pt x="1797" y="31827"/>
                </a:cubicBezTo>
                <a:cubicBezTo>
                  <a:pt x="661" y="35603"/>
                  <a:pt x="1" y="40002"/>
                  <a:pt x="2237" y="43265"/>
                </a:cubicBezTo>
                <a:cubicBezTo>
                  <a:pt x="3154" y="44474"/>
                  <a:pt x="4253" y="45501"/>
                  <a:pt x="5536" y="46271"/>
                </a:cubicBezTo>
                <a:cubicBezTo>
                  <a:pt x="11805" y="50523"/>
                  <a:pt x="19430" y="52246"/>
                  <a:pt x="26945" y="53236"/>
                </a:cubicBezTo>
                <a:cubicBezTo>
                  <a:pt x="32638" y="53963"/>
                  <a:pt x="38362" y="54325"/>
                  <a:pt x="44080" y="54325"/>
                </a:cubicBezTo>
                <a:cubicBezTo>
                  <a:pt x="53642" y="54325"/>
                  <a:pt x="63188" y="53311"/>
                  <a:pt x="72547" y="51293"/>
                </a:cubicBezTo>
                <a:cubicBezTo>
                  <a:pt x="73097" y="51183"/>
                  <a:pt x="73610" y="51036"/>
                  <a:pt x="74160" y="50926"/>
                </a:cubicBezTo>
                <a:lnTo>
                  <a:pt x="74160" y="4187"/>
                </a:lnTo>
                <a:lnTo>
                  <a:pt x="74014" y="4260"/>
                </a:lnTo>
                <a:cubicBezTo>
                  <a:pt x="73794" y="4407"/>
                  <a:pt x="73574" y="4517"/>
                  <a:pt x="73354" y="4627"/>
                </a:cubicBezTo>
                <a:cubicBezTo>
                  <a:pt x="71778" y="5360"/>
                  <a:pt x="69871" y="5434"/>
                  <a:pt x="68185" y="5580"/>
                </a:cubicBezTo>
                <a:cubicBezTo>
                  <a:pt x="66956" y="5667"/>
                  <a:pt x="65727" y="5708"/>
                  <a:pt x="64500" y="5708"/>
                </a:cubicBezTo>
                <a:cubicBezTo>
                  <a:pt x="62617" y="5708"/>
                  <a:pt x="60739" y="5611"/>
                  <a:pt x="58874" y="5434"/>
                </a:cubicBezTo>
                <a:cubicBezTo>
                  <a:pt x="50736" y="4700"/>
                  <a:pt x="42634" y="3344"/>
                  <a:pt x="34716" y="1291"/>
                </a:cubicBezTo>
                <a:cubicBezTo>
                  <a:pt x="32336" y="668"/>
                  <a:pt x="29868" y="1"/>
                  <a:pt x="27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9"/>
          <p:cNvSpPr/>
          <p:nvPr/>
        </p:nvSpPr>
        <p:spPr>
          <a:xfrm>
            <a:off x="-282700" y="4398077"/>
            <a:ext cx="4560131" cy="1604018"/>
          </a:xfrm>
          <a:custGeom>
            <a:avLst/>
            <a:gdLst/>
            <a:ahLst/>
            <a:cxnLst/>
            <a:rect l="l" t="t" r="r" b="b"/>
            <a:pathLst>
              <a:path w="85085" h="35856" extrusionOk="0">
                <a:moveTo>
                  <a:pt x="21963" y="0"/>
                </a:moveTo>
                <a:cubicBezTo>
                  <a:pt x="20489" y="0"/>
                  <a:pt x="19021" y="128"/>
                  <a:pt x="17560" y="444"/>
                </a:cubicBezTo>
                <a:cubicBezTo>
                  <a:pt x="11658" y="1763"/>
                  <a:pt x="6819" y="5942"/>
                  <a:pt x="3007" y="10671"/>
                </a:cubicBezTo>
                <a:cubicBezTo>
                  <a:pt x="1980" y="11954"/>
                  <a:pt x="954" y="13311"/>
                  <a:pt x="1" y="14704"/>
                </a:cubicBezTo>
                <a:lnTo>
                  <a:pt x="1" y="35855"/>
                </a:lnTo>
                <a:lnTo>
                  <a:pt x="85084" y="35855"/>
                </a:lnTo>
                <a:lnTo>
                  <a:pt x="85084" y="13494"/>
                </a:lnTo>
                <a:cubicBezTo>
                  <a:pt x="81602" y="11111"/>
                  <a:pt x="77973" y="8948"/>
                  <a:pt x="74233" y="7079"/>
                </a:cubicBezTo>
                <a:cubicBezTo>
                  <a:pt x="69285" y="4476"/>
                  <a:pt x="64152" y="1947"/>
                  <a:pt x="58617" y="1323"/>
                </a:cubicBezTo>
                <a:cubicBezTo>
                  <a:pt x="57606" y="1211"/>
                  <a:pt x="56597" y="1165"/>
                  <a:pt x="55588" y="1165"/>
                </a:cubicBezTo>
                <a:cubicBezTo>
                  <a:pt x="50695" y="1165"/>
                  <a:pt x="45815" y="2258"/>
                  <a:pt x="40893" y="2258"/>
                </a:cubicBezTo>
                <a:cubicBezTo>
                  <a:pt x="40533" y="2258"/>
                  <a:pt x="40172" y="2252"/>
                  <a:pt x="39811" y="2240"/>
                </a:cubicBezTo>
                <a:cubicBezTo>
                  <a:pt x="33831" y="2035"/>
                  <a:pt x="27850" y="0"/>
                  <a:pt x="21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8" name="Google Shape;1448;p39"/>
          <p:cNvGrpSpPr/>
          <p:nvPr/>
        </p:nvGrpSpPr>
        <p:grpSpPr>
          <a:xfrm rot="2418179">
            <a:off x="7127173" y="849579"/>
            <a:ext cx="745341" cy="1353163"/>
            <a:chOff x="4614150" y="3299838"/>
            <a:chExt cx="745375" cy="1353225"/>
          </a:xfrm>
        </p:grpSpPr>
        <p:sp>
          <p:nvSpPr>
            <p:cNvPr id="1449" name="Google Shape;1449;p39"/>
            <p:cNvSpPr/>
            <p:nvPr/>
          </p:nvSpPr>
          <p:spPr>
            <a:xfrm>
              <a:off x="4614150" y="3299838"/>
              <a:ext cx="392375" cy="1353225"/>
            </a:xfrm>
            <a:custGeom>
              <a:avLst/>
              <a:gdLst/>
              <a:ahLst/>
              <a:cxnLst/>
              <a:rect l="l" t="t" r="r" b="b"/>
              <a:pathLst>
                <a:path w="15695" h="54129" extrusionOk="0">
                  <a:moveTo>
                    <a:pt x="14358" y="2801"/>
                  </a:moveTo>
                  <a:lnTo>
                    <a:pt x="14358" y="2801"/>
                  </a:lnTo>
                  <a:cubicBezTo>
                    <a:pt x="14462" y="5734"/>
                    <a:pt x="14554" y="8661"/>
                    <a:pt x="14668" y="11566"/>
                  </a:cubicBezTo>
                  <a:cubicBezTo>
                    <a:pt x="14741" y="13473"/>
                    <a:pt x="14814" y="15379"/>
                    <a:pt x="14888" y="17285"/>
                  </a:cubicBezTo>
                  <a:cubicBezTo>
                    <a:pt x="14961" y="19118"/>
                    <a:pt x="15071" y="20951"/>
                    <a:pt x="15071" y="22784"/>
                  </a:cubicBezTo>
                  <a:cubicBezTo>
                    <a:pt x="15071" y="23673"/>
                    <a:pt x="14972" y="24562"/>
                    <a:pt x="14779" y="25434"/>
                  </a:cubicBezTo>
                  <a:lnTo>
                    <a:pt x="14779" y="25434"/>
                  </a:lnTo>
                  <a:cubicBezTo>
                    <a:pt x="14239" y="22643"/>
                    <a:pt x="13853" y="19829"/>
                    <a:pt x="13678" y="16992"/>
                  </a:cubicBezTo>
                  <a:cubicBezTo>
                    <a:pt x="13458" y="13436"/>
                    <a:pt x="13531" y="9843"/>
                    <a:pt x="13898" y="6324"/>
                  </a:cubicBezTo>
                  <a:cubicBezTo>
                    <a:pt x="14006" y="5140"/>
                    <a:pt x="14164" y="3968"/>
                    <a:pt x="14358" y="2801"/>
                  </a:cubicBezTo>
                  <a:close/>
                  <a:moveTo>
                    <a:pt x="14512" y="0"/>
                  </a:moveTo>
                  <a:cubicBezTo>
                    <a:pt x="14401" y="0"/>
                    <a:pt x="14296" y="61"/>
                    <a:pt x="14264" y="202"/>
                  </a:cubicBezTo>
                  <a:cubicBezTo>
                    <a:pt x="13568" y="3758"/>
                    <a:pt x="13165" y="7351"/>
                    <a:pt x="13055" y="10980"/>
                  </a:cubicBezTo>
                  <a:cubicBezTo>
                    <a:pt x="12945" y="14572"/>
                    <a:pt x="13128" y="18165"/>
                    <a:pt x="13605" y="21721"/>
                  </a:cubicBezTo>
                  <a:cubicBezTo>
                    <a:pt x="13815" y="23370"/>
                    <a:pt x="14098" y="24995"/>
                    <a:pt x="14455" y="26616"/>
                  </a:cubicBezTo>
                  <a:lnTo>
                    <a:pt x="14455" y="26616"/>
                  </a:lnTo>
                  <a:cubicBezTo>
                    <a:pt x="14298" y="27095"/>
                    <a:pt x="14112" y="27566"/>
                    <a:pt x="13898" y="28026"/>
                  </a:cubicBezTo>
                  <a:cubicBezTo>
                    <a:pt x="13165" y="29639"/>
                    <a:pt x="12248" y="31178"/>
                    <a:pt x="11405" y="32755"/>
                  </a:cubicBezTo>
                  <a:cubicBezTo>
                    <a:pt x="9609" y="36054"/>
                    <a:pt x="7813" y="39390"/>
                    <a:pt x="6016" y="42689"/>
                  </a:cubicBezTo>
                  <a:cubicBezTo>
                    <a:pt x="4037" y="46428"/>
                    <a:pt x="2021" y="50131"/>
                    <a:pt x="78" y="53870"/>
                  </a:cubicBezTo>
                  <a:cubicBezTo>
                    <a:pt x="0" y="53999"/>
                    <a:pt x="106" y="54129"/>
                    <a:pt x="213" y="54129"/>
                  </a:cubicBezTo>
                  <a:cubicBezTo>
                    <a:pt x="257" y="54129"/>
                    <a:pt x="302" y="54107"/>
                    <a:pt x="334" y="54053"/>
                  </a:cubicBezTo>
                  <a:cubicBezTo>
                    <a:pt x="4074" y="47418"/>
                    <a:pt x="7703" y="40746"/>
                    <a:pt x="11368" y="34074"/>
                  </a:cubicBezTo>
                  <a:cubicBezTo>
                    <a:pt x="12248" y="32461"/>
                    <a:pt x="13165" y="30848"/>
                    <a:pt x="14008" y="29199"/>
                  </a:cubicBezTo>
                  <a:cubicBezTo>
                    <a:pt x="14266" y="28705"/>
                    <a:pt x="14499" y="28200"/>
                    <a:pt x="14702" y="27686"/>
                  </a:cubicBezTo>
                  <a:lnTo>
                    <a:pt x="14702" y="27686"/>
                  </a:lnTo>
                  <a:cubicBezTo>
                    <a:pt x="14703" y="27690"/>
                    <a:pt x="14704" y="27693"/>
                    <a:pt x="14704" y="27696"/>
                  </a:cubicBezTo>
                  <a:cubicBezTo>
                    <a:pt x="14748" y="27826"/>
                    <a:pt x="14848" y="27882"/>
                    <a:pt x="14949" y="27882"/>
                  </a:cubicBezTo>
                  <a:cubicBezTo>
                    <a:pt x="15104" y="27882"/>
                    <a:pt x="15262" y="27749"/>
                    <a:pt x="15218" y="27549"/>
                  </a:cubicBezTo>
                  <a:cubicBezTo>
                    <a:pt x="15158" y="27278"/>
                    <a:pt x="15099" y="27007"/>
                    <a:pt x="15042" y="26736"/>
                  </a:cubicBezTo>
                  <a:lnTo>
                    <a:pt x="15042" y="26736"/>
                  </a:lnTo>
                  <a:cubicBezTo>
                    <a:pt x="15294" y="25946"/>
                    <a:pt x="15478" y="25139"/>
                    <a:pt x="15584" y="24323"/>
                  </a:cubicBezTo>
                  <a:cubicBezTo>
                    <a:pt x="15694" y="22490"/>
                    <a:pt x="15694" y="20621"/>
                    <a:pt x="15548" y="18788"/>
                  </a:cubicBezTo>
                  <a:lnTo>
                    <a:pt x="15328" y="13069"/>
                  </a:lnTo>
                  <a:lnTo>
                    <a:pt x="14814" y="276"/>
                  </a:lnTo>
                  <a:cubicBezTo>
                    <a:pt x="14814" y="108"/>
                    <a:pt x="14659" y="0"/>
                    <a:pt x="14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9"/>
            <p:cNvSpPr/>
            <p:nvPr/>
          </p:nvSpPr>
          <p:spPr>
            <a:xfrm>
              <a:off x="4966375" y="3928438"/>
              <a:ext cx="105750" cy="68825"/>
            </a:xfrm>
            <a:custGeom>
              <a:avLst/>
              <a:gdLst/>
              <a:ahLst/>
              <a:cxnLst/>
              <a:rect l="l" t="t" r="r" b="b"/>
              <a:pathLst>
                <a:path w="4230" h="2753" extrusionOk="0">
                  <a:moveTo>
                    <a:pt x="2945" y="942"/>
                  </a:moveTo>
                  <a:cubicBezTo>
                    <a:pt x="2269" y="1517"/>
                    <a:pt x="1471" y="1952"/>
                    <a:pt x="606" y="2228"/>
                  </a:cubicBezTo>
                  <a:lnTo>
                    <a:pt x="606" y="2228"/>
                  </a:lnTo>
                  <a:cubicBezTo>
                    <a:pt x="1355" y="1737"/>
                    <a:pt x="2134" y="1308"/>
                    <a:pt x="2945" y="942"/>
                  </a:cubicBezTo>
                  <a:close/>
                  <a:moveTo>
                    <a:pt x="3975" y="1"/>
                  </a:moveTo>
                  <a:cubicBezTo>
                    <a:pt x="3946" y="1"/>
                    <a:pt x="3913" y="7"/>
                    <a:pt x="3878" y="23"/>
                  </a:cubicBezTo>
                  <a:cubicBezTo>
                    <a:pt x="2522" y="499"/>
                    <a:pt x="1275" y="1196"/>
                    <a:pt x="212" y="2149"/>
                  </a:cubicBezTo>
                  <a:cubicBezTo>
                    <a:pt x="135" y="2206"/>
                    <a:pt x="149" y="2294"/>
                    <a:pt x="201" y="2349"/>
                  </a:cubicBezTo>
                  <a:lnTo>
                    <a:pt x="201" y="2349"/>
                  </a:lnTo>
                  <a:cubicBezTo>
                    <a:pt x="0" y="2444"/>
                    <a:pt x="91" y="2753"/>
                    <a:pt x="304" y="2753"/>
                  </a:cubicBezTo>
                  <a:cubicBezTo>
                    <a:pt x="333" y="2753"/>
                    <a:pt x="363" y="2747"/>
                    <a:pt x="395" y="2735"/>
                  </a:cubicBezTo>
                  <a:cubicBezTo>
                    <a:pt x="1862" y="2405"/>
                    <a:pt x="3145" y="1599"/>
                    <a:pt x="4135" y="426"/>
                  </a:cubicBezTo>
                  <a:cubicBezTo>
                    <a:pt x="4229" y="268"/>
                    <a:pt x="4161" y="1"/>
                    <a:pt x="3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9"/>
            <p:cNvSpPr/>
            <p:nvPr/>
          </p:nvSpPr>
          <p:spPr>
            <a:xfrm>
              <a:off x="4885025" y="4000888"/>
              <a:ext cx="221825" cy="150500"/>
            </a:xfrm>
            <a:custGeom>
              <a:avLst/>
              <a:gdLst/>
              <a:ahLst/>
              <a:cxnLst/>
              <a:rect l="l" t="t" r="r" b="b"/>
              <a:pathLst>
                <a:path w="8873" h="6020" extrusionOk="0">
                  <a:moveTo>
                    <a:pt x="7560" y="967"/>
                  </a:moveTo>
                  <a:cubicBezTo>
                    <a:pt x="6722" y="1773"/>
                    <a:pt x="5775" y="2459"/>
                    <a:pt x="4749" y="3026"/>
                  </a:cubicBezTo>
                  <a:cubicBezTo>
                    <a:pt x="4057" y="3391"/>
                    <a:pt x="3329" y="3719"/>
                    <a:pt x="2600" y="3975"/>
                  </a:cubicBezTo>
                  <a:lnTo>
                    <a:pt x="2600" y="3975"/>
                  </a:lnTo>
                  <a:cubicBezTo>
                    <a:pt x="3110" y="3576"/>
                    <a:pt x="3655" y="3187"/>
                    <a:pt x="4199" y="2843"/>
                  </a:cubicBezTo>
                  <a:cubicBezTo>
                    <a:pt x="5261" y="2117"/>
                    <a:pt x="6386" y="1497"/>
                    <a:pt x="7560" y="967"/>
                  </a:cubicBezTo>
                  <a:close/>
                  <a:moveTo>
                    <a:pt x="8605" y="0"/>
                  </a:moveTo>
                  <a:cubicBezTo>
                    <a:pt x="8580" y="0"/>
                    <a:pt x="8553" y="6"/>
                    <a:pt x="8525" y="20"/>
                  </a:cubicBezTo>
                  <a:cubicBezTo>
                    <a:pt x="8490" y="35"/>
                    <a:pt x="8454" y="49"/>
                    <a:pt x="8419" y="64"/>
                  </a:cubicBezTo>
                  <a:lnTo>
                    <a:pt x="8419" y="64"/>
                  </a:lnTo>
                  <a:lnTo>
                    <a:pt x="8415" y="57"/>
                  </a:lnTo>
                  <a:cubicBezTo>
                    <a:pt x="8411" y="62"/>
                    <a:pt x="8407" y="66"/>
                    <a:pt x="8404" y="70"/>
                  </a:cubicBezTo>
                  <a:lnTo>
                    <a:pt x="8404" y="70"/>
                  </a:lnTo>
                  <a:cubicBezTo>
                    <a:pt x="6835" y="721"/>
                    <a:pt x="5337" y="1512"/>
                    <a:pt x="3979" y="2477"/>
                  </a:cubicBezTo>
                  <a:cubicBezTo>
                    <a:pt x="3283" y="2953"/>
                    <a:pt x="2586" y="3466"/>
                    <a:pt x="1963" y="4016"/>
                  </a:cubicBezTo>
                  <a:cubicBezTo>
                    <a:pt x="1846" y="4108"/>
                    <a:pt x="1731" y="4202"/>
                    <a:pt x="1619" y="4296"/>
                  </a:cubicBezTo>
                  <a:lnTo>
                    <a:pt x="1619" y="4296"/>
                  </a:lnTo>
                  <a:cubicBezTo>
                    <a:pt x="1201" y="4473"/>
                    <a:pt x="800" y="4697"/>
                    <a:pt x="424" y="4969"/>
                  </a:cubicBezTo>
                  <a:cubicBezTo>
                    <a:pt x="301" y="5092"/>
                    <a:pt x="375" y="5280"/>
                    <a:pt x="503" y="5347"/>
                  </a:cubicBezTo>
                  <a:lnTo>
                    <a:pt x="503" y="5347"/>
                  </a:lnTo>
                  <a:cubicBezTo>
                    <a:pt x="352" y="5508"/>
                    <a:pt x="203" y="5675"/>
                    <a:pt x="57" y="5849"/>
                  </a:cubicBezTo>
                  <a:cubicBezTo>
                    <a:pt x="0" y="5934"/>
                    <a:pt x="75" y="6019"/>
                    <a:pt x="163" y="6019"/>
                  </a:cubicBezTo>
                  <a:cubicBezTo>
                    <a:pt x="189" y="6019"/>
                    <a:pt x="215" y="6012"/>
                    <a:pt x="240" y="5996"/>
                  </a:cubicBezTo>
                  <a:cubicBezTo>
                    <a:pt x="615" y="5684"/>
                    <a:pt x="977" y="5360"/>
                    <a:pt x="1341" y="5038"/>
                  </a:cubicBezTo>
                  <a:lnTo>
                    <a:pt x="1341" y="5038"/>
                  </a:lnTo>
                  <a:cubicBezTo>
                    <a:pt x="1882" y="4793"/>
                    <a:pt x="2436" y="4578"/>
                    <a:pt x="2990" y="4419"/>
                  </a:cubicBezTo>
                  <a:cubicBezTo>
                    <a:pt x="5189" y="3576"/>
                    <a:pt x="7169" y="2220"/>
                    <a:pt x="8745" y="424"/>
                  </a:cubicBezTo>
                  <a:cubicBezTo>
                    <a:pt x="8873" y="296"/>
                    <a:pt x="8777" y="0"/>
                    <a:pt x="8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9"/>
            <p:cNvSpPr/>
            <p:nvPr/>
          </p:nvSpPr>
          <p:spPr>
            <a:xfrm>
              <a:off x="4826900" y="3820363"/>
              <a:ext cx="94175" cy="404475"/>
            </a:xfrm>
            <a:custGeom>
              <a:avLst/>
              <a:gdLst/>
              <a:ahLst/>
              <a:cxnLst/>
              <a:rect l="l" t="t" r="r" b="b"/>
              <a:pathLst>
                <a:path w="3767" h="16179" extrusionOk="0">
                  <a:moveTo>
                    <a:pt x="1818" y="1860"/>
                  </a:moveTo>
                  <a:cubicBezTo>
                    <a:pt x="2831" y="5239"/>
                    <a:pt x="2905" y="8838"/>
                    <a:pt x="2015" y="12300"/>
                  </a:cubicBezTo>
                  <a:cubicBezTo>
                    <a:pt x="1789" y="13270"/>
                    <a:pt x="1477" y="14211"/>
                    <a:pt x="1080" y="15149"/>
                  </a:cubicBezTo>
                  <a:lnTo>
                    <a:pt x="1080" y="15149"/>
                  </a:lnTo>
                  <a:cubicBezTo>
                    <a:pt x="696" y="13444"/>
                    <a:pt x="579" y="11667"/>
                    <a:pt x="806" y="9918"/>
                  </a:cubicBezTo>
                  <a:cubicBezTo>
                    <a:pt x="989" y="7865"/>
                    <a:pt x="1392" y="5848"/>
                    <a:pt x="1649" y="3796"/>
                  </a:cubicBezTo>
                  <a:cubicBezTo>
                    <a:pt x="1729" y="3152"/>
                    <a:pt x="1788" y="2509"/>
                    <a:pt x="1818" y="1860"/>
                  </a:cubicBezTo>
                  <a:close/>
                  <a:moveTo>
                    <a:pt x="1506" y="1"/>
                  </a:moveTo>
                  <a:cubicBezTo>
                    <a:pt x="1378" y="1"/>
                    <a:pt x="1263" y="84"/>
                    <a:pt x="1282" y="240"/>
                  </a:cubicBezTo>
                  <a:cubicBezTo>
                    <a:pt x="1283" y="264"/>
                    <a:pt x="1284" y="288"/>
                    <a:pt x="1285" y="313"/>
                  </a:cubicBezTo>
                  <a:lnTo>
                    <a:pt x="1285" y="313"/>
                  </a:lnTo>
                  <a:lnTo>
                    <a:pt x="1282" y="313"/>
                  </a:lnTo>
                  <a:cubicBezTo>
                    <a:pt x="1283" y="316"/>
                    <a:pt x="1284" y="319"/>
                    <a:pt x="1286" y="322"/>
                  </a:cubicBezTo>
                  <a:lnTo>
                    <a:pt x="1286" y="322"/>
                  </a:lnTo>
                  <a:cubicBezTo>
                    <a:pt x="1447" y="4508"/>
                    <a:pt x="0" y="8515"/>
                    <a:pt x="146" y="12667"/>
                  </a:cubicBezTo>
                  <a:cubicBezTo>
                    <a:pt x="146" y="13767"/>
                    <a:pt x="329" y="14903"/>
                    <a:pt x="659" y="15966"/>
                  </a:cubicBezTo>
                  <a:cubicBezTo>
                    <a:pt x="718" y="16114"/>
                    <a:pt x="843" y="16178"/>
                    <a:pt x="964" y="16178"/>
                  </a:cubicBezTo>
                  <a:cubicBezTo>
                    <a:pt x="1142" y="16178"/>
                    <a:pt x="1311" y="16038"/>
                    <a:pt x="1246" y="15819"/>
                  </a:cubicBezTo>
                  <a:cubicBezTo>
                    <a:pt x="1226" y="15747"/>
                    <a:pt x="1207" y="15675"/>
                    <a:pt x="1189" y="15602"/>
                  </a:cubicBezTo>
                  <a:lnTo>
                    <a:pt x="1189" y="15602"/>
                  </a:lnTo>
                  <a:cubicBezTo>
                    <a:pt x="3504" y="10803"/>
                    <a:pt x="3767" y="5250"/>
                    <a:pt x="1834" y="301"/>
                  </a:cubicBezTo>
                  <a:lnTo>
                    <a:pt x="1834" y="301"/>
                  </a:lnTo>
                  <a:cubicBezTo>
                    <a:pt x="1833" y="280"/>
                    <a:pt x="1833" y="260"/>
                    <a:pt x="1832" y="240"/>
                  </a:cubicBezTo>
                  <a:lnTo>
                    <a:pt x="1832" y="240"/>
                  </a:lnTo>
                  <a:lnTo>
                    <a:pt x="1811" y="243"/>
                  </a:lnTo>
                  <a:lnTo>
                    <a:pt x="1811" y="243"/>
                  </a:lnTo>
                  <a:cubicBezTo>
                    <a:pt x="1806" y="229"/>
                    <a:pt x="1801" y="216"/>
                    <a:pt x="1795" y="203"/>
                  </a:cubicBezTo>
                  <a:cubicBezTo>
                    <a:pt x="1744" y="66"/>
                    <a:pt x="1620" y="1"/>
                    <a:pt x="1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9"/>
            <p:cNvSpPr/>
            <p:nvPr/>
          </p:nvSpPr>
          <p:spPr>
            <a:xfrm>
              <a:off x="4792125" y="4126163"/>
              <a:ext cx="278775" cy="191100"/>
            </a:xfrm>
            <a:custGeom>
              <a:avLst/>
              <a:gdLst/>
              <a:ahLst/>
              <a:cxnLst/>
              <a:rect l="l" t="t" r="r" b="b"/>
              <a:pathLst>
                <a:path w="11151" h="7644" extrusionOk="0">
                  <a:moveTo>
                    <a:pt x="9635" y="1083"/>
                  </a:moveTo>
                  <a:lnTo>
                    <a:pt x="9635" y="1083"/>
                  </a:lnTo>
                  <a:cubicBezTo>
                    <a:pt x="7676" y="3053"/>
                    <a:pt x="5406" y="4709"/>
                    <a:pt x="2893" y="5934"/>
                  </a:cubicBezTo>
                  <a:cubicBezTo>
                    <a:pt x="2462" y="6140"/>
                    <a:pt x="2031" y="6327"/>
                    <a:pt x="1595" y="6509"/>
                  </a:cubicBezTo>
                  <a:lnTo>
                    <a:pt x="1595" y="6509"/>
                  </a:lnTo>
                  <a:cubicBezTo>
                    <a:pt x="2044" y="6089"/>
                    <a:pt x="2499" y="5675"/>
                    <a:pt x="2966" y="5274"/>
                  </a:cubicBezTo>
                  <a:cubicBezTo>
                    <a:pt x="3773" y="4614"/>
                    <a:pt x="4616" y="3991"/>
                    <a:pt x="5459" y="3404"/>
                  </a:cubicBezTo>
                  <a:cubicBezTo>
                    <a:pt x="6801" y="2519"/>
                    <a:pt x="8187" y="1745"/>
                    <a:pt x="9635" y="1083"/>
                  </a:cubicBezTo>
                  <a:close/>
                  <a:moveTo>
                    <a:pt x="10847" y="0"/>
                  </a:moveTo>
                  <a:cubicBezTo>
                    <a:pt x="10813" y="0"/>
                    <a:pt x="10776" y="10"/>
                    <a:pt x="10738" y="32"/>
                  </a:cubicBezTo>
                  <a:cubicBezTo>
                    <a:pt x="10693" y="50"/>
                    <a:pt x="10648" y="68"/>
                    <a:pt x="10603" y="87"/>
                  </a:cubicBezTo>
                  <a:lnTo>
                    <a:pt x="10603" y="87"/>
                  </a:lnTo>
                  <a:lnTo>
                    <a:pt x="10591" y="68"/>
                  </a:lnTo>
                  <a:cubicBezTo>
                    <a:pt x="10581" y="80"/>
                    <a:pt x="10570" y="92"/>
                    <a:pt x="10559" y="104"/>
                  </a:cubicBezTo>
                  <a:lnTo>
                    <a:pt x="10559" y="104"/>
                  </a:lnTo>
                  <a:cubicBezTo>
                    <a:pt x="7620" y="1310"/>
                    <a:pt x="4861" y="3006"/>
                    <a:pt x="2453" y="5090"/>
                  </a:cubicBezTo>
                  <a:cubicBezTo>
                    <a:pt x="1746" y="5656"/>
                    <a:pt x="1106" y="6291"/>
                    <a:pt x="502" y="6960"/>
                  </a:cubicBezTo>
                  <a:lnTo>
                    <a:pt x="502" y="6960"/>
                  </a:lnTo>
                  <a:cubicBezTo>
                    <a:pt x="444" y="6985"/>
                    <a:pt x="386" y="7009"/>
                    <a:pt x="327" y="7033"/>
                  </a:cubicBezTo>
                  <a:cubicBezTo>
                    <a:pt x="1" y="7164"/>
                    <a:pt x="81" y="7643"/>
                    <a:pt x="361" y="7643"/>
                  </a:cubicBezTo>
                  <a:cubicBezTo>
                    <a:pt x="396" y="7643"/>
                    <a:pt x="434" y="7636"/>
                    <a:pt x="474" y="7620"/>
                  </a:cubicBezTo>
                  <a:cubicBezTo>
                    <a:pt x="2087" y="7107"/>
                    <a:pt x="3590" y="6373"/>
                    <a:pt x="5019" y="5494"/>
                  </a:cubicBezTo>
                  <a:cubicBezTo>
                    <a:pt x="6449" y="4614"/>
                    <a:pt x="7769" y="3624"/>
                    <a:pt x="9015" y="2524"/>
                  </a:cubicBezTo>
                  <a:cubicBezTo>
                    <a:pt x="9712" y="1865"/>
                    <a:pt x="10371" y="1205"/>
                    <a:pt x="10995" y="472"/>
                  </a:cubicBezTo>
                  <a:cubicBezTo>
                    <a:pt x="11151" y="316"/>
                    <a:pt x="11041" y="0"/>
                    <a:pt x="108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9"/>
            <p:cNvSpPr/>
            <p:nvPr/>
          </p:nvSpPr>
          <p:spPr>
            <a:xfrm>
              <a:off x="4949500" y="3520763"/>
              <a:ext cx="410025" cy="513450"/>
            </a:xfrm>
            <a:custGeom>
              <a:avLst/>
              <a:gdLst/>
              <a:ahLst/>
              <a:cxnLst/>
              <a:rect l="l" t="t" r="r" b="b"/>
              <a:pathLst>
                <a:path w="16401" h="20538" extrusionOk="0">
                  <a:moveTo>
                    <a:pt x="15215" y="1042"/>
                  </a:moveTo>
                  <a:lnTo>
                    <a:pt x="15215" y="1042"/>
                  </a:lnTo>
                  <a:cubicBezTo>
                    <a:pt x="13595" y="3789"/>
                    <a:pt x="11966" y="6517"/>
                    <a:pt x="9978" y="9035"/>
                  </a:cubicBezTo>
                  <a:cubicBezTo>
                    <a:pt x="8915" y="10428"/>
                    <a:pt x="7742" y="11711"/>
                    <a:pt x="6459" y="12920"/>
                  </a:cubicBezTo>
                  <a:cubicBezTo>
                    <a:pt x="5375" y="13869"/>
                    <a:pt x="4228" y="14755"/>
                    <a:pt x="3134" y="15724"/>
                  </a:cubicBezTo>
                  <a:lnTo>
                    <a:pt x="3134" y="15724"/>
                  </a:lnTo>
                  <a:cubicBezTo>
                    <a:pt x="3373" y="15291"/>
                    <a:pt x="3582" y="14839"/>
                    <a:pt x="3783" y="14387"/>
                  </a:cubicBezTo>
                  <a:cubicBezTo>
                    <a:pt x="4406" y="12957"/>
                    <a:pt x="5103" y="11564"/>
                    <a:pt x="5873" y="10244"/>
                  </a:cubicBezTo>
                  <a:cubicBezTo>
                    <a:pt x="7412" y="7605"/>
                    <a:pt x="9428" y="5259"/>
                    <a:pt x="11775" y="3316"/>
                  </a:cubicBezTo>
                  <a:cubicBezTo>
                    <a:pt x="12852" y="2442"/>
                    <a:pt x="13999" y="1684"/>
                    <a:pt x="15215" y="1042"/>
                  </a:cubicBezTo>
                  <a:close/>
                  <a:moveTo>
                    <a:pt x="16018" y="0"/>
                  </a:moveTo>
                  <a:cubicBezTo>
                    <a:pt x="15962" y="0"/>
                    <a:pt x="15903" y="16"/>
                    <a:pt x="15844" y="53"/>
                  </a:cubicBezTo>
                  <a:cubicBezTo>
                    <a:pt x="13094" y="1373"/>
                    <a:pt x="10638" y="3243"/>
                    <a:pt x="8622" y="5552"/>
                  </a:cubicBezTo>
                  <a:cubicBezTo>
                    <a:pt x="6606" y="7825"/>
                    <a:pt x="4956" y="10428"/>
                    <a:pt x="3783" y="13287"/>
                  </a:cubicBezTo>
                  <a:cubicBezTo>
                    <a:pt x="3303" y="14408"/>
                    <a:pt x="2880" y="15665"/>
                    <a:pt x="2149" y="16676"/>
                  </a:cubicBezTo>
                  <a:lnTo>
                    <a:pt x="2149" y="16676"/>
                  </a:lnTo>
                  <a:cubicBezTo>
                    <a:pt x="1918" y="16920"/>
                    <a:pt x="1695" y="17171"/>
                    <a:pt x="1482" y="17433"/>
                  </a:cubicBezTo>
                  <a:lnTo>
                    <a:pt x="1482" y="17433"/>
                  </a:lnTo>
                  <a:cubicBezTo>
                    <a:pt x="1386" y="17521"/>
                    <a:pt x="1286" y="17606"/>
                    <a:pt x="1180" y="17686"/>
                  </a:cubicBezTo>
                  <a:cubicBezTo>
                    <a:pt x="1096" y="17728"/>
                    <a:pt x="1109" y="17807"/>
                    <a:pt x="1156" y="17852"/>
                  </a:cubicBezTo>
                  <a:lnTo>
                    <a:pt x="1156" y="17852"/>
                  </a:lnTo>
                  <a:cubicBezTo>
                    <a:pt x="1152" y="17858"/>
                    <a:pt x="1148" y="17864"/>
                    <a:pt x="1144" y="17869"/>
                  </a:cubicBezTo>
                  <a:cubicBezTo>
                    <a:pt x="667" y="18566"/>
                    <a:pt x="301" y="19372"/>
                    <a:pt x="44" y="20179"/>
                  </a:cubicBezTo>
                  <a:cubicBezTo>
                    <a:pt x="0" y="20397"/>
                    <a:pt x="165" y="20538"/>
                    <a:pt x="336" y="20538"/>
                  </a:cubicBezTo>
                  <a:cubicBezTo>
                    <a:pt x="452" y="20538"/>
                    <a:pt x="571" y="20473"/>
                    <a:pt x="631" y="20325"/>
                  </a:cubicBezTo>
                  <a:cubicBezTo>
                    <a:pt x="1180" y="18932"/>
                    <a:pt x="2060" y="17686"/>
                    <a:pt x="3197" y="16696"/>
                  </a:cubicBezTo>
                  <a:cubicBezTo>
                    <a:pt x="4333" y="15633"/>
                    <a:pt x="5543" y="14680"/>
                    <a:pt x="6716" y="13653"/>
                  </a:cubicBezTo>
                  <a:cubicBezTo>
                    <a:pt x="9245" y="11271"/>
                    <a:pt x="11445" y="8558"/>
                    <a:pt x="13241" y="5589"/>
                  </a:cubicBezTo>
                  <a:cubicBezTo>
                    <a:pt x="14304" y="3902"/>
                    <a:pt x="15294" y="2180"/>
                    <a:pt x="16284" y="457"/>
                  </a:cubicBezTo>
                  <a:cubicBezTo>
                    <a:pt x="16401" y="252"/>
                    <a:pt x="16237" y="0"/>
                    <a:pt x="160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9"/>
            <p:cNvSpPr/>
            <p:nvPr/>
          </p:nvSpPr>
          <p:spPr>
            <a:xfrm>
              <a:off x="4966375" y="3928438"/>
              <a:ext cx="105750" cy="68825"/>
            </a:xfrm>
            <a:custGeom>
              <a:avLst/>
              <a:gdLst/>
              <a:ahLst/>
              <a:cxnLst/>
              <a:rect l="l" t="t" r="r" b="b"/>
              <a:pathLst>
                <a:path w="4230" h="2753" extrusionOk="0">
                  <a:moveTo>
                    <a:pt x="2945" y="942"/>
                  </a:moveTo>
                  <a:cubicBezTo>
                    <a:pt x="2269" y="1517"/>
                    <a:pt x="1471" y="1952"/>
                    <a:pt x="606" y="2228"/>
                  </a:cubicBezTo>
                  <a:lnTo>
                    <a:pt x="606" y="2228"/>
                  </a:lnTo>
                  <a:cubicBezTo>
                    <a:pt x="1355" y="1737"/>
                    <a:pt x="2134" y="1308"/>
                    <a:pt x="2945" y="942"/>
                  </a:cubicBezTo>
                  <a:close/>
                  <a:moveTo>
                    <a:pt x="3975" y="1"/>
                  </a:moveTo>
                  <a:cubicBezTo>
                    <a:pt x="3946" y="1"/>
                    <a:pt x="3913" y="7"/>
                    <a:pt x="3878" y="23"/>
                  </a:cubicBezTo>
                  <a:cubicBezTo>
                    <a:pt x="2522" y="499"/>
                    <a:pt x="1275" y="1196"/>
                    <a:pt x="212" y="2149"/>
                  </a:cubicBezTo>
                  <a:cubicBezTo>
                    <a:pt x="135" y="2206"/>
                    <a:pt x="149" y="2294"/>
                    <a:pt x="201" y="2349"/>
                  </a:cubicBezTo>
                  <a:lnTo>
                    <a:pt x="201" y="2349"/>
                  </a:lnTo>
                  <a:cubicBezTo>
                    <a:pt x="0" y="2444"/>
                    <a:pt x="91" y="2753"/>
                    <a:pt x="304" y="2753"/>
                  </a:cubicBezTo>
                  <a:cubicBezTo>
                    <a:pt x="333" y="2753"/>
                    <a:pt x="363" y="2747"/>
                    <a:pt x="395" y="2735"/>
                  </a:cubicBezTo>
                  <a:cubicBezTo>
                    <a:pt x="1862" y="2405"/>
                    <a:pt x="3145" y="1599"/>
                    <a:pt x="4135" y="426"/>
                  </a:cubicBezTo>
                  <a:cubicBezTo>
                    <a:pt x="4229" y="268"/>
                    <a:pt x="4161" y="1"/>
                    <a:pt x="3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6" name="Google Shape;1456;p39"/>
          <p:cNvGrpSpPr/>
          <p:nvPr/>
        </p:nvGrpSpPr>
        <p:grpSpPr>
          <a:xfrm rot="2943301">
            <a:off x="7236583" y="3582151"/>
            <a:ext cx="741587" cy="1195427"/>
            <a:chOff x="510547" y="4000024"/>
            <a:chExt cx="741626" cy="1195489"/>
          </a:xfrm>
        </p:grpSpPr>
        <p:sp>
          <p:nvSpPr>
            <p:cNvPr id="1457" name="Google Shape;1457;p39"/>
            <p:cNvSpPr/>
            <p:nvPr/>
          </p:nvSpPr>
          <p:spPr>
            <a:xfrm rot="3521228">
              <a:off x="718991" y="4602634"/>
              <a:ext cx="26666" cy="19715"/>
            </a:xfrm>
            <a:custGeom>
              <a:avLst/>
              <a:gdLst/>
              <a:ahLst/>
              <a:cxnLst/>
              <a:rect l="l" t="t" r="r" b="b"/>
              <a:pathLst>
                <a:path w="844" h="624" extrusionOk="0">
                  <a:moveTo>
                    <a:pt x="403" y="0"/>
                  </a:moveTo>
                  <a:cubicBezTo>
                    <a:pt x="0" y="0"/>
                    <a:pt x="0" y="624"/>
                    <a:pt x="403" y="624"/>
                  </a:cubicBezTo>
                  <a:cubicBezTo>
                    <a:pt x="843" y="624"/>
                    <a:pt x="843" y="0"/>
                    <a:pt x="4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9"/>
            <p:cNvSpPr/>
            <p:nvPr/>
          </p:nvSpPr>
          <p:spPr>
            <a:xfrm rot="3521228">
              <a:off x="750341" y="4705621"/>
              <a:ext cx="28972" cy="20884"/>
            </a:xfrm>
            <a:custGeom>
              <a:avLst/>
              <a:gdLst/>
              <a:ahLst/>
              <a:cxnLst/>
              <a:rect l="l" t="t" r="r" b="b"/>
              <a:pathLst>
                <a:path w="917" h="661" extrusionOk="0">
                  <a:moveTo>
                    <a:pt x="220" y="1"/>
                  </a:moveTo>
                  <a:cubicBezTo>
                    <a:pt x="184" y="37"/>
                    <a:pt x="147" y="37"/>
                    <a:pt x="110" y="74"/>
                  </a:cubicBezTo>
                  <a:cubicBezTo>
                    <a:pt x="74" y="111"/>
                    <a:pt x="74" y="147"/>
                    <a:pt x="37" y="184"/>
                  </a:cubicBezTo>
                  <a:cubicBezTo>
                    <a:pt x="37" y="221"/>
                    <a:pt x="0" y="257"/>
                    <a:pt x="0" y="331"/>
                  </a:cubicBezTo>
                  <a:lnTo>
                    <a:pt x="0" y="404"/>
                  </a:lnTo>
                  <a:cubicBezTo>
                    <a:pt x="37" y="477"/>
                    <a:pt x="74" y="514"/>
                    <a:pt x="110" y="551"/>
                  </a:cubicBezTo>
                  <a:lnTo>
                    <a:pt x="147" y="624"/>
                  </a:lnTo>
                  <a:cubicBezTo>
                    <a:pt x="220" y="624"/>
                    <a:pt x="294" y="661"/>
                    <a:pt x="330" y="661"/>
                  </a:cubicBezTo>
                  <a:lnTo>
                    <a:pt x="624" y="661"/>
                  </a:lnTo>
                  <a:cubicBezTo>
                    <a:pt x="660" y="661"/>
                    <a:pt x="697" y="661"/>
                    <a:pt x="733" y="624"/>
                  </a:cubicBezTo>
                  <a:cubicBezTo>
                    <a:pt x="770" y="624"/>
                    <a:pt x="807" y="587"/>
                    <a:pt x="843" y="551"/>
                  </a:cubicBezTo>
                  <a:cubicBezTo>
                    <a:pt x="880" y="514"/>
                    <a:pt x="880" y="477"/>
                    <a:pt x="880" y="441"/>
                  </a:cubicBezTo>
                  <a:cubicBezTo>
                    <a:pt x="917" y="404"/>
                    <a:pt x="917" y="367"/>
                    <a:pt x="917" y="331"/>
                  </a:cubicBezTo>
                  <a:lnTo>
                    <a:pt x="917" y="257"/>
                  </a:lnTo>
                  <a:cubicBezTo>
                    <a:pt x="917" y="184"/>
                    <a:pt x="880" y="147"/>
                    <a:pt x="843" y="111"/>
                  </a:cubicBezTo>
                  <a:lnTo>
                    <a:pt x="770" y="37"/>
                  </a:lnTo>
                  <a:cubicBezTo>
                    <a:pt x="733" y="37"/>
                    <a:pt x="660" y="1"/>
                    <a:pt x="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9"/>
            <p:cNvSpPr/>
            <p:nvPr/>
          </p:nvSpPr>
          <p:spPr>
            <a:xfrm rot="3521228">
              <a:off x="792815" y="4611079"/>
              <a:ext cx="35955" cy="32068"/>
            </a:xfrm>
            <a:custGeom>
              <a:avLst/>
              <a:gdLst/>
              <a:ahLst/>
              <a:cxnLst/>
              <a:rect l="l" t="t" r="r" b="b"/>
              <a:pathLst>
                <a:path w="1138" h="1015" extrusionOk="0">
                  <a:moveTo>
                    <a:pt x="501" y="1"/>
                  </a:moveTo>
                  <a:cubicBezTo>
                    <a:pt x="242" y="1"/>
                    <a:pt x="1" y="199"/>
                    <a:pt x="1" y="501"/>
                  </a:cubicBezTo>
                  <a:cubicBezTo>
                    <a:pt x="1" y="758"/>
                    <a:pt x="221" y="978"/>
                    <a:pt x="477" y="1014"/>
                  </a:cubicBezTo>
                  <a:cubicBezTo>
                    <a:pt x="917" y="978"/>
                    <a:pt x="1137" y="464"/>
                    <a:pt x="844" y="134"/>
                  </a:cubicBezTo>
                  <a:cubicBezTo>
                    <a:pt x="740" y="42"/>
                    <a:pt x="619"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9"/>
            <p:cNvSpPr/>
            <p:nvPr/>
          </p:nvSpPr>
          <p:spPr>
            <a:xfrm rot="3521228">
              <a:off x="968227" y="4767298"/>
              <a:ext cx="37092" cy="30141"/>
            </a:xfrm>
            <a:custGeom>
              <a:avLst/>
              <a:gdLst/>
              <a:ahLst/>
              <a:cxnLst/>
              <a:rect l="l" t="t" r="r" b="b"/>
              <a:pathLst>
                <a:path w="1174" h="954" extrusionOk="0">
                  <a:moveTo>
                    <a:pt x="331" y="0"/>
                  </a:moveTo>
                  <a:lnTo>
                    <a:pt x="221" y="73"/>
                  </a:lnTo>
                  <a:cubicBezTo>
                    <a:pt x="147" y="73"/>
                    <a:pt x="111" y="110"/>
                    <a:pt x="111" y="183"/>
                  </a:cubicBezTo>
                  <a:cubicBezTo>
                    <a:pt x="74" y="183"/>
                    <a:pt x="37" y="220"/>
                    <a:pt x="37" y="257"/>
                  </a:cubicBezTo>
                  <a:cubicBezTo>
                    <a:pt x="1" y="330"/>
                    <a:pt x="1" y="367"/>
                    <a:pt x="1" y="440"/>
                  </a:cubicBezTo>
                  <a:lnTo>
                    <a:pt x="1" y="550"/>
                  </a:lnTo>
                  <a:lnTo>
                    <a:pt x="37" y="660"/>
                  </a:lnTo>
                  <a:cubicBezTo>
                    <a:pt x="74" y="697"/>
                    <a:pt x="111" y="733"/>
                    <a:pt x="147" y="770"/>
                  </a:cubicBezTo>
                  <a:cubicBezTo>
                    <a:pt x="184" y="807"/>
                    <a:pt x="257" y="843"/>
                    <a:pt x="294" y="843"/>
                  </a:cubicBezTo>
                  <a:lnTo>
                    <a:pt x="294" y="953"/>
                  </a:lnTo>
                  <a:lnTo>
                    <a:pt x="404" y="953"/>
                  </a:lnTo>
                  <a:lnTo>
                    <a:pt x="376" y="934"/>
                  </a:lnTo>
                  <a:lnTo>
                    <a:pt x="376" y="934"/>
                  </a:lnTo>
                  <a:cubicBezTo>
                    <a:pt x="400" y="946"/>
                    <a:pt x="424" y="953"/>
                    <a:pt x="441" y="953"/>
                  </a:cubicBezTo>
                  <a:lnTo>
                    <a:pt x="697" y="953"/>
                  </a:lnTo>
                  <a:cubicBezTo>
                    <a:pt x="734" y="953"/>
                    <a:pt x="807" y="953"/>
                    <a:pt x="881" y="916"/>
                  </a:cubicBezTo>
                  <a:cubicBezTo>
                    <a:pt x="991" y="880"/>
                    <a:pt x="1100" y="770"/>
                    <a:pt x="1137" y="660"/>
                  </a:cubicBezTo>
                  <a:cubicBezTo>
                    <a:pt x="1137" y="587"/>
                    <a:pt x="1174" y="550"/>
                    <a:pt x="1174" y="477"/>
                  </a:cubicBezTo>
                  <a:lnTo>
                    <a:pt x="1174" y="330"/>
                  </a:lnTo>
                  <a:cubicBezTo>
                    <a:pt x="1137" y="257"/>
                    <a:pt x="1100" y="183"/>
                    <a:pt x="1027" y="147"/>
                  </a:cubicBezTo>
                  <a:lnTo>
                    <a:pt x="954" y="73"/>
                  </a:lnTo>
                  <a:cubicBezTo>
                    <a:pt x="881" y="37"/>
                    <a:pt x="771" y="0"/>
                    <a:pt x="697" y="0"/>
                  </a:cubicBezTo>
                  <a:lnTo>
                    <a:pt x="477" y="0"/>
                  </a:lnTo>
                  <a:cubicBezTo>
                    <a:pt x="461" y="0"/>
                    <a:pt x="446" y="2"/>
                    <a:pt x="433" y="5"/>
                  </a:cubicBezTo>
                  <a:lnTo>
                    <a:pt x="433" y="5"/>
                  </a:lnTo>
                  <a:lnTo>
                    <a:pt x="4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9"/>
            <p:cNvSpPr/>
            <p:nvPr/>
          </p:nvSpPr>
          <p:spPr>
            <a:xfrm rot="3521228">
              <a:off x="814499" y="4746099"/>
              <a:ext cx="38261" cy="32479"/>
            </a:xfrm>
            <a:custGeom>
              <a:avLst/>
              <a:gdLst/>
              <a:ahLst/>
              <a:cxnLst/>
              <a:rect l="l" t="t" r="r" b="b"/>
              <a:pathLst>
                <a:path w="1211" h="1028" extrusionOk="0">
                  <a:moveTo>
                    <a:pt x="550" y="1"/>
                  </a:moveTo>
                  <a:cubicBezTo>
                    <a:pt x="257" y="1"/>
                    <a:pt x="0" y="221"/>
                    <a:pt x="0" y="514"/>
                  </a:cubicBezTo>
                  <a:cubicBezTo>
                    <a:pt x="0" y="807"/>
                    <a:pt x="257" y="1027"/>
                    <a:pt x="550" y="1027"/>
                  </a:cubicBezTo>
                  <a:cubicBezTo>
                    <a:pt x="1210" y="1027"/>
                    <a:pt x="1210" y="1"/>
                    <a:pt x="5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9"/>
            <p:cNvSpPr/>
            <p:nvPr/>
          </p:nvSpPr>
          <p:spPr>
            <a:xfrm rot="3521228">
              <a:off x="698772" y="4931449"/>
              <a:ext cx="32448" cy="40599"/>
            </a:xfrm>
            <a:custGeom>
              <a:avLst/>
              <a:gdLst/>
              <a:ahLst/>
              <a:cxnLst/>
              <a:rect l="l" t="t" r="r" b="b"/>
              <a:pathLst>
                <a:path w="1027" h="1285" extrusionOk="0">
                  <a:moveTo>
                    <a:pt x="367" y="1"/>
                  </a:moveTo>
                  <a:cubicBezTo>
                    <a:pt x="293" y="38"/>
                    <a:pt x="183" y="74"/>
                    <a:pt x="147" y="148"/>
                  </a:cubicBezTo>
                  <a:lnTo>
                    <a:pt x="37" y="258"/>
                  </a:lnTo>
                  <a:cubicBezTo>
                    <a:pt x="0" y="331"/>
                    <a:pt x="0" y="404"/>
                    <a:pt x="0" y="514"/>
                  </a:cubicBezTo>
                  <a:lnTo>
                    <a:pt x="0" y="624"/>
                  </a:lnTo>
                  <a:cubicBezTo>
                    <a:pt x="0" y="661"/>
                    <a:pt x="0" y="734"/>
                    <a:pt x="0" y="771"/>
                  </a:cubicBezTo>
                  <a:cubicBezTo>
                    <a:pt x="0" y="844"/>
                    <a:pt x="0" y="917"/>
                    <a:pt x="37" y="991"/>
                  </a:cubicBezTo>
                  <a:cubicBezTo>
                    <a:pt x="37" y="1027"/>
                    <a:pt x="73" y="1101"/>
                    <a:pt x="147" y="1137"/>
                  </a:cubicBezTo>
                  <a:cubicBezTo>
                    <a:pt x="183" y="1174"/>
                    <a:pt x="257" y="1211"/>
                    <a:pt x="293" y="1247"/>
                  </a:cubicBezTo>
                  <a:cubicBezTo>
                    <a:pt x="367" y="1284"/>
                    <a:pt x="440" y="1284"/>
                    <a:pt x="513" y="1284"/>
                  </a:cubicBezTo>
                  <a:lnTo>
                    <a:pt x="660" y="1284"/>
                  </a:lnTo>
                  <a:cubicBezTo>
                    <a:pt x="733" y="1284"/>
                    <a:pt x="807" y="1211"/>
                    <a:pt x="880" y="1174"/>
                  </a:cubicBezTo>
                  <a:lnTo>
                    <a:pt x="953" y="1064"/>
                  </a:lnTo>
                  <a:cubicBezTo>
                    <a:pt x="990" y="954"/>
                    <a:pt x="1026" y="881"/>
                    <a:pt x="1026" y="807"/>
                  </a:cubicBezTo>
                  <a:cubicBezTo>
                    <a:pt x="1026" y="734"/>
                    <a:pt x="1026" y="697"/>
                    <a:pt x="1026" y="661"/>
                  </a:cubicBezTo>
                  <a:lnTo>
                    <a:pt x="1026" y="514"/>
                  </a:lnTo>
                  <a:cubicBezTo>
                    <a:pt x="1026" y="441"/>
                    <a:pt x="1026" y="368"/>
                    <a:pt x="990" y="331"/>
                  </a:cubicBezTo>
                  <a:cubicBezTo>
                    <a:pt x="916" y="184"/>
                    <a:pt x="843" y="111"/>
                    <a:pt x="697" y="38"/>
                  </a:cubicBezTo>
                  <a:cubicBezTo>
                    <a:pt x="660" y="1"/>
                    <a:pt x="587" y="1"/>
                    <a:pt x="5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9"/>
            <p:cNvSpPr/>
            <p:nvPr/>
          </p:nvSpPr>
          <p:spPr>
            <a:xfrm rot="3521228">
              <a:off x="868664" y="4628457"/>
              <a:ext cx="50993" cy="54469"/>
            </a:xfrm>
            <a:custGeom>
              <a:avLst/>
              <a:gdLst/>
              <a:ahLst/>
              <a:cxnLst/>
              <a:rect l="l" t="t" r="r" b="b"/>
              <a:pathLst>
                <a:path w="1614" h="1724" extrusionOk="0">
                  <a:moveTo>
                    <a:pt x="681" y="911"/>
                  </a:moveTo>
                  <a:lnTo>
                    <a:pt x="681" y="911"/>
                  </a:lnTo>
                  <a:cubicBezTo>
                    <a:pt x="687" y="913"/>
                    <a:pt x="692" y="915"/>
                    <a:pt x="697" y="917"/>
                  </a:cubicBezTo>
                  <a:lnTo>
                    <a:pt x="734" y="990"/>
                  </a:lnTo>
                  <a:lnTo>
                    <a:pt x="734" y="990"/>
                  </a:lnTo>
                  <a:lnTo>
                    <a:pt x="681" y="911"/>
                  </a:lnTo>
                  <a:close/>
                  <a:moveTo>
                    <a:pt x="807" y="1"/>
                  </a:moveTo>
                  <a:cubicBezTo>
                    <a:pt x="797" y="4"/>
                    <a:pt x="786" y="8"/>
                    <a:pt x="776" y="13"/>
                  </a:cubicBezTo>
                  <a:lnTo>
                    <a:pt x="776" y="13"/>
                  </a:lnTo>
                  <a:cubicBezTo>
                    <a:pt x="773" y="13"/>
                    <a:pt x="770" y="13"/>
                    <a:pt x="767" y="13"/>
                  </a:cubicBezTo>
                  <a:cubicBezTo>
                    <a:pt x="709" y="13"/>
                    <a:pt x="648" y="22"/>
                    <a:pt x="587" y="37"/>
                  </a:cubicBezTo>
                  <a:cubicBezTo>
                    <a:pt x="587" y="37"/>
                    <a:pt x="551" y="37"/>
                    <a:pt x="514" y="74"/>
                  </a:cubicBezTo>
                  <a:lnTo>
                    <a:pt x="404" y="111"/>
                  </a:lnTo>
                  <a:lnTo>
                    <a:pt x="258" y="221"/>
                  </a:lnTo>
                  <a:lnTo>
                    <a:pt x="221" y="257"/>
                  </a:lnTo>
                  <a:cubicBezTo>
                    <a:pt x="111" y="367"/>
                    <a:pt x="38" y="514"/>
                    <a:pt x="38" y="661"/>
                  </a:cubicBezTo>
                  <a:cubicBezTo>
                    <a:pt x="1" y="807"/>
                    <a:pt x="1" y="954"/>
                    <a:pt x="38" y="1100"/>
                  </a:cubicBezTo>
                  <a:cubicBezTo>
                    <a:pt x="38" y="1174"/>
                    <a:pt x="74" y="1247"/>
                    <a:pt x="111" y="1320"/>
                  </a:cubicBezTo>
                  <a:cubicBezTo>
                    <a:pt x="148" y="1394"/>
                    <a:pt x="184" y="1467"/>
                    <a:pt x="221" y="1504"/>
                  </a:cubicBezTo>
                  <a:lnTo>
                    <a:pt x="258" y="1540"/>
                  </a:lnTo>
                  <a:lnTo>
                    <a:pt x="404" y="1650"/>
                  </a:lnTo>
                  <a:lnTo>
                    <a:pt x="441" y="1650"/>
                  </a:lnTo>
                  <a:cubicBezTo>
                    <a:pt x="514" y="1687"/>
                    <a:pt x="551" y="1687"/>
                    <a:pt x="624" y="1724"/>
                  </a:cubicBezTo>
                  <a:lnTo>
                    <a:pt x="844" y="1724"/>
                  </a:lnTo>
                  <a:cubicBezTo>
                    <a:pt x="954" y="1687"/>
                    <a:pt x="1064" y="1687"/>
                    <a:pt x="1174" y="1614"/>
                  </a:cubicBezTo>
                  <a:lnTo>
                    <a:pt x="1211" y="1614"/>
                  </a:lnTo>
                  <a:cubicBezTo>
                    <a:pt x="1284" y="1577"/>
                    <a:pt x="1321" y="1540"/>
                    <a:pt x="1357" y="1504"/>
                  </a:cubicBezTo>
                  <a:lnTo>
                    <a:pt x="1394" y="1467"/>
                  </a:lnTo>
                  <a:cubicBezTo>
                    <a:pt x="1431" y="1394"/>
                    <a:pt x="1467" y="1357"/>
                    <a:pt x="1504" y="1320"/>
                  </a:cubicBezTo>
                  <a:cubicBezTo>
                    <a:pt x="1541" y="1247"/>
                    <a:pt x="1577" y="1174"/>
                    <a:pt x="1614" y="1100"/>
                  </a:cubicBezTo>
                  <a:cubicBezTo>
                    <a:pt x="1614" y="1064"/>
                    <a:pt x="1614" y="1027"/>
                    <a:pt x="1614" y="990"/>
                  </a:cubicBezTo>
                  <a:cubicBezTo>
                    <a:pt x="1614" y="917"/>
                    <a:pt x="1614" y="844"/>
                    <a:pt x="1614" y="771"/>
                  </a:cubicBezTo>
                  <a:cubicBezTo>
                    <a:pt x="1614" y="661"/>
                    <a:pt x="1614" y="587"/>
                    <a:pt x="1577" y="514"/>
                  </a:cubicBezTo>
                  <a:cubicBezTo>
                    <a:pt x="1541" y="404"/>
                    <a:pt x="1467" y="294"/>
                    <a:pt x="1394" y="221"/>
                  </a:cubicBezTo>
                  <a:cubicBezTo>
                    <a:pt x="1357" y="184"/>
                    <a:pt x="1321" y="147"/>
                    <a:pt x="1247" y="111"/>
                  </a:cubicBezTo>
                  <a:lnTo>
                    <a:pt x="1211" y="74"/>
                  </a:lnTo>
                  <a:cubicBezTo>
                    <a:pt x="1137" y="37"/>
                    <a:pt x="1101" y="1"/>
                    <a:pt x="1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9"/>
            <p:cNvSpPr/>
            <p:nvPr/>
          </p:nvSpPr>
          <p:spPr>
            <a:xfrm rot="3521228">
              <a:off x="958561" y="4468110"/>
              <a:ext cx="53300" cy="39398"/>
            </a:xfrm>
            <a:custGeom>
              <a:avLst/>
              <a:gdLst/>
              <a:ahLst/>
              <a:cxnLst/>
              <a:rect l="l" t="t" r="r" b="b"/>
              <a:pathLst>
                <a:path w="1687" h="1247" extrusionOk="0">
                  <a:moveTo>
                    <a:pt x="844" y="0"/>
                  </a:moveTo>
                  <a:cubicBezTo>
                    <a:pt x="1" y="0"/>
                    <a:pt x="1" y="1247"/>
                    <a:pt x="844" y="1247"/>
                  </a:cubicBezTo>
                  <a:cubicBezTo>
                    <a:pt x="1687" y="1247"/>
                    <a:pt x="1687" y="0"/>
                    <a:pt x="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9"/>
            <p:cNvSpPr/>
            <p:nvPr/>
          </p:nvSpPr>
          <p:spPr>
            <a:xfrm rot="3521228">
              <a:off x="1071915" y="4475437"/>
              <a:ext cx="57944" cy="44043"/>
            </a:xfrm>
            <a:custGeom>
              <a:avLst/>
              <a:gdLst/>
              <a:ahLst/>
              <a:cxnLst/>
              <a:rect l="l" t="t" r="r" b="b"/>
              <a:pathLst>
                <a:path w="1834" h="1394" extrusionOk="0">
                  <a:moveTo>
                    <a:pt x="917" y="1"/>
                  </a:moveTo>
                  <a:cubicBezTo>
                    <a:pt x="0" y="1"/>
                    <a:pt x="0" y="1394"/>
                    <a:pt x="917" y="1394"/>
                  </a:cubicBezTo>
                  <a:cubicBezTo>
                    <a:pt x="1833" y="1394"/>
                    <a:pt x="1833" y="1"/>
                    <a:pt x="9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9"/>
            <p:cNvSpPr/>
            <p:nvPr/>
          </p:nvSpPr>
          <p:spPr>
            <a:xfrm rot="3521228">
              <a:off x="829152" y="4393206"/>
              <a:ext cx="73015" cy="56775"/>
            </a:xfrm>
            <a:custGeom>
              <a:avLst/>
              <a:gdLst/>
              <a:ahLst/>
              <a:cxnLst/>
              <a:rect l="l" t="t" r="r" b="b"/>
              <a:pathLst>
                <a:path w="2311" h="1797" extrusionOk="0">
                  <a:moveTo>
                    <a:pt x="1137" y="1"/>
                  </a:moveTo>
                  <a:cubicBezTo>
                    <a:pt x="1" y="1"/>
                    <a:pt x="1" y="1797"/>
                    <a:pt x="1137" y="1797"/>
                  </a:cubicBezTo>
                  <a:cubicBezTo>
                    <a:pt x="2273" y="1797"/>
                    <a:pt x="2310" y="1"/>
                    <a:pt x="11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9"/>
            <p:cNvSpPr/>
            <p:nvPr/>
          </p:nvSpPr>
          <p:spPr>
            <a:xfrm rot="3521228">
              <a:off x="1015556" y="4358308"/>
              <a:ext cx="49856" cy="44043"/>
            </a:xfrm>
            <a:custGeom>
              <a:avLst/>
              <a:gdLst/>
              <a:ahLst/>
              <a:cxnLst/>
              <a:rect l="l" t="t" r="r" b="b"/>
              <a:pathLst>
                <a:path w="1578" h="1394" extrusionOk="0">
                  <a:moveTo>
                    <a:pt x="624" y="0"/>
                  </a:moveTo>
                  <a:cubicBezTo>
                    <a:pt x="477" y="37"/>
                    <a:pt x="294" y="110"/>
                    <a:pt x="184" y="220"/>
                  </a:cubicBezTo>
                  <a:cubicBezTo>
                    <a:pt x="74" y="330"/>
                    <a:pt x="1" y="514"/>
                    <a:pt x="1" y="660"/>
                  </a:cubicBezTo>
                  <a:cubicBezTo>
                    <a:pt x="1" y="843"/>
                    <a:pt x="74" y="990"/>
                    <a:pt x="184" y="1137"/>
                  </a:cubicBezTo>
                  <a:lnTo>
                    <a:pt x="331" y="1247"/>
                  </a:lnTo>
                  <a:cubicBezTo>
                    <a:pt x="404" y="1283"/>
                    <a:pt x="551" y="1320"/>
                    <a:pt x="661" y="1320"/>
                  </a:cubicBezTo>
                  <a:lnTo>
                    <a:pt x="624" y="1393"/>
                  </a:lnTo>
                  <a:lnTo>
                    <a:pt x="917" y="1393"/>
                  </a:lnTo>
                  <a:cubicBezTo>
                    <a:pt x="1101" y="1393"/>
                    <a:pt x="1247" y="1320"/>
                    <a:pt x="1394" y="1173"/>
                  </a:cubicBezTo>
                  <a:cubicBezTo>
                    <a:pt x="1504" y="1063"/>
                    <a:pt x="1577" y="880"/>
                    <a:pt x="1577" y="697"/>
                  </a:cubicBezTo>
                  <a:cubicBezTo>
                    <a:pt x="1577" y="330"/>
                    <a:pt x="1284" y="0"/>
                    <a:pt x="9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9"/>
            <p:cNvSpPr/>
            <p:nvPr/>
          </p:nvSpPr>
          <p:spPr>
            <a:xfrm rot="3521228">
              <a:off x="1029948" y="4243722"/>
              <a:ext cx="25528" cy="19715"/>
            </a:xfrm>
            <a:custGeom>
              <a:avLst/>
              <a:gdLst/>
              <a:ahLst/>
              <a:cxnLst/>
              <a:rect l="l" t="t" r="r" b="b"/>
              <a:pathLst>
                <a:path w="808" h="624" extrusionOk="0">
                  <a:moveTo>
                    <a:pt x="404" y="1"/>
                  </a:moveTo>
                  <a:cubicBezTo>
                    <a:pt x="1" y="1"/>
                    <a:pt x="1" y="624"/>
                    <a:pt x="404" y="624"/>
                  </a:cubicBezTo>
                  <a:cubicBezTo>
                    <a:pt x="807" y="624"/>
                    <a:pt x="807" y="1"/>
                    <a:pt x="4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9"/>
            <p:cNvSpPr/>
            <p:nvPr/>
          </p:nvSpPr>
          <p:spPr>
            <a:xfrm rot="3521228">
              <a:off x="1160244" y="4082961"/>
              <a:ext cx="28972" cy="22053"/>
            </a:xfrm>
            <a:custGeom>
              <a:avLst/>
              <a:gdLst/>
              <a:ahLst/>
              <a:cxnLst/>
              <a:rect l="l" t="t" r="r" b="b"/>
              <a:pathLst>
                <a:path w="917" h="698" extrusionOk="0">
                  <a:moveTo>
                    <a:pt x="440" y="1"/>
                  </a:moveTo>
                  <a:cubicBezTo>
                    <a:pt x="0" y="1"/>
                    <a:pt x="0" y="697"/>
                    <a:pt x="440" y="697"/>
                  </a:cubicBezTo>
                  <a:cubicBezTo>
                    <a:pt x="917" y="697"/>
                    <a:pt x="917" y="1"/>
                    <a:pt x="4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9"/>
            <p:cNvSpPr/>
            <p:nvPr/>
          </p:nvSpPr>
          <p:spPr>
            <a:xfrm rot="3521228">
              <a:off x="1224353" y="4006194"/>
              <a:ext cx="25528" cy="19715"/>
            </a:xfrm>
            <a:custGeom>
              <a:avLst/>
              <a:gdLst/>
              <a:ahLst/>
              <a:cxnLst/>
              <a:rect l="l" t="t" r="r" b="b"/>
              <a:pathLst>
                <a:path w="808" h="624" extrusionOk="0">
                  <a:moveTo>
                    <a:pt x="404" y="0"/>
                  </a:moveTo>
                  <a:cubicBezTo>
                    <a:pt x="1" y="0"/>
                    <a:pt x="1" y="623"/>
                    <a:pt x="404" y="623"/>
                  </a:cubicBezTo>
                  <a:cubicBezTo>
                    <a:pt x="807" y="623"/>
                    <a:pt x="807" y="0"/>
                    <a:pt x="4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9"/>
            <p:cNvSpPr/>
            <p:nvPr/>
          </p:nvSpPr>
          <p:spPr>
            <a:xfrm rot="3521228">
              <a:off x="853345" y="4922808"/>
              <a:ext cx="66064" cy="48656"/>
            </a:xfrm>
            <a:custGeom>
              <a:avLst/>
              <a:gdLst/>
              <a:ahLst/>
              <a:cxnLst/>
              <a:rect l="l" t="t" r="r" b="b"/>
              <a:pathLst>
                <a:path w="2091" h="1540" extrusionOk="0">
                  <a:moveTo>
                    <a:pt x="1027" y="0"/>
                  </a:moveTo>
                  <a:cubicBezTo>
                    <a:pt x="1" y="0"/>
                    <a:pt x="1" y="1540"/>
                    <a:pt x="1027" y="1540"/>
                  </a:cubicBezTo>
                  <a:cubicBezTo>
                    <a:pt x="2090" y="1540"/>
                    <a:pt x="2090" y="0"/>
                    <a:pt x="10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9"/>
            <p:cNvSpPr/>
            <p:nvPr/>
          </p:nvSpPr>
          <p:spPr>
            <a:xfrm rot="3521228">
              <a:off x="565266" y="4687927"/>
              <a:ext cx="69539" cy="54753"/>
            </a:xfrm>
            <a:custGeom>
              <a:avLst/>
              <a:gdLst/>
              <a:ahLst/>
              <a:cxnLst/>
              <a:rect l="l" t="t" r="r" b="b"/>
              <a:pathLst>
                <a:path w="2201" h="1733" extrusionOk="0">
                  <a:moveTo>
                    <a:pt x="1320" y="1"/>
                  </a:moveTo>
                  <a:cubicBezTo>
                    <a:pt x="1186" y="1"/>
                    <a:pt x="1051" y="35"/>
                    <a:pt x="917" y="89"/>
                  </a:cubicBezTo>
                  <a:lnTo>
                    <a:pt x="367" y="345"/>
                  </a:lnTo>
                  <a:cubicBezTo>
                    <a:pt x="221" y="455"/>
                    <a:pt x="74" y="602"/>
                    <a:pt x="37" y="822"/>
                  </a:cubicBezTo>
                  <a:cubicBezTo>
                    <a:pt x="1" y="1005"/>
                    <a:pt x="37" y="1188"/>
                    <a:pt x="111" y="1372"/>
                  </a:cubicBezTo>
                  <a:cubicBezTo>
                    <a:pt x="259" y="1594"/>
                    <a:pt x="507" y="1733"/>
                    <a:pt x="765" y="1733"/>
                  </a:cubicBezTo>
                  <a:cubicBezTo>
                    <a:pt x="890" y="1733"/>
                    <a:pt x="1017" y="1700"/>
                    <a:pt x="1137" y="1628"/>
                  </a:cubicBezTo>
                  <a:lnTo>
                    <a:pt x="1650" y="1335"/>
                  </a:lnTo>
                  <a:cubicBezTo>
                    <a:pt x="2200" y="1005"/>
                    <a:pt x="2090" y="199"/>
                    <a:pt x="1467" y="15"/>
                  </a:cubicBezTo>
                  <a:cubicBezTo>
                    <a:pt x="1418" y="5"/>
                    <a:pt x="1369" y="1"/>
                    <a:pt x="1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9"/>
            <p:cNvSpPr/>
            <p:nvPr/>
          </p:nvSpPr>
          <p:spPr>
            <a:xfrm rot="3521228">
              <a:off x="599388" y="5080071"/>
              <a:ext cx="38261" cy="30141"/>
            </a:xfrm>
            <a:custGeom>
              <a:avLst/>
              <a:gdLst/>
              <a:ahLst/>
              <a:cxnLst/>
              <a:rect l="l" t="t" r="r" b="b"/>
              <a:pathLst>
                <a:path w="1211" h="954" extrusionOk="0">
                  <a:moveTo>
                    <a:pt x="734" y="0"/>
                  </a:moveTo>
                  <a:lnTo>
                    <a:pt x="734" y="37"/>
                  </a:lnTo>
                  <a:lnTo>
                    <a:pt x="477" y="37"/>
                  </a:lnTo>
                  <a:cubicBezTo>
                    <a:pt x="330" y="37"/>
                    <a:pt x="220" y="73"/>
                    <a:pt x="147" y="183"/>
                  </a:cubicBezTo>
                  <a:cubicBezTo>
                    <a:pt x="74" y="257"/>
                    <a:pt x="1" y="367"/>
                    <a:pt x="1" y="477"/>
                  </a:cubicBezTo>
                  <a:cubicBezTo>
                    <a:pt x="1" y="623"/>
                    <a:pt x="37" y="733"/>
                    <a:pt x="147" y="807"/>
                  </a:cubicBezTo>
                  <a:cubicBezTo>
                    <a:pt x="220" y="880"/>
                    <a:pt x="330" y="953"/>
                    <a:pt x="477" y="953"/>
                  </a:cubicBezTo>
                  <a:lnTo>
                    <a:pt x="734" y="953"/>
                  </a:lnTo>
                  <a:cubicBezTo>
                    <a:pt x="844" y="953"/>
                    <a:pt x="990" y="880"/>
                    <a:pt x="1064" y="807"/>
                  </a:cubicBezTo>
                  <a:cubicBezTo>
                    <a:pt x="1174" y="697"/>
                    <a:pt x="1210" y="587"/>
                    <a:pt x="1210" y="477"/>
                  </a:cubicBezTo>
                  <a:cubicBezTo>
                    <a:pt x="1210" y="330"/>
                    <a:pt x="1174" y="220"/>
                    <a:pt x="1064" y="147"/>
                  </a:cubicBezTo>
                  <a:cubicBezTo>
                    <a:pt x="990" y="37"/>
                    <a:pt x="844" y="0"/>
                    <a:pt x="7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9"/>
            <p:cNvSpPr/>
            <p:nvPr/>
          </p:nvSpPr>
          <p:spPr>
            <a:xfrm rot="3521228">
              <a:off x="513749" y="5157130"/>
              <a:ext cx="38261" cy="29004"/>
            </a:xfrm>
            <a:custGeom>
              <a:avLst/>
              <a:gdLst/>
              <a:ahLst/>
              <a:cxnLst/>
              <a:rect l="l" t="t" r="r" b="b"/>
              <a:pathLst>
                <a:path w="1211" h="918" extrusionOk="0">
                  <a:moveTo>
                    <a:pt x="624" y="1"/>
                  </a:moveTo>
                  <a:cubicBezTo>
                    <a:pt x="0" y="1"/>
                    <a:pt x="0" y="917"/>
                    <a:pt x="624" y="917"/>
                  </a:cubicBezTo>
                  <a:cubicBezTo>
                    <a:pt x="1210" y="917"/>
                    <a:pt x="1210" y="1"/>
                    <a:pt x="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5" name="Google Shape;1475;p39"/>
          <p:cNvSpPr/>
          <p:nvPr/>
        </p:nvSpPr>
        <p:spPr>
          <a:xfrm rot="-2700000">
            <a:off x="-658608" y="455099"/>
            <a:ext cx="2347027" cy="346447"/>
          </a:xfrm>
          <a:custGeom>
            <a:avLst/>
            <a:gdLst/>
            <a:ahLst/>
            <a:cxnLst/>
            <a:rect l="l" t="t" r="r" b="b"/>
            <a:pathLst>
              <a:path w="93882" h="13858" fill="none" extrusionOk="0">
                <a:moveTo>
                  <a:pt x="0" y="1"/>
                </a:moveTo>
                <a:cubicBezTo>
                  <a:pt x="6195" y="3667"/>
                  <a:pt x="11217" y="9678"/>
                  <a:pt x="18219" y="11401"/>
                </a:cubicBezTo>
                <a:cubicBezTo>
                  <a:pt x="27970" y="13857"/>
                  <a:pt x="37501" y="7186"/>
                  <a:pt x="47362" y="5243"/>
                </a:cubicBezTo>
                <a:cubicBezTo>
                  <a:pt x="54291" y="3886"/>
                  <a:pt x="61439" y="4876"/>
                  <a:pt x="67781" y="7992"/>
                </a:cubicBezTo>
                <a:cubicBezTo>
                  <a:pt x="71044" y="9642"/>
                  <a:pt x="74233" y="11878"/>
                  <a:pt x="77862" y="12061"/>
                </a:cubicBezTo>
                <a:cubicBezTo>
                  <a:pt x="83911" y="12318"/>
                  <a:pt x="88529" y="6892"/>
                  <a:pt x="93882" y="4106"/>
                </a:cubicBezTo>
              </a:path>
            </a:pathLst>
          </a:custGeom>
          <a:solidFill>
            <a:schemeClr val="accent1"/>
          </a:solidFill>
          <a:ln w="19050" cap="flat" cmpd="sng">
            <a:solidFill>
              <a:schemeClr val="lt1"/>
            </a:solidFill>
            <a:prstDash val="solid"/>
            <a:miter lim="366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9"/>
          <p:cNvSpPr txBox="1">
            <a:spLocks noGrp="1"/>
          </p:cNvSpPr>
          <p:nvPr>
            <p:ph type="title"/>
          </p:nvPr>
        </p:nvSpPr>
        <p:spPr>
          <a:xfrm>
            <a:off x="2684300" y="1858750"/>
            <a:ext cx="4398300" cy="7275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0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77" name="Google Shape;1477;p39"/>
          <p:cNvSpPr txBox="1">
            <a:spLocks noGrp="1"/>
          </p:cNvSpPr>
          <p:nvPr>
            <p:ph type="title" idx="2" hasCustomPrompt="1"/>
          </p:nvPr>
        </p:nvSpPr>
        <p:spPr>
          <a:xfrm>
            <a:off x="713225" y="1863975"/>
            <a:ext cx="1742400" cy="1197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0"/>
              <a:buNone/>
              <a:defRPr sz="9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78" name="Google Shape;1478;p39"/>
          <p:cNvSpPr txBox="1">
            <a:spLocks noGrp="1"/>
          </p:cNvSpPr>
          <p:nvPr>
            <p:ph type="subTitle" idx="1"/>
          </p:nvPr>
        </p:nvSpPr>
        <p:spPr>
          <a:xfrm>
            <a:off x="2684300" y="2586250"/>
            <a:ext cx="2561400" cy="632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1479" name="Google Shape;1479;p39"/>
          <p:cNvGrpSpPr/>
          <p:nvPr/>
        </p:nvGrpSpPr>
        <p:grpSpPr>
          <a:xfrm rot="2943301">
            <a:off x="6148558" y="3582151"/>
            <a:ext cx="741587" cy="1195427"/>
            <a:chOff x="510547" y="4000024"/>
            <a:chExt cx="741626" cy="1195489"/>
          </a:xfrm>
        </p:grpSpPr>
        <p:sp>
          <p:nvSpPr>
            <p:cNvPr id="1480" name="Google Shape;1480;p39"/>
            <p:cNvSpPr/>
            <p:nvPr/>
          </p:nvSpPr>
          <p:spPr>
            <a:xfrm rot="3521228">
              <a:off x="718991" y="4602634"/>
              <a:ext cx="26666" cy="19715"/>
            </a:xfrm>
            <a:custGeom>
              <a:avLst/>
              <a:gdLst/>
              <a:ahLst/>
              <a:cxnLst/>
              <a:rect l="l" t="t" r="r" b="b"/>
              <a:pathLst>
                <a:path w="844" h="624" extrusionOk="0">
                  <a:moveTo>
                    <a:pt x="403" y="0"/>
                  </a:moveTo>
                  <a:cubicBezTo>
                    <a:pt x="0" y="0"/>
                    <a:pt x="0" y="624"/>
                    <a:pt x="403" y="624"/>
                  </a:cubicBezTo>
                  <a:cubicBezTo>
                    <a:pt x="843" y="624"/>
                    <a:pt x="843" y="0"/>
                    <a:pt x="4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9"/>
            <p:cNvSpPr/>
            <p:nvPr/>
          </p:nvSpPr>
          <p:spPr>
            <a:xfrm rot="3521228">
              <a:off x="750341" y="4705621"/>
              <a:ext cx="28972" cy="20884"/>
            </a:xfrm>
            <a:custGeom>
              <a:avLst/>
              <a:gdLst/>
              <a:ahLst/>
              <a:cxnLst/>
              <a:rect l="l" t="t" r="r" b="b"/>
              <a:pathLst>
                <a:path w="917" h="661" extrusionOk="0">
                  <a:moveTo>
                    <a:pt x="220" y="1"/>
                  </a:moveTo>
                  <a:cubicBezTo>
                    <a:pt x="184" y="37"/>
                    <a:pt x="147" y="37"/>
                    <a:pt x="110" y="74"/>
                  </a:cubicBezTo>
                  <a:cubicBezTo>
                    <a:pt x="74" y="111"/>
                    <a:pt x="74" y="147"/>
                    <a:pt x="37" y="184"/>
                  </a:cubicBezTo>
                  <a:cubicBezTo>
                    <a:pt x="37" y="221"/>
                    <a:pt x="0" y="257"/>
                    <a:pt x="0" y="331"/>
                  </a:cubicBezTo>
                  <a:lnTo>
                    <a:pt x="0" y="404"/>
                  </a:lnTo>
                  <a:cubicBezTo>
                    <a:pt x="37" y="477"/>
                    <a:pt x="74" y="514"/>
                    <a:pt x="110" y="551"/>
                  </a:cubicBezTo>
                  <a:lnTo>
                    <a:pt x="147" y="624"/>
                  </a:lnTo>
                  <a:cubicBezTo>
                    <a:pt x="220" y="624"/>
                    <a:pt x="294" y="661"/>
                    <a:pt x="330" y="661"/>
                  </a:cubicBezTo>
                  <a:lnTo>
                    <a:pt x="624" y="661"/>
                  </a:lnTo>
                  <a:cubicBezTo>
                    <a:pt x="660" y="661"/>
                    <a:pt x="697" y="661"/>
                    <a:pt x="733" y="624"/>
                  </a:cubicBezTo>
                  <a:cubicBezTo>
                    <a:pt x="770" y="624"/>
                    <a:pt x="807" y="587"/>
                    <a:pt x="843" y="551"/>
                  </a:cubicBezTo>
                  <a:cubicBezTo>
                    <a:pt x="880" y="514"/>
                    <a:pt x="880" y="477"/>
                    <a:pt x="880" y="441"/>
                  </a:cubicBezTo>
                  <a:cubicBezTo>
                    <a:pt x="917" y="404"/>
                    <a:pt x="917" y="367"/>
                    <a:pt x="917" y="331"/>
                  </a:cubicBezTo>
                  <a:lnTo>
                    <a:pt x="917" y="257"/>
                  </a:lnTo>
                  <a:cubicBezTo>
                    <a:pt x="917" y="184"/>
                    <a:pt x="880" y="147"/>
                    <a:pt x="843" y="111"/>
                  </a:cubicBezTo>
                  <a:lnTo>
                    <a:pt x="770" y="37"/>
                  </a:lnTo>
                  <a:cubicBezTo>
                    <a:pt x="733" y="37"/>
                    <a:pt x="660" y="1"/>
                    <a:pt x="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9"/>
            <p:cNvSpPr/>
            <p:nvPr/>
          </p:nvSpPr>
          <p:spPr>
            <a:xfrm rot="3521228">
              <a:off x="792815" y="4611079"/>
              <a:ext cx="35955" cy="32068"/>
            </a:xfrm>
            <a:custGeom>
              <a:avLst/>
              <a:gdLst/>
              <a:ahLst/>
              <a:cxnLst/>
              <a:rect l="l" t="t" r="r" b="b"/>
              <a:pathLst>
                <a:path w="1138" h="1015" extrusionOk="0">
                  <a:moveTo>
                    <a:pt x="501" y="1"/>
                  </a:moveTo>
                  <a:cubicBezTo>
                    <a:pt x="242" y="1"/>
                    <a:pt x="1" y="199"/>
                    <a:pt x="1" y="501"/>
                  </a:cubicBezTo>
                  <a:cubicBezTo>
                    <a:pt x="1" y="758"/>
                    <a:pt x="221" y="978"/>
                    <a:pt x="477" y="1014"/>
                  </a:cubicBezTo>
                  <a:cubicBezTo>
                    <a:pt x="917" y="978"/>
                    <a:pt x="1137" y="464"/>
                    <a:pt x="844" y="134"/>
                  </a:cubicBezTo>
                  <a:cubicBezTo>
                    <a:pt x="740" y="42"/>
                    <a:pt x="619"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9"/>
            <p:cNvSpPr/>
            <p:nvPr/>
          </p:nvSpPr>
          <p:spPr>
            <a:xfrm rot="3521228">
              <a:off x="968227" y="4767298"/>
              <a:ext cx="37092" cy="30141"/>
            </a:xfrm>
            <a:custGeom>
              <a:avLst/>
              <a:gdLst/>
              <a:ahLst/>
              <a:cxnLst/>
              <a:rect l="l" t="t" r="r" b="b"/>
              <a:pathLst>
                <a:path w="1174" h="954" extrusionOk="0">
                  <a:moveTo>
                    <a:pt x="331" y="0"/>
                  </a:moveTo>
                  <a:lnTo>
                    <a:pt x="221" y="73"/>
                  </a:lnTo>
                  <a:cubicBezTo>
                    <a:pt x="147" y="73"/>
                    <a:pt x="111" y="110"/>
                    <a:pt x="111" y="183"/>
                  </a:cubicBezTo>
                  <a:cubicBezTo>
                    <a:pt x="74" y="183"/>
                    <a:pt x="37" y="220"/>
                    <a:pt x="37" y="257"/>
                  </a:cubicBezTo>
                  <a:cubicBezTo>
                    <a:pt x="1" y="330"/>
                    <a:pt x="1" y="367"/>
                    <a:pt x="1" y="440"/>
                  </a:cubicBezTo>
                  <a:lnTo>
                    <a:pt x="1" y="550"/>
                  </a:lnTo>
                  <a:lnTo>
                    <a:pt x="37" y="660"/>
                  </a:lnTo>
                  <a:cubicBezTo>
                    <a:pt x="74" y="697"/>
                    <a:pt x="111" y="733"/>
                    <a:pt x="147" y="770"/>
                  </a:cubicBezTo>
                  <a:cubicBezTo>
                    <a:pt x="184" y="807"/>
                    <a:pt x="257" y="843"/>
                    <a:pt x="294" y="843"/>
                  </a:cubicBezTo>
                  <a:lnTo>
                    <a:pt x="294" y="953"/>
                  </a:lnTo>
                  <a:lnTo>
                    <a:pt x="404" y="953"/>
                  </a:lnTo>
                  <a:lnTo>
                    <a:pt x="376" y="934"/>
                  </a:lnTo>
                  <a:lnTo>
                    <a:pt x="376" y="934"/>
                  </a:lnTo>
                  <a:cubicBezTo>
                    <a:pt x="400" y="946"/>
                    <a:pt x="424" y="953"/>
                    <a:pt x="441" y="953"/>
                  </a:cubicBezTo>
                  <a:lnTo>
                    <a:pt x="697" y="953"/>
                  </a:lnTo>
                  <a:cubicBezTo>
                    <a:pt x="734" y="953"/>
                    <a:pt x="807" y="953"/>
                    <a:pt x="881" y="916"/>
                  </a:cubicBezTo>
                  <a:cubicBezTo>
                    <a:pt x="991" y="880"/>
                    <a:pt x="1100" y="770"/>
                    <a:pt x="1137" y="660"/>
                  </a:cubicBezTo>
                  <a:cubicBezTo>
                    <a:pt x="1137" y="587"/>
                    <a:pt x="1174" y="550"/>
                    <a:pt x="1174" y="477"/>
                  </a:cubicBezTo>
                  <a:lnTo>
                    <a:pt x="1174" y="330"/>
                  </a:lnTo>
                  <a:cubicBezTo>
                    <a:pt x="1137" y="257"/>
                    <a:pt x="1100" y="183"/>
                    <a:pt x="1027" y="147"/>
                  </a:cubicBezTo>
                  <a:lnTo>
                    <a:pt x="954" y="73"/>
                  </a:lnTo>
                  <a:cubicBezTo>
                    <a:pt x="881" y="37"/>
                    <a:pt x="771" y="0"/>
                    <a:pt x="697" y="0"/>
                  </a:cubicBezTo>
                  <a:lnTo>
                    <a:pt x="477" y="0"/>
                  </a:lnTo>
                  <a:cubicBezTo>
                    <a:pt x="461" y="0"/>
                    <a:pt x="446" y="2"/>
                    <a:pt x="433" y="5"/>
                  </a:cubicBezTo>
                  <a:lnTo>
                    <a:pt x="433" y="5"/>
                  </a:lnTo>
                  <a:lnTo>
                    <a:pt x="4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9"/>
            <p:cNvSpPr/>
            <p:nvPr/>
          </p:nvSpPr>
          <p:spPr>
            <a:xfrm rot="3521228">
              <a:off x="814499" y="4746099"/>
              <a:ext cx="38261" cy="32479"/>
            </a:xfrm>
            <a:custGeom>
              <a:avLst/>
              <a:gdLst/>
              <a:ahLst/>
              <a:cxnLst/>
              <a:rect l="l" t="t" r="r" b="b"/>
              <a:pathLst>
                <a:path w="1211" h="1028" extrusionOk="0">
                  <a:moveTo>
                    <a:pt x="550" y="1"/>
                  </a:moveTo>
                  <a:cubicBezTo>
                    <a:pt x="257" y="1"/>
                    <a:pt x="0" y="221"/>
                    <a:pt x="0" y="514"/>
                  </a:cubicBezTo>
                  <a:cubicBezTo>
                    <a:pt x="0" y="807"/>
                    <a:pt x="257" y="1027"/>
                    <a:pt x="550" y="1027"/>
                  </a:cubicBezTo>
                  <a:cubicBezTo>
                    <a:pt x="1210" y="1027"/>
                    <a:pt x="1210" y="1"/>
                    <a:pt x="5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9"/>
            <p:cNvSpPr/>
            <p:nvPr/>
          </p:nvSpPr>
          <p:spPr>
            <a:xfrm rot="3521228">
              <a:off x="698772" y="4931449"/>
              <a:ext cx="32448" cy="40599"/>
            </a:xfrm>
            <a:custGeom>
              <a:avLst/>
              <a:gdLst/>
              <a:ahLst/>
              <a:cxnLst/>
              <a:rect l="l" t="t" r="r" b="b"/>
              <a:pathLst>
                <a:path w="1027" h="1285" extrusionOk="0">
                  <a:moveTo>
                    <a:pt x="367" y="1"/>
                  </a:moveTo>
                  <a:cubicBezTo>
                    <a:pt x="293" y="38"/>
                    <a:pt x="183" y="74"/>
                    <a:pt x="147" y="148"/>
                  </a:cubicBezTo>
                  <a:lnTo>
                    <a:pt x="37" y="258"/>
                  </a:lnTo>
                  <a:cubicBezTo>
                    <a:pt x="0" y="331"/>
                    <a:pt x="0" y="404"/>
                    <a:pt x="0" y="514"/>
                  </a:cubicBezTo>
                  <a:lnTo>
                    <a:pt x="0" y="624"/>
                  </a:lnTo>
                  <a:cubicBezTo>
                    <a:pt x="0" y="661"/>
                    <a:pt x="0" y="734"/>
                    <a:pt x="0" y="771"/>
                  </a:cubicBezTo>
                  <a:cubicBezTo>
                    <a:pt x="0" y="844"/>
                    <a:pt x="0" y="917"/>
                    <a:pt x="37" y="991"/>
                  </a:cubicBezTo>
                  <a:cubicBezTo>
                    <a:pt x="37" y="1027"/>
                    <a:pt x="73" y="1101"/>
                    <a:pt x="147" y="1137"/>
                  </a:cubicBezTo>
                  <a:cubicBezTo>
                    <a:pt x="183" y="1174"/>
                    <a:pt x="257" y="1211"/>
                    <a:pt x="293" y="1247"/>
                  </a:cubicBezTo>
                  <a:cubicBezTo>
                    <a:pt x="367" y="1284"/>
                    <a:pt x="440" y="1284"/>
                    <a:pt x="513" y="1284"/>
                  </a:cubicBezTo>
                  <a:lnTo>
                    <a:pt x="660" y="1284"/>
                  </a:lnTo>
                  <a:cubicBezTo>
                    <a:pt x="733" y="1284"/>
                    <a:pt x="807" y="1211"/>
                    <a:pt x="880" y="1174"/>
                  </a:cubicBezTo>
                  <a:lnTo>
                    <a:pt x="953" y="1064"/>
                  </a:lnTo>
                  <a:cubicBezTo>
                    <a:pt x="990" y="954"/>
                    <a:pt x="1026" y="881"/>
                    <a:pt x="1026" y="807"/>
                  </a:cubicBezTo>
                  <a:cubicBezTo>
                    <a:pt x="1026" y="734"/>
                    <a:pt x="1026" y="697"/>
                    <a:pt x="1026" y="661"/>
                  </a:cubicBezTo>
                  <a:lnTo>
                    <a:pt x="1026" y="514"/>
                  </a:lnTo>
                  <a:cubicBezTo>
                    <a:pt x="1026" y="441"/>
                    <a:pt x="1026" y="368"/>
                    <a:pt x="990" y="331"/>
                  </a:cubicBezTo>
                  <a:cubicBezTo>
                    <a:pt x="916" y="184"/>
                    <a:pt x="843" y="111"/>
                    <a:pt x="697" y="38"/>
                  </a:cubicBezTo>
                  <a:cubicBezTo>
                    <a:pt x="660" y="1"/>
                    <a:pt x="587" y="1"/>
                    <a:pt x="5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9"/>
            <p:cNvSpPr/>
            <p:nvPr/>
          </p:nvSpPr>
          <p:spPr>
            <a:xfrm rot="3521228">
              <a:off x="868664" y="4628457"/>
              <a:ext cx="50993" cy="54469"/>
            </a:xfrm>
            <a:custGeom>
              <a:avLst/>
              <a:gdLst/>
              <a:ahLst/>
              <a:cxnLst/>
              <a:rect l="l" t="t" r="r" b="b"/>
              <a:pathLst>
                <a:path w="1614" h="1724" extrusionOk="0">
                  <a:moveTo>
                    <a:pt x="681" y="911"/>
                  </a:moveTo>
                  <a:lnTo>
                    <a:pt x="681" y="911"/>
                  </a:lnTo>
                  <a:cubicBezTo>
                    <a:pt x="687" y="913"/>
                    <a:pt x="692" y="915"/>
                    <a:pt x="697" y="917"/>
                  </a:cubicBezTo>
                  <a:lnTo>
                    <a:pt x="734" y="990"/>
                  </a:lnTo>
                  <a:lnTo>
                    <a:pt x="734" y="990"/>
                  </a:lnTo>
                  <a:lnTo>
                    <a:pt x="681" y="911"/>
                  </a:lnTo>
                  <a:close/>
                  <a:moveTo>
                    <a:pt x="807" y="1"/>
                  </a:moveTo>
                  <a:cubicBezTo>
                    <a:pt x="797" y="4"/>
                    <a:pt x="786" y="8"/>
                    <a:pt x="776" y="13"/>
                  </a:cubicBezTo>
                  <a:lnTo>
                    <a:pt x="776" y="13"/>
                  </a:lnTo>
                  <a:cubicBezTo>
                    <a:pt x="773" y="13"/>
                    <a:pt x="770" y="13"/>
                    <a:pt x="767" y="13"/>
                  </a:cubicBezTo>
                  <a:cubicBezTo>
                    <a:pt x="709" y="13"/>
                    <a:pt x="648" y="22"/>
                    <a:pt x="587" y="37"/>
                  </a:cubicBezTo>
                  <a:cubicBezTo>
                    <a:pt x="587" y="37"/>
                    <a:pt x="551" y="37"/>
                    <a:pt x="514" y="74"/>
                  </a:cubicBezTo>
                  <a:lnTo>
                    <a:pt x="404" y="111"/>
                  </a:lnTo>
                  <a:lnTo>
                    <a:pt x="258" y="221"/>
                  </a:lnTo>
                  <a:lnTo>
                    <a:pt x="221" y="257"/>
                  </a:lnTo>
                  <a:cubicBezTo>
                    <a:pt x="111" y="367"/>
                    <a:pt x="38" y="514"/>
                    <a:pt x="38" y="661"/>
                  </a:cubicBezTo>
                  <a:cubicBezTo>
                    <a:pt x="1" y="807"/>
                    <a:pt x="1" y="954"/>
                    <a:pt x="38" y="1100"/>
                  </a:cubicBezTo>
                  <a:cubicBezTo>
                    <a:pt x="38" y="1174"/>
                    <a:pt x="74" y="1247"/>
                    <a:pt x="111" y="1320"/>
                  </a:cubicBezTo>
                  <a:cubicBezTo>
                    <a:pt x="148" y="1394"/>
                    <a:pt x="184" y="1467"/>
                    <a:pt x="221" y="1504"/>
                  </a:cubicBezTo>
                  <a:lnTo>
                    <a:pt x="258" y="1540"/>
                  </a:lnTo>
                  <a:lnTo>
                    <a:pt x="404" y="1650"/>
                  </a:lnTo>
                  <a:lnTo>
                    <a:pt x="441" y="1650"/>
                  </a:lnTo>
                  <a:cubicBezTo>
                    <a:pt x="514" y="1687"/>
                    <a:pt x="551" y="1687"/>
                    <a:pt x="624" y="1724"/>
                  </a:cubicBezTo>
                  <a:lnTo>
                    <a:pt x="844" y="1724"/>
                  </a:lnTo>
                  <a:cubicBezTo>
                    <a:pt x="954" y="1687"/>
                    <a:pt x="1064" y="1687"/>
                    <a:pt x="1174" y="1614"/>
                  </a:cubicBezTo>
                  <a:lnTo>
                    <a:pt x="1211" y="1614"/>
                  </a:lnTo>
                  <a:cubicBezTo>
                    <a:pt x="1284" y="1577"/>
                    <a:pt x="1321" y="1540"/>
                    <a:pt x="1357" y="1504"/>
                  </a:cubicBezTo>
                  <a:lnTo>
                    <a:pt x="1394" y="1467"/>
                  </a:lnTo>
                  <a:cubicBezTo>
                    <a:pt x="1431" y="1394"/>
                    <a:pt x="1467" y="1357"/>
                    <a:pt x="1504" y="1320"/>
                  </a:cubicBezTo>
                  <a:cubicBezTo>
                    <a:pt x="1541" y="1247"/>
                    <a:pt x="1577" y="1174"/>
                    <a:pt x="1614" y="1100"/>
                  </a:cubicBezTo>
                  <a:cubicBezTo>
                    <a:pt x="1614" y="1064"/>
                    <a:pt x="1614" y="1027"/>
                    <a:pt x="1614" y="990"/>
                  </a:cubicBezTo>
                  <a:cubicBezTo>
                    <a:pt x="1614" y="917"/>
                    <a:pt x="1614" y="844"/>
                    <a:pt x="1614" y="771"/>
                  </a:cubicBezTo>
                  <a:cubicBezTo>
                    <a:pt x="1614" y="661"/>
                    <a:pt x="1614" y="587"/>
                    <a:pt x="1577" y="514"/>
                  </a:cubicBezTo>
                  <a:cubicBezTo>
                    <a:pt x="1541" y="404"/>
                    <a:pt x="1467" y="294"/>
                    <a:pt x="1394" y="221"/>
                  </a:cubicBezTo>
                  <a:cubicBezTo>
                    <a:pt x="1357" y="184"/>
                    <a:pt x="1321" y="147"/>
                    <a:pt x="1247" y="111"/>
                  </a:cubicBezTo>
                  <a:lnTo>
                    <a:pt x="1211" y="74"/>
                  </a:lnTo>
                  <a:cubicBezTo>
                    <a:pt x="1137" y="37"/>
                    <a:pt x="1101" y="1"/>
                    <a:pt x="1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9"/>
            <p:cNvSpPr/>
            <p:nvPr/>
          </p:nvSpPr>
          <p:spPr>
            <a:xfrm rot="3521228">
              <a:off x="958561" y="4468110"/>
              <a:ext cx="53300" cy="39398"/>
            </a:xfrm>
            <a:custGeom>
              <a:avLst/>
              <a:gdLst/>
              <a:ahLst/>
              <a:cxnLst/>
              <a:rect l="l" t="t" r="r" b="b"/>
              <a:pathLst>
                <a:path w="1687" h="1247" extrusionOk="0">
                  <a:moveTo>
                    <a:pt x="844" y="0"/>
                  </a:moveTo>
                  <a:cubicBezTo>
                    <a:pt x="1" y="0"/>
                    <a:pt x="1" y="1247"/>
                    <a:pt x="844" y="1247"/>
                  </a:cubicBezTo>
                  <a:cubicBezTo>
                    <a:pt x="1687" y="1247"/>
                    <a:pt x="1687" y="0"/>
                    <a:pt x="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9"/>
            <p:cNvSpPr/>
            <p:nvPr/>
          </p:nvSpPr>
          <p:spPr>
            <a:xfrm rot="3521228">
              <a:off x="1071915" y="4475437"/>
              <a:ext cx="57944" cy="44043"/>
            </a:xfrm>
            <a:custGeom>
              <a:avLst/>
              <a:gdLst/>
              <a:ahLst/>
              <a:cxnLst/>
              <a:rect l="l" t="t" r="r" b="b"/>
              <a:pathLst>
                <a:path w="1834" h="1394" extrusionOk="0">
                  <a:moveTo>
                    <a:pt x="917" y="1"/>
                  </a:moveTo>
                  <a:cubicBezTo>
                    <a:pt x="0" y="1"/>
                    <a:pt x="0" y="1394"/>
                    <a:pt x="917" y="1394"/>
                  </a:cubicBezTo>
                  <a:cubicBezTo>
                    <a:pt x="1833" y="1394"/>
                    <a:pt x="1833" y="1"/>
                    <a:pt x="9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9"/>
            <p:cNvSpPr/>
            <p:nvPr/>
          </p:nvSpPr>
          <p:spPr>
            <a:xfrm rot="3521228">
              <a:off x="829152" y="4393206"/>
              <a:ext cx="73015" cy="56775"/>
            </a:xfrm>
            <a:custGeom>
              <a:avLst/>
              <a:gdLst/>
              <a:ahLst/>
              <a:cxnLst/>
              <a:rect l="l" t="t" r="r" b="b"/>
              <a:pathLst>
                <a:path w="2311" h="1797" extrusionOk="0">
                  <a:moveTo>
                    <a:pt x="1137" y="1"/>
                  </a:moveTo>
                  <a:cubicBezTo>
                    <a:pt x="1" y="1"/>
                    <a:pt x="1" y="1797"/>
                    <a:pt x="1137" y="1797"/>
                  </a:cubicBezTo>
                  <a:cubicBezTo>
                    <a:pt x="2273" y="1797"/>
                    <a:pt x="2310" y="1"/>
                    <a:pt x="11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9"/>
            <p:cNvSpPr/>
            <p:nvPr/>
          </p:nvSpPr>
          <p:spPr>
            <a:xfrm rot="3521228">
              <a:off x="1015556" y="4358308"/>
              <a:ext cx="49856" cy="44043"/>
            </a:xfrm>
            <a:custGeom>
              <a:avLst/>
              <a:gdLst/>
              <a:ahLst/>
              <a:cxnLst/>
              <a:rect l="l" t="t" r="r" b="b"/>
              <a:pathLst>
                <a:path w="1578" h="1394" extrusionOk="0">
                  <a:moveTo>
                    <a:pt x="624" y="0"/>
                  </a:moveTo>
                  <a:cubicBezTo>
                    <a:pt x="477" y="37"/>
                    <a:pt x="294" y="110"/>
                    <a:pt x="184" y="220"/>
                  </a:cubicBezTo>
                  <a:cubicBezTo>
                    <a:pt x="74" y="330"/>
                    <a:pt x="1" y="514"/>
                    <a:pt x="1" y="660"/>
                  </a:cubicBezTo>
                  <a:cubicBezTo>
                    <a:pt x="1" y="843"/>
                    <a:pt x="74" y="990"/>
                    <a:pt x="184" y="1137"/>
                  </a:cubicBezTo>
                  <a:lnTo>
                    <a:pt x="331" y="1247"/>
                  </a:lnTo>
                  <a:cubicBezTo>
                    <a:pt x="404" y="1283"/>
                    <a:pt x="551" y="1320"/>
                    <a:pt x="661" y="1320"/>
                  </a:cubicBezTo>
                  <a:lnTo>
                    <a:pt x="624" y="1393"/>
                  </a:lnTo>
                  <a:lnTo>
                    <a:pt x="917" y="1393"/>
                  </a:lnTo>
                  <a:cubicBezTo>
                    <a:pt x="1101" y="1393"/>
                    <a:pt x="1247" y="1320"/>
                    <a:pt x="1394" y="1173"/>
                  </a:cubicBezTo>
                  <a:cubicBezTo>
                    <a:pt x="1504" y="1063"/>
                    <a:pt x="1577" y="880"/>
                    <a:pt x="1577" y="697"/>
                  </a:cubicBezTo>
                  <a:cubicBezTo>
                    <a:pt x="1577" y="330"/>
                    <a:pt x="1284" y="0"/>
                    <a:pt x="9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9"/>
            <p:cNvSpPr/>
            <p:nvPr/>
          </p:nvSpPr>
          <p:spPr>
            <a:xfrm rot="3521228">
              <a:off x="1029948" y="4243722"/>
              <a:ext cx="25528" cy="19715"/>
            </a:xfrm>
            <a:custGeom>
              <a:avLst/>
              <a:gdLst/>
              <a:ahLst/>
              <a:cxnLst/>
              <a:rect l="l" t="t" r="r" b="b"/>
              <a:pathLst>
                <a:path w="808" h="624" extrusionOk="0">
                  <a:moveTo>
                    <a:pt x="404" y="1"/>
                  </a:moveTo>
                  <a:cubicBezTo>
                    <a:pt x="1" y="1"/>
                    <a:pt x="1" y="624"/>
                    <a:pt x="404" y="624"/>
                  </a:cubicBezTo>
                  <a:cubicBezTo>
                    <a:pt x="807" y="624"/>
                    <a:pt x="807" y="1"/>
                    <a:pt x="4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9"/>
            <p:cNvSpPr/>
            <p:nvPr/>
          </p:nvSpPr>
          <p:spPr>
            <a:xfrm rot="3521228">
              <a:off x="1160244" y="4082961"/>
              <a:ext cx="28972" cy="22053"/>
            </a:xfrm>
            <a:custGeom>
              <a:avLst/>
              <a:gdLst/>
              <a:ahLst/>
              <a:cxnLst/>
              <a:rect l="l" t="t" r="r" b="b"/>
              <a:pathLst>
                <a:path w="917" h="698" extrusionOk="0">
                  <a:moveTo>
                    <a:pt x="440" y="1"/>
                  </a:moveTo>
                  <a:cubicBezTo>
                    <a:pt x="0" y="1"/>
                    <a:pt x="0" y="697"/>
                    <a:pt x="440" y="697"/>
                  </a:cubicBezTo>
                  <a:cubicBezTo>
                    <a:pt x="917" y="697"/>
                    <a:pt x="917" y="1"/>
                    <a:pt x="4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9"/>
            <p:cNvSpPr/>
            <p:nvPr/>
          </p:nvSpPr>
          <p:spPr>
            <a:xfrm rot="3521228">
              <a:off x="1224353" y="4006194"/>
              <a:ext cx="25528" cy="19715"/>
            </a:xfrm>
            <a:custGeom>
              <a:avLst/>
              <a:gdLst/>
              <a:ahLst/>
              <a:cxnLst/>
              <a:rect l="l" t="t" r="r" b="b"/>
              <a:pathLst>
                <a:path w="808" h="624" extrusionOk="0">
                  <a:moveTo>
                    <a:pt x="404" y="0"/>
                  </a:moveTo>
                  <a:cubicBezTo>
                    <a:pt x="1" y="0"/>
                    <a:pt x="1" y="623"/>
                    <a:pt x="404" y="623"/>
                  </a:cubicBezTo>
                  <a:cubicBezTo>
                    <a:pt x="807" y="623"/>
                    <a:pt x="807" y="0"/>
                    <a:pt x="4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9"/>
            <p:cNvSpPr/>
            <p:nvPr/>
          </p:nvSpPr>
          <p:spPr>
            <a:xfrm rot="3521228">
              <a:off x="853345" y="4922808"/>
              <a:ext cx="66064" cy="48656"/>
            </a:xfrm>
            <a:custGeom>
              <a:avLst/>
              <a:gdLst/>
              <a:ahLst/>
              <a:cxnLst/>
              <a:rect l="l" t="t" r="r" b="b"/>
              <a:pathLst>
                <a:path w="2091" h="1540" extrusionOk="0">
                  <a:moveTo>
                    <a:pt x="1027" y="0"/>
                  </a:moveTo>
                  <a:cubicBezTo>
                    <a:pt x="1" y="0"/>
                    <a:pt x="1" y="1540"/>
                    <a:pt x="1027" y="1540"/>
                  </a:cubicBezTo>
                  <a:cubicBezTo>
                    <a:pt x="2090" y="1540"/>
                    <a:pt x="2090" y="0"/>
                    <a:pt x="10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9"/>
            <p:cNvSpPr/>
            <p:nvPr/>
          </p:nvSpPr>
          <p:spPr>
            <a:xfrm rot="3521228">
              <a:off x="565266" y="4687927"/>
              <a:ext cx="69539" cy="54753"/>
            </a:xfrm>
            <a:custGeom>
              <a:avLst/>
              <a:gdLst/>
              <a:ahLst/>
              <a:cxnLst/>
              <a:rect l="l" t="t" r="r" b="b"/>
              <a:pathLst>
                <a:path w="2201" h="1733" extrusionOk="0">
                  <a:moveTo>
                    <a:pt x="1320" y="1"/>
                  </a:moveTo>
                  <a:cubicBezTo>
                    <a:pt x="1186" y="1"/>
                    <a:pt x="1051" y="35"/>
                    <a:pt x="917" y="89"/>
                  </a:cubicBezTo>
                  <a:lnTo>
                    <a:pt x="367" y="345"/>
                  </a:lnTo>
                  <a:cubicBezTo>
                    <a:pt x="221" y="455"/>
                    <a:pt x="74" y="602"/>
                    <a:pt x="37" y="822"/>
                  </a:cubicBezTo>
                  <a:cubicBezTo>
                    <a:pt x="1" y="1005"/>
                    <a:pt x="37" y="1188"/>
                    <a:pt x="111" y="1372"/>
                  </a:cubicBezTo>
                  <a:cubicBezTo>
                    <a:pt x="259" y="1594"/>
                    <a:pt x="507" y="1733"/>
                    <a:pt x="765" y="1733"/>
                  </a:cubicBezTo>
                  <a:cubicBezTo>
                    <a:pt x="890" y="1733"/>
                    <a:pt x="1017" y="1700"/>
                    <a:pt x="1137" y="1628"/>
                  </a:cubicBezTo>
                  <a:lnTo>
                    <a:pt x="1650" y="1335"/>
                  </a:lnTo>
                  <a:cubicBezTo>
                    <a:pt x="2200" y="1005"/>
                    <a:pt x="2090" y="199"/>
                    <a:pt x="1467" y="15"/>
                  </a:cubicBezTo>
                  <a:cubicBezTo>
                    <a:pt x="1418" y="5"/>
                    <a:pt x="1369" y="1"/>
                    <a:pt x="1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9"/>
            <p:cNvSpPr/>
            <p:nvPr/>
          </p:nvSpPr>
          <p:spPr>
            <a:xfrm rot="3521228">
              <a:off x="599388" y="5080071"/>
              <a:ext cx="38261" cy="30141"/>
            </a:xfrm>
            <a:custGeom>
              <a:avLst/>
              <a:gdLst/>
              <a:ahLst/>
              <a:cxnLst/>
              <a:rect l="l" t="t" r="r" b="b"/>
              <a:pathLst>
                <a:path w="1211" h="954" extrusionOk="0">
                  <a:moveTo>
                    <a:pt x="734" y="0"/>
                  </a:moveTo>
                  <a:lnTo>
                    <a:pt x="734" y="37"/>
                  </a:lnTo>
                  <a:lnTo>
                    <a:pt x="477" y="37"/>
                  </a:lnTo>
                  <a:cubicBezTo>
                    <a:pt x="330" y="37"/>
                    <a:pt x="220" y="73"/>
                    <a:pt x="147" y="183"/>
                  </a:cubicBezTo>
                  <a:cubicBezTo>
                    <a:pt x="74" y="257"/>
                    <a:pt x="1" y="367"/>
                    <a:pt x="1" y="477"/>
                  </a:cubicBezTo>
                  <a:cubicBezTo>
                    <a:pt x="1" y="623"/>
                    <a:pt x="37" y="733"/>
                    <a:pt x="147" y="807"/>
                  </a:cubicBezTo>
                  <a:cubicBezTo>
                    <a:pt x="220" y="880"/>
                    <a:pt x="330" y="953"/>
                    <a:pt x="477" y="953"/>
                  </a:cubicBezTo>
                  <a:lnTo>
                    <a:pt x="734" y="953"/>
                  </a:lnTo>
                  <a:cubicBezTo>
                    <a:pt x="844" y="953"/>
                    <a:pt x="990" y="880"/>
                    <a:pt x="1064" y="807"/>
                  </a:cubicBezTo>
                  <a:cubicBezTo>
                    <a:pt x="1174" y="697"/>
                    <a:pt x="1210" y="587"/>
                    <a:pt x="1210" y="477"/>
                  </a:cubicBezTo>
                  <a:cubicBezTo>
                    <a:pt x="1210" y="330"/>
                    <a:pt x="1174" y="220"/>
                    <a:pt x="1064" y="147"/>
                  </a:cubicBezTo>
                  <a:cubicBezTo>
                    <a:pt x="990" y="37"/>
                    <a:pt x="844" y="0"/>
                    <a:pt x="7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9"/>
            <p:cNvSpPr/>
            <p:nvPr/>
          </p:nvSpPr>
          <p:spPr>
            <a:xfrm rot="3521228">
              <a:off x="513749" y="5157130"/>
              <a:ext cx="38261" cy="29004"/>
            </a:xfrm>
            <a:custGeom>
              <a:avLst/>
              <a:gdLst/>
              <a:ahLst/>
              <a:cxnLst/>
              <a:rect l="l" t="t" r="r" b="b"/>
              <a:pathLst>
                <a:path w="1211" h="918" extrusionOk="0">
                  <a:moveTo>
                    <a:pt x="624" y="1"/>
                  </a:moveTo>
                  <a:cubicBezTo>
                    <a:pt x="0" y="1"/>
                    <a:pt x="0" y="917"/>
                    <a:pt x="624" y="917"/>
                  </a:cubicBezTo>
                  <a:cubicBezTo>
                    <a:pt x="1210" y="917"/>
                    <a:pt x="1210" y="1"/>
                    <a:pt x="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8" name="Google Shape;1498;p39"/>
          <p:cNvSpPr/>
          <p:nvPr/>
        </p:nvSpPr>
        <p:spPr>
          <a:xfrm>
            <a:off x="5996895" y="-104126"/>
            <a:ext cx="3191964" cy="965824"/>
          </a:xfrm>
          <a:custGeom>
            <a:avLst/>
            <a:gdLst/>
            <a:ahLst/>
            <a:cxnLst/>
            <a:rect l="l" t="t" r="r" b="b"/>
            <a:pathLst>
              <a:path w="85085" h="25745" extrusionOk="0">
                <a:moveTo>
                  <a:pt x="1" y="0"/>
                </a:moveTo>
                <a:lnTo>
                  <a:pt x="1" y="2530"/>
                </a:lnTo>
                <a:cubicBezTo>
                  <a:pt x="7662" y="6306"/>
                  <a:pt x="12941" y="13674"/>
                  <a:pt x="19906" y="18696"/>
                </a:cubicBezTo>
                <a:cubicBezTo>
                  <a:pt x="20126" y="18879"/>
                  <a:pt x="20346" y="19026"/>
                  <a:pt x="20603" y="19209"/>
                </a:cubicBezTo>
                <a:cubicBezTo>
                  <a:pt x="26913" y="23518"/>
                  <a:pt x="34555" y="25744"/>
                  <a:pt x="42184" y="25744"/>
                </a:cubicBezTo>
                <a:cubicBezTo>
                  <a:pt x="47275" y="25744"/>
                  <a:pt x="52360" y="24753"/>
                  <a:pt x="57041" y="22728"/>
                </a:cubicBezTo>
                <a:cubicBezTo>
                  <a:pt x="67232" y="18329"/>
                  <a:pt x="74967" y="9751"/>
                  <a:pt x="85084" y="5206"/>
                </a:cubicBezTo>
                <a:lnTo>
                  <a:pt x="850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9" name="Google Shape;1499;p39"/>
          <p:cNvGrpSpPr/>
          <p:nvPr/>
        </p:nvGrpSpPr>
        <p:grpSpPr>
          <a:xfrm rot="3207471">
            <a:off x="1744711" y="200472"/>
            <a:ext cx="741608" cy="1195461"/>
            <a:chOff x="510547" y="4000024"/>
            <a:chExt cx="741626" cy="1195489"/>
          </a:xfrm>
        </p:grpSpPr>
        <p:sp>
          <p:nvSpPr>
            <p:cNvPr id="1500" name="Google Shape;1500;p39"/>
            <p:cNvSpPr/>
            <p:nvPr/>
          </p:nvSpPr>
          <p:spPr>
            <a:xfrm rot="3521228">
              <a:off x="718991" y="4602634"/>
              <a:ext cx="26666" cy="19715"/>
            </a:xfrm>
            <a:custGeom>
              <a:avLst/>
              <a:gdLst/>
              <a:ahLst/>
              <a:cxnLst/>
              <a:rect l="l" t="t" r="r" b="b"/>
              <a:pathLst>
                <a:path w="844" h="624" extrusionOk="0">
                  <a:moveTo>
                    <a:pt x="403" y="0"/>
                  </a:moveTo>
                  <a:cubicBezTo>
                    <a:pt x="0" y="0"/>
                    <a:pt x="0" y="624"/>
                    <a:pt x="403" y="624"/>
                  </a:cubicBezTo>
                  <a:cubicBezTo>
                    <a:pt x="843" y="624"/>
                    <a:pt x="843" y="0"/>
                    <a:pt x="4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9"/>
            <p:cNvSpPr/>
            <p:nvPr/>
          </p:nvSpPr>
          <p:spPr>
            <a:xfrm rot="3521228">
              <a:off x="750341" y="4705621"/>
              <a:ext cx="28972" cy="20884"/>
            </a:xfrm>
            <a:custGeom>
              <a:avLst/>
              <a:gdLst/>
              <a:ahLst/>
              <a:cxnLst/>
              <a:rect l="l" t="t" r="r" b="b"/>
              <a:pathLst>
                <a:path w="917" h="661" extrusionOk="0">
                  <a:moveTo>
                    <a:pt x="220" y="1"/>
                  </a:moveTo>
                  <a:cubicBezTo>
                    <a:pt x="184" y="37"/>
                    <a:pt x="147" y="37"/>
                    <a:pt x="110" y="74"/>
                  </a:cubicBezTo>
                  <a:cubicBezTo>
                    <a:pt x="74" y="111"/>
                    <a:pt x="74" y="147"/>
                    <a:pt x="37" y="184"/>
                  </a:cubicBezTo>
                  <a:cubicBezTo>
                    <a:pt x="37" y="221"/>
                    <a:pt x="0" y="257"/>
                    <a:pt x="0" y="331"/>
                  </a:cubicBezTo>
                  <a:lnTo>
                    <a:pt x="0" y="404"/>
                  </a:lnTo>
                  <a:cubicBezTo>
                    <a:pt x="37" y="477"/>
                    <a:pt x="74" y="514"/>
                    <a:pt x="110" y="551"/>
                  </a:cubicBezTo>
                  <a:lnTo>
                    <a:pt x="147" y="624"/>
                  </a:lnTo>
                  <a:cubicBezTo>
                    <a:pt x="220" y="624"/>
                    <a:pt x="294" y="661"/>
                    <a:pt x="330" y="661"/>
                  </a:cubicBezTo>
                  <a:lnTo>
                    <a:pt x="624" y="661"/>
                  </a:lnTo>
                  <a:cubicBezTo>
                    <a:pt x="660" y="661"/>
                    <a:pt x="697" y="661"/>
                    <a:pt x="733" y="624"/>
                  </a:cubicBezTo>
                  <a:cubicBezTo>
                    <a:pt x="770" y="624"/>
                    <a:pt x="807" y="587"/>
                    <a:pt x="843" y="551"/>
                  </a:cubicBezTo>
                  <a:cubicBezTo>
                    <a:pt x="880" y="514"/>
                    <a:pt x="880" y="477"/>
                    <a:pt x="880" y="441"/>
                  </a:cubicBezTo>
                  <a:cubicBezTo>
                    <a:pt x="917" y="404"/>
                    <a:pt x="917" y="367"/>
                    <a:pt x="917" y="331"/>
                  </a:cubicBezTo>
                  <a:lnTo>
                    <a:pt x="917" y="257"/>
                  </a:lnTo>
                  <a:cubicBezTo>
                    <a:pt x="917" y="184"/>
                    <a:pt x="880" y="147"/>
                    <a:pt x="843" y="111"/>
                  </a:cubicBezTo>
                  <a:lnTo>
                    <a:pt x="770" y="37"/>
                  </a:lnTo>
                  <a:cubicBezTo>
                    <a:pt x="733" y="37"/>
                    <a:pt x="660" y="1"/>
                    <a:pt x="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9"/>
            <p:cNvSpPr/>
            <p:nvPr/>
          </p:nvSpPr>
          <p:spPr>
            <a:xfrm rot="3521228">
              <a:off x="792815" y="4611079"/>
              <a:ext cx="35955" cy="32068"/>
            </a:xfrm>
            <a:custGeom>
              <a:avLst/>
              <a:gdLst/>
              <a:ahLst/>
              <a:cxnLst/>
              <a:rect l="l" t="t" r="r" b="b"/>
              <a:pathLst>
                <a:path w="1138" h="1015" extrusionOk="0">
                  <a:moveTo>
                    <a:pt x="501" y="1"/>
                  </a:moveTo>
                  <a:cubicBezTo>
                    <a:pt x="242" y="1"/>
                    <a:pt x="1" y="199"/>
                    <a:pt x="1" y="501"/>
                  </a:cubicBezTo>
                  <a:cubicBezTo>
                    <a:pt x="1" y="758"/>
                    <a:pt x="221" y="978"/>
                    <a:pt x="477" y="1014"/>
                  </a:cubicBezTo>
                  <a:cubicBezTo>
                    <a:pt x="917" y="978"/>
                    <a:pt x="1137" y="464"/>
                    <a:pt x="844" y="134"/>
                  </a:cubicBezTo>
                  <a:cubicBezTo>
                    <a:pt x="740" y="42"/>
                    <a:pt x="619"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9"/>
            <p:cNvSpPr/>
            <p:nvPr/>
          </p:nvSpPr>
          <p:spPr>
            <a:xfrm rot="3521228">
              <a:off x="968227" y="4767298"/>
              <a:ext cx="37092" cy="30141"/>
            </a:xfrm>
            <a:custGeom>
              <a:avLst/>
              <a:gdLst/>
              <a:ahLst/>
              <a:cxnLst/>
              <a:rect l="l" t="t" r="r" b="b"/>
              <a:pathLst>
                <a:path w="1174" h="954" extrusionOk="0">
                  <a:moveTo>
                    <a:pt x="331" y="0"/>
                  </a:moveTo>
                  <a:lnTo>
                    <a:pt x="221" y="73"/>
                  </a:lnTo>
                  <a:cubicBezTo>
                    <a:pt x="147" y="73"/>
                    <a:pt x="111" y="110"/>
                    <a:pt x="111" y="183"/>
                  </a:cubicBezTo>
                  <a:cubicBezTo>
                    <a:pt x="74" y="183"/>
                    <a:pt x="37" y="220"/>
                    <a:pt x="37" y="257"/>
                  </a:cubicBezTo>
                  <a:cubicBezTo>
                    <a:pt x="1" y="330"/>
                    <a:pt x="1" y="367"/>
                    <a:pt x="1" y="440"/>
                  </a:cubicBezTo>
                  <a:lnTo>
                    <a:pt x="1" y="550"/>
                  </a:lnTo>
                  <a:lnTo>
                    <a:pt x="37" y="660"/>
                  </a:lnTo>
                  <a:cubicBezTo>
                    <a:pt x="74" y="697"/>
                    <a:pt x="111" y="733"/>
                    <a:pt x="147" y="770"/>
                  </a:cubicBezTo>
                  <a:cubicBezTo>
                    <a:pt x="184" y="807"/>
                    <a:pt x="257" y="843"/>
                    <a:pt x="294" y="843"/>
                  </a:cubicBezTo>
                  <a:lnTo>
                    <a:pt x="294" y="953"/>
                  </a:lnTo>
                  <a:lnTo>
                    <a:pt x="404" y="953"/>
                  </a:lnTo>
                  <a:lnTo>
                    <a:pt x="376" y="934"/>
                  </a:lnTo>
                  <a:lnTo>
                    <a:pt x="376" y="934"/>
                  </a:lnTo>
                  <a:cubicBezTo>
                    <a:pt x="400" y="946"/>
                    <a:pt x="424" y="953"/>
                    <a:pt x="441" y="953"/>
                  </a:cubicBezTo>
                  <a:lnTo>
                    <a:pt x="697" y="953"/>
                  </a:lnTo>
                  <a:cubicBezTo>
                    <a:pt x="734" y="953"/>
                    <a:pt x="807" y="953"/>
                    <a:pt x="881" y="916"/>
                  </a:cubicBezTo>
                  <a:cubicBezTo>
                    <a:pt x="991" y="880"/>
                    <a:pt x="1100" y="770"/>
                    <a:pt x="1137" y="660"/>
                  </a:cubicBezTo>
                  <a:cubicBezTo>
                    <a:pt x="1137" y="587"/>
                    <a:pt x="1174" y="550"/>
                    <a:pt x="1174" y="477"/>
                  </a:cubicBezTo>
                  <a:lnTo>
                    <a:pt x="1174" y="330"/>
                  </a:lnTo>
                  <a:cubicBezTo>
                    <a:pt x="1137" y="257"/>
                    <a:pt x="1100" y="183"/>
                    <a:pt x="1027" y="147"/>
                  </a:cubicBezTo>
                  <a:lnTo>
                    <a:pt x="954" y="73"/>
                  </a:lnTo>
                  <a:cubicBezTo>
                    <a:pt x="881" y="37"/>
                    <a:pt x="771" y="0"/>
                    <a:pt x="697" y="0"/>
                  </a:cubicBezTo>
                  <a:lnTo>
                    <a:pt x="477" y="0"/>
                  </a:lnTo>
                  <a:cubicBezTo>
                    <a:pt x="461" y="0"/>
                    <a:pt x="446" y="2"/>
                    <a:pt x="433" y="5"/>
                  </a:cubicBezTo>
                  <a:lnTo>
                    <a:pt x="433" y="5"/>
                  </a:lnTo>
                  <a:lnTo>
                    <a:pt x="4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9"/>
            <p:cNvSpPr/>
            <p:nvPr/>
          </p:nvSpPr>
          <p:spPr>
            <a:xfrm rot="3521228">
              <a:off x="814499" y="4746099"/>
              <a:ext cx="38261" cy="32479"/>
            </a:xfrm>
            <a:custGeom>
              <a:avLst/>
              <a:gdLst/>
              <a:ahLst/>
              <a:cxnLst/>
              <a:rect l="l" t="t" r="r" b="b"/>
              <a:pathLst>
                <a:path w="1211" h="1028" extrusionOk="0">
                  <a:moveTo>
                    <a:pt x="550" y="1"/>
                  </a:moveTo>
                  <a:cubicBezTo>
                    <a:pt x="257" y="1"/>
                    <a:pt x="0" y="221"/>
                    <a:pt x="0" y="514"/>
                  </a:cubicBezTo>
                  <a:cubicBezTo>
                    <a:pt x="0" y="807"/>
                    <a:pt x="257" y="1027"/>
                    <a:pt x="550" y="1027"/>
                  </a:cubicBezTo>
                  <a:cubicBezTo>
                    <a:pt x="1210" y="1027"/>
                    <a:pt x="1210" y="1"/>
                    <a:pt x="5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9"/>
            <p:cNvSpPr/>
            <p:nvPr/>
          </p:nvSpPr>
          <p:spPr>
            <a:xfrm rot="3521228">
              <a:off x="698772" y="4931449"/>
              <a:ext cx="32448" cy="40599"/>
            </a:xfrm>
            <a:custGeom>
              <a:avLst/>
              <a:gdLst/>
              <a:ahLst/>
              <a:cxnLst/>
              <a:rect l="l" t="t" r="r" b="b"/>
              <a:pathLst>
                <a:path w="1027" h="1285" extrusionOk="0">
                  <a:moveTo>
                    <a:pt x="367" y="1"/>
                  </a:moveTo>
                  <a:cubicBezTo>
                    <a:pt x="293" y="38"/>
                    <a:pt x="183" y="74"/>
                    <a:pt x="147" y="148"/>
                  </a:cubicBezTo>
                  <a:lnTo>
                    <a:pt x="37" y="258"/>
                  </a:lnTo>
                  <a:cubicBezTo>
                    <a:pt x="0" y="331"/>
                    <a:pt x="0" y="404"/>
                    <a:pt x="0" y="514"/>
                  </a:cubicBezTo>
                  <a:lnTo>
                    <a:pt x="0" y="624"/>
                  </a:lnTo>
                  <a:cubicBezTo>
                    <a:pt x="0" y="661"/>
                    <a:pt x="0" y="734"/>
                    <a:pt x="0" y="771"/>
                  </a:cubicBezTo>
                  <a:cubicBezTo>
                    <a:pt x="0" y="844"/>
                    <a:pt x="0" y="917"/>
                    <a:pt x="37" y="991"/>
                  </a:cubicBezTo>
                  <a:cubicBezTo>
                    <a:pt x="37" y="1027"/>
                    <a:pt x="73" y="1101"/>
                    <a:pt x="147" y="1137"/>
                  </a:cubicBezTo>
                  <a:cubicBezTo>
                    <a:pt x="183" y="1174"/>
                    <a:pt x="257" y="1211"/>
                    <a:pt x="293" y="1247"/>
                  </a:cubicBezTo>
                  <a:cubicBezTo>
                    <a:pt x="367" y="1284"/>
                    <a:pt x="440" y="1284"/>
                    <a:pt x="513" y="1284"/>
                  </a:cubicBezTo>
                  <a:lnTo>
                    <a:pt x="660" y="1284"/>
                  </a:lnTo>
                  <a:cubicBezTo>
                    <a:pt x="733" y="1284"/>
                    <a:pt x="807" y="1211"/>
                    <a:pt x="880" y="1174"/>
                  </a:cubicBezTo>
                  <a:lnTo>
                    <a:pt x="953" y="1064"/>
                  </a:lnTo>
                  <a:cubicBezTo>
                    <a:pt x="990" y="954"/>
                    <a:pt x="1026" y="881"/>
                    <a:pt x="1026" y="807"/>
                  </a:cubicBezTo>
                  <a:cubicBezTo>
                    <a:pt x="1026" y="734"/>
                    <a:pt x="1026" y="697"/>
                    <a:pt x="1026" y="661"/>
                  </a:cubicBezTo>
                  <a:lnTo>
                    <a:pt x="1026" y="514"/>
                  </a:lnTo>
                  <a:cubicBezTo>
                    <a:pt x="1026" y="441"/>
                    <a:pt x="1026" y="368"/>
                    <a:pt x="990" y="331"/>
                  </a:cubicBezTo>
                  <a:cubicBezTo>
                    <a:pt x="916" y="184"/>
                    <a:pt x="843" y="111"/>
                    <a:pt x="697" y="38"/>
                  </a:cubicBezTo>
                  <a:cubicBezTo>
                    <a:pt x="660" y="1"/>
                    <a:pt x="587" y="1"/>
                    <a:pt x="5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9"/>
            <p:cNvSpPr/>
            <p:nvPr/>
          </p:nvSpPr>
          <p:spPr>
            <a:xfrm rot="3521228">
              <a:off x="868664" y="4628457"/>
              <a:ext cx="50993" cy="54469"/>
            </a:xfrm>
            <a:custGeom>
              <a:avLst/>
              <a:gdLst/>
              <a:ahLst/>
              <a:cxnLst/>
              <a:rect l="l" t="t" r="r" b="b"/>
              <a:pathLst>
                <a:path w="1614" h="1724" extrusionOk="0">
                  <a:moveTo>
                    <a:pt x="681" y="911"/>
                  </a:moveTo>
                  <a:lnTo>
                    <a:pt x="681" y="911"/>
                  </a:lnTo>
                  <a:cubicBezTo>
                    <a:pt x="687" y="913"/>
                    <a:pt x="692" y="915"/>
                    <a:pt x="697" y="917"/>
                  </a:cubicBezTo>
                  <a:lnTo>
                    <a:pt x="734" y="990"/>
                  </a:lnTo>
                  <a:lnTo>
                    <a:pt x="734" y="990"/>
                  </a:lnTo>
                  <a:lnTo>
                    <a:pt x="681" y="911"/>
                  </a:lnTo>
                  <a:close/>
                  <a:moveTo>
                    <a:pt x="807" y="1"/>
                  </a:moveTo>
                  <a:cubicBezTo>
                    <a:pt x="797" y="4"/>
                    <a:pt x="786" y="8"/>
                    <a:pt x="776" y="13"/>
                  </a:cubicBezTo>
                  <a:lnTo>
                    <a:pt x="776" y="13"/>
                  </a:lnTo>
                  <a:cubicBezTo>
                    <a:pt x="773" y="13"/>
                    <a:pt x="770" y="13"/>
                    <a:pt x="767" y="13"/>
                  </a:cubicBezTo>
                  <a:cubicBezTo>
                    <a:pt x="709" y="13"/>
                    <a:pt x="648" y="22"/>
                    <a:pt x="587" y="37"/>
                  </a:cubicBezTo>
                  <a:cubicBezTo>
                    <a:pt x="587" y="37"/>
                    <a:pt x="551" y="37"/>
                    <a:pt x="514" y="74"/>
                  </a:cubicBezTo>
                  <a:lnTo>
                    <a:pt x="404" y="111"/>
                  </a:lnTo>
                  <a:lnTo>
                    <a:pt x="258" y="221"/>
                  </a:lnTo>
                  <a:lnTo>
                    <a:pt x="221" y="257"/>
                  </a:lnTo>
                  <a:cubicBezTo>
                    <a:pt x="111" y="367"/>
                    <a:pt x="38" y="514"/>
                    <a:pt x="38" y="661"/>
                  </a:cubicBezTo>
                  <a:cubicBezTo>
                    <a:pt x="1" y="807"/>
                    <a:pt x="1" y="954"/>
                    <a:pt x="38" y="1100"/>
                  </a:cubicBezTo>
                  <a:cubicBezTo>
                    <a:pt x="38" y="1174"/>
                    <a:pt x="74" y="1247"/>
                    <a:pt x="111" y="1320"/>
                  </a:cubicBezTo>
                  <a:cubicBezTo>
                    <a:pt x="148" y="1394"/>
                    <a:pt x="184" y="1467"/>
                    <a:pt x="221" y="1504"/>
                  </a:cubicBezTo>
                  <a:lnTo>
                    <a:pt x="258" y="1540"/>
                  </a:lnTo>
                  <a:lnTo>
                    <a:pt x="404" y="1650"/>
                  </a:lnTo>
                  <a:lnTo>
                    <a:pt x="441" y="1650"/>
                  </a:lnTo>
                  <a:cubicBezTo>
                    <a:pt x="514" y="1687"/>
                    <a:pt x="551" y="1687"/>
                    <a:pt x="624" y="1724"/>
                  </a:cubicBezTo>
                  <a:lnTo>
                    <a:pt x="844" y="1724"/>
                  </a:lnTo>
                  <a:cubicBezTo>
                    <a:pt x="954" y="1687"/>
                    <a:pt x="1064" y="1687"/>
                    <a:pt x="1174" y="1614"/>
                  </a:cubicBezTo>
                  <a:lnTo>
                    <a:pt x="1211" y="1614"/>
                  </a:lnTo>
                  <a:cubicBezTo>
                    <a:pt x="1284" y="1577"/>
                    <a:pt x="1321" y="1540"/>
                    <a:pt x="1357" y="1504"/>
                  </a:cubicBezTo>
                  <a:lnTo>
                    <a:pt x="1394" y="1467"/>
                  </a:lnTo>
                  <a:cubicBezTo>
                    <a:pt x="1431" y="1394"/>
                    <a:pt x="1467" y="1357"/>
                    <a:pt x="1504" y="1320"/>
                  </a:cubicBezTo>
                  <a:cubicBezTo>
                    <a:pt x="1541" y="1247"/>
                    <a:pt x="1577" y="1174"/>
                    <a:pt x="1614" y="1100"/>
                  </a:cubicBezTo>
                  <a:cubicBezTo>
                    <a:pt x="1614" y="1064"/>
                    <a:pt x="1614" y="1027"/>
                    <a:pt x="1614" y="990"/>
                  </a:cubicBezTo>
                  <a:cubicBezTo>
                    <a:pt x="1614" y="917"/>
                    <a:pt x="1614" y="844"/>
                    <a:pt x="1614" y="771"/>
                  </a:cubicBezTo>
                  <a:cubicBezTo>
                    <a:pt x="1614" y="661"/>
                    <a:pt x="1614" y="587"/>
                    <a:pt x="1577" y="514"/>
                  </a:cubicBezTo>
                  <a:cubicBezTo>
                    <a:pt x="1541" y="404"/>
                    <a:pt x="1467" y="294"/>
                    <a:pt x="1394" y="221"/>
                  </a:cubicBezTo>
                  <a:cubicBezTo>
                    <a:pt x="1357" y="184"/>
                    <a:pt x="1321" y="147"/>
                    <a:pt x="1247" y="111"/>
                  </a:cubicBezTo>
                  <a:lnTo>
                    <a:pt x="1211" y="74"/>
                  </a:lnTo>
                  <a:cubicBezTo>
                    <a:pt x="1137" y="37"/>
                    <a:pt x="1101" y="1"/>
                    <a:pt x="1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9"/>
            <p:cNvSpPr/>
            <p:nvPr/>
          </p:nvSpPr>
          <p:spPr>
            <a:xfrm rot="3521228">
              <a:off x="958561" y="4468110"/>
              <a:ext cx="53300" cy="39398"/>
            </a:xfrm>
            <a:custGeom>
              <a:avLst/>
              <a:gdLst/>
              <a:ahLst/>
              <a:cxnLst/>
              <a:rect l="l" t="t" r="r" b="b"/>
              <a:pathLst>
                <a:path w="1687" h="1247" extrusionOk="0">
                  <a:moveTo>
                    <a:pt x="844" y="0"/>
                  </a:moveTo>
                  <a:cubicBezTo>
                    <a:pt x="1" y="0"/>
                    <a:pt x="1" y="1247"/>
                    <a:pt x="844" y="1247"/>
                  </a:cubicBezTo>
                  <a:cubicBezTo>
                    <a:pt x="1687" y="1247"/>
                    <a:pt x="1687" y="0"/>
                    <a:pt x="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9"/>
            <p:cNvSpPr/>
            <p:nvPr/>
          </p:nvSpPr>
          <p:spPr>
            <a:xfrm rot="3521228">
              <a:off x="1071915" y="4475437"/>
              <a:ext cx="57944" cy="44043"/>
            </a:xfrm>
            <a:custGeom>
              <a:avLst/>
              <a:gdLst/>
              <a:ahLst/>
              <a:cxnLst/>
              <a:rect l="l" t="t" r="r" b="b"/>
              <a:pathLst>
                <a:path w="1834" h="1394" extrusionOk="0">
                  <a:moveTo>
                    <a:pt x="917" y="1"/>
                  </a:moveTo>
                  <a:cubicBezTo>
                    <a:pt x="0" y="1"/>
                    <a:pt x="0" y="1394"/>
                    <a:pt x="917" y="1394"/>
                  </a:cubicBezTo>
                  <a:cubicBezTo>
                    <a:pt x="1833" y="1394"/>
                    <a:pt x="1833" y="1"/>
                    <a:pt x="9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9"/>
            <p:cNvSpPr/>
            <p:nvPr/>
          </p:nvSpPr>
          <p:spPr>
            <a:xfrm rot="3521228">
              <a:off x="829152" y="4393206"/>
              <a:ext cx="73015" cy="56775"/>
            </a:xfrm>
            <a:custGeom>
              <a:avLst/>
              <a:gdLst/>
              <a:ahLst/>
              <a:cxnLst/>
              <a:rect l="l" t="t" r="r" b="b"/>
              <a:pathLst>
                <a:path w="2311" h="1797" extrusionOk="0">
                  <a:moveTo>
                    <a:pt x="1137" y="1"/>
                  </a:moveTo>
                  <a:cubicBezTo>
                    <a:pt x="1" y="1"/>
                    <a:pt x="1" y="1797"/>
                    <a:pt x="1137" y="1797"/>
                  </a:cubicBezTo>
                  <a:cubicBezTo>
                    <a:pt x="2273" y="1797"/>
                    <a:pt x="2310" y="1"/>
                    <a:pt x="11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9"/>
            <p:cNvSpPr/>
            <p:nvPr/>
          </p:nvSpPr>
          <p:spPr>
            <a:xfrm rot="3521228">
              <a:off x="1015556" y="4358308"/>
              <a:ext cx="49856" cy="44043"/>
            </a:xfrm>
            <a:custGeom>
              <a:avLst/>
              <a:gdLst/>
              <a:ahLst/>
              <a:cxnLst/>
              <a:rect l="l" t="t" r="r" b="b"/>
              <a:pathLst>
                <a:path w="1578" h="1394" extrusionOk="0">
                  <a:moveTo>
                    <a:pt x="624" y="0"/>
                  </a:moveTo>
                  <a:cubicBezTo>
                    <a:pt x="477" y="37"/>
                    <a:pt x="294" y="110"/>
                    <a:pt x="184" y="220"/>
                  </a:cubicBezTo>
                  <a:cubicBezTo>
                    <a:pt x="74" y="330"/>
                    <a:pt x="1" y="514"/>
                    <a:pt x="1" y="660"/>
                  </a:cubicBezTo>
                  <a:cubicBezTo>
                    <a:pt x="1" y="843"/>
                    <a:pt x="74" y="990"/>
                    <a:pt x="184" y="1137"/>
                  </a:cubicBezTo>
                  <a:lnTo>
                    <a:pt x="331" y="1247"/>
                  </a:lnTo>
                  <a:cubicBezTo>
                    <a:pt x="404" y="1283"/>
                    <a:pt x="551" y="1320"/>
                    <a:pt x="661" y="1320"/>
                  </a:cubicBezTo>
                  <a:lnTo>
                    <a:pt x="624" y="1393"/>
                  </a:lnTo>
                  <a:lnTo>
                    <a:pt x="917" y="1393"/>
                  </a:lnTo>
                  <a:cubicBezTo>
                    <a:pt x="1101" y="1393"/>
                    <a:pt x="1247" y="1320"/>
                    <a:pt x="1394" y="1173"/>
                  </a:cubicBezTo>
                  <a:cubicBezTo>
                    <a:pt x="1504" y="1063"/>
                    <a:pt x="1577" y="880"/>
                    <a:pt x="1577" y="697"/>
                  </a:cubicBezTo>
                  <a:cubicBezTo>
                    <a:pt x="1577" y="330"/>
                    <a:pt x="1284" y="0"/>
                    <a:pt x="9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9"/>
            <p:cNvSpPr/>
            <p:nvPr/>
          </p:nvSpPr>
          <p:spPr>
            <a:xfrm rot="3521228">
              <a:off x="1029948" y="4243722"/>
              <a:ext cx="25528" cy="19715"/>
            </a:xfrm>
            <a:custGeom>
              <a:avLst/>
              <a:gdLst/>
              <a:ahLst/>
              <a:cxnLst/>
              <a:rect l="l" t="t" r="r" b="b"/>
              <a:pathLst>
                <a:path w="808" h="624" extrusionOk="0">
                  <a:moveTo>
                    <a:pt x="404" y="1"/>
                  </a:moveTo>
                  <a:cubicBezTo>
                    <a:pt x="1" y="1"/>
                    <a:pt x="1" y="624"/>
                    <a:pt x="404" y="624"/>
                  </a:cubicBezTo>
                  <a:cubicBezTo>
                    <a:pt x="807" y="624"/>
                    <a:pt x="807" y="1"/>
                    <a:pt x="4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9"/>
            <p:cNvSpPr/>
            <p:nvPr/>
          </p:nvSpPr>
          <p:spPr>
            <a:xfrm rot="3521228">
              <a:off x="1160244" y="4082961"/>
              <a:ext cx="28972" cy="22053"/>
            </a:xfrm>
            <a:custGeom>
              <a:avLst/>
              <a:gdLst/>
              <a:ahLst/>
              <a:cxnLst/>
              <a:rect l="l" t="t" r="r" b="b"/>
              <a:pathLst>
                <a:path w="917" h="698" extrusionOk="0">
                  <a:moveTo>
                    <a:pt x="440" y="1"/>
                  </a:moveTo>
                  <a:cubicBezTo>
                    <a:pt x="0" y="1"/>
                    <a:pt x="0" y="697"/>
                    <a:pt x="440" y="697"/>
                  </a:cubicBezTo>
                  <a:cubicBezTo>
                    <a:pt x="917" y="697"/>
                    <a:pt x="917" y="1"/>
                    <a:pt x="4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9"/>
            <p:cNvSpPr/>
            <p:nvPr/>
          </p:nvSpPr>
          <p:spPr>
            <a:xfrm rot="3521228">
              <a:off x="1224353" y="4006194"/>
              <a:ext cx="25528" cy="19715"/>
            </a:xfrm>
            <a:custGeom>
              <a:avLst/>
              <a:gdLst/>
              <a:ahLst/>
              <a:cxnLst/>
              <a:rect l="l" t="t" r="r" b="b"/>
              <a:pathLst>
                <a:path w="808" h="624" extrusionOk="0">
                  <a:moveTo>
                    <a:pt x="404" y="0"/>
                  </a:moveTo>
                  <a:cubicBezTo>
                    <a:pt x="1" y="0"/>
                    <a:pt x="1" y="623"/>
                    <a:pt x="404" y="623"/>
                  </a:cubicBezTo>
                  <a:cubicBezTo>
                    <a:pt x="807" y="623"/>
                    <a:pt x="807" y="0"/>
                    <a:pt x="4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9"/>
            <p:cNvSpPr/>
            <p:nvPr/>
          </p:nvSpPr>
          <p:spPr>
            <a:xfrm rot="3521228">
              <a:off x="853345" y="4922808"/>
              <a:ext cx="66064" cy="48656"/>
            </a:xfrm>
            <a:custGeom>
              <a:avLst/>
              <a:gdLst/>
              <a:ahLst/>
              <a:cxnLst/>
              <a:rect l="l" t="t" r="r" b="b"/>
              <a:pathLst>
                <a:path w="2091" h="1540" extrusionOk="0">
                  <a:moveTo>
                    <a:pt x="1027" y="0"/>
                  </a:moveTo>
                  <a:cubicBezTo>
                    <a:pt x="1" y="0"/>
                    <a:pt x="1" y="1540"/>
                    <a:pt x="1027" y="1540"/>
                  </a:cubicBezTo>
                  <a:cubicBezTo>
                    <a:pt x="2090" y="1540"/>
                    <a:pt x="2090" y="0"/>
                    <a:pt x="10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9"/>
            <p:cNvSpPr/>
            <p:nvPr/>
          </p:nvSpPr>
          <p:spPr>
            <a:xfrm rot="3521228">
              <a:off x="565266" y="4687927"/>
              <a:ext cx="69539" cy="54753"/>
            </a:xfrm>
            <a:custGeom>
              <a:avLst/>
              <a:gdLst/>
              <a:ahLst/>
              <a:cxnLst/>
              <a:rect l="l" t="t" r="r" b="b"/>
              <a:pathLst>
                <a:path w="2201" h="1733" extrusionOk="0">
                  <a:moveTo>
                    <a:pt x="1320" y="1"/>
                  </a:moveTo>
                  <a:cubicBezTo>
                    <a:pt x="1186" y="1"/>
                    <a:pt x="1051" y="35"/>
                    <a:pt x="917" y="89"/>
                  </a:cubicBezTo>
                  <a:lnTo>
                    <a:pt x="367" y="345"/>
                  </a:lnTo>
                  <a:cubicBezTo>
                    <a:pt x="221" y="455"/>
                    <a:pt x="74" y="602"/>
                    <a:pt x="37" y="822"/>
                  </a:cubicBezTo>
                  <a:cubicBezTo>
                    <a:pt x="1" y="1005"/>
                    <a:pt x="37" y="1188"/>
                    <a:pt x="111" y="1372"/>
                  </a:cubicBezTo>
                  <a:cubicBezTo>
                    <a:pt x="259" y="1594"/>
                    <a:pt x="507" y="1733"/>
                    <a:pt x="765" y="1733"/>
                  </a:cubicBezTo>
                  <a:cubicBezTo>
                    <a:pt x="890" y="1733"/>
                    <a:pt x="1017" y="1700"/>
                    <a:pt x="1137" y="1628"/>
                  </a:cubicBezTo>
                  <a:lnTo>
                    <a:pt x="1650" y="1335"/>
                  </a:lnTo>
                  <a:cubicBezTo>
                    <a:pt x="2200" y="1005"/>
                    <a:pt x="2090" y="199"/>
                    <a:pt x="1467" y="15"/>
                  </a:cubicBezTo>
                  <a:cubicBezTo>
                    <a:pt x="1418" y="5"/>
                    <a:pt x="1369" y="1"/>
                    <a:pt x="1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9"/>
            <p:cNvSpPr/>
            <p:nvPr/>
          </p:nvSpPr>
          <p:spPr>
            <a:xfrm rot="3521228">
              <a:off x="599388" y="5080071"/>
              <a:ext cx="38261" cy="30141"/>
            </a:xfrm>
            <a:custGeom>
              <a:avLst/>
              <a:gdLst/>
              <a:ahLst/>
              <a:cxnLst/>
              <a:rect l="l" t="t" r="r" b="b"/>
              <a:pathLst>
                <a:path w="1211" h="954" extrusionOk="0">
                  <a:moveTo>
                    <a:pt x="734" y="0"/>
                  </a:moveTo>
                  <a:lnTo>
                    <a:pt x="734" y="37"/>
                  </a:lnTo>
                  <a:lnTo>
                    <a:pt x="477" y="37"/>
                  </a:lnTo>
                  <a:cubicBezTo>
                    <a:pt x="330" y="37"/>
                    <a:pt x="220" y="73"/>
                    <a:pt x="147" y="183"/>
                  </a:cubicBezTo>
                  <a:cubicBezTo>
                    <a:pt x="74" y="257"/>
                    <a:pt x="1" y="367"/>
                    <a:pt x="1" y="477"/>
                  </a:cubicBezTo>
                  <a:cubicBezTo>
                    <a:pt x="1" y="623"/>
                    <a:pt x="37" y="733"/>
                    <a:pt x="147" y="807"/>
                  </a:cubicBezTo>
                  <a:cubicBezTo>
                    <a:pt x="220" y="880"/>
                    <a:pt x="330" y="953"/>
                    <a:pt x="477" y="953"/>
                  </a:cubicBezTo>
                  <a:lnTo>
                    <a:pt x="734" y="953"/>
                  </a:lnTo>
                  <a:cubicBezTo>
                    <a:pt x="844" y="953"/>
                    <a:pt x="990" y="880"/>
                    <a:pt x="1064" y="807"/>
                  </a:cubicBezTo>
                  <a:cubicBezTo>
                    <a:pt x="1174" y="697"/>
                    <a:pt x="1210" y="587"/>
                    <a:pt x="1210" y="477"/>
                  </a:cubicBezTo>
                  <a:cubicBezTo>
                    <a:pt x="1210" y="330"/>
                    <a:pt x="1174" y="220"/>
                    <a:pt x="1064" y="147"/>
                  </a:cubicBezTo>
                  <a:cubicBezTo>
                    <a:pt x="990" y="37"/>
                    <a:pt x="844" y="0"/>
                    <a:pt x="7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9"/>
            <p:cNvSpPr/>
            <p:nvPr/>
          </p:nvSpPr>
          <p:spPr>
            <a:xfrm rot="3521228">
              <a:off x="513749" y="5157130"/>
              <a:ext cx="38261" cy="29004"/>
            </a:xfrm>
            <a:custGeom>
              <a:avLst/>
              <a:gdLst/>
              <a:ahLst/>
              <a:cxnLst/>
              <a:rect l="l" t="t" r="r" b="b"/>
              <a:pathLst>
                <a:path w="1211" h="918" extrusionOk="0">
                  <a:moveTo>
                    <a:pt x="624" y="1"/>
                  </a:moveTo>
                  <a:cubicBezTo>
                    <a:pt x="0" y="1"/>
                    <a:pt x="0" y="917"/>
                    <a:pt x="624" y="917"/>
                  </a:cubicBezTo>
                  <a:cubicBezTo>
                    <a:pt x="1210" y="917"/>
                    <a:pt x="1210" y="1"/>
                    <a:pt x="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2">
  <p:cSld name="SECTION_TITLE_AND_DESCRIPTION_1">
    <p:bg>
      <p:bgPr>
        <a:solidFill>
          <a:schemeClr val="accent2"/>
        </a:solidFill>
        <a:effectLst/>
      </p:bgPr>
    </p:bg>
    <p:spTree>
      <p:nvGrpSpPr>
        <p:cNvPr id="1" name="Shape 1640"/>
        <p:cNvGrpSpPr/>
        <p:nvPr/>
      </p:nvGrpSpPr>
      <p:grpSpPr>
        <a:xfrm>
          <a:off x="0" y="0"/>
          <a:ext cx="0" cy="0"/>
          <a:chOff x="0" y="0"/>
          <a:chExt cx="0" cy="0"/>
        </a:xfrm>
      </p:grpSpPr>
      <p:sp>
        <p:nvSpPr>
          <p:cNvPr id="1641" name="Google Shape;1641;p42"/>
          <p:cNvSpPr/>
          <p:nvPr/>
        </p:nvSpPr>
        <p:spPr>
          <a:xfrm rot="-7669138">
            <a:off x="5872915" y="-210863"/>
            <a:ext cx="1491547" cy="885621"/>
          </a:xfrm>
          <a:custGeom>
            <a:avLst/>
            <a:gdLst/>
            <a:ahLst/>
            <a:cxnLst/>
            <a:rect l="l" t="t" r="r" b="b"/>
            <a:pathLst>
              <a:path w="52789" h="31344" extrusionOk="0">
                <a:moveTo>
                  <a:pt x="1" y="1"/>
                </a:moveTo>
                <a:lnTo>
                  <a:pt x="1" y="18587"/>
                </a:lnTo>
                <a:cubicBezTo>
                  <a:pt x="5866" y="19393"/>
                  <a:pt x="11621" y="21043"/>
                  <a:pt x="16680" y="24122"/>
                </a:cubicBezTo>
                <a:cubicBezTo>
                  <a:pt x="19759" y="25991"/>
                  <a:pt x="22509" y="28448"/>
                  <a:pt x="24671" y="31344"/>
                </a:cubicBezTo>
                <a:lnTo>
                  <a:pt x="52788" y="31344"/>
                </a:lnTo>
                <a:cubicBezTo>
                  <a:pt x="47546" y="20786"/>
                  <a:pt x="36915" y="13418"/>
                  <a:pt x="26138" y="8249"/>
                </a:cubicBezTo>
                <a:cubicBezTo>
                  <a:pt x="23498" y="6966"/>
                  <a:pt x="20786" y="5830"/>
                  <a:pt x="18073" y="4767"/>
                </a:cubicBezTo>
                <a:cubicBezTo>
                  <a:pt x="13234" y="2897"/>
                  <a:pt x="8249" y="1467"/>
                  <a:pt x="3153" y="588"/>
                </a:cubicBezTo>
                <a:cubicBezTo>
                  <a:pt x="2163" y="404"/>
                  <a:pt x="1100" y="18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42"/>
          <p:cNvSpPr/>
          <p:nvPr/>
        </p:nvSpPr>
        <p:spPr>
          <a:xfrm rot="-4157218">
            <a:off x="471306" y="2059638"/>
            <a:ext cx="1724993" cy="1024232"/>
          </a:xfrm>
          <a:custGeom>
            <a:avLst/>
            <a:gdLst/>
            <a:ahLst/>
            <a:cxnLst/>
            <a:rect l="l" t="t" r="r" b="b"/>
            <a:pathLst>
              <a:path w="52789" h="31344" extrusionOk="0">
                <a:moveTo>
                  <a:pt x="1" y="1"/>
                </a:moveTo>
                <a:lnTo>
                  <a:pt x="1" y="18587"/>
                </a:lnTo>
                <a:cubicBezTo>
                  <a:pt x="5866" y="19393"/>
                  <a:pt x="11621" y="21043"/>
                  <a:pt x="16680" y="24122"/>
                </a:cubicBezTo>
                <a:cubicBezTo>
                  <a:pt x="19759" y="25991"/>
                  <a:pt x="22509" y="28448"/>
                  <a:pt x="24671" y="31344"/>
                </a:cubicBezTo>
                <a:lnTo>
                  <a:pt x="52788" y="31344"/>
                </a:lnTo>
                <a:cubicBezTo>
                  <a:pt x="47546" y="20786"/>
                  <a:pt x="36915" y="13418"/>
                  <a:pt x="26138" y="8249"/>
                </a:cubicBezTo>
                <a:cubicBezTo>
                  <a:pt x="23498" y="6966"/>
                  <a:pt x="20786" y="5830"/>
                  <a:pt x="18073" y="4767"/>
                </a:cubicBezTo>
                <a:cubicBezTo>
                  <a:pt x="13234" y="2897"/>
                  <a:pt x="8249" y="1467"/>
                  <a:pt x="3153" y="588"/>
                </a:cubicBezTo>
                <a:cubicBezTo>
                  <a:pt x="2163" y="404"/>
                  <a:pt x="1100" y="18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2"/>
          <p:cNvSpPr/>
          <p:nvPr/>
        </p:nvSpPr>
        <p:spPr>
          <a:xfrm>
            <a:off x="-315425" y="2118600"/>
            <a:ext cx="10054934" cy="4223847"/>
          </a:xfrm>
          <a:custGeom>
            <a:avLst/>
            <a:gdLst/>
            <a:ahLst/>
            <a:cxnLst/>
            <a:rect l="l" t="t" r="r" b="b"/>
            <a:pathLst>
              <a:path w="74161" h="54326" extrusionOk="0">
                <a:moveTo>
                  <a:pt x="27432" y="1"/>
                </a:moveTo>
                <a:cubicBezTo>
                  <a:pt x="26716" y="1"/>
                  <a:pt x="26003" y="58"/>
                  <a:pt x="25295" y="191"/>
                </a:cubicBezTo>
                <a:cubicBezTo>
                  <a:pt x="20603" y="1035"/>
                  <a:pt x="17157" y="4994"/>
                  <a:pt x="14371" y="8879"/>
                </a:cubicBezTo>
                <a:cubicBezTo>
                  <a:pt x="13198" y="10566"/>
                  <a:pt x="12025" y="12252"/>
                  <a:pt x="10925" y="13975"/>
                </a:cubicBezTo>
                <a:cubicBezTo>
                  <a:pt x="10302" y="14965"/>
                  <a:pt x="9789" y="16101"/>
                  <a:pt x="9019" y="16981"/>
                </a:cubicBezTo>
                <a:cubicBezTo>
                  <a:pt x="8579" y="17457"/>
                  <a:pt x="8139" y="18007"/>
                  <a:pt x="7809" y="18594"/>
                </a:cubicBezTo>
                <a:cubicBezTo>
                  <a:pt x="6929" y="19950"/>
                  <a:pt x="6123" y="21380"/>
                  <a:pt x="5390" y="22809"/>
                </a:cubicBezTo>
                <a:cubicBezTo>
                  <a:pt x="3923" y="25705"/>
                  <a:pt x="2714" y="28711"/>
                  <a:pt x="1797" y="31827"/>
                </a:cubicBezTo>
                <a:cubicBezTo>
                  <a:pt x="661" y="35603"/>
                  <a:pt x="1" y="40002"/>
                  <a:pt x="2237" y="43265"/>
                </a:cubicBezTo>
                <a:cubicBezTo>
                  <a:pt x="3154" y="44474"/>
                  <a:pt x="4253" y="45501"/>
                  <a:pt x="5536" y="46271"/>
                </a:cubicBezTo>
                <a:cubicBezTo>
                  <a:pt x="11805" y="50523"/>
                  <a:pt x="19430" y="52246"/>
                  <a:pt x="26945" y="53236"/>
                </a:cubicBezTo>
                <a:cubicBezTo>
                  <a:pt x="32638" y="53963"/>
                  <a:pt x="38362" y="54325"/>
                  <a:pt x="44080" y="54325"/>
                </a:cubicBezTo>
                <a:cubicBezTo>
                  <a:pt x="53642" y="54325"/>
                  <a:pt x="63188" y="53311"/>
                  <a:pt x="72547" y="51293"/>
                </a:cubicBezTo>
                <a:cubicBezTo>
                  <a:pt x="73097" y="51183"/>
                  <a:pt x="73610" y="51036"/>
                  <a:pt x="74160" y="50926"/>
                </a:cubicBezTo>
                <a:lnTo>
                  <a:pt x="74160" y="4187"/>
                </a:lnTo>
                <a:lnTo>
                  <a:pt x="74014" y="4260"/>
                </a:lnTo>
                <a:cubicBezTo>
                  <a:pt x="73794" y="4407"/>
                  <a:pt x="73574" y="4517"/>
                  <a:pt x="73354" y="4627"/>
                </a:cubicBezTo>
                <a:cubicBezTo>
                  <a:pt x="71778" y="5360"/>
                  <a:pt x="69871" y="5434"/>
                  <a:pt x="68185" y="5580"/>
                </a:cubicBezTo>
                <a:cubicBezTo>
                  <a:pt x="66956" y="5667"/>
                  <a:pt x="65727" y="5708"/>
                  <a:pt x="64500" y="5708"/>
                </a:cubicBezTo>
                <a:cubicBezTo>
                  <a:pt x="62617" y="5708"/>
                  <a:pt x="60739" y="5611"/>
                  <a:pt x="58874" y="5434"/>
                </a:cubicBezTo>
                <a:cubicBezTo>
                  <a:pt x="50736" y="4700"/>
                  <a:pt x="42634" y="3344"/>
                  <a:pt x="34716" y="1291"/>
                </a:cubicBezTo>
                <a:cubicBezTo>
                  <a:pt x="32336" y="668"/>
                  <a:pt x="29868" y="1"/>
                  <a:pt x="27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2"/>
          <p:cNvSpPr txBox="1">
            <a:spLocks noGrp="1"/>
          </p:cNvSpPr>
          <p:nvPr>
            <p:ph type="ctrTitle"/>
          </p:nvPr>
        </p:nvSpPr>
        <p:spPr>
          <a:xfrm>
            <a:off x="2391150" y="955300"/>
            <a:ext cx="4361700" cy="84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500">
                <a:solidFill>
                  <a:schemeClr val="lt1"/>
                </a:solidFill>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1645" name="Google Shape;1645;p42"/>
          <p:cNvSpPr txBox="1">
            <a:spLocks noGrp="1"/>
          </p:cNvSpPr>
          <p:nvPr>
            <p:ph type="subTitle" idx="1"/>
          </p:nvPr>
        </p:nvSpPr>
        <p:spPr>
          <a:xfrm>
            <a:off x="2391175" y="2621175"/>
            <a:ext cx="4361700" cy="144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646" name="Google Shape;1646;p42"/>
          <p:cNvSpPr/>
          <p:nvPr/>
        </p:nvSpPr>
        <p:spPr>
          <a:xfrm rot="3113721">
            <a:off x="6073616" y="-500706"/>
            <a:ext cx="3723375" cy="2889508"/>
          </a:xfrm>
          <a:custGeom>
            <a:avLst/>
            <a:gdLst/>
            <a:ahLst/>
            <a:cxnLst/>
            <a:rect l="l" t="t" r="r" b="b"/>
            <a:pathLst>
              <a:path w="85084" h="67888" extrusionOk="0">
                <a:moveTo>
                  <a:pt x="1" y="0"/>
                </a:moveTo>
                <a:lnTo>
                  <a:pt x="1" y="30903"/>
                </a:lnTo>
                <a:lnTo>
                  <a:pt x="28337" y="61109"/>
                </a:lnTo>
                <a:cubicBezTo>
                  <a:pt x="29914" y="62795"/>
                  <a:pt x="31526" y="64482"/>
                  <a:pt x="33506" y="65691"/>
                </a:cubicBezTo>
                <a:cubicBezTo>
                  <a:pt x="36362" y="67405"/>
                  <a:pt x="39723" y="67888"/>
                  <a:pt x="43095" y="67888"/>
                </a:cubicBezTo>
                <a:cubicBezTo>
                  <a:pt x="44267" y="67888"/>
                  <a:pt x="45440" y="67829"/>
                  <a:pt x="46593" y="67744"/>
                </a:cubicBezTo>
                <a:cubicBezTo>
                  <a:pt x="47253" y="67744"/>
                  <a:pt x="47913" y="67598"/>
                  <a:pt x="48499" y="67268"/>
                </a:cubicBezTo>
                <a:cubicBezTo>
                  <a:pt x="49122" y="66791"/>
                  <a:pt x="49452" y="66058"/>
                  <a:pt x="49746" y="65325"/>
                </a:cubicBezTo>
                <a:cubicBezTo>
                  <a:pt x="52752" y="57883"/>
                  <a:pt x="56637" y="50845"/>
                  <a:pt x="61293" y="44356"/>
                </a:cubicBezTo>
                <a:cubicBezTo>
                  <a:pt x="63822" y="40837"/>
                  <a:pt x="66718" y="37355"/>
                  <a:pt x="70677" y="35595"/>
                </a:cubicBezTo>
                <a:cubicBezTo>
                  <a:pt x="72400" y="34825"/>
                  <a:pt x="74233" y="34422"/>
                  <a:pt x="75993" y="33872"/>
                </a:cubicBezTo>
                <a:cubicBezTo>
                  <a:pt x="79145" y="32882"/>
                  <a:pt x="82115" y="31379"/>
                  <a:pt x="85047" y="29840"/>
                </a:cubicBezTo>
                <a:lnTo>
                  <a:pt x="85084" y="8688"/>
                </a:lnTo>
                <a:lnTo>
                  <a:pt x="85084" y="8688"/>
                </a:lnTo>
                <a:cubicBezTo>
                  <a:pt x="84937" y="8835"/>
                  <a:pt x="84791" y="9018"/>
                  <a:pt x="84644" y="9165"/>
                </a:cubicBezTo>
                <a:cubicBezTo>
                  <a:pt x="82078" y="11914"/>
                  <a:pt x="79182" y="14297"/>
                  <a:pt x="75993" y="16276"/>
                </a:cubicBezTo>
                <a:cubicBezTo>
                  <a:pt x="69242" y="20370"/>
                  <a:pt x="61568" y="22478"/>
                  <a:pt x="53829" y="22478"/>
                </a:cubicBezTo>
                <a:cubicBezTo>
                  <a:pt x="49719" y="22478"/>
                  <a:pt x="45590" y="21884"/>
                  <a:pt x="41571" y="20675"/>
                </a:cubicBezTo>
                <a:cubicBezTo>
                  <a:pt x="36585" y="19172"/>
                  <a:pt x="31966" y="16716"/>
                  <a:pt x="27347" y="14334"/>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7" name="Google Shape;1647;p42"/>
          <p:cNvGrpSpPr/>
          <p:nvPr/>
        </p:nvGrpSpPr>
        <p:grpSpPr>
          <a:xfrm flipH="1">
            <a:off x="7242047" y="1624762"/>
            <a:ext cx="1386501" cy="673098"/>
            <a:chOff x="6262493" y="240300"/>
            <a:chExt cx="1386501" cy="673098"/>
          </a:xfrm>
        </p:grpSpPr>
        <p:sp>
          <p:nvSpPr>
            <p:cNvPr id="1648" name="Google Shape;1648;p42"/>
            <p:cNvSpPr/>
            <p:nvPr/>
          </p:nvSpPr>
          <p:spPr>
            <a:xfrm rot="-2993311">
              <a:off x="6741361" y="379346"/>
              <a:ext cx="49012" cy="45865"/>
            </a:xfrm>
            <a:custGeom>
              <a:avLst/>
              <a:gdLst/>
              <a:ahLst/>
              <a:cxnLst/>
              <a:rect l="l" t="t" r="r" b="b"/>
              <a:pathLst>
                <a:path w="1137" h="1064" extrusionOk="0">
                  <a:moveTo>
                    <a:pt x="184" y="587"/>
                  </a:moveTo>
                  <a:cubicBezTo>
                    <a:pt x="184" y="672"/>
                    <a:pt x="200" y="750"/>
                    <a:pt x="230" y="816"/>
                  </a:cubicBezTo>
                  <a:lnTo>
                    <a:pt x="230" y="816"/>
                  </a:lnTo>
                  <a:lnTo>
                    <a:pt x="220" y="807"/>
                  </a:lnTo>
                  <a:lnTo>
                    <a:pt x="184" y="697"/>
                  </a:lnTo>
                  <a:lnTo>
                    <a:pt x="184" y="587"/>
                  </a:lnTo>
                  <a:close/>
                  <a:moveTo>
                    <a:pt x="880" y="807"/>
                  </a:moveTo>
                  <a:lnTo>
                    <a:pt x="807" y="917"/>
                  </a:lnTo>
                  <a:lnTo>
                    <a:pt x="784" y="924"/>
                  </a:lnTo>
                  <a:lnTo>
                    <a:pt x="784" y="924"/>
                  </a:lnTo>
                  <a:cubicBezTo>
                    <a:pt x="820" y="891"/>
                    <a:pt x="850" y="852"/>
                    <a:pt x="880" y="807"/>
                  </a:cubicBezTo>
                  <a:close/>
                  <a:moveTo>
                    <a:pt x="657" y="1004"/>
                  </a:moveTo>
                  <a:lnTo>
                    <a:pt x="624" y="1027"/>
                  </a:lnTo>
                  <a:lnTo>
                    <a:pt x="587" y="1027"/>
                  </a:lnTo>
                  <a:cubicBezTo>
                    <a:pt x="613" y="1020"/>
                    <a:pt x="636" y="1013"/>
                    <a:pt x="657" y="1004"/>
                  </a:cubicBezTo>
                  <a:close/>
                  <a:moveTo>
                    <a:pt x="587" y="0"/>
                  </a:moveTo>
                  <a:cubicBezTo>
                    <a:pt x="440" y="0"/>
                    <a:pt x="257" y="74"/>
                    <a:pt x="147" y="147"/>
                  </a:cubicBezTo>
                  <a:cubicBezTo>
                    <a:pt x="110" y="220"/>
                    <a:pt x="37" y="294"/>
                    <a:pt x="37" y="404"/>
                  </a:cubicBezTo>
                  <a:cubicBezTo>
                    <a:pt x="0" y="477"/>
                    <a:pt x="0" y="587"/>
                    <a:pt x="37" y="697"/>
                  </a:cubicBezTo>
                  <a:cubicBezTo>
                    <a:pt x="37" y="807"/>
                    <a:pt x="110" y="917"/>
                    <a:pt x="220" y="953"/>
                  </a:cubicBezTo>
                  <a:cubicBezTo>
                    <a:pt x="293" y="1002"/>
                    <a:pt x="381" y="1034"/>
                    <a:pt x="464" y="1040"/>
                  </a:cubicBezTo>
                  <a:lnTo>
                    <a:pt x="464" y="1040"/>
                  </a:lnTo>
                  <a:cubicBezTo>
                    <a:pt x="491" y="1050"/>
                    <a:pt x="520" y="1058"/>
                    <a:pt x="550" y="1063"/>
                  </a:cubicBezTo>
                  <a:cubicBezTo>
                    <a:pt x="660" y="1063"/>
                    <a:pt x="770" y="1063"/>
                    <a:pt x="844" y="990"/>
                  </a:cubicBezTo>
                  <a:cubicBezTo>
                    <a:pt x="953" y="953"/>
                    <a:pt x="1027" y="843"/>
                    <a:pt x="1063" y="733"/>
                  </a:cubicBezTo>
                  <a:lnTo>
                    <a:pt x="1137" y="660"/>
                  </a:lnTo>
                  <a:cubicBezTo>
                    <a:pt x="1137" y="587"/>
                    <a:pt x="1137" y="477"/>
                    <a:pt x="1137" y="404"/>
                  </a:cubicBezTo>
                  <a:cubicBezTo>
                    <a:pt x="1100" y="294"/>
                    <a:pt x="1063" y="220"/>
                    <a:pt x="990" y="184"/>
                  </a:cubicBezTo>
                  <a:cubicBezTo>
                    <a:pt x="880" y="74"/>
                    <a:pt x="734" y="0"/>
                    <a:pt x="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42"/>
            <p:cNvSpPr/>
            <p:nvPr/>
          </p:nvSpPr>
          <p:spPr>
            <a:xfrm rot="-2993311">
              <a:off x="6637232" y="391853"/>
              <a:ext cx="39529" cy="31640"/>
            </a:xfrm>
            <a:custGeom>
              <a:avLst/>
              <a:gdLst/>
              <a:ahLst/>
              <a:cxnLst/>
              <a:rect l="l" t="t" r="r" b="b"/>
              <a:pathLst>
                <a:path w="917" h="734" extrusionOk="0">
                  <a:moveTo>
                    <a:pt x="477" y="0"/>
                  </a:moveTo>
                  <a:cubicBezTo>
                    <a:pt x="0" y="37"/>
                    <a:pt x="0" y="697"/>
                    <a:pt x="477" y="733"/>
                  </a:cubicBezTo>
                  <a:cubicBezTo>
                    <a:pt x="917" y="697"/>
                    <a:pt x="917" y="37"/>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2"/>
            <p:cNvSpPr/>
            <p:nvPr/>
          </p:nvSpPr>
          <p:spPr>
            <a:xfrm rot="-2993311">
              <a:off x="6632824" y="249830"/>
              <a:ext cx="41124" cy="34830"/>
            </a:xfrm>
            <a:custGeom>
              <a:avLst/>
              <a:gdLst/>
              <a:ahLst/>
              <a:cxnLst/>
              <a:rect l="l" t="t" r="r" b="b"/>
              <a:pathLst>
                <a:path w="954" h="808" extrusionOk="0">
                  <a:moveTo>
                    <a:pt x="477" y="1"/>
                  </a:moveTo>
                  <a:cubicBezTo>
                    <a:pt x="1" y="74"/>
                    <a:pt x="1" y="734"/>
                    <a:pt x="477" y="807"/>
                  </a:cubicBezTo>
                  <a:cubicBezTo>
                    <a:pt x="954" y="734"/>
                    <a:pt x="954" y="74"/>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42"/>
            <p:cNvSpPr/>
            <p:nvPr/>
          </p:nvSpPr>
          <p:spPr>
            <a:xfrm rot="-2993311">
              <a:off x="6438067" y="361479"/>
              <a:ext cx="36382" cy="26898"/>
            </a:xfrm>
            <a:custGeom>
              <a:avLst/>
              <a:gdLst/>
              <a:ahLst/>
              <a:cxnLst/>
              <a:rect l="l" t="t" r="r" b="b"/>
              <a:pathLst>
                <a:path w="844" h="624" extrusionOk="0">
                  <a:moveTo>
                    <a:pt x="441" y="0"/>
                  </a:moveTo>
                  <a:cubicBezTo>
                    <a:pt x="1" y="0"/>
                    <a:pt x="1" y="623"/>
                    <a:pt x="441" y="623"/>
                  </a:cubicBezTo>
                  <a:cubicBezTo>
                    <a:pt x="844" y="623"/>
                    <a:pt x="844" y="0"/>
                    <a:pt x="4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42"/>
            <p:cNvSpPr/>
            <p:nvPr/>
          </p:nvSpPr>
          <p:spPr>
            <a:xfrm rot="-2993311">
              <a:off x="6268374" y="310309"/>
              <a:ext cx="55349" cy="41124"/>
            </a:xfrm>
            <a:custGeom>
              <a:avLst/>
              <a:gdLst/>
              <a:ahLst/>
              <a:cxnLst/>
              <a:rect l="l" t="t" r="r" b="b"/>
              <a:pathLst>
                <a:path w="1284" h="954" extrusionOk="0">
                  <a:moveTo>
                    <a:pt x="624" y="1"/>
                  </a:moveTo>
                  <a:cubicBezTo>
                    <a:pt x="1" y="1"/>
                    <a:pt x="1" y="954"/>
                    <a:pt x="624" y="954"/>
                  </a:cubicBezTo>
                  <a:cubicBezTo>
                    <a:pt x="1284" y="954"/>
                    <a:pt x="1284" y="1"/>
                    <a:pt x="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2"/>
            <p:cNvSpPr/>
            <p:nvPr/>
          </p:nvSpPr>
          <p:spPr>
            <a:xfrm rot="-2993311">
              <a:off x="6973065" y="431123"/>
              <a:ext cx="50607" cy="42719"/>
            </a:xfrm>
            <a:custGeom>
              <a:avLst/>
              <a:gdLst/>
              <a:ahLst/>
              <a:cxnLst/>
              <a:rect l="l" t="t" r="r" b="b"/>
              <a:pathLst>
                <a:path w="1174" h="991" extrusionOk="0">
                  <a:moveTo>
                    <a:pt x="587" y="0"/>
                  </a:moveTo>
                  <a:cubicBezTo>
                    <a:pt x="0" y="74"/>
                    <a:pt x="0" y="954"/>
                    <a:pt x="587" y="990"/>
                  </a:cubicBezTo>
                  <a:cubicBezTo>
                    <a:pt x="1173" y="954"/>
                    <a:pt x="1173" y="74"/>
                    <a:pt x="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2"/>
            <p:cNvSpPr/>
            <p:nvPr/>
          </p:nvSpPr>
          <p:spPr>
            <a:xfrm rot="-2993311">
              <a:off x="6926179" y="649809"/>
              <a:ext cx="53754" cy="53797"/>
            </a:xfrm>
            <a:custGeom>
              <a:avLst/>
              <a:gdLst/>
              <a:ahLst/>
              <a:cxnLst/>
              <a:rect l="l" t="t" r="r" b="b"/>
              <a:pathLst>
                <a:path w="1247" h="1248" extrusionOk="0">
                  <a:moveTo>
                    <a:pt x="587" y="1"/>
                  </a:moveTo>
                  <a:cubicBezTo>
                    <a:pt x="477" y="38"/>
                    <a:pt x="403" y="74"/>
                    <a:pt x="330" y="148"/>
                  </a:cubicBezTo>
                  <a:cubicBezTo>
                    <a:pt x="293" y="184"/>
                    <a:pt x="257" y="221"/>
                    <a:pt x="220" y="257"/>
                  </a:cubicBezTo>
                  <a:cubicBezTo>
                    <a:pt x="183" y="294"/>
                    <a:pt x="110" y="367"/>
                    <a:pt x="110" y="404"/>
                  </a:cubicBezTo>
                  <a:cubicBezTo>
                    <a:pt x="55" y="477"/>
                    <a:pt x="28" y="551"/>
                    <a:pt x="19" y="624"/>
                  </a:cubicBezTo>
                  <a:lnTo>
                    <a:pt x="19" y="624"/>
                  </a:lnTo>
                  <a:lnTo>
                    <a:pt x="0" y="661"/>
                  </a:lnTo>
                  <a:cubicBezTo>
                    <a:pt x="0" y="697"/>
                    <a:pt x="0" y="771"/>
                    <a:pt x="0" y="844"/>
                  </a:cubicBezTo>
                  <a:cubicBezTo>
                    <a:pt x="0" y="917"/>
                    <a:pt x="74" y="1027"/>
                    <a:pt x="147" y="1101"/>
                  </a:cubicBezTo>
                  <a:cubicBezTo>
                    <a:pt x="183" y="1174"/>
                    <a:pt x="257" y="1211"/>
                    <a:pt x="330" y="1247"/>
                  </a:cubicBezTo>
                  <a:cubicBezTo>
                    <a:pt x="440" y="1247"/>
                    <a:pt x="530" y="1247"/>
                    <a:pt x="614" y="1216"/>
                  </a:cubicBezTo>
                  <a:lnTo>
                    <a:pt x="614" y="1216"/>
                  </a:lnTo>
                  <a:cubicBezTo>
                    <a:pt x="685" y="1203"/>
                    <a:pt x="751" y="1175"/>
                    <a:pt x="807" y="1137"/>
                  </a:cubicBezTo>
                  <a:cubicBezTo>
                    <a:pt x="880" y="1101"/>
                    <a:pt x="917" y="1064"/>
                    <a:pt x="990" y="1027"/>
                  </a:cubicBezTo>
                  <a:cubicBezTo>
                    <a:pt x="1027" y="991"/>
                    <a:pt x="1063" y="954"/>
                    <a:pt x="1100" y="917"/>
                  </a:cubicBezTo>
                  <a:cubicBezTo>
                    <a:pt x="1173" y="807"/>
                    <a:pt x="1247" y="661"/>
                    <a:pt x="1247" y="551"/>
                  </a:cubicBezTo>
                  <a:cubicBezTo>
                    <a:pt x="1247" y="221"/>
                    <a:pt x="990" y="1"/>
                    <a:pt x="6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42"/>
            <p:cNvSpPr/>
            <p:nvPr/>
          </p:nvSpPr>
          <p:spPr>
            <a:xfrm rot="-2993311">
              <a:off x="7118756" y="565411"/>
              <a:ext cx="52159" cy="39529"/>
            </a:xfrm>
            <a:custGeom>
              <a:avLst/>
              <a:gdLst/>
              <a:ahLst/>
              <a:cxnLst/>
              <a:rect l="l" t="t" r="r" b="b"/>
              <a:pathLst>
                <a:path w="1210" h="917" extrusionOk="0">
                  <a:moveTo>
                    <a:pt x="513" y="0"/>
                  </a:moveTo>
                  <a:cubicBezTo>
                    <a:pt x="367" y="0"/>
                    <a:pt x="257" y="74"/>
                    <a:pt x="183" y="147"/>
                  </a:cubicBezTo>
                  <a:cubicBezTo>
                    <a:pt x="0" y="330"/>
                    <a:pt x="0" y="624"/>
                    <a:pt x="183" y="770"/>
                  </a:cubicBezTo>
                  <a:cubicBezTo>
                    <a:pt x="257" y="880"/>
                    <a:pt x="367" y="917"/>
                    <a:pt x="513" y="917"/>
                  </a:cubicBezTo>
                  <a:lnTo>
                    <a:pt x="770" y="880"/>
                  </a:lnTo>
                  <a:cubicBezTo>
                    <a:pt x="880" y="880"/>
                    <a:pt x="990" y="843"/>
                    <a:pt x="1063" y="770"/>
                  </a:cubicBezTo>
                  <a:cubicBezTo>
                    <a:pt x="1137" y="697"/>
                    <a:pt x="1173" y="587"/>
                    <a:pt x="1210" y="477"/>
                  </a:cubicBezTo>
                  <a:cubicBezTo>
                    <a:pt x="1173" y="367"/>
                    <a:pt x="1137" y="257"/>
                    <a:pt x="1063" y="184"/>
                  </a:cubicBezTo>
                  <a:lnTo>
                    <a:pt x="990" y="110"/>
                  </a:lnTo>
                  <a:cubicBezTo>
                    <a:pt x="917" y="74"/>
                    <a:pt x="843" y="37"/>
                    <a:pt x="770" y="37"/>
                  </a:cubicBezTo>
                  <a:lnTo>
                    <a:pt x="5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2"/>
            <p:cNvSpPr/>
            <p:nvPr/>
          </p:nvSpPr>
          <p:spPr>
            <a:xfrm rot="-2993311">
              <a:off x="7122773" y="771558"/>
              <a:ext cx="58495" cy="44313"/>
            </a:xfrm>
            <a:custGeom>
              <a:avLst/>
              <a:gdLst/>
              <a:ahLst/>
              <a:cxnLst/>
              <a:rect l="l" t="t" r="r" b="b"/>
              <a:pathLst>
                <a:path w="1357" h="1028" extrusionOk="0">
                  <a:moveTo>
                    <a:pt x="660" y="1"/>
                  </a:moveTo>
                  <a:cubicBezTo>
                    <a:pt x="0" y="1"/>
                    <a:pt x="0" y="1027"/>
                    <a:pt x="660" y="1027"/>
                  </a:cubicBezTo>
                  <a:cubicBezTo>
                    <a:pt x="1357" y="1027"/>
                    <a:pt x="1357" y="1"/>
                    <a:pt x="6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2"/>
            <p:cNvSpPr/>
            <p:nvPr/>
          </p:nvSpPr>
          <p:spPr>
            <a:xfrm rot="-2993311">
              <a:off x="7260626" y="735949"/>
              <a:ext cx="56901" cy="42719"/>
            </a:xfrm>
            <a:custGeom>
              <a:avLst/>
              <a:gdLst/>
              <a:ahLst/>
              <a:cxnLst/>
              <a:rect l="l" t="t" r="r" b="b"/>
              <a:pathLst>
                <a:path w="1320" h="991" extrusionOk="0">
                  <a:moveTo>
                    <a:pt x="660" y="1"/>
                  </a:moveTo>
                  <a:cubicBezTo>
                    <a:pt x="0" y="1"/>
                    <a:pt x="0" y="991"/>
                    <a:pt x="660" y="991"/>
                  </a:cubicBezTo>
                  <a:cubicBezTo>
                    <a:pt x="1320" y="991"/>
                    <a:pt x="1320" y="1"/>
                    <a:pt x="6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2"/>
            <p:cNvSpPr/>
            <p:nvPr/>
          </p:nvSpPr>
          <p:spPr>
            <a:xfrm rot="-2993311">
              <a:off x="7382313" y="791605"/>
              <a:ext cx="34787" cy="26898"/>
            </a:xfrm>
            <a:custGeom>
              <a:avLst/>
              <a:gdLst/>
              <a:ahLst/>
              <a:cxnLst/>
              <a:rect l="l" t="t" r="r" b="b"/>
              <a:pathLst>
                <a:path w="807" h="624" extrusionOk="0">
                  <a:moveTo>
                    <a:pt x="403" y="0"/>
                  </a:moveTo>
                  <a:cubicBezTo>
                    <a:pt x="0" y="0"/>
                    <a:pt x="0" y="623"/>
                    <a:pt x="403" y="623"/>
                  </a:cubicBezTo>
                  <a:cubicBezTo>
                    <a:pt x="807" y="623"/>
                    <a:pt x="807" y="0"/>
                    <a:pt x="4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2"/>
            <p:cNvSpPr/>
            <p:nvPr/>
          </p:nvSpPr>
          <p:spPr>
            <a:xfrm rot="-2993311">
              <a:off x="7599961" y="867152"/>
              <a:ext cx="42719" cy="36382"/>
            </a:xfrm>
            <a:custGeom>
              <a:avLst/>
              <a:gdLst/>
              <a:ahLst/>
              <a:cxnLst/>
              <a:rect l="l" t="t" r="r" b="b"/>
              <a:pathLst>
                <a:path w="991" h="844" extrusionOk="0">
                  <a:moveTo>
                    <a:pt x="477" y="0"/>
                  </a:moveTo>
                  <a:cubicBezTo>
                    <a:pt x="0" y="74"/>
                    <a:pt x="0" y="770"/>
                    <a:pt x="477" y="843"/>
                  </a:cubicBezTo>
                  <a:cubicBezTo>
                    <a:pt x="990" y="770"/>
                    <a:pt x="990" y="74"/>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0" name="Google Shape;1660;p42"/>
          <p:cNvGrpSpPr/>
          <p:nvPr/>
        </p:nvGrpSpPr>
        <p:grpSpPr>
          <a:xfrm>
            <a:off x="255775" y="3956900"/>
            <a:ext cx="745375" cy="1353225"/>
            <a:chOff x="255975" y="3937900"/>
            <a:chExt cx="745375" cy="1353225"/>
          </a:xfrm>
        </p:grpSpPr>
        <p:sp>
          <p:nvSpPr>
            <p:cNvPr id="1661" name="Google Shape;1661;p42"/>
            <p:cNvSpPr/>
            <p:nvPr/>
          </p:nvSpPr>
          <p:spPr>
            <a:xfrm>
              <a:off x="255975" y="3937900"/>
              <a:ext cx="392375" cy="1353225"/>
            </a:xfrm>
            <a:custGeom>
              <a:avLst/>
              <a:gdLst/>
              <a:ahLst/>
              <a:cxnLst/>
              <a:rect l="l" t="t" r="r" b="b"/>
              <a:pathLst>
                <a:path w="15695" h="54129" extrusionOk="0">
                  <a:moveTo>
                    <a:pt x="14358" y="2801"/>
                  </a:moveTo>
                  <a:lnTo>
                    <a:pt x="14358" y="2801"/>
                  </a:lnTo>
                  <a:cubicBezTo>
                    <a:pt x="14462" y="5734"/>
                    <a:pt x="14554" y="8661"/>
                    <a:pt x="14668" y="11566"/>
                  </a:cubicBezTo>
                  <a:cubicBezTo>
                    <a:pt x="14741" y="13473"/>
                    <a:pt x="14814" y="15379"/>
                    <a:pt x="14888" y="17285"/>
                  </a:cubicBezTo>
                  <a:cubicBezTo>
                    <a:pt x="14961" y="19118"/>
                    <a:pt x="15071" y="20951"/>
                    <a:pt x="15071" y="22784"/>
                  </a:cubicBezTo>
                  <a:cubicBezTo>
                    <a:pt x="15071" y="23673"/>
                    <a:pt x="14972" y="24562"/>
                    <a:pt x="14779" y="25434"/>
                  </a:cubicBezTo>
                  <a:lnTo>
                    <a:pt x="14779" y="25434"/>
                  </a:lnTo>
                  <a:cubicBezTo>
                    <a:pt x="14239" y="22643"/>
                    <a:pt x="13853" y="19829"/>
                    <a:pt x="13678" y="16992"/>
                  </a:cubicBezTo>
                  <a:cubicBezTo>
                    <a:pt x="13458" y="13436"/>
                    <a:pt x="13531" y="9843"/>
                    <a:pt x="13898" y="6324"/>
                  </a:cubicBezTo>
                  <a:cubicBezTo>
                    <a:pt x="14006" y="5140"/>
                    <a:pt x="14164" y="3968"/>
                    <a:pt x="14358" y="2801"/>
                  </a:cubicBezTo>
                  <a:close/>
                  <a:moveTo>
                    <a:pt x="14512" y="0"/>
                  </a:moveTo>
                  <a:cubicBezTo>
                    <a:pt x="14401" y="0"/>
                    <a:pt x="14296" y="61"/>
                    <a:pt x="14264" y="202"/>
                  </a:cubicBezTo>
                  <a:cubicBezTo>
                    <a:pt x="13568" y="3758"/>
                    <a:pt x="13165" y="7351"/>
                    <a:pt x="13055" y="10980"/>
                  </a:cubicBezTo>
                  <a:cubicBezTo>
                    <a:pt x="12945" y="14572"/>
                    <a:pt x="13128" y="18165"/>
                    <a:pt x="13605" y="21721"/>
                  </a:cubicBezTo>
                  <a:cubicBezTo>
                    <a:pt x="13815" y="23370"/>
                    <a:pt x="14098" y="24995"/>
                    <a:pt x="14455" y="26616"/>
                  </a:cubicBezTo>
                  <a:lnTo>
                    <a:pt x="14455" y="26616"/>
                  </a:lnTo>
                  <a:cubicBezTo>
                    <a:pt x="14298" y="27095"/>
                    <a:pt x="14112" y="27566"/>
                    <a:pt x="13898" y="28026"/>
                  </a:cubicBezTo>
                  <a:cubicBezTo>
                    <a:pt x="13165" y="29639"/>
                    <a:pt x="12248" y="31178"/>
                    <a:pt x="11405" y="32755"/>
                  </a:cubicBezTo>
                  <a:cubicBezTo>
                    <a:pt x="9609" y="36054"/>
                    <a:pt x="7813" y="39390"/>
                    <a:pt x="6016" y="42689"/>
                  </a:cubicBezTo>
                  <a:cubicBezTo>
                    <a:pt x="4037" y="46428"/>
                    <a:pt x="2021" y="50131"/>
                    <a:pt x="78" y="53870"/>
                  </a:cubicBezTo>
                  <a:cubicBezTo>
                    <a:pt x="0" y="53999"/>
                    <a:pt x="106" y="54129"/>
                    <a:pt x="213" y="54129"/>
                  </a:cubicBezTo>
                  <a:cubicBezTo>
                    <a:pt x="257" y="54129"/>
                    <a:pt x="302" y="54107"/>
                    <a:pt x="334" y="54053"/>
                  </a:cubicBezTo>
                  <a:cubicBezTo>
                    <a:pt x="4074" y="47418"/>
                    <a:pt x="7703" y="40746"/>
                    <a:pt x="11368" y="34074"/>
                  </a:cubicBezTo>
                  <a:cubicBezTo>
                    <a:pt x="12248" y="32461"/>
                    <a:pt x="13165" y="30848"/>
                    <a:pt x="14008" y="29199"/>
                  </a:cubicBezTo>
                  <a:cubicBezTo>
                    <a:pt x="14266" y="28705"/>
                    <a:pt x="14499" y="28200"/>
                    <a:pt x="14702" y="27686"/>
                  </a:cubicBezTo>
                  <a:lnTo>
                    <a:pt x="14702" y="27686"/>
                  </a:lnTo>
                  <a:cubicBezTo>
                    <a:pt x="14703" y="27690"/>
                    <a:pt x="14704" y="27693"/>
                    <a:pt x="14704" y="27696"/>
                  </a:cubicBezTo>
                  <a:cubicBezTo>
                    <a:pt x="14748" y="27826"/>
                    <a:pt x="14848" y="27882"/>
                    <a:pt x="14949" y="27882"/>
                  </a:cubicBezTo>
                  <a:cubicBezTo>
                    <a:pt x="15104" y="27882"/>
                    <a:pt x="15262" y="27749"/>
                    <a:pt x="15218" y="27549"/>
                  </a:cubicBezTo>
                  <a:cubicBezTo>
                    <a:pt x="15158" y="27278"/>
                    <a:pt x="15099" y="27007"/>
                    <a:pt x="15042" y="26736"/>
                  </a:cubicBezTo>
                  <a:lnTo>
                    <a:pt x="15042" y="26736"/>
                  </a:lnTo>
                  <a:cubicBezTo>
                    <a:pt x="15294" y="25946"/>
                    <a:pt x="15478" y="25139"/>
                    <a:pt x="15584" y="24323"/>
                  </a:cubicBezTo>
                  <a:cubicBezTo>
                    <a:pt x="15694" y="22490"/>
                    <a:pt x="15694" y="20621"/>
                    <a:pt x="15548" y="18788"/>
                  </a:cubicBezTo>
                  <a:lnTo>
                    <a:pt x="15328" y="13069"/>
                  </a:lnTo>
                  <a:lnTo>
                    <a:pt x="14814" y="276"/>
                  </a:lnTo>
                  <a:cubicBezTo>
                    <a:pt x="14814" y="108"/>
                    <a:pt x="14659" y="0"/>
                    <a:pt x="14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2"/>
            <p:cNvSpPr/>
            <p:nvPr/>
          </p:nvSpPr>
          <p:spPr>
            <a:xfrm>
              <a:off x="526850" y="4638950"/>
              <a:ext cx="221825" cy="150500"/>
            </a:xfrm>
            <a:custGeom>
              <a:avLst/>
              <a:gdLst/>
              <a:ahLst/>
              <a:cxnLst/>
              <a:rect l="l" t="t" r="r" b="b"/>
              <a:pathLst>
                <a:path w="8873" h="6020" extrusionOk="0">
                  <a:moveTo>
                    <a:pt x="7560" y="967"/>
                  </a:moveTo>
                  <a:cubicBezTo>
                    <a:pt x="6722" y="1773"/>
                    <a:pt x="5775" y="2459"/>
                    <a:pt x="4749" y="3026"/>
                  </a:cubicBezTo>
                  <a:cubicBezTo>
                    <a:pt x="4057" y="3391"/>
                    <a:pt x="3329" y="3719"/>
                    <a:pt x="2600" y="3975"/>
                  </a:cubicBezTo>
                  <a:lnTo>
                    <a:pt x="2600" y="3975"/>
                  </a:lnTo>
                  <a:cubicBezTo>
                    <a:pt x="3110" y="3576"/>
                    <a:pt x="3655" y="3187"/>
                    <a:pt x="4199" y="2843"/>
                  </a:cubicBezTo>
                  <a:cubicBezTo>
                    <a:pt x="5261" y="2117"/>
                    <a:pt x="6386" y="1497"/>
                    <a:pt x="7560" y="967"/>
                  </a:cubicBezTo>
                  <a:close/>
                  <a:moveTo>
                    <a:pt x="8605" y="0"/>
                  </a:moveTo>
                  <a:cubicBezTo>
                    <a:pt x="8580" y="0"/>
                    <a:pt x="8553" y="6"/>
                    <a:pt x="8525" y="20"/>
                  </a:cubicBezTo>
                  <a:cubicBezTo>
                    <a:pt x="8490" y="35"/>
                    <a:pt x="8454" y="49"/>
                    <a:pt x="8419" y="64"/>
                  </a:cubicBezTo>
                  <a:lnTo>
                    <a:pt x="8419" y="64"/>
                  </a:lnTo>
                  <a:lnTo>
                    <a:pt x="8415" y="57"/>
                  </a:lnTo>
                  <a:cubicBezTo>
                    <a:pt x="8411" y="62"/>
                    <a:pt x="8407" y="66"/>
                    <a:pt x="8404" y="70"/>
                  </a:cubicBezTo>
                  <a:lnTo>
                    <a:pt x="8404" y="70"/>
                  </a:lnTo>
                  <a:cubicBezTo>
                    <a:pt x="6835" y="721"/>
                    <a:pt x="5337" y="1512"/>
                    <a:pt x="3979" y="2477"/>
                  </a:cubicBezTo>
                  <a:cubicBezTo>
                    <a:pt x="3283" y="2953"/>
                    <a:pt x="2586" y="3466"/>
                    <a:pt x="1963" y="4016"/>
                  </a:cubicBezTo>
                  <a:cubicBezTo>
                    <a:pt x="1846" y="4108"/>
                    <a:pt x="1731" y="4202"/>
                    <a:pt x="1619" y="4296"/>
                  </a:cubicBezTo>
                  <a:lnTo>
                    <a:pt x="1619" y="4296"/>
                  </a:lnTo>
                  <a:cubicBezTo>
                    <a:pt x="1201" y="4473"/>
                    <a:pt x="800" y="4697"/>
                    <a:pt x="424" y="4969"/>
                  </a:cubicBezTo>
                  <a:cubicBezTo>
                    <a:pt x="301" y="5092"/>
                    <a:pt x="375" y="5280"/>
                    <a:pt x="503" y="5347"/>
                  </a:cubicBezTo>
                  <a:lnTo>
                    <a:pt x="503" y="5347"/>
                  </a:lnTo>
                  <a:cubicBezTo>
                    <a:pt x="352" y="5508"/>
                    <a:pt x="203" y="5675"/>
                    <a:pt x="57" y="5849"/>
                  </a:cubicBezTo>
                  <a:cubicBezTo>
                    <a:pt x="0" y="5934"/>
                    <a:pt x="75" y="6019"/>
                    <a:pt x="163" y="6019"/>
                  </a:cubicBezTo>
                  <a:cubicBezTo>
                    <a:pt x="189" y="6019"/>
                    <a:pt x="215" y="6012"/>
                    <a:pt x="240" y="5996"/>
                  </a:cubicBezTo>
                  <a:cubicBezTo>
                    <a:pt x="615" y="5684"/>
                    <a:pt x="977" y="5360"/>
                    <a:pt x="1341" y="5038"/>
                  </a:cubicBezTo>
                  <a:lnTo>
                    <a:pt x="1341" y="5038"/>
                  </a:lnTo>
                  <a:cubicBezTo>
                    <a:pt x="1882" y="4793"/>
                    <a:pt x="2436" y="4578"/>
                    <a:pt x="2990" y="4419"/>
                  </a:cubicBezTo>
                  <a:cubicBezTo>
                    <a:pt x="5189" y="3576"/>
                    <a:pt x="7169" y="2220"/>
                    <a:pt x="8745" y="424"/>
                  </a:cubicBezTo>
                  <a:cubicBezTo>
                    <a:pt x="8873" y="296"/>
                    <a:pt x="8777" y="0"/>
                    <a:pt x="8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2"/>
            <p:cNvSpPr/>
            <p:nvPr/>
          </p:nvSpPr>
          <p:spPr>
            <a:xfrm>
              <a:off x="468725" y="4458425"/>
              <a:ext cx="94175" cy="404475"/>
            </a:xfrm>
            <a:custGeom>
              <a:avLst/>
              <a:gdLst/>
              <a:ahLst/>
              <a:cxnLst/>
              <a:rect l="l" t="t" r="r" b="b"/>
              <a:pathLst>
                <a:path w="3767" h="16179" extrusionOk="0">
                  <a:moveTo>
                    <a:pt x="1818" y="1860"/>
                  </a:moveTo>
                  <a:cubicBezTo>
                    <a:pt x="2831" y="5239"/>
                    <a:pt x="2905" y="8838"/>
                    <a:pt x="2015" y="12300"/>
                  </a:cubicBezTo>
                  <a:cubicBezTo>
                    <a:pt x="1789" y="13270"/>
                    <a:pt x="1477" y="14211"/>
                    <a:pt x="1080" y="15149"/>
                  </a:cubicBezTo>
                  <a:lnTo>
                    <a:pt x="1080" y="15149"/>
                  </a:lnTo>
                  <a:cubicBezTo>
                    <a:pt x="696" y="13444"/>
                    <a:pt x="579" y="11667"/>
                    <a:pt x="806" y="9918"/>
                  </a:cubicBezTo>
                  <a:cubicBezTo>
                    <a:pt x="989" y="7865"/>
                    <a:pt x="1392" y="5848"/>
                    <a:pt x="1649" y="3796"/>
                  </a:cubicBezTo>
                  <a:cubicBezTo>
                    <a:pt x="1729" y="3152"/>
                    <a:pt x="1788" y="2509"/>
                    <a:pt x="1818" y="1860"/>
                  </a:cubicBezTo>
                  <a:close/>
                  <a:moveTo>
                    <a:pt x="1506" y="1"/>
                  </a:moveTo>
                  <a:cubicBezTo>
                    <a:pt x="1378" y="1"/>
                    <a:pt x="1263" y="84"/>
                    <a:pt x="1282" y="240"/>
                  </a:cubicBezTo>
                  <a:cubicBezTo>
                    <a:pt x="1283" y="264"/>
                    <a:pt x="1284" y="288"/>
                    <a:pt x="1285" y="313"/>
                  </a:cubicBezTo>
                  <a:lnTo>
                    <a:pt x="1285" y="313"/>
                  </a:lnTo>
                  <a:lnTo>
                    <a:pt x="1282" y="313"/>
                  </a:lnTo>
                  <a:cubicBezTo>
                    <a:pt x="1283" y="316"/>
                    <a:pt x="1284" y="319"/>
                    <a:pt x="1286" y="322"/>
                  </a:cubicBezTo>
                  <a:lnTo>
                    <a:pt x="1286" y="322"/>
                  </a:lnTo>
                  <a:cubicBezTo>
                    <a:pt x="1447" y="4508"/>
                    <a:pt x="0" y="8515"/>
                    <a:pt x="146" y="12667"/>
                  </a:cubicBezTo>
                  <a:cubicBezTo>
                    <a:pt x="146" y="13767"/>
                    <a:pt x="329" y="14903"/>
                    <a:pt x="659" y="15966"/>
                  </a:cubicBezTo>
                  <a:cubicBezTo>
                    <a:pt x="718" y="16114"/>
                    <a:pt x="843" y="16178"/>
                    <a:pt x="964" y="16178"/>
                  </a:cubicBezTo>
                  <a:cubicBezTo>
                    <a:pt x="1142" y="16178"/>
                    <a:pt x="1311" y="16038"/>
                    <a:pt x="1246" y="15819"/>
                  </a:cubicBezTo>
                  <a:cubicBezTo>
                    <a:pt x="1226" y="15747"/>
                    <a:pt x="1207" y="15675"/>
                    <a:pt x="1189" y="15602"/>
                  </a:cubicBezTo>
                  <a:lnTo>
                    <a:pt x="1189" y="15602"/>
                  </a:lnTo>
                  <a:cubicBezTo>
                    <a:pt x="3504" y="10803"/>
                    <a:pt x="3767" y="5250"/>
                    <a:pt x="1834" y="301"/>
                  </a:cubicBezTo>
                  <a:lnTo>
                    <a:pt x="1834" y="301"/>
                  </a:lnTo>
                  <a:cubicBezTo>
                    <a:pt x="1833" y="280"/>
                    <a:pt x="1833" y="260"/>
                    <a:pt x="1832" y="240"/>
                  </a:cubicBezTo>
                  <a:lnTo>
                    <a:pt x="1832" y="240"/>
                  </a:lnTo>
                  <a:lnTo>
                    <a:pt x="1811" y="243"/>
                  </a:lnTo>
                  <a:lnTo>
                    <a:pt x="1811" y="243"/>
                  </a:lnTo>
                  <a:cubicBezTo>
                    <a:pt x="1806" y="229"/>
                    <a:pt x="1801" y="216"/>
                    <a:pt x="1795" y="203"/>
                  </a:cubicBezTo>
                  <a:cubicBezTo>
                    <a:pt x="1744" y="66"/>
                    <a:pt x="1620" y="1"/>
                    <a:pt x="1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2"/>
            <p:cNvSpPr/>
            <p:nvPr/>
          </p:nvSpPr>
          <p:spPr>
            <a:xfrm>
              <a:off x="433950" y="4764225"/>
              <a:ext cx="278775" cy="191100"/>
            </a:xfrm>
            <a:custGeom>
              <a:avLst/>
              <a:gdLst/>
              <a:ahLst/>
              <a:cxnLst/>
              <a:rect l="l" t="t" r="r" b="b"/>
              <a:pathLst>
                <a:path w="11151" h="7644" extrusionOk="0">
                  <a:moveTo>
                    <a:pt x="9635" y="1083"/>
                  </a:moveTo>
                  <a:lnTo>
                    <a:pt x="9635" y="1083"/>
                  </a:lnTo>
                  <a:cubicBezTo>
                    <a:pt x="7676" y="3053"/>
                    <a:pt x="5406" y="4709"/>
                    <a:pt x="2893" y="5934"/>
                  </a:cubicBezTo>
                  <a:cubicBezTo>
                    <a:pt x="2462" y="6140"/>
                    <a:pt x="2031" y="6327"/>
                    <a:pt x="1595" y="6509"/>
                  </a:cubicBezTo>
                  <a:lnTo>
                    <a:pt x="1595" y="6509"/>
                  </a:lnTo>
                  <a:cubicBezTo>
                    <a:pt x="2044" y="6089"/>
                    <a:pt x="2499" y="5675"/>
                    <a:pt x="2966" y="5274"/>
                  </a:cubicBezTo>
                  <a:cubicBezTo>
                    <a:pt x="3773" y="4614"/>
                    <a:pt x="4616" y="3991"/>
                    <a:pt x="5459" y="3404"/>
                  </a:cubicBezTo>
                  <a:cubicBezTo>
                    <a:pt x="6801" y="2519"/>
                    <a:pt x="8187" y="1745"/>
                    <a:pt x="9635" y="1083"/>
                  </a:cubicBezTo>
                  <a:close/>
                  <a:moveTo>
                    <a:pt x="10847" y="0"/>
                  </a:moveTo>
                  <a:cubicBezTo>
                    <a:pt x="10813" y="0"/>
                    <a:pt x="10776" y="10"/>
                    <a:pt x="10738" y="32"/>
                  </a:cubicBezTo>
                  <a:cubicBezTo>
                    <a:pt x="10693" y="50"/>
                    <a:pt x="10648" y="68"/>
                    <a:pt x="10603" y="87"/>
                  </a:cubicBezTo>
                  <a:lnTo>
                    <a:pt x="10603" y="87"/>
                  </a:lnTo>
                  <a:lnTo>
                    <a:pt x="10591" y="68"/>
                  </a:lnTo>
                  <a:cubicBezTo>
                    <a:pt x="10581" y="80"/>
                    <a:pt x="10570" y="92"/>
                    <a:pt x="10559" y="104"/>
                  </a:cubicBezTo>
                  <a:lnTo>
                    <a:pt x="10559" y="104"/>
                  </a:lnTo>
                  <a:cubicBezTo>
                    <a:pt x="7620" y="1310"/>
                    <a:pt x="4861" y="3006"/>
                    <a:pt x="2453" y="5090"/>
                  </a:cubicBezTo>
                  <a:cubicBezTo>
                    <a:pt x="1746" y="5656"/>
                    <a:pt x="1106" y="6291"/>
                    <a:pt x="502" y="6960"/>
                  </a:cubicBezTo>
                  <a:lnTo>
                    <a:pt x="502" y="6960"/>
                  </a:lnTo>
                  <a:cubicBezTo>
                    <a:pt x="444" y="6985"/>
                    <a:pt x="386" y="7009"/>
                    <a:pt x="327" y="7033"/>
                  </a:cubicBezTo>
                  <a:cubicBezTo>
                    <a:pt x="1" y="7164"/>
                    <a:pt x="81" y="7643"/>
                    <a:pt x="361" y="7643"/>
                  </a:cubicBezTo>
                  <a:cubicBezTo>
                    <a:pt x="396" y="7643"/>
                    <a:pt x="434" y="7636"/>
                    <a:pt x="474" y="7620"/>
                  </a:cubicBezTo>
                  <a:cubicBezTo>
                    <a:pt x="2087" y="7107"/>
                    <a:pt x="3590" y="6373"/>
                    <a:pt x="5019" y="5494"/>
                  </a:cubicBezTo>
                  <a:cubicBezTo>
                    <a:pt x="6449" y="4614"/>
                    <a:pt x="7769" y="3624"/>
                    <a:pt x="9015" y="2524"/>
                  </a:cubicBezTo>
                  <a:cubicBezTo>
                    <a:pt x="9712" y="1865"/>
                    <a:pt x="10371" y="1205"/>
                    <a:pt x="10995" y="472"/>
                  </a:cubicBezTo>
                  <a:cubicBezTo>
                    <a:pt x="11151" y="316"/>
                    <a:pt x="11041" y="0"/>
                    <a:pt x="108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2"/>
            <p:cNvSpPr/>
            <p:nvPr/>
          </p:nvSpPr>
          <p:spPr>
            <a:xfrm>
              <a:off x="591325" y="4158825"/>
              <a:ext cx="410025" cy="513450"/>
            </a:xfrm>
            <a:custGeom>
              <a:avLst/>
              <a:gdLst/>
              <a:ahLst/>
              <a:cxnLst/>
              <a:rect l="l" t="t" r="r" b="b"/>
              <a:pathLst>
                <a:path w="16401" h="20538" extrusionOk="0">
                  <a:moveTo>
                    <a:pt x="15215" y="1042"/>
                  </a:moveTo>
                  <a:lnTo>
                    <a:pt x="15215" y="1042"/>
                  </a:lnTo>
                  <a:cubicBezTo>
                    <a:pt x="13595" y="3789"/>
                    <a:pt x="11966" y="6517"/>
                    <a:pt x="9978" y="9035"/>
                  </a:cubicBezTo>
                  <a:cubicBezTo>
                    <a:pt x="8915" y="10428"/>
                    <a:pt x="7742" y="11711"/>
                    <a:pt x="6459" y="12920"/>
                  </a:cubicBezTo>
                  <a:cubicBezTo>
                    <a:pt x="5375" y="13869"/>
                    <a:pt x="4228" y="14755"/>
                    <a:pt x="3134" y="15724"/>
                  </a:cubicBezTo>
                  <a:lnTo>
                    <a:pt x="3134" y="15724"/>
                  </a:lnTo>
                  <a:cubicBezTo>
                    <a:pt x="3373" y="15291"/>
                    <a:pt x="3582" y="14839"/>
                    <a:pt x="3783" y="14387"/>
                  </a:cubicBezTo>
                  <a:cubicBezTo>
                    <a:pt x="4406" y="12957"/>
                    <a:pt x="5103" y="11564"/>
                    <a:pt x="5873" y="10244"/>
                  </a:cubicBezTo>
                  <a:cubicBezTo>
                    <a:pt x="7412" y="7605"/>
                    <a:pt x="9428" y="5259"/>
                    <a:pt x="11775" y="3316"/>
                  </a:cubicBezTo>
                  <a:cubicBezTo>
                    <a:pt x="12852" y="2442"/>
                    <a:pt x="13999" y="1684"/>
                    <a:pt x="15215" y="1042"/>
                  </a:cubicBezTo>
                  <a:close/>
                  <a:moveTo>
                    <a:pt x="16018" y="0"/>
                  </a:moveTo>
                  <a:cubicBezTo>
                    <a:pt x="15962" y="0"/>
                    <a:pt x="15903" y="16"/>
                    <a:pt x="15844" y="53"/>
                  </a:cubicBezTo>
                  <a:cubicBezTo>
                    <a:pt x="13094" y="1373"/>
                    <a:pt x="10638" y="3243"/>
                    <a:pt x="8622" y="5552"/>
                  </a:cubicBezTo>
                  <a:cubicBezTo>
                    <a:pt x="6606" y="7825"/>
                    <a:pt x="4956" y="10428"/>
                    <a:pt x="3783" y="13287"/>
                  </a:cubicBezTo>
                  <a:cubicBezTo>
                    <a:pt x="3303" y="14408"/>
                    <a:pt x="2880" y="15665"/>
                    <a:pt x="2149" y="16676"/>
                  </a:cubicBezTo>
                  <a:lnTo>
                    <a:pt x="2149" y="16676"/>
                  </a:lnTo>
                  <a:cubicBezTo>
                    <a:pt x="1918" y="16920"/>
                    <a:pt x="1695" y="17171"/>
                    <a:pt x="1482" y="17433"/>
                  </a:cubicBezTo>
                  <a:lnTo>
                    <a:pt x="1482" y="17433"/>
                  </a:lnTo>
                  <a:cubicBezTo>
                    <a:pt x="1386" y="17521"/>
                    <a:pt x="1286" y="17606"/>
                    <a:pt x="1180" y="17686"/>
                  </a:cubicBezTo>
                  <a:cubicBezTo>
                    <a:pt x="1096" y="17728"/>
                    <a:pt x="1109" y="17807"/>
                    <a:pt x="1156" y="17852"/>
                  </a:cubicBezTo>
                  <a:lnTo>
                    <a:pt x="1156" y="17852"/>
                  </a:lnTo>
                  <a:cubicBezTo>
                    <a:pt x="1152" y="17858"/>
                    <a:pt x="1148" y="17864"/>
                    <a:pt x="1144" y="17869"/>
                  </a:cubicBezTo>
                  <a:cubicBezTo>
                    <a:pt x="667" y="18566"/>
                    <a:pt x="301" y="19372"/>
                    <a:pt x="44" y="20179"/>
                  </a:cubicBezTo>
                  <a:cubicBezTo>
                    <a:pt x="0" y="20397"/>
                    <a:pt x="165" y="20538"/>
                    <a:pt x="336" y="20538"/>
                  </a:cubicBezTo>
                  <a:cubicBezTo>
                    <a:pt x="452" y="20538"/>
                    <a:pt x="571" y="20473"/>
                    <a:pt x="631" y="20325"/>
                  </a:cubicBezTo>
                  <a:cubicBezTo>
                    <a:pt x="1180" y="18932"/>
                    <a:pt x="2060" y="17686"/>
                    <a:pt x="3197" y="16696"/>
                  </a:cubicBezTo>
                  <a:cubicBezTo>
                    <a:pt x="4333" y="15633"/>
                    <a:pt x="5543" y="14680"/>
                    <a:pt x="6716" y="13653"/>
                  </a:cubicBezTo>
                  <a:cubicBezTo>
                    <a:pt x="9245" y="11271"/>
                    <a:pt x="11445" y="8558"/>
                    <a:pt x="13241" y="5589"/>
                  </a:cubicBezTo>
                  <a:cubicBezTo>
                    <a:pt x="14304" y="3902"/>
                    <a:pt x="15294" y="2180"/>
                    <a:pt x="16284" y="457"/>
                  </a:cubicBezTo>
                  <a:cubicBezTo>
                    <a:pt x="16401" y="252"/>
                    <a:pt x="16237" y="0"/>
                    <a:pt x="160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6" name="Google Shape;1666;p42"/>
          <p:cNvSpPr/>
          <p:nvPr/>
        </p:nvSpPr>
        <p:spPr>
          <a:xfrm rot="-9473144">
            <a:off x="8051878" y="2202061"/>
            <a:ext cx="1169730" cy="588414"/>
          </a:xfrm>
          <a:custGeom>
            <a:avLst/>
            <a:gdLst/>
            <a:ahLst/>
            <a:cxnLst/>
            <a:rect l="l" t="t" r="r" b="b"/>
            <a:pathLst>
              <a:path w="46796" h="23540" extrusionOk="0">
                <a:moveTo>
                  <a:pt x="32976" y="1448"/>
                </a:moveTo>
                <a:lnTo>
                  <a:pt x="32976" y="1448"/>
                </a:lnTo>
                <a:cubicBezTo>
                  <a:pt x="32682" y="1814"/>
                  <a:pt x="32426" y="2217"/>
                  <a:pt x="32206" y="2621"/>
                </a:cubicBezTo>
                <a:cubicBezTo>
                  <a:pt x="31913" y="3134"/>
                  <a:pt x="31656" y="3610"/>
                  <a:pt x="31363" y="4124"/>
                </a:cubicBezTo>
                <a:cubicBezTo>
                  <a:pt x="31106" y="4600"/>
                  <a:pt x="30813" y="5077"/>
                  <a:pt x="30446" y="5517"/>
                </a:cubicBezTo>
                <a:cubicBezTo>
                  <a:pt x="29823" y="6433"/>
                  <a:pt x="29090" y="7276"/>
                  <a:pt x="28320" y="8083"/>
                </a:cubicBezTo>
                <a:cubicBezTo>
                  <a:pt x="27550" y="8853"/>
                  <a:pt x="26707" y="9586"/>
                  <a:pt x="25791" y="10246"/>
                </a:cubicBezTo>
                <a:cubicBezTo>
                  <a:pt x="24911" y="10869"/>
                  <a:pt x="23994" y="11419"/>
                  <a:pt x="23041" y="11932"/>
                </a:cubicBezTo>
                <a:cubicBezTo>
                  <a:pt x="23555" y="11162"/>
                  <a:pt x="24068" y="10392"/>
                  <a:pt x="24618" y="9696"/>
                </a:cubicBezTo>
                <a:cubicBezTo>
                  <a:pt x="25314" y="8853"/>
                  <a:pt x="26011" y="8009"/>
                  <a:pt x="26744" y="7203"/>
                </a:cubicBezTo>
                <a:cubicBezTo>
                  <a:pt x="27514" y="6396"/>
                  <a:pt x="28283" y="5627"/>
                  <a:pt x="29090" y="4857"/>
                </a:cubicBezTo>
                <a:cubicBezTo>
                  <a:pt x="29896" y="4087"/>
                  <a:pt x="30703" y="3354"/>
                  <a:pt x="31546" y="2621"/>
                </a:cubicBezTo>
                <a:cubicBezTo>
                  <a:pt x="32023" y="2217"/>
                  <a:pt x="32462" y="1814"/>
                  <a:pt x="32976" y="1448"/>
                </a:cubicBezTo>
                <a:close/>
                <a:moveTo>
                  <a:pt x="46026" y="7826"/>
                </a:moveTo>
                <a:lnTo>
                  <a:pt x="46026" y="7826"/>
                </a:lnTo>
                <a:cubicBezTo>
                  <a:pt x="43350" y="9182"/>
                  <a:pt x="40491" y="10282"/>
                  <a:pt x="37595" y="11052"/>
                </a:cubicBezTo>
                <a:cubicBezTo>
                  <a:pt x="34479" y="11858"/>
                  <a:pt x="31253" y="12335"/>
                  <a:pt x="28027" y="12445"/>
                </a:cubicBezTo>
                <a:cubicBezTo>
                  <a:pt x="27633" y="12454"/>
                  <a:pt x="27236" y="12459"/>
                  <a:pt x="26839" y="12459"/>
                </a:cubicBezTo>
                <a:cubicBezTo>
                  <a:pt x="25646" y="12459"/>
                  <a:pt x="24443" y="12418"/>
                  <a:pt x="23261" y="12335"/>
                </a:cubicBezTo>
                <a:cubicBezTo>
                  <a:pt x="24288" y="11968"/>
                  <a:pt x="25314" y="11675"/>
                  <a:pt x="26341" y="11345"/>
                </a:cubicBezTo>
                <a:cubicBezTo>
                  <a:pt x="29456" y="10429"/>
                  <a:pt x="32609" y="9659"/>
                  <a:pt x="35798" y="9072"/>
                </a:cubicBezTo>
                <a:cubicBezTo>
                  <a:pt x="38988" y="8486"/>
                  <a:pt x="42213" y="8046"/>
                  <a:pt x="45476" y="7863"/>
                </a:cubicBezTo>
                <a:lnTo>
                  <a:pt x="46026" y="7826"/>
                </a:lnTo>
                <a:close/>
                <a:moveTo>
                  <a:pt x="25754" y="2034"/>
                </a:moveTo>
                <a:lnTo>
                  <a:pt x="25754" y="2034"/>
                </a:lnTo>
                <a:cubicBezTo>
                  <a:pt x="25204" y="3391"/>
                  <a:pt x="24618" y="4784"/>
                  <a:pt x="23958" y="6103"/>
                </a:cubicBezTo>
                <a:cubicBezTo>
                  <a:pt x="23151" y="7753"/>
                  <a:pt x="22235" y="9329"/>
                  <a:pt x="21208" y="10832"/>
                </a:cubicBezTo>
                <a:cubicBezTo>
                  <a:pt x="20732" y="11565"/>
                  <a:pt x="20219" y="12262"/>
                  <a:pt x="19705" y="12995"/>
                </a:cubicBezTo>
                <a:cubicBezTo>
                  <a:pt x="20035" y="11345"/>
                  <a:pt x="20585" y="9769"/>
                  <a:pt x="21318" y="8266"/>
                </a:cubicBezTo>
                <a:cubicBezTo>
                  <a:pt x="21722" y="7460"/>
                  <a:pt x="22162" y="6653"/>
                  <a:pt x="22675" y="5883"/>
                </a:cubicBezTo>
                <a:cubicBezTo>
                  <a:pt x="23225" y="5113"/>
                  <a:pt x="23774" y="4380"/>
                  <a:pt x="24398" y="3684"/>
                </a:cubicBezTo>
                <a:cubicBezTo>
                  <a:pt x="24838" y="3134"/>
                  <a:pt x="25314" y="2584"/>
                  <a:pt x="25754" y="2034"/>
                </a:cubicBezTo>
                <a:close/>
                <a:moveTo>
                  <a:pt x="20145" y="1191"/>
                </a:moveTo>
                <a:cubicBezTo>
                  <a:pt x="19925" y="2144"/>
                  <a:pt x="19705" y="3097"/>
                  <a:pt x="19449" y="4014"/>
                </a:cubicBezTo>
                <a:cubicBezTo>
                  <a:pt x="19119" y="5150"/>
                  <a:pt x="18752" y="6250"/>
                  <a:pt x="18349" y="7313"/>
                </a:cubicBezTo>
                <a:cubicBezTo>
                  <a:pt x="17946" y="8376"/>
                  <a:pt x="17506" y="9439"/>
                  <a:pt x="16993" y="10465"/>
                </a:cubicBezTo>
                <a:cubicBezTo>
                  <a:pt x="16443" y="11455"/>
                  <a:pt x="15893" y="12445"/>
                  <a:pt x="15233" y="13398"/>
                </a:cubicBezTo>
                <a:cubicBezTo>
                  <a:pt x="14647" y="14241"/>
                  <a:pt x="14023" y="15084"/>
                  <a:pt x="13327" y="15854"/>
                </a:cubicBezTo>
                <a:cubicBezTo>
                  <a:pt x="13547" y="14864"/>
                  <a:pt x="13767" y="13875"/>
                  <a:pt x="14060" y="12958"/>
                </a:cubicBezTo>
                <a:cubicBezTo>
                  <a:pt x="14353" y="11858"/>
                  <a:pt x="14720" y="10795"/>
                  <a:pt x="15160" y="9769"/>
                </a:cubicBezTo>
                <a:cubicBezTo>
                  <a:pt x="15600" y="8706"/>
                  <a:pt x="16040" y="7679"/>
                  <a:pt x="16516" y="6726"/>
                </a:cubicBezTo>
                <a:cubicBezTo>
                  <a:pt x="17029" y="5700"/>
                  <a:pt x="17616" y="4747"/>
                  <a:pt x="18239" y="3830"/>
                </a:cubicBezTo>
                <a:cubicBezTo>
                  <a:pt x="18532" y="3354"/>
                  <a:pt x="18862" y="2914"/>
                  <a:pt x="19192" y="2437"/>
                </a:cubicBezTo>
                <a:cubicBezTo>
                  <a:pt x="19522" y="1998"/>
                  <a:pt x="19779" y="1594"/>
                  <a:pt x="20145" y="1191"/>
                </a:cubicBezTo>
                <a:close/>
                <a:moveTo>
                  <a:pt x="22073" y="13485"/>
                </a:moveTo>
                <a:cubicBezTo>
                  <a:pt x="22652" y="13485"/>
                  <a:pt x="23232" y="13513"/>
                  <a:pt x="23811" y="13581"/>
                </a:cubicBezTo>
                <a:cubicBezTo>
                  <a:pt x="25387" y="13728"/>
                  <a:pt x="26964" y="13911"/>
                  <a:pt x="28540" y="14131"/>
                </a:cubicBezTo>
                <a:cubicBezTo>
                  <a:pt x="30116" y="14351"/>
                  <a:pt x="31656" y="14645"/>
                  <a:pt x="33196" y="14938"/>
                </a:cubicBezTo>
                <a:cubicBezTo>
                  <a:pt x="34772" y="15231"/>
                  <a:pt x="36275" y="15598"/>
                  <a:pt x="37778" y="16001"/>
                </a:cubicBezTo>
                <a:cubicBezTo>
                  <a:pt x="39281" y="16367"/>
                  <a:pt x="40747" y="16807"/>
                  <a:pt x="42177" y="17247"/>
                </a:cubicBezTo>
                <a:cubicBezTo>
                  <a:pt x="40894" y="17247"/>
                  <a:pt x="39611" y="17247"/>
                  <a:pt x="38291" y="17211"/>
                </a:cubicBezTo>
                <a:cubicBezTo>
                  <a:pt x="36751" y="17137"/>
                  <a:pt x="35212" y="17027"/>
                  <a:pt x="33635" y="16844"/>
                </a:cubicBezTo>
                <a:cubicBezTo>
                  <a:pt x="32096" y="16697"/>
                  <a:pt x="30593" y="16477"/>
                  <a:pt x="29053" y="16184"/>
                </a:cubicBezTo>
                <a:cubicBezTo>
                  <a:pt x="27550" y="15891"/>
                  <a:pt x="26047" y="15524"/>
                  <a:pt x="24581" y="15121"/>
                </a:cubicBezTo>
                <a:cubicBezTo>
                  <a:pt x="23078" y="14681"/>
                  <a:pt x="21612" y="14205"/>
                  <a:pt x="20145" y="13618"/>
                </a:cubicBezTo>
                <a:lnTo>
                  <a:pt x="20072" y="13581"/>
                </a:lnTo>
                <a:cubicBezTo>
                  <a:pt x="20739" y="13523"/>
                  <a:pt x="21406" y="13485"/>
                  <a:pt x="22073" y="13485"/>
                </a:cubicBezTo>
                <a:close/>
                <a:moveTo>
                  <a:pt x="14353" y="3794"/>
                </a:moveTo>
                <a:cubicBezTo>
                  <a:pt x="14243" y="4490"/>
                  <a:pt x="14133" y="5187"/>
                  <a:pt x="13950" y="5883"/>
                </a:cubicBezTo>
                <a:cubicBezTo>
                  <a:pt x="13730" y="6946"/>
                  <a:pt x="13437" y="7973"/>
                  <a:pt x="13107" y="8999"/>
                </a:cubicBezTo>
                <a:cubicBezTo>
                  <a:pt x="12814" y="10026"/>
                  <a:pt x="12447" y="11015"/>
                  <a:pt x="12044" y="12005"/>
                </a:cubicBezTo>
                <a:cubicBezTo>
                  <a:pt x="11604" y="12995"/>
                  <a:pt x="11164" y="13985"/>
                  <a:pt x="10688" y="14938"/>
                </a:cubicBezTo>
                <a:cubicBezTo>
                  <a:pt x="10174" y="15891"/>
                  <a:pt x="9661" y="16807"/>
                  <a:pt x="9111" y="17724"/>
                </a:cubicBezTo>
                <a:cubicBezTo>
                  <a:pt x="9045" y="17757"/>
                  <a:pt x="9009" y="17790"/>
                  <a:pt x="8976" y="17849"/>
                </a:cubicBezTo>
                <a:lnTo>
                  <a:pt x="8976" y="17849"/>
                </a:lnTo>
                <a:cubicBezTo>
                  <a:pt x="9747" y="13838"/>
                  <a:pt x="11063" y="9972"/>
                  <a:pt x="12924" y="6360"/>
                </a:cubicBezTo>
                <a:cubicBezTo>
                  <a:pt x="13400" y="5480"/>
                  <a:pt x="13840" y="4637"/>
                  <a:pt x="14353" y="3794"/>
                </a:cubicBezTo>
                <a:close/>
                <a:moveTo>
                  <a:pt x="16296" y="15084"/>
                </a:moveTo>
                <a:cubicBezTo>
                  <a:pt x="17433" y="15084"/>
                  <a:pt x="18532" y="15231"/>
                  <a:pt x="19632" y="15488"/>
                </a:cubicBezTo>
                <a:cubicBezTo>
                  <a:pt x="21098" y="15818"/>
                  <a:pt x="22528" y="16184"/>
                  <a:pt x="23958" y="16551"/>
                </a:cubicBezTo>
                <a:cubicBezTo>
                  <a:pt x="25387" y="16917"/>
                  <a:pt x="26817" y="17321"/>
                  <a:pt x="28247" y="17724"/>
                </a:cubicBezTo>
                <a:cubicBezTo>
                  <a:pt x="29640" y="18164"/>
                  <a:pt x="31069" y="18604"/>
                  <a:pt x="32499" y="19043"/>
                </a:cubicBezTo>
                <a:cubicBezTo>
                  <a:pt x="33672" y="19447"/>
                  <a:pt x="34882" y="19887"/>
                  <a:pt x="36055" y="20290"/>
                </a:cubicBezTo>
                <a:cubicBezTo>
                  <a:pt x="35029" y="20143"/>
                  <a:pt x="33965" y="19997"/>
                  <a:pt x="32902" y="19777"/>
                </a:cubicBezTo>
                <a:cubicBezTo>
                  <a:pt x="31509" y="19520"/>
                  <a:pt x="30080" y="19190"/>
                  <a:pt x="28650" y="18860"/>
                </a:cubicBezTo>
                <a:cubicBezTo>
                  <a:pt x="27257" y="18494"/>
                  <a:pt x="25827" y="18090"/>
                  <a:pt x="24434" y="17687"/>
                </a:cubicBezTo>
                <a:cubicBezTo>
                  <a:pt x="23005" y="17284"/>
                  <a:pt x="21648" y="16844"/>
                  <a:pt x="20255" y="16404"/>
                </a:cubicBezTo>
                <a:cubicBezTo>
                  <a:pt x="18936" y="15964"/>
                  <a:pt x="17616" y="15524"/>
                  <a:pt x="16296" y="15084"/>
                </a:cubicBezTo>
                <a:close/>
                <a:moveTo>
                  <a:pt x="570" y="19997"/>
                </a:moveTo>
                <a:cubicBezTo>
                  <a:pt x="533" y="19997"/>
                  <a:pt x="497" y="20033"/>
                  <a:pt x="497" y="20107"/>
                </a:cubicBezTo>
                <a:lnTo>
                  <a:pt x="497" y="20363"/>
                </a:lnTo>
                <a:cubicBezTo>
                  <a:pt x="497" y="20400"/>
                  <a:pt x="533" y="20436"/>
                  <a:pt x="570" y="20436"/>
                </a:cubicBezTo>
                <a:cubicBezTo>
                  <a:pt x="607" y="20436"/>
                  <a:pt x="643" y="20400"/>
                  <a:pt x="643" y="20363"/>
                </a:cubicBezTo>
                <a:lnTo>
                  <a:pt x="643" y="20107"/>
                </a:lnTo>
                <a:cubicBezTo>
                  <a:pt x="643" y="20033"/>
                  <a:pt x="607" y="19997"/>
                  <a:pt x="570" y="19997"/>
                </a:cubicBezTo>
                <a:close/>
                <a:moveTo>
                  <a:pt x="12337" y="17321"/>
                </a:moveTo>
                <a:cubicBezTo>
                  <a:pt x="13034" y="17321"/>
                  <a:pt x="13693" y="17357"/>
                  <a:pt x="14390" y="17431"/>
                </a:cubicBezTo>
                <a:cubicBezTo>
                  <a:pt x="15746" y="17614"/>
                  <a:pt x="17103" y="17944"/>
                  <a:pt x="18459" y="18347"/>
                </a:cubicBezTo>
                <a:cubicBezTo>
                  <a:pt x="19779" y="18714"/>
                  <a:pt x="21098" y="19117"/>
                  <a:pt x="22418" y="19520"/>
                </a:cubicBezTo>
                <a:cubicBezTo>
                  <a:pt x="23738" y="19923"/>
                  <a:pt x="25057" y="20326"/>
                  <a:pt x="26341" y="20803"/>
                </a:cubicBezTo>
                <a:cubicBezTo>
                  <a:pt x="27147" y="21096"/>
                  <a:pt x="27953" y="21390"/>
                  <a:pt x="28723" y="21719"/>
                </a:cubicBezTo>
                <a:cubicBezTo>
                  <a:pt x="28063" y="21573"/>
                  <a:pt x="27404" y="21463"/>
                  <a:pt x="26744" y="21353"/>
                </a:cubicBezTo>
                <a:cubicBezTo>
                  <a:pt x="25351" y="21133"/>
                  <a:pt x="24031" y="20950"/>
                  <a:pt x="22675" y="20693"/>
                </a:cubicBezTo>
                <a:cubicBezTo>
                  <a:pt x="21318" y="20473"/>
                  <a:pt x="19962" y="20253"/>
                  <a:pt x="18642" y="19923"/>
                </a:cubicBezTo>
                <a:cubicBezTo>
                  <a:pt x="17286" y="19630"/>
                  <a:pt x="15966" y="19300"/>
                  <a:pt x="14647" y="18933"/>
                </a:cubicBezTo>
                <a:cubicBezTo>
                  <a:pt x="13364" y="18530"/>
                  <a:pt x="12081" y="18090"/>
                  <a:pt x="10834" y="17540"/>
                </a:cubicBezTo>
                <a:cubicBezTo>
                  <a:pt x="11311" y="17431"/>
                  <a:pt x="11824" y="17357"/>
                  <a:pt x="12337" y="17321"/>
                </a:cubicBezTo>
                <a:close/>
                <a:moveTo>
                  <a:pt x="34277" y="1"/>
                </a:moveTo>
                <a:cubicBezTo>
                  <a:pt x="34258" y="1"/>
                  <a:pt x="34240" y="6"/>
                  <a:pt x="34222" y="18"/>
                </a:cubicBezTo>
                <a:lnTo>
                  <a:pt x="34112" y="165"/>
                </a:lnTo>
                <a:lnTo>
                  <a:pt x="33929" y="311"/>
                </a:lnTo>
                <a:cubicBezTo>
                  <a:pt x="33159" y="934"/>
                  <a:pt x="32426" y="1558"/>
                  <a:pt x="31693" y="2181"/>
                </a:cubicBezTo>
                <a:cubicBezTo>
                  <a:pt x="30849" y="2914"/>
                  <a:pt x="30006" y="3647"/>
                  <a:pt x="29200" y="4417"/>
                </a:cubicBezTo>
                <a:cubicBezTo>
                  <a:pt x="28393" y="5187"/>
                  <a:pt x="27624" y="5957"/>
                  <a:pt x="26854" y="6763"/>
                </a:cubicBezTo>
                <a:cubicBezTo>
                  <a:pt x="26084" y="7570"/>
                  <a:pt x="25387" y="8376"/>
                  <a:pt x="24728" y="9256"/>
                </a:cubicBezTo>
                <a:cubicBezTo>
                  <a:pt x="24031" y="10136"/>
                  <a:pt x="23408" y="11015"/>
                  <a:pt x="22858" y="11968"/>
                </a:cubicBezTo>
                <a:cubicBezTo>
                  <a:pt x="22748" y="12042"/>
                  <a:pt x="22675" y="12078"/>
                  <a:pt x="22565" y="12115"/>
                </a:cubicBezTo>
                <a:cubicBezTo>
                  <a:pt x="22491" y="12152"/>
                  <a:pt x="22455" y="12225"/>
                  <a:pt x="22491" y="12262"/>
                </a:cubicBezTo>
                <a:cubicBezTo>
                  <a:pt x="21538" y="12592"/>
                  <a:pt x="20585" y="12922"/>
                  <a:pt x="19595" y="13288"/>
                </a:cubicBezTo>
                <a:cubicBezTo>
                  <a:pt x="19595" y="13288"/>
                  <a:pt x="19595" y="13252"/>
                  <a:pt x="19595" y="13252"/>
                </a:cubicBezTo>
                <a:cubicBezTo>
                  <a:pt x="20145" y="12592"/>
                  <a:pt x="20659" y="11895"/>
                  <a:pt x="21172" y="11199"/>
                </a:cubicBezTo>
                <a:cubicBezTo>
                  <a:pt x="21648" y="10539"/>
                  <a:pt x="22198" y="9696"/>
                  <a:pt x="22675" y="8889"/>
                </a:cubicBezTo>
                <a:cubicBezTo>
                  <a:pt x="23628" y="7313"/>
                  <a:pt x="24471" y="5700"/>
                  <a:pt x="25241" y="4014"/>
                </a:cubicBezTo>
                <a:cubicBezTo>
                  <a:pt x="25644" y="3061"/>
                  <a:pt x="26011" y="2107"/>
                  <a:pt x="26341" y="1118"/>
                </a:cubicBezTo>
                <a:cubicBezTo>
                  <a:pt x="26341" y="1047"/>
                  <a:pt x="26295" y="1006"/>
                  <a:pt x="26242" y="1006"/>
                </a:cubicBezTo>
                <a:cubicBezTo>
                  <a:pt x="26214" y="1006"/>
                  <a:pt x="26183" y="1018"/>
                  <a:pt x="26157" y="1044"/>
                </a:cubicBezTo>
                <a:cubicBezTo>
                  <a:pt x="25644" y="1851"/>
                  <a:pt x="25057" y="2621"/>
                  <a:pt x="24434" y="3317"/>
                </a:cubicBezTo>
                <a:cubicBezTo>
                  <a:pt x="23811" y="4050"/>
                  <a:pt x="23225" y="4747"/>
                  <a:pt x="22675" y="5517"/>
                </a:cubicBezTo>
                <a:cubicBezTo>
                  <a:pt x="21612" y="7020"/>
                  <a:pt x="20768" y="8669"/>
                  <a:pt x="20145" y="10392"/>
                </a:cubicBezTo>
                <a:cubicBezTo>
                  <a:pt x="19815" y="11382"/>
                  <a:pt x="19522" y="12372"/>
                  <a:pt x="19339" y="13398"/>
                </a:cubicBezTo>
                <a:cubicBezTo>
                  <a:pt x="18899" y="13545"/>
                  <a:pt x="18496" y="13691"/>
                  <a:pt x="18092" y="13875"/>
                </a:cubicBezTo>
                <a:cubicBezTo>
                  <a:pt x="17286" y="14168"/>
                  <a:pt x="16443" y="14498"/>
                  <a:pt x="15636" y="14828"/>
                </a:cubicBezTo>
                <a:lnTo>
                  <a:pt x="15563" y="14791"/>
                </a:lnTo>
                <a:cubicBezTo>
                  <a:pt x="15490" y="14791"/>
                  <a:pt x="15380" y="14864"/>
                  <a:pt x="15416" y="14938"/>
                </a:cubicBezTo>
                <a:lnTo>
                  <a:pt x="15270" y="14974"/>
                </a:lnTo>
                <a:lnTo>
                  <a:pt x="15196" y="14974"/>
                </a:lnTo>
                <a:cubicBezTo>
                  <a:pt x="15196" y="14974"/>
                  <a:pt x="15160" y="14974"/>
                  <a:pt x="15160" y="15011"/>
                </a:cubicBezTo>
                <a:cubicBezTo>
                  <a:pt x="14683" y="15231"/>
                  <a:pt x="14207" y="15414"/>
                  <a:pt x="13730" y="15634"/>
                </a:cubicBezTo>
                <a:cubicBezTo>
                  <a:pt x="13840" y="15488"/>
                  <a:pt x="13987" y="15304"/>
                  <a:pt x="14133" y="15194"/>
                </a:cubicBezTo>
                <a:cubicBezTo>
                  <a:pt x="14500" y="14754"/>
                  <a:pt x="14867" y="14315"/>
                  <a:pt x="15196" y="13875"/>
                </a:cubicBezTo>
                <a:cubicBezTo>
                  <a:pt x="15856" y="12922"/>
                  <a:pt x="16479" y="11932"/>
                  <a:pt x="17029" y="10942"/>
                </a:cubicBezTo>
                <a:cubicBezTo>
                  <a:pt x="17579" y="9916"/>
                  <a:pt x="18056" y="8853"/>
                  <a:pt x="18496" y="7789"/>
                </a:cubicBezTo>
                <a:cubicBezTo>
                  <a:pt x="18899" y="6726"/>
                  <a:pt x="19302" y="5627"/>
                  <a:pt x="19632" y="4490"/>
                </a:cubicBezTo>
                <a:cubicBezTo>
                  <a:pt x="19925" y="3391"/>
                  <a:pt x="20219" y="2254"/>
                  <a:pt x="20439" y="1118"/>
                </a:cubicBezTo>
                <a:cubicBezTo>
                  <a:pt x="20475" y="971"/>
                  <a:pt x="20512" y="824"/>
                  <a:pt x="20549" y="714"/>
                </a:cubicBezTo>
                <a:cubicBezTo>
                  <a:pt x="20549" y="609"/>
                  <a:pt x="20473" y="523"/>
                  <a:pt x="20404" y="523"/>
                </a:cubicBezTo>
                <a:cubicBezTo>
                  <a:pt x="20376" y="523"/>
                  <a:pt x="20349" y="537"/>
                  <a:pt x="20329" y="568"/>
                </a:cubicBezTo>
                <a:cubicBezTo>
                  <a:pt x="19632" y="1448"/>
                  <a:pt x="18936" y="2364"/>
                  <a:pt x="18312" y="3317"/>
                </a:cubicBezTo>
                <a:cubicBezTo>
                  <a:pt x="17689" y="4270"/>
                  <a:pt x="17103" y="5223"/>
                  <a:pt x="16553" y="6213"/>
                </a:cubicBezTo>
                <a:cubicBezTo>
                  <a:pt x="16040" y="7203"/>
                  <a:pt x="15526" y="8229"/>
                  <a:pt x="15086" y="9256"/>
                </a:cubicBezTo>
                <a:cubicBezTo>
                  <a:pt x="14683" y="10319"/>
                  <a:pt x="14280" y="11345"/>
                  <a:pt x="13950" y="12445"/>
                </a:cubicBezTo>
                <a:cubicBezTo>
                  <a:pt x="13584" y="13508"/>
                  <a:pt x="13327" y="14571"/>
                  <a:pt x="13070" y="15708"/>
                </a:cubicBezTo>
                <a:cubicBezTo>
                  <a:pt x="13070" y="15781"/>
                  <a:pt x="13070" y="15891"/>
                  <a:pt x="13034" y="15964"/>
                </a:cubicBezTo>
                <a:cubicBezTo>
                  <a:pt x="11751" y="16551"/>
                  <a:pt x="10504" y="17137"/>
                  <a:pt x="9221" y="17724"/>
                </a:cubicBezTo>
                <a:cubicBezTo>
                  <a:pt x="9734" y="16954"/>
                  <a:pt x="10248" y="16184"/>
                  <a:pt x="10688" y="15341"/>
                </a:cubicBezTo>
                <a:cubicBezTo>
                  <a:pt x="11201" y="14388"/>
                  <a:pt x="11641" y="13435"/>
                  <a:pt x="12081" y="12445"/>
                </a:cubicBezTo>
                <a:cubicBezTo>
                  <a:pt x="12520" y="11492"/>
                  <a:pt x="12887" y="10465"/>
                  <a:pt x="13254" y="9439"/>
                </a:cubicBezTo>
                <a:cubicBezTo>
                  <a:pt x="13584" y="8413"/>
                  <a:pt x="13877" y="7386"/>
                  <a:pt x="14133" y="6323"/>
                </a:cubicBezTo>
                <a:cubicBezTo>
                  <a:pt x="14353" y="5297"/>
                  <a:pt x="14573" y="4234"/>
                  <a:pt x="14720" y="3171"/>
                </a:cubicBezTo>
                <a:lnTo>
                  <a:pt x="14793" y="2767"/>
                </a:lnTo>
                <a:cubicBezTo>
                  <a:pt x="14793" y="2667"/>
                  <a:pt x="14716" y="2610"/>
                  <a:pt x="14640" y="2610"/>
                </a:cubicBezTo>
                <a:cubicBezTo>
                  <a:pt x="14578" y="2610"/>
                  <a:pt x="14516" y="2648"/>
                  <a:pt x="14500" y="2731"/>
                </a:cubicBezTo>
                <a:lnTo>
                  <a:pt x="14463" y="3097"/>
                </a:lnTo>
                <a:cubicBezTo>
                  <a:pt x="14427" y="3134"/>
                  <a:pt x="14390" y="3134"/>
                  <a:pt x="14390" y="3171"/>
                </a:cubicBezTo>
                <a:cubicBezTo>
                  <a:pt x="13290" y="4930"/>
                  <a:pt x="12337" y="6763"/>
                  <a:pt x="11494" y="8669"/>
                </a:cubicBezTo>
                <a:cubicBezTo>
                  <a:pt x="10688" y="10575"/>
                  <a:pt x="9991" y="12518"/>
                  <a:pt x="9441" y="14498"/>
                </a:cubicBezTo>
                <a:cubicBezTo>
                  <a:pt x="9148" y="15634"/>
                  <a:pt x="8891" y="16734"/>
                  <a:pt x="8671" y="17870"/>
                </a:cubicBezTo>
                <a:cubicBezTo>
                  <a:pt x="8671" y="17907"/>
                  <a:pt x="8671" y="17980"/>
                  <a:pt x="8708" y="17980"/>
                </a:cubicBezTo>
                <a:cubicBezTo>
                  <a:pt x="5959" y="19300"/>
                  <a:pt x="3356" y="20876"/>
                  <a:pt x="936" y="22709"/>
                </a:cubicBezTo>
                <a:cubicBezTo>
                  <a:pt x="643" y="22929"/>
                  <a:pt x="350" y="23186"/>
                  <a:pt x="57" y="23406"/>
                </a:cubicBezTo>
                <a:cubicBezTo>
                  <a:pt x="0" y="23462"/>
                  <a:pt x="52" y="23540"/>
                  <a:pt x="112" y="23540"/>
                </a:cubicBezTo>
                <a:cubicBezTo>
                  <a:pt x="131" y="23540"/>
                  <a:pt x="150" y="23533"/>
                  <a:pt x="167" y="23516"/>
                </a:cubicBezTo>
                <a:cubicBezTo>
                  <a:pt x="2696" y="21573"/>
                  <a:pt x="5409" y="19887"/>
                  <a:pt x="8268" y="18494"/>
                </a:cubicBezTo>
                <a:cubicBezTo>
                  <a:pt x="8928" y="18164"/>
                  <a:pt x="9588" y="17870"/>
                  <a:pt x="10248" y="17540"/>
                </a:cubicBezTo>
                <a:cubicBezTo>
                  <a:pt x="10248" y="17577"/>
                  <a:pt x="10284" y="17577"/>
                  <a:pt x="10321" y="17577"/>
                </a:cubicBezTo>
                <a:cubicBezTo>
                  <a:pt x="11531" y="18127"/>
                  <a:pt x="12777" y="18567"/>
                  <a:pt x="14023" y="18970"/>
                </a:cubicBezTo>
                <a:cubicBezTo>
                  <a:pt x="15343" y="19373"/>
                  <a:pt x="16663" y="19703"/>
                  <a:pt x="17982" y="20033"/>
                </a:cubicBezTo>
                <a:cubicBezTo>
                  <a:pt x="19339" y="20326"/>
                  <a:pt x="20659" y="20583"/>
                  <a:pt x="22015" y="20803"/>
                </a:cubicBezTo>
                <a:cubicBezTo>
                  <a:pt x="23371" y="21060"/>
                  <a:pt x="24764" y="21280"/>
                  <a:pt x="26121" y="21500"/>
                </a:cubicBezTo>
                <a:cubicBezTo>
                  <a:pt x="27514" y="21646"/>
                  <a:pt x="28870" y="21939"/>
                  <a:pt x="30226" y="22306"/>
                </a:cubicBezTo>
                <a:cubicBezTo>
                  <a:pt x="30373" y="22379"/>
                  <a:pt x="30556" y="22416"/>
                  <a:pt x="30703" y="22489"/>
                </a:cubicBezTo>
                <a:cubicBezTo>
                  <a:pt x="30721" y="22498"/>
                  <a:pt x="30738" y="22502"/>
                  <a:pt x="30755" y="22502"/>
                </a:cubicBezTo>
                <a:cubicBezTo>
                  <a:pt x="30873" y="22502"/>
                  <a:pt x="30941" y="22297"/>
                  <a:pt x="30813" y="22233"/>
                </a:cubicBezTo>
                <a:cubicBezTo>
                  <a:pt x="29530" y="21683"/>
                  <a:pt x="28247" y="21133"/>
                  <a:pt x="26927" y="20693"/>
                </a:cubicBezTo>
                <a:cubicBezTo>
                  <a:pt x="25607" y="20217"/>
                  <a:pt x="24288" y="19777"/>
                  <a:pt x="22968" y="19373"/>
                </a:cubicBezTo>
                <a:cubicBezTo>
                  <a:pt x="21612" y="18970"/>
                  <a:pt x="20292" y="18567"/>
                  <a:pt x="18936" y="18200"/>
                </a:cubicBezTo>
                <a:cubicBezTo>
                  <a:pt x="17579" y="17797"/>
                  <a:pt x="16223" y="17467"/>
                  <a:pt x="14830" y="17247"/>
                </a:cubicBezTo>
                <a:cubicBezTo>
                  <a:pt x="14230" y="17150"/>
                  <a:pt x="13629" y="17103"/>
                  <a:pt x="13029" y="17103"/>
                </a:cubicBezTo>
                <a:cubicBezTo>
                  <a:pt x="12273" y="17103"/>
                  <a:pt x="11517" y="17177"/>
                  <a:pt x="10761" y="17321"/>
                </a:cubicBezTo>
                <a:lnTo>
                  <a:pt x="10651" y="17357"/>
                </a:lnTo>
                <a:cubicBezTo>
                  <a:pt x="11384" y="16991"/>
                  <a:pt x="12154" y="16624"/>
                  <a:pt x="12924" y="16294"/>
                </a:cubicBezTo>
                <a:lnTo>
                  <a:pt x="12924" y="16294"/>
                </a:lnTo>
                <a:lnTo>
                  <a:pt x="12850" y="16404"/>
                </a:lnTo>
                <a:cubicBezTo>
                  <a:pt x="12850" y="16430"/>
                  <a:pt x="12869" y="16456"/>
                  <a:pt x="12892" y="16456"/>
                </a:cubicBezTo>
                <a:cubicBezTo>
                  <a:pt x="12902" y="16456"/>
                  <a:pt x="12913" y="16451"/>
                  <a:pt x="12924" y="16441"/>
                </a:cubicBezTo>
                <a:cubicBezTo>
                  <a:pt x="12997" y="16404"/>
                  <a:pt x="13070" y="16331"/>
                  <a:pt x="13144" y="16257"/>
                </a:cubicBezTo>
                <a:cubicBezTo>
                  <a:pt x="13180" y="16257"/>
                  <a:pt x="13254" y="16221"/>
                  <a:pt x="13254" y="16184"/>
                </a:cubicBezTo>
                <a:cubicBezTo>
                  <a:pt x="14023" y="15818"/>
                  <a:pt x="14830" y="15488"/>
                  <a:pt x="15636" y="15158"/>
                </a:cubicBezTo>
                <a:cubicBezTo>
                  <a:pt x="16993" y="15634"/>
                  <a:pt x="18312" y="16074"/>
                  <a:pt x="19669" y="16477"/>
                </a:cubicBezTo>
                <a:cubicBezTo>
                  <a:pt x="20988" y="16917"/>
                  <a:pt x="22491" y="17357"/>
                  <a:pt x="23848" y="17797"/>
                </a:cubicBezTo>
                <a:cubicBezTo>
                  <a:pt x="25241" y="18200"/>
                  <a:pt x="26670" y="18604"/>
                  <a:pt x="28100" y="18970"/>
                </a:cubicBezTo>
                <a:cubicBezTo>
                  <a:pt x="29493" y="19337"/>
                  <a:pt x="30923" y="19667"/>
                  <a:pt x="32352" y="19923"/>
                </a:cubicBezTo>
                <a:cubicBezTo>
                  <a:pt x="33782" y="20217"/>
                  <a:pt x="35248" y="20473"/>
                  <a:pt x="36678" y="20656"/>
                </a:cubicBezTo>
                <a:lnTo>
                  <a:pt x="37228" y="20693"/>
                </a:lnTo>
                <a:cubicBezTo>
                  <a:pt x="37375" y="20693"/>
                  <a:pt x="37375" y="20473"/>
                  <a:pt x="37265" y="20436"/>
                </a:cubicBezTo>
                <a:cubicBezTo>
                  <a:pt x="35872" y="19923"/>
                  <a:pt x="34442" y="19447"/>
                  <a:pt x="33049" y="18970"/>
                </a:cubicBezTo>
                <a:cubicBezTo>
                  <a:pt x="31619" y="18494"/>
                  <a:pt x="30226" y="18054"/>
                  <a:pt x="28797" y="17614"/>
                </a:cubicBezTo>
                <a:cubicBezTo>
                  <a:pt x="27367" y="17211"/>
                  <a:pt x="25901" y="16807"/>
                  <a:pt x="24471" y="16441"/>
                </a:cubicBezTo>
                <a:cubicBezTo>
                  <a:pt x="23041" y="16038"/>
                  <a:pt x="21575" y="15708"/>
                  <a:pt x="20145" y="15378"/>
                </a:cubicBezTo>
                <a:cubicBezTo>
                  <a:pt x="18826" y="15048"/>
                  <a:pt x="17506" y="14901"/>
                  <a:pt x="16186" y="14901"/>
                </a:cubicBezTo>
                <a:lnTo>
                  <a:pt x="17139" y="14535"/>
                </a:lnTo>
                <a:cubicBezTo>
                  <a:pt x="17873" y="14241"/>
                  <a:pt x="18569" y="13985"/>
                  <a:pt x="19302" y="13691"/>
                </a:cubicBezTo>
                <a:lnTo>
                  <a:pt x="19522" y="13655"/>
                </a:lnTo>
                <a:cubicBezTo>
                  <a:pt x="20952" y="14241"/>
                  <a:pt x="22418" y="14754"/>
                  <a:pt x="23921" y="15194"/>
                </a:cubicBezTo>
                <a:cubicBezTo>
                  <a:pt x="25424" y="15634"/>
                  <a:pt x="26927" y="16001"/>
                  <a:pt x="28430" y="16294"/>
                </a:cubicBezTo>
                <a:cubicBezTo>
                  <a:pt x="29970" y="16587"/>
                  <a:pt x="31509" y="16844"/>
                  <a:pt x="33012" y="17027"/>
                </a:cubicBezTo>
                <a:cubicBezTo>
                  <a:pt x="34552" y="17211"/>
                  <a:pt x="36128" y="17321"/>
                  <a:pt x="37705" y="17394"/>
                </a:cubicBezTo>
                <a:cubicBezTo>
                  <a:pt x="38832" y="17448"/>
                  <a:pt x="39978" y="17482"/>
                  <a:pt x="41116" y="17482"/>
                </a:cubicBezTo>
                <a:cubicBezTo>
                  <a:pt x="41532" y="17482"/>
                  <a:pt x="41948" y="17477"/>
                  <a:pt x="42360" y="17467"/>
                </a:cubicBezTo>
                <a:lnTo>
                  <a:pt x="42947" y="17467"/>
                </a:lnTo>
                <a:cubicBezTo>
                  <a:pt x="43057" y="17467"/>
                  <a:pt x="43093" y="17284"/>
                  <a:pt x="42947" y="17211"/>
                </a:cubicBezTo>
                <a:cubicBezTo>
                  <a:pt x="41444" y="16734"/>
                  <a:pt x="39904" y="16294"/>
                  <a:pt x="38364" y="15891"/>
                </a:cubicBezTo>
                <a:cubicBezTo>
                  <a:pt x="36861" y="15488"/>
                  <a:pt x="35285" y="15121"/>
                  <a:pt x="33709" y="14791"/>
                </a:cubicBezTo>
                <a:cubicBezTo>
                  <a:pt x="32169" y="14498"/>
                  <a:pt x="30593" y="14241"/>
                  <a:pt x="29017" y="13985"/>
                </a:cubicBezTo>
                <a:cubicBezTo>
                  <a:pt x="27440" y="13765"/>
                  <a:pt x="25864" y="13545"/>
                  <a:pt x="24288" y="13398"/>
                </a:cubicBezTo>
                <a:cubicBezTo>
                  <a:pt x="23591" y="13325"/>
                  <a:pt x="22885" y="13288"/>
                  <a:pt x="22180" y="13288"/>
                </a:cubicBezTo>
                <a:cubicBezTo>
                  <a:pt x="21474" y="13288"/>
                  <a:pt x="20768" y="13325"/>
                  <a:pt x="20072" y="13398"/>
                </a:cubicBezTo>
                <a:cubicBezTo>
                  <a:pt x="20915" y="13105"/>
                  <a:pt x="21758" y="12812"/>
                  <a:pt x="22601" y="12518"/>
                </a:cubicBezTo>
                <a:cubicBezTo>
                  <a:pt x="23974" y="12659"/>
                  <a:pt x="25347" y="12726"/>
                  <a:pt x="26720" y="12726"/>
                </a:cubicBezTo>
                <a:cubicBezTo>
                  <a:pt x="28573" y="12726"/>
                  <a:pt x="30426" y="12603"/>
                  <a:pt x="32279" y="12372"/>
                </a:cubicBezTo>
                <a:cubicBezTo>
                  <a:pt x="35505" y="11932"/>
                  <a:pt x="38658" y="11125"/>
                  <a:pt x="41700" y="9989"/>
                </a:cubicBezTo>
                <a:cubicBezTo>
                  <a:pt x="43423" y="9366"/>
                  <a:pt x="45073" y="8596"/>
                  <a:pt x="46686" y="7753"/>
                </a:cubicBezTo>
                <a:cubicBezTo>
                  <a:pt x="46796" y="7716"/>
                  <a:pt x="46759" y="7533"/>
                  <a:pt x="46649" y="7496"/>
                </a:cubicBezTo>
                <a:cubicBezTo>
                  <a:pt x="43387" y="7679"/>
                  <a:pt x="40161" y="8046"/>
                  <a:pt x="36935" y="8596"/>
                </a:cubicBezTo>
                <a:cubicBezTo>
                  <a:pt x="33709" y="9146"/>
                  <a:pt x="30520" y="9879"/>
                  <a:pt x="27367" y="10759"/>
                </a:cubicBezTo>
                <a:cubicBezTo>
                  <a:pt x="26084" y="11125"/>
                  <a:pt x="24801" y="11529"/>
                  <a:pt x="23518" y="11968"/>
                </a:cubicBezTo>
                <a:cubicBezTo>
                  <a:pt x="24251" y="11565"/>
                  <a:pt x="24911" y="11162"/>
                  <a:pt x="25607" y="10722"/>
                </a:cubicBezTo>
                <a:cubicBezTo>
                  <a:pt x="26524" y="10062"/>
                  <a:pt x="27367" y="9366"/>
                  <a:pt x="28173" y="8596"/>
                </a:cubicBezTo>
                <a:cubicBezTo>
                  <a:pt x="28980" y="7789"/>
                  <a:pt x="29713" y="6946"/>
                  <a:pt x="30373" y="6067"/>
                </a:cubicBezTo>
                <a:cubicBezTo>
                  <a:pt x="30703" y="5590"/>
                  <a:pt x="31033" y="5150"/>
                  <a:pt x="31289" y="4674"/>
                </a:cubicBezTo>
                <a:cubicBezTo>
                  <a:pt x="31583" y="4234"/>
                  <a:pt x="31876" y="3720"/>
                  <a:pt x="32133" y="3244"/>
                </a:cubicBezTo>
                <a:cubicBezTo>
                  <a:pt x="32609" y="2217"/>
                  <a:pt x="33269" y="1264"/>
                  <a:pt x="34039" y="495"/>
                </a:cubicBezTo>
                <a:lnTo>
                  <a:pt x="34369" y="201"/>
                </a:lnTo>
                <a:cubicBezTo>
                  <a:pt x="34461" y="140"/>
                  <a:pt x="34373" y="1"/>
                  <a:pt x="3427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2"/>
          <p:cNvSpPr/>
          <p:nvPr/>
        </p:nvSpPr>
        <p:spPr>
          <a:xfrm rot="-5400000">
            <a:off x="-815956" y="2035191"/>
            <a:ext cx="2127125" cy="808844"/>
          </a:xfrm>
          <a:custGeom>
            <a:avLst/>
            <a:gdLst/>
            <a:ahLst/>
            <a:cxnLst/>
            <a:rect l="l" t="t" r="r" b="b"/>
            <a:pathLst>
              <a:path w="85085" h="25745" extrusionOk="0">
                <a:moveTo>
                  <a:pt x="1" y="0"/>
                </a:moveTo>
                <a:lnTo>
                  <a:pt x="1" y="2530"/>
                </a:lnTo>
                <a:cubicBezTo>
                  <a:pt x="7662" y="6306"/>
                  <a:pt x="12941" y="13674"/>
                  <a:pt x="19906" y="18696"/>
                </a:cubicBezTo>
                <a:cubicBezTo>
                  <a:pt x="20126" y="18879"/>
                  <a:pt x="20346" y="19026"/>
                  <a:pt x="20603" y="19209"/>
                </a:cubicBezTo>
                <a:cubicBezTo>
                  <a:pt x="26913" y="23518"/>
                  <a:pt x="34555" y="25744"/>
                  <a:pt x="42184" y="25744"/>
                </a:cubicBezTo>
                <a:cubicBezTo>
                  <a:pt x="47275" y="25744"/>
                  <a:pt x="52360" y="24753"/>
                  <a:pt x="57041" y="22728"/>
                </a:cubicBezTo>
                <a:cubicBezTo>
                  <a:pt x="67232" y="18329"/>
                  <a:pt x="74967" y="9751"/>
                  <a:pt x="85084" y="5206"/>
                </a:cubicBezTo>
                <a:lnTo>
                  <a:pt x="850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2"/>
          <p:cNvSpPr/>
          <p:nvPr/>
        </p:nvSpPr>
        <p:spPr>
          <a:xfrm rot="-2307563">
            <a:off x="-644283" y="432406"/>
            <a:ext cx="2347202" cy="346472"/>
          </a:xfrm>
          <a:custGeom>
            <a:avLst/>
            <a:gdLst/>
            <a:ahLst/>
            <a:cxnLst/>
            <a:rect l="l" t="t" r="r" b="b"/>
            <a:pathLst>
              <a:path w="93882" h="13858" fill="none" extrusionOk="0">
                <a:moveTo>
                  <a:pt x="0" y="1"/>
                </a:moveTo>
                <a:cubicBezTo>
                  <a:pt x="6195" y="3667"/>
                  <a:pt x="11217" y="9678"/>
                  <a:pt x="18219" y="11401"/>
                </a:cubicBezTo>
                <a:cubicBezTo>
                  <a:pt x="27970" y="13857"/>
                  <a:pt x="37501" y="7186"/>
                  <a:pt x="47362" y="5243"/>
                </a:cubicBezTo>
                <a:cubicBezTo>
                  <a:pt x="54291" y="3886"/>
                  <a:pt x="61439" y="4876"/>
                  <a:pt x="67781" y="7992"/>
                </a:cubicBezTo>
                <a:cubicBezTo>
                  <a:pt x="71044" y="9642"/>
                  <a:pt x="74233" y="11878"/>
                  <a:pt x="77862" y="12061"/>
                </a:cubicBezTo>
                <a:cubicBezTo>
                  <a:pt x="83911" y="12318"/>
                  <a:pt x="88529" y="6892"/>
                  <a:pt x="93882" y="4106"/>
                </a:cubicBezTo>
              </a:path>
            </a:pathLst>
          </a:custGeom>
          <a:solidFill>
            <a:schemeClr val="accent1"/>
          </a:solidFill>
          <a:ln w="19050" cap="flat" cmpd="sng">
            <a:solidFill>
              <a:schemeClr val="lt1"/>
            </a:solidFill>
            <a:prstDash val="solid"/>
            <a:miter lim="366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2"/>
          <p:cNvSpPr/>
          <p:nvPr/>
        </p:nvSpPr>
        <p:spPr>
          <a:xfrm rot="10800000">
            <a:off x="-217991" y="347100"/>
            <a:ext cx="931205" cy="667529"/>
          </a:xfrm>
          <a:custGeom>
            <a:avLst/>
            <a:gdLst/>
            <a:ahLst/>
            <a:cxnLst/>
            <a:rect l="l" t="t" r="r" b="b"/>
            <a:pathLst>
              <a:path w="20713" h="14848" extrusionOk="0">
                <a:moveTo>
                  <a:pt x="6709" y="1"/>
                </a:moveTo>
                <a:cubicBezTo>
                  <a:pt x="4656" y="3887"/>
                  <a:pt x="2420" y="7699"/>
                  <a:pt x="0" y="11365"/>
                </a:cubicBezTo>
                <a:cubicBezTo>
                  <a:pt x="5111" y="13675"/>
                  <a:pt x="10630" y="14847"/>
                  <a:pt x="16201" y="14847"/>
                </a:cubicBezTo>
                <a:cubicBezTo>
                  <a:pt x="17703" y="14847"/>
                  <a:pt x="19210" y="14762"/>
                  <a:pt x="20712" y="14591"/>
                </a:cubicBezTo>
                <a:lnTo>
                  <a:pt x="20712" y="6086"/>
                </a:lnTo>
                <a:cubicBezTo>
                  <a:pt x="17596" y="6013"/>
                  <a:pt x="14554" y="5206"/>
                  <a:pt x="11804" y="3777"/>
                </a:cubicBezTo>
                <a:cubicBezTo>
                  <a:pt x="9898" y="2824"/>
                  <a:pt x="8175" y="1541"/>
                  <a:pt x="6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2"/>
        </a:solidFill>
        <a:effectLst/>
      </p:bgPr>
    </p:bg>
    <p:spTree>
      <p:nvGrpSpPr>
        <p:cNvPr id="1" name="Shape 65"/>
        <p:cNvGrpSpPr/>
        <p:nvPr/>
      </p:nvGrpSpPr>
      <p:grpSpPr>
        <a:xfrm>
          <a:off x="0" y="0"/>
          <a:ext cx="0" cy="0"/>
          <a:chOff x="0" y="0"/>
          <a:chExt cx="0" cy="0"/>
        </a:xfrm>
      </p:grpSpPr>
      <p:sp>
        <p:nvSpPr>
          <p:cNvPr id="66" name="Google Shape;66;p3"/>
          <p:cNvSpPr/>
          <p:nvPr/>
        </p:nvSpPr>
        <p:spPr>
          <a:xfrm rot="-3113637" flipH="1">
            <a:off x="-1478435" y="1539676"/>
            <a:ext cx="2701620" cy="2155606"/>
          </a:xfrm>
          <a:custGeom>
            <a:avLst/>
            <a:gdLst/>
            <a:ahLst/>
            <a:cxnLst/>
            <a:rect l="l" t="t" r="r" b="b"/>
            <a:pathLst>
              <a:path w="85084" h="67888" extrusionOk="0">
                <a:moveTo>
                  <a:pt x="1" y="0"/>
                </a:moveTo>
                <a:lnTo>
                  <a:pt x="1" y="30903"/>
                </a:lnTo>
                <a:lnTo>
                  <a:pt x="28337" y="61109"/>
                </a:lnTo>
                <a:cubicBezTo>
                  <a:pt x="29914" y="62795"/>
                  <a:pt x="31526" y="64482"/>
                  <a:pt x="33506" y="65691"/>
                </a:cubicBezTo>
                <a:cubicBezTo>
                  <a:pt x="36362" y="67405"/>
                  <a:pt x="39723" y="67888"/>
                  <a:pt x="43095" y="67888"/>
                </a:cubicBezTo>
                <a:cubicBezTo>
                  <a:pt x="44267" y="67888"/>
                  <a:pt x="45440" y="67829"/>
                  <a:pt x="46593" y="67744"/>
                </a:cubicBezTo>
                <a:cubicBezTo>
                  <a:pt x="47253" y="67744"/>
                  <a:pt x="47913" y="67598"/>
                  <a:pt x="48499" y="67268"/>
                </a:cubicBezTo>
                <a:cubicBezTo>
                  <a:pt x="49122" y="66791"/>
                  <a:pt x="49452" y="66058"/>
                  <a:pt x="49746" y="65325"/>
                </a:cubicBezTo>
                <a:cubicBezTo>
                  <a:pt x="52752" y="57883"/>
                  <a:pt x="56637" y="50845"/>
                  <a:pt x="61293" y="44356"/>
                </a:cubicBezTo>
                <a:cubicBezTo>
                  <a:pt x="63822" y="40837"/>
                  <a:pt x="66718" y="37355"/>
                  <a:pt x="70677" y="35595"/>
                </a:cubicBezTo>
                <a:cubicBezTo>
                  <a:pt x="72400" y="34825"/>
                  <a:pt x="74233" y="34422"/>
                  <a:pt x="75993" y="33872"/>
                </a:cubicBezTo>
                <a:cubicBezTo>
                  <a:pt x="79145" y="32882"/>
                  <a:pt x="82115" y="31379"/>
                  <a:pt x="85047" y="29840"/>
                </a:cubicBezTo>
                <a:lnTo>
                  <a:pt x="85084" y="8688"/>
                </a:lnTo>
                <a:lnTo>
                  <a:pt x="85084" y="8688"/>
                </a:lnTo>
                <a:cubicBezTo>
                  <a:pt x="84937" y="8835"/>
                  <a:pt x="84791" y="9018"/>
                  <a:pt x="84644" y="9165"/>
                </a:cubicBezTo>
                <a:cubicBezTo>
                  <a:pt x="82078" y="11914"/>
                  <a:pt x="79182" y="14297"/>
                  <a:pt x="75993" y="16276"/>
                </a:cubicBezTo>
                <a:cubicBezTo>
                  <a:pt x="69242" y="20370"/>
                  <a:pt x="61568" y="22478"/>
                  <a:pt x="53829" y="22478"/>
                </a:cubicBezTo>
                <a:cubicBezTo>
                  <a:pt x="49719" y="22478"/>
                  <a:pt x="45590" y="21884"/>
                  <a:pt x="41571" y="20675"/>
                </a:cubicBezTo>
                <a:cubicBezTo>
                  <a:pt x="36585" y="19172"/>
                  <a:pt x="31966" y="16716"/>
                  <a:pt x="27347" y="14334"/>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rot="-9522620">
            <a:off x="6966042" y="2854761"/>
            <a:ext cx="2347159" cy="346466"/>
          </a:xfrm>
          <a:custGeom>
            <a:avLst/>
            <a:gdLst/>
            <a:ahLst/>
            <a:cxnLst/>
            <a:rect l="l" t="t" r="r" b="b"/>
            <a:pathLst>
              <a:path w="93882" h="13858" fill="none" extrusionOk="0">
                <a:moveTo>
                  <a:pt x="0" y="1"/>
                </a:moveTo>
                <a:cubicBezTo>
                  <a:pt x="6195" y="3667"/>
                  <a:pt x="11217" y="9678"/>
                  <a:pt x="18219" y="11401"/>
                </a:cubicBezTo>
                <a:cubicBezTo>
                  <a:pt x="27970" y="13857"/>
                  <a:pt x="37501" y="7186"/>
                  <a:pt x="47362" y="5243"/>
                </a:cubicBezTo>
                <a:cubicBezTo>
                  <a:pt x="54291" y="3886"/>
                  <a:pt x="61439" y="4876"/>
                  <a:pt x="67781" y="7992"/>
                </a:cubicBezTo>
                <a:cubicBezTo>
                  <a:pt x="71044" y="9642"/>
                  <a:pt x="74233" y="11878"/>
                  <a:pt x="77862" y="12061"/>
                </a:cubicBezTo>
                <a:cubicBezTo>
                  <a:pt x="83911" y="12318"/>
                  <a:pt x="88529" y="6892"/>
                  <a:pt x="93882" y="4106"/>
                </a:cubicBezTo>
              </a:path>
            </a:pathLst>
          </a:custGeom>
          <a:solidFill>
            <a:schemeClr val="accent1"/>
          </a:solidFill>
          <a:ln w="19050" cap="flat" cmpd="sng">
            <a:solidFill>
              <a:schemeClr val="accent1"/>
            </a:solidFill>
            <a:prstDash val="solid"/>
            <a:miter lim="366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rot="-7300685" flipH="1">
            <a:off x="1803334" y="326595"/>
            <a:ext cx="5077909" cy="5275099"/>
          </a:xfrm>
          <a:custGeom>
            <a:avLst/>
            <a:gdLst/>
            <a:ahLst/>
            <a:cxnLst/>
            <a:rect l="l" t="t" r="r" b="b"/>
            <a:pathLst>
              <a:path w="74161" h="54326" extrusionOk="0">
                <a:moveTo>
                  <a:pt x="27432" y="1"/>
                </a:moveTo>
                <a:cubicBezTo>
                  <a:pt x="26716" y="1"/>
                  <a:pt x="26003" y="58"/>
                  <a:pt x="25295" y="191"/>
                </a:cubicBezTo>
                <a:cubicBezTo>
                  <a:pt x="20603" y="1035"/>
                  <a:pt x="17157" y="4994"/>
                  <a:pt x="14371" y="8879"/>
                </a:cubicBezTo>
                <a:cubicBezTo>
                  <a:pt x="13198" y="10566"/>
                  <a:pt x="12025" y="12252"/>
                  <a:pt x="10925" y="13975"/>
                </a:cubicBezTo>
                <a:cubicBezTo>
                  <a:pt x="10302" y="14965"/>
                  <a:pt x="9789" y="16101"/>
                  <a:pt x="9019" y="16981"/>
                </a:cubicBezTo>
                <a:cubicBezTo>
                  <a:pt x="8579" y="17457"/>
                  <a:pt x="8139" y="18007"/>
                  <a:pt x="7809" y="18594"/>
                </a:cubicBezTo>
                <a:cubicBezTo>
                  <a:pt x="6929" y="19950"/>
                  <a:pt x="6123" y="21380"/>
                  <a:pt x="5390" y="22809"/>
                </a:cubicBezTo>
                <a:cubicBezTo>
                  <a:pt x="3923" y="25705"/>
                  <a:pt x="2714" y="28711"/>
                  <a:pt x="1797" y="31827"/>
                </a:cubicBezTo>
                <a:cubicBezTo>
                  <a:pt x="661" y="35603"/>
                  <a:pt x="1" y="40002"/>
                  <a:pt x="2237" y="43265"/>
                </a:cubicBezTo>
                <a:cubicBezTo>
                  <a:pt x="3154" y="44474"/>
                  <a:pt x="4253" y="45501"/>
                  <a:pt x="5536" y="46271"/>
                </a:cubicBezTo>
                <a:cubicBezTo>
                  <a:pt x="11805" y="50523"/>
                  <a:pt x="19430" y="52246"/>
                  <a:pt x="26945" y="53236"/>
                </a:cubicBezTo>
                <a:cubicBezTo>
                  <a:pt x="32638" y="53963"/>
                  <a:pt x="38362" y="54325"/>
                  <a:pt x="44080" y="54325"/>
                </a:cubicBezTo>
                <a:cubicBezTo>
                  <a:pt x="53642" y="54325"/>
                  <a:pt x="63188" y="53311"/>
                  <a:pt x="72547" y="51293"/>
                </a:cubicBezTo>
                <a:cubicBezTo>
                  <a:pt x="73097" y="51183"/>
                  <a:pt x="73610" y="51036"/>
                  <a:pt x="74160" y="50926"/>
                </a:cubicBezTo>
                <a:lnTo>
                  <a:pt x="74160" y="4187"/>
                </a:lnTo>
                <a:lnTo>
                  <a:pt x="74014" y="4260"/>
                </a:lnTo>
                <a:cubicBezTo>
                  <a:pt x="73794" y="4407"/>
                  <a:pt x="73574" y="4517"/>
                  <a:pt x="73354" y="4627"/>
                </a:cubicBezTo>
                <a:cubicBezTo>
                  <a:pt x="71778" y="5360"/>
                  <a:pt x="69871" y="5434"/>
                  <a:pt x="68185" y="5580"/>
                </a:cubicBezTo>
                <a:cubicBezTo>
                  <a:pt x="66956" y="5667"/>
                  <a:pt x="65727" y="5708"/>
                  <a:pt x="64500" y="5708"/>
                </a:cubicBezTo>
                <a:cubicBezTo>
                  <a:pt x="62617" y="5708"/>
                  <a:pt x="60739" y="5611"/>
                  <a:pt x="58874" y="5434"/>
                </a:cubicBezTo>
                <a:cubicBezTo>
                  <a:pt x="50736" y="4700"/>
                  <a:pt x="42634" y="3344"/>
                  <a:pt x="34716" y="1291"/>
                </a:cubicBezTo>
                <a:cubicBezTo>
                  <a:pt x="32336" y="668"/>
                  <a:pt x="29868" y="1"/>
                  <a:pt x="27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rot="-1106640">
            <a:off x="1355362" y="3829880"/>
            <a:ext cx="1563285" cy="1281365"/>
          </a:xfrm>
          <a:custGeom>
            <a:avLst/>
            <a:gdLst/>
            <a:ahLst/>
            <a:cxnLst/>
            <a:rect l="l" t="t" r="r" b="b"/>
            <a:pathLst>
              <a:path w="62527" h="51251" extrusionOk="0">
                <a:moveTo>
                  <a:pt x="35889" y="3192"/>
                </a:moveTo>
                <a:cubicBezTo>
                  <a:pt x="34936" y="4989"/>
                  <a:pt x="34020" y="6785"/>
                  <a:pt x="33030" y="8581"/>
                </a:cubicBezTo>
                <a:cubicBezTo>
                  <a:pt x="31930" y="10634"/>
                  <a:pt x="30830" y="12650"/>
                  <a:pt x="29731" y="14666"/>
                </a:cubicBezTo>
                <a:cubicBezTo>
                  <a:pt x="28594" y="16682"/>
                  <a:pt x="27458" y="18662"/>
                  <a:pt x="26285" y="20678"/>
                </a:cubicBezTo>
                <a:cubicBezTo>
                  <a:pt x="25112" y="22658"/>
                  <a:pt x="23939" y="24637"/>
                  <a:pt x="22766" y="26580"/>
                </a:cubicBezTo>
                <a:cubicBezTo>
                  <a:pt x="22252" y="27460"/>
                  <a:pt x="21702" y="28303"/>
                  <a:pt x="21189" y="29146"/>
                </a:cubicBezTo>
                <a:cubicBezTo>
                  <a:pt x="21629" y="28046"/>
                  <a:pt x="22032" y="26983"/>
                  <a:pt x="22472" y="25884"/>
                </a:cubicBezTo>
                <a:cubicBezTo>
                  <a:pt x="23279" y="23794"/>
                  <a:pt x="24159" y="21741"/>
                  <a:pt x="25075" y="19688"/>
                </a:cubicBezTo>
                <a:cubicBezTo>
                  <a:pt x="25991" y="17636"/>
                  <a:pt x="26981" y="15693"/>
                  <a:pt x="28081" y="13750"/>
                </a:cubicBezTo>
                <a:cubicBezTo>
                  <a:pt x="29144" y="11807"/>
                  <a:pt x="30317" y="9974"/>
                  <a:pt x="31600" y="8178"/>
                </a:cubicBezTo>
                <a:cubicBezTo>
                  <a:pt x="32920" y="6418"/>
                  <a:pt x="34349" y="4732"/>
                  <a:pt x="35889" y="3192"/>
                </a:cubicBezTo>
                <a:close/>
                <a:moveTo>
                  <a:pt x="60780" y="7078"/>
                </a:moveTo>
                <a:lnTo>
                  <a:pt x="60780" y="7078"/>
                </a:lnTo>
                <a:cubicBezTo>
                  <a:pt x="56161" y="10011"/>
                  <a:pt x="51469" y="12907"/>
                  <a:pt x="46777" y="15766"/>
                </a:cubicBezTo>
                <a:lnTo>
                  <a:pt x="46740" y="15766"/>
                </a:lnTo>
                <a:cubicBezTo>
                  <a:pt x="41534" y="18919"/>
                  <a:pt x="36256" y="21998"/>
                  <a:pt x="30940" y="25041"/>
                </a:cubicBezTo>
                <a:cubicBezTo>
                  <a:pt x="28521" y="26434"/>
                  <a:pt x="26065" y="27790"/>
                  <a:pt x="23572" y="29183"/>
                </a:cubicBezTo>
                <a:lnTo>
                  <a:pt x="23755" y="28963"/>
                </a:lnTo>
                <a:cubicBezTo>
                  <a:pt x="26578" y="26800"/>
                  <a:pt x="29437" y="24711"/>
                  <a:pt x="32370" y="22731"/>
                </a:cubicBezTo>
                <a:cubicBezTo>
                  <a:pt x="36806" y="19688"/>
                  <a:pt x="41388" y="16902"/>
                  <a:pt x="46080" y="14300"/>
                </a:cubicBezTo>
                <a:cubicBezTo>
                  <a:pt x="50772" y="11697"/>
                  <a:pt x="55575" y="9314"/>
                  <a:pt x="60523" y="7188"/>
                </a:cubicBezTo>
                <a:lnTo>
                  <a:pt x="60780" y="7078"/>
                </a:lnTo>
                <a:close/>
                <a:moveTo>
                  <a:pt x="46557" y="1543"/>
                </a:moveTo>
                <a:cubicBezTo>
                  <a:pt x="43917" y="5135"/>
                  <a:pt x="41205" y="8691"/>
                  <a:pt x="38382" y="12137"/>
                </a:cubicBezTo>
                <a:cubicBezTo>
                  <a:pt x="35193" y="16023"/>
                  <a:pt x="31893" y="19835"/>
                  <a:pt x="28521" y="23574"/>
                </a:cubicBezTo>
                <a:cubicBezTo>
                  <a:pt x="26835" y="25407"/>
                  <a:pt x="25112" y="27203"/>
                  <a:pt x="23389" y="29000"/>
                </a:cubicBezTo>
                <a:lnTo>
                  <a:pt x="22656" y="29586"/>
                </a:lnTo>
                <a:cubicBezTo>
                  <a:pt x="25552" y="25627"/>
                  <a:pt x="28558" y="21778"/>
                  <a:pt x="31673" y="18002"/>
                </a:cubicBezTo>
                <a:cubicBezTo>
                  <a:pt x="34936" y="14080"/>
                  <a:pt x="38345" y="10231"/>
                  <a:pt x="41864" y="6455"/>
                </a:cubicBezTo>
                <a:cubicBezTo>
                  <a:pt x="43404" y="4805"/>
                  <a:pt x="44980" y="3156"/>
                  <a:pt x="46557" y="1543"/>
                </a:cubicBezTo>
                <a:close/>
                <a:moveTo>
                  <a:pt x="20199" y="31016"/>
                </a:moveTo>
                <a:lnTo>
                  <a:pt x="20089" y="31272"/>
                </a:lnTo>
                <a:lnTo>
                  <a:pt x="19906" y="31786"/>
                </a:lnTo>
                <a:lnTo>
                  <a:pt x="19503" y="32115"/>
                </a:lnTo>
                <a:cubicBezTo>
                  <a:pt x="19723" y="31749"/>
                  <a:pt x="19943" y="31382"/>
                  <a:pt x="20199" y="31016"/>
                </a:cubicBezTo>
                <a:close/>
                <a:moveTo>
                  <a:pt x="19833" y="32152"/>
                </a:moveTo>
                <a:cubicBezTo>
                  <a:pt x="19833" y="32189"/>
                  <a:pt x="19833" y="32189"/>
                  <a:pt x="19870" y="32189"/>
                </a:cubicBezTo>
                <a:cubicBezTo>
                  <a:pt x="19723" y="32262"/>
                  <a:pt x="19613" y="32335"/>
                  <a:pt x="19503" y="32445"/>
                </a:cubicBezTo>
                <a:lnTo>
                  <a:pt x="19466" y="32409"/>
                </a:lnTo>
                <a:lnTo>
                  <a:pt x="19503" y="32409"/>
                </a:lnTo>
                <a:lnTo>
                  <a:pt x="19833" y="32152"/>
                </a:lnTo>
                <a:close/>
                <a:moveTo>
                  <a:pt x="44870" y="27020"/>
                </a:moveTo>
                <a:lnTo>
                  <a:pt x="44870" y="27020"/>
                </a:lnTo>
                <a:cubicBezTo>
                  <a:pt x="43441" y="27460"/>
                  <a:pt x="42011" y="27827"/>
                  <a:pt x="40581" y="28193"/>
                </a:cubicBezTo>
                <a:cubicBezTo>
                  <a:pt x="38748" y="28706"/>
                  <a:pt x="36916" y="29146"/>
                  <a:pt x="35046" y="29586"/>
                </a:cubicBezTo>
                <a:cubicBezTo>
                  <a:pt x="33176" y="30026"/>
                  <a:pt x="31344" y="30429"/>
                  <a:pt x="29474" y="30832"/>
                </a:cubicBezTo>
                <a:cubicBezTo>
                  <a:pt x="27604" y="31236"/>
                  <a:pt x="25735" y="31602"/>
                  <a:pt x="23865" y="31932"/>
                </a:cubicBezTo>
                <a:cubicBezTo>
                  <a:pt x="22216" y="32189"/>
                  <a:pt x="20566" y="32555"/>
                  <a:pt x="18953" y="33032"/>
                </a:cubicBezTo>
                <a:lnTo>
                  <a:pt x="18953" y="32995"/>
                </a:lnTo>
                <a:cubicBezTo>
                  <a:pt x="19540" y="32555"/>
                  <a:pt x="20163" y="32189"/>
                  <a:pt x="20859" y="31896"/>
                </a:cubicBezTo>
                <a:cubicBezTo>
                  <a:pt x="21666" y="31529"/>
                  <a:pt x="22509" y="31236"/>
                  <a:pt x="23352" y="30942"/>
                </a:cubicBezTo>
                <a:cubicBezTo>
                  <a:pt x="25112" y="30393"/>
                  <a:pt x="26871" y="29916"/>
                  <a:pt x="28667" y="29549"/>
                </a:cubicBezTo>
                <a:cubicBezTo>
                  <a:pt x="30500" y="29183"/>
                  <a:pt x="32297" y="28853"/>
                  <a:pt x="34130" y="28523"/>
                </a:cubicBezTo>
                <a:cubicBezTo>
                  <a:pt x="35962" y="28193"/>
                  <a:pt x="37869" y="27863"/>
                  <a:pt x="39738" y="27607"/>
                </a:cubicBezTo>
                <a:cubicBezTo>
                  <a:pt x="41461" y="27350"/>
                  <a:pt x="43147" y="27167"/>
                  <a:pt x="44870" y="27020"/>
                </a:cubicBezTo>
                <a:close/>
                <a:moveTo>
                  <a:pt x="24818" y="13933"/>
                </a:moveTo>
                <a:lnTo>
                  <a:pt x="24818" y="13933"/>
                </a:lnTo>
                <a:cubicBezTo>
                  <a:pt x="24122" y="16536"/>
                  <a:pt x="23279" y="19139"/>
                  <a:pt x="22289" y="21631"/>
                </a:cubicBezTo>
                <a:cubicBezTo>
                  <a:pt x="20933" y="25004"/>
                  <a:pt x="19356" y="28230"/>
                  <a:pt x="17560" y="31346"/>
                </a:cubicBezTo>
                <a:cubicBezTo>
                  <a:pt x="16680" y="32885"/>
                  <a:pt x="15764" y="34352"/>
                  <a:pt x="14774" y="35818"/>
                </a:cubicBezTo>
                <a:cubicBezTo>
                  <a:pt x="15764" y="32629"/>
                  <a:pt x="17010" y="29549"/>
                  <a:pt x="18477" y="26543"/>
                </a:cubicBezTo>
                <a:cubicBezTo>
                  <a:pt x="20016" y="23318"/>
                  <a:pt x="21702" y="20128"/>
                  <a:pt x="23352" y="16939"/>
                </a:cubicBezTo>
                <a:cubicBezTo>
                  <a:pt x="23792" y="16023"/>
                  <a:pt x="24232" y="15143"/>
                  <a:pt x="24672" y="14226"/>
                </a:cubicBezTo>
                <a:lnTo>
                  <a:pt x="24818" y="13933"/>
                </a:lnTo>
                <a:close/>
                <a:moveTo>
                  <a:pt x="45823" y="30576"/>
                </a:moveTo>
                <a:lnTo>
                  <a:pt x="45823" y="30576"/>
                </a:lnTo>
                <a:cubicBezTo>
                  <a:pt x="44174" y="30942"/>
                  <a:pt x="42561" y="31272"/>
                  <a:pt x="40911" y="31602"/>
                </a:cubicBezTo>
                <a:cubicBezTo>
                  <a:pt x="38712" y="32042"/>
                  <a:pt x="36549" y="32445"/>
                  <a:pt x="34349" y="32849"/>
                </a:cubicBezTo>
                <a:cubicBezTo>
                  <a:pt x="32187" y="33215"/>
                  <a:pt x="29987" y="33582"/>
                  <a:pt x="27824" y="33912"/>
                </a:cubicBezTo>
                <a:cubicBezTo>
                  <a:pt x="25625" y="34242"/>
                  <a:pt x="23462" y="34535"/>
                  <a:pt x="21299" y="34828"/>
                </a:cubicBezTo>
                <a:cubicBezTo>
                  <a:pt x="19466" y="35048"/>
                  <a:pt x="17670" y="35415"/>
                  <a:pt x="15910" y="35891"/>
                </a:cubicBezTo>
                <a:cubicBezTo>
                  <a:pt x="17084" y="35268"/>
                  <a:pt x="18330" y="34755"/>
                  <a:pt x="19613" y="34352"/>
                </a:cubicBezTo>
                <a:cubicBezTo>
                  <a:pt x="21556" y="33802"/>
                  <a:pt x="23535" y="33362"/>
                  <a:pt x="25552" y="33032"/>
                </a:cubicBezTo>
                <a:cubicBezTo>
                  <a:pt x="27861" y="32629"/>
                  <a:pt x="30170" y="32262"/>
                  <a:pt x="32517" y="31932"/>
                </a:cubicBezTo>
                <a:cubicBezTo>
                  <a:pt x="34863" y="31602"/>
                  <a:pt x="37209" y="31346"/>
                  <a:pt x="39555" y="31089"/>
                </a:cubicBezTo>
                <a:cubicBezTo>
                  <a:pt x="41644" y="30906"/>
                  <a:pt x="43734" y="30722"/>
                  <a:pt x="45823" y="30576"/>
                </a:cubicBezTo>
                <a:close/>
                <a:moveTo>
                  <a:pt x="19063" y="17709"/>
                </a:moveTo>
                <a:lnTo>
                  <a:pt x="19063" y="17709"/>
                </a:lnTo>
                <a:cubicBezTo>
                  <a:pt x="18806" y="18955"/>
                  <a:pt x="18550" y="20238"/>
                  <a:pt x="18257" y="21485"/>
                </a:cubicBezTo>
                <a:cubicBezTo>
                  <a:pt x="17890" y="23024"/>
                  <a:pt x="17523" y="24564"/>
                  <a:pt x="17084" y="26104"/>
                </a:cubicBezTo>
                <a:cubicBezTo>
                  <a:pt x="16607" y="27643"/>
                  <a:pt x="16167" y="29146"/>
                  <a:pt x="15581" y="30649"/>
                </a:cubicBezTo>
                <a:cubicBezTo>
                  <a:pt x="14994" y="32115"/>
                  <a:pt x="14371" y="33545"/>
                  <a:pt x="13674" y="34975"/>
                </a:cubicBezTo>
                <a:cubicBezTo>
                  <a:pt x="13308" y="35671"/>
                  <a:pt x="12941" y="36331"/>
                  <a:pt x="12538" y="37028"/>
                </a:cubicBezTo>
                <a:cubicBezTo>
                  <a:pt x="12208" y="37614"/>
                  <a:pt x="11878" y="38164"/>
                  <a:pt x="11511" y="38714"/>
                </a:cubicBezTo>
                <a:cubicBezTo>
                  <a:pt x="11915" y="37541"/>
                  <a:pt x="12318" y="36404"/>
                  <a:pt x="12685" y="35231"/>
                </a:cubicBezTo>
                <a:cubicBezTo>
                  <a:pt x="13234" y="33728"/>
                  <a:pt x="13748" y="32189"/>
                  <a:pt x="14261" y="30649"/>
                </a:cubicBezTo>
                <a:lnTo>
                  <a:pt x="15837" y="26030"/>
                </a:lnTo>
                <a:cubicBezTo>
                  <a:pt x="16350" y="24527"/>
                  <a:pt x="16827" y="23061"/>
                  <a:pt x="17377" y="21595"/>
                </a:cubicBezTo>
                <a:cubicBezTo>
                  <a:pt x="17853" y="20275"/>
                  <a:pt x="18403" y="18955"/>
                  <a:pt x="19063" y="17709"/>
                </a:cubicBezTo>
                <a:close/>
                <a:moveTo>
                  <a:pt x="42087" y="34599"/>
                </a:moveTo>
                <a:cubicBezTo>
                  <a:pt x="42452" y="34599"/>
                  <a:pt x="42818" y="34602"/>
                  <a:pt x="43184" y="34608"/>
                </a:cubicBezTo>
                <a:cubicBezTo>
                  <a:pt x="39262" y="35415"/>
                  <a:pt x="35339" y="36111"/>
                  <a:pt x="31417" y="36771"/>
                </a:cubicBezTo>
                <a:cubicBezTo>
                  <a:pt x="27055" y="37468"/>
                  <a:pt x="22729" y="38054"/>
                  <a:pt x="18367" y="38604"/>
                </a:cubicBezTo>
                <a:cubicBezTo>
                  <a:pt x="16240" y="38861"/>
                  <a:pt x="14151" y="39081"/>
                  <a:pt x="12025" y="39300"/>
                </a:cubicBezTo>
                <a:cubicBezTo>
                  <a:pt x="13491" y="38567"/>
                  <a:pt x="15031" y="38091"/>
                  <a:pt x="16644" y="37797"/>
                </a:cubicBezTo>
                <a:cubicBezTo>
                  <a:pt x="18733" y="37358"/>
                  <a:pt x="20859" y="37101"/>
                  <a:pt x="22985" y="36734"/>
                </a:cubicBezTo>
                <a:cubicBezTo>
                  <a:pt x="25258" y="36368"/>
                  <a:pt x="27494" y="36001"/>
                  <a:pt x="29767" y="35671"/>
                </a:cubicBezTo>
                <a:cubicBezTo>
                  <a:pt x="32040" y="35305"/>
                  <a:pt x="34349" y="35011"/>
                  <a:pt x="36659" y="34828"/>
                </a:cubicBezTo>
                <a:cubicBezTo>
                  <a:pt x="38461" y="34675"/>
                  <a:pt x="40264" y="34599"/>
                  <a:pt x="42087" y="34599"/>
                </a:cubicBezTo>
                <a:close/>
                <a:moveTo>
                  <a:pt x="13161" y="22951"/>
                </a:moveTo>
                <a:lnTo>
                  <a:pt x="13161" y="22951"/>
                </a:lnTo>
                <a:cubicBezTo>
                  <a:pt x="12904" y="25407"/>
                  <a:pt x="12428" y="27827"/>
                  <a:pt x="11805" y="30209"/>
                </a:cubicBezTo>
                <a:cubicBezTo>
                  <a:pt x="11072" y="32959"/>
                  <a:pt x="10192" y="35708"/>
                  <a:pt x="9275" y="38421"/>
                </a:cubicBezTo>
                <a:cubicBezTo>
                  <a:pt x="8835" y="39850"/>
                  <a:pt x="8286" y="41243"/>
                  <a:pt x="7626" y="42563"/>
                </a:cubicBezTo>
                <a:cubicBezTo>
                  <a:pt x="8286" y="39997"/>
                  <a:pt x="8945" y="37468"/>
                  <a:pt x="9679" y="34902"/>
                </a:cubicBezTo>
                <a:cubicBezTo>
                  <a:pt x="10448" y="32079"/>
                  <a:pt x="11255" y="29293"/>
                  <a:pt x="12061" y="26507"/>
                </a:cubicBezTo>
                <a:cubicBezTo>
                  <a:pt x="12428" y="25297"/>
                  <a:pt x="12795" y="24124"/>
                  <a:pt x="13161" y="22951"/>
                </a:cubicBezTo>
                <a:close/>
                <a:moveTo>
                  <a:pt x="37795" y="37174"/>
                </a:moveTo>
                <a:cubicBezTo>
                  <a:pt x="34130" y="37981"/>
                  <a:pt x="30464" y="38714"/>
                  <a:pt x="26798" y="39447"/>
                </a:cubicBezTo>
                <a:cubicBezTo>
                  <a:pt x="22692" y="40254"/>
                  <a:pt x="18623" y="40987"/>
                  <a:pt x="14517" y="41683"/>
                </a:cubicBezTo>
                <a:cubicBezTo>
                  <a:pt x="12465" y="42013"/>
                  <a:pt x="10375" y="42343"/>
                  <a:pt x="8359" y="42673"/>
                </a:cubicBezTo>
                <a:cubicBezTo>
                  <a:pt x="10045" y="41903"/>
                  <a:pt x="11805" y="41280"/>
                  <a:pt x="13601" y="40877"/>
                </a:cubicBezTo>
                <a:lnTo>
                  <a:pt x="13564" y="40877"/>
                </a:lnTo>
                <a:cubicBezTo>
                  <a:pt x="15544" y="40400"/>
                  <a:pt x="17523" y="39997"/>
                  <a:pt x="19540" y="39594"/>
                </a:cubicBezTo>
                <a:cubicBezTo>
                  <a:pt x="21592" y="39154"/>
                  <a:pt x="23645" y="38751"/>
                  <a:pt x="25735" y="38384"/>
                </a:cubicBezTo>
                <a:cubicBezTo>
                  <a:pt x="27824" y="38017"/>
                  <a:pt x="29877" y="37724"/>
                  <a:pt x="31967" y="37504"/>
                </a:cubicBezTo>
                <a:cubicBezTo>
                  <a:pt x="33910" y="37284"/>
                  <a:pt x="35852" y="37174"/>
                  <a:pt x="37795" y="37174"/>
                </a:cubicBezTo>
                <a:close/>
                <a:moveTo>
                  <a:pt x="7516" y="43003"/>
                </a:moveTo>
                <a:lnTo>
                  <a:pt x="7479" y="43076"/>
                </a:lnTo>
                <a:lnTo>
                  <a:pt x="7479" y="43003"/>
                </a:lnTo>
                <a:close/>
                <a:moveTo>
                  <a:pt x="47747" y="1"/>
                </a:moveTo>
                <a:cubicBezTo>
                  <a:pt x="47716" y="1"/>
                  <a:pt x="47684" y="12"/>
                  <a:pt x="47656" y="40"/>
                </a:cubicBezTo>
                <a:cubicBezTo>
                  <a:pt x="43991" y="3706"/>
                  <a:pt x="40435" y="7445"/>
                  <a:pt x="37026" y="11330"/>
                </a:cubicBezTo>
                <a:cubicBezTo>
                  <a:pt x="33616" y="15180"/>
                  <a:pt x="30317" y="19139"/>
                  <a:pt x="27164" y="23208"/>
                </a:cubicBezTo>
                <a:cubicBezTo>
                  <a:pt x="25368" y="25480"/>
                  <a:pt x="23645" y="27790"/>
                  <a:pt x="21959" y="30099"/>
                </a:cubicBezTo>
                <a:cubicBezTo>
                  <a:pt x="21922" y="30136"/>
                  <a:pt x="21922" y="30136"/>
                  <a:pt x="21922" y="30173"/>
                </a:cubicBezTo>
                <a:lnTo>
                  <a:pt x="21006" y="30906"/>
                </a:lnTo>
                <a:lnTo>
                  <a:pt x="20346" y="31419"/>
                </a:lnTo>
                <a:lnTo>
                  <a:pt x="20969" y="29843"/>
                </a:lnTo>
                <a:cubicBezTo>
                  <a:pt x="21482" y="29036"/>
                  <a:pt x="21959" y="28230"/>
                  <a:pt x="22472" y="27423"/>
                </a:cubicBezTo>
                <a:cubicBezTo>
                  <a:pt x="23682" y="25444"/>
                  <a:pt x="24892" y="23464"/>
                  <a:pt x="26065" y="21485"/>
                </a:cubicBezTo>
                <a:cubicBezTo>
                  <a:pt x="27201" y="19505"/>
                  <a:pt x="28374" y="17489"/>
                  <a:pt x="29511" y="15473"/>
                </a:cubicBezTo>
                <a:cubicBezTo>
                  <a:pt x="30647" y="13493"/>
                  <a:pt x="31747" y="11477"/>
                  <a:pt x="32847" y="9461"/>
                </a:cubicBezTo>
                <a:cubicBezTo>
                  <a:pt x="33946" y="7445"/>
                  <a:pt x="35009" y="5392"/>
                  <a:pt x="36109" y="3339"/>
                </a:cubicBezTo>
                <a:lnTo>
                  <a:pt x="36512" y="2569"/>
                </a:lnTo>
                <a:cubicBezTo>
                  <a:pt x="36567" y="2487"/>
                  <a:pt x="36478" y="2384"/>
                  <a:pt x="36383" y="2384"/>
                </a:cubicBezTo>
                <a:cubicBezTo>
                  <a:pt x="36352" y="2384"/>
                  <a:pt x="36320" y="2395"/>
                  <a:pt x="36292" y="2423"/>
                </a:cubicBezTo>
                <a:cubicBezTo>
                  <a:pt x="34716" y="3962"/>
                  <a:pt x="33250" y="5612"/>
                  <a:pt x="31893" y="7371"/>
                </a:cubicBezTo>
                <a:cubicBezTo>
                  <a:pt x="30574" y="9131"/>
                  <a:pt x="29327" y="10964"/>
                  <a:pt x="28228" y="12870"/>
                </a:cubicBezTo>
                <a:cubicBezTo>
                  <a:pt x="27128" y="14813"/>
                  <a:pt x="26101" y="16792"/>
                  <a:pt x="25185" y="18809"/>
                </a:cubicBezTo>
                <a:cubicBezTo>
                  <a:pt x="24232" y="20825"/>
                  <a:pt x="23352" y="22878"/>
                  <a:pt x="22509" y="24967"/>
                </a:cubicBezTo>
                <a:cubicBezTo>
                  <a:pt x="21776" y="26763"/>
                  <a:pt x="21116" y="28596"/>
                  <a:pt x="20419" y="30393"/>
                </a:cubicBezTo>
                <a:lnTo>
                  <a:pt x="19246" y="32299"/>
                </a:lnTo>
                <a:lnTo>
                  <a:pt x="17963" y="33362"/>
                </a:lnTo>
                <a:lnTo>
                  <a:pt x="17890" y="33399"/>
                </a:lnTo>
                <a:cubicBezTo>
                  <a:pt x="17853" y="33399"/>
                  <a:pt x="17853" y="33435"/>
                  <a:pt x="17853" y="33472"/>
                </a:cubicBezTo>
                <a:cubicBezTo>
                  <a:pt x="16864" y="34315"/>
                  <a:pt x="15874" y="35158"/>
                  <a:pt x="14921" y="36038"/>
                </a:cubicBezTo>
                <a:cubicBezTo>
                  <a:pt x="16827" y="33215"/>
                  <a:pt x="18550" y="30319"/>
                  <a:pt x="20053" y="27277"/>
                </a:cubicBezTo>
                <a:cubicBezTo>
                  <a:pt x="21666" y="24051"/>
                  <a:pt x="23022" y="20715"/>
                  <a:pt x="24122" y="17306"/>
                </a:cubicBezTo>
                <a:cubicBezTo>
                  <a:pt x="24672" y="15546"/>
                  <a:pt x="25185" y="13750"/>
                  <a:pt x="25625" y="11917"/>
                </a:cubicBezTo>
                <a:cubicBezTo>
                  <a:pt x="25662" y="11770"/>
                  <a:pt x="25698" y="11587"/>
                  <a:pt x="25735" y="11404"/>
                </a:cubicBezTo>
                <a:cubicBezTo>
                  <a:pt x="25757" y="11294"/>
                  <a:pt x="25674" y="11224"/>
                  <a:pt x="25589" y="11224"/>
                </a:cubicBezTo>
                <a:cubicBezTo>
                  <a:pt x="25531" y="11224"/>
                  <a:pt x="25471" y="11256"/>
                  <a:pt x="25442" y="11330"/>
                </a:cubicBezTo>
                <a:cubicBezTo>
                  <a:pt x="25405" y="11514"/>
                  <a:pt x="25368" y="11697"/>
                  <a:pt x="25332" y="11880"/>
                </a:cubicBezTo>
                <a:cubicBezTo>
                  <a:pt x="25112" y="12577"/>
                  <a:pt x="24855" y="13273"/>
                  <a:pt x="24525" y="13933"/>
                </a:cubicBezTo>
                <a:cubicBezTo>
                  <a:pt x="24159" y="14740"/>
                  <a:pt x="23755" y="15546"/>
                  <a:pt x="23352" y="16316"/>
                </a:cubicBezTo>
                <a:cubicBezTo>
                  <a:pt x="22546" y="17929"/>
                  <a:pt x="21739" y="19542"/>
                  <a:pt x="20896" y="21118"/>
                </a:cubicBezTo>
                <a:cubicBezTo>
                  <a:pt x="19283" y="24307"/>
                  <a:pt x="17670" y="27497"/>
                  <a:pt x="16277" y="30796"/>
                </a:cubicBezTo>
                <a:cubicBezTo>
                  <a:pt x="15507" y="32665"/>
                  <a:pt x="14847" y="34535"/>
                  <a:pt x="14297" y="36478"/>
                </a:cubicBezTo>
                <a:cubicBezTo>
                  <a:pt x="14297" y="36514"/>
                  <a:pt x="14297" y="36551"/>
                  <a:pt x="14297" y="36588"/>
                </a:cubicBezTo>
                <a:cubicBezTo>
                  <a:pt x="13271" y="37504"/>
                  <a:pt x="12281" y="38421"/>
                  <a:pt x="11292" y="39337"/>
                </a:cubicBezTo>
                <a:lnTo>
                  <a:pt x="11255" y="39337"/>
                </a:lnTo>
                <a:lnTo>
                  <a:pt x="11328" y="39190"/>
                </a:lnTo>
                <a:cubicBezTo>
                  <a:pt x="12171" y="38054"/>
                  <a:pt x="12941" y="36881"/>
                  <a:pt x="13601" y="35635"/>
                </a:cubicBezTo>
                <a:cubicBezTo>
                  <a:pt x="14334" y="34242"/>
                  <a:pt x="15031" y="32812"/>
                  <a:pt x="15581" y="31309"/>
                </a:cubicBezTo>
                <a:cubicBezTo>
                  <a:pt x="16167" y="29843"/>
                  <a:pt x="16680" y="28340"/>
                  <a:pt x="17157" y="26800"/>
                </a:cubicBezTo>
                <a:cubicBezTo>
                  <a:pt x="17633" y="25297"/>
                  <a:pt x="18037" y="23721"/>
                  <a:pt x="18403" y="22145"/>
                </a:cubicBezTo>
                <a:cubicBezTo>
                  <a:pt x="18770" y="20568"/>
                  <a:pt x="19100" y="19029"/>
                  <a:pt x="19393" y="17452"/>
                </a:cubicBezTo>
                <a:lnTo>
                  <a:pt x="19503" y="16866"/>
                </a:lnTo>
                <a:cubicBezTo>
                  <a:pt x="19527" y="16768"/>
                  <a:pt x="19438" y="16687"/>
                  <a:pt x="19354" y="16687"/>
                </a:cubicBezTo>
                <a:cubicBezTo>
                  <a:pt x="19312" y="16687"/>
                  <a:pt x="19271" y="16707"/>
                  <a:pt x="19246" y="16756"/>
                </a:cubicBezTo>
                <a:cubicBezTo>
                  <a:pt x="18550" y="18112"/>
                  <a:pt x="17890" y="19505"/>
                  <a:pt x="17377" y="20935"/>
                </a:cubicBezTo>
                <a:cubicBezTo>
                  <a:pt x="16827" y="22401"/>
                  <a:pt x="16314" y="23831"/>
                  <a:pt x="15837" y="25297"/>
                </a:cubicBezTo>
                <a:cubicBezTo>
                  <a:pt x="15287" y="26837"/>
                  <a:pt x="14774" y="28413"/>
                  <a:pt x="14224" y="29916"/>
                </a:cubicBezTo>
                <a:lnTo>
                  <a:pt x="12648" y="34572"/>
                </a:lnTo>
                <a:lnTo>
                  <a:pt x="11035" y="39227"/>
                </a:lnTo>
                <a:lnTo>
                  <a:pt x="10962" y="39447"/>
                </a:lnTo>
                <a:cubicBezTo>
                  <a:pt x="10925" y="39447"/>
                  <a:pt x="10925" y="39484"/>
                  <a:pt x="10925" y="39557"/>
                </a:cubicBezTo>
                <a:cubicBezTo>
                  <a:pt x="10925" y="39630"/>
                  <a:pt x="10888" y="39704"/>
                  <a:pt x="10852" y="39814"/>
                </a:cubicBezTo>
                <a:cubicBezTo>
                  <a:pt x="10192" y="40400"/>
                  <a:pt x="9569" y="41023"/>
                  <a:pt x="8909" y="41647"/>
                </a:cubicBezTo>
                <a:cubicBezTo>
                  <a:pt x="8542" y="42013"/>
                  <a:pt x="8176" y="42380"/>
                  <a:pt x="7846" y="42746"/>
                </a:cubicBezTo>
                <a:cubicBezTo>
                  <a:pt x="9092" y="40254"/>
                  <a:pt x="9862" y="37578"/>
                  <a:pt x="10705" y="34938"/>
                </a:cubicBezTo>
                <a:cubicBezTo>
                  <a:pt x="11621" y="32189"/>
                  <a:pt x="12355" y="29366"/>
                  <a:pt x="12941" y="26543"/>
                </a:cubicBezTo>
                <a:cubicBezTo>
                  <a:pt x="13271" y="24931"/>
                  <a:pt x="13454" y="23318"/>
                  <a:pt x="13564" y="21705"/>
                </a:cubicBezTo>
                <a:cubicBezTo>
                  <a:pt x="13564" y="21622"/>
                  <a:pt x="13495" y="21575"/>
                  <a:pt x="13421" y="21575"/>
                </a:cubicBezTo>
                <a:cubicBezTo>
                  <a:pt x="13364" y="21575"/>
                  <a:pt x="13303" y="21604"/>
                  <a:pt x="13271" y="21668"/>
                </a:cubicBezTo>
                <a:cubicBezTo>
                  <a:pt x="12428" y="24454"/>
                  <a:pt x="11585" y="27277"/>
                  <a:pt x="10778" y="30063"/>
                </a:cubicBezTo>
                <a:cubicBezTo>
                  <a:pt x="9972" y="32885"/>
                  <a:pt x="9165" y="35708"/>
                  <a:pt x="8396" y="38531"/>
                </a:cubicBezTo>
                <a:cubicBezTo>
                  <a:pt x="7956" y="40107"/>
                  <a:pt x="7552" y="41683"/>
                  <a:pt x="7149" y="43296"/>
                </a:cubicBezTo>
                <a:cubicBezTo>
                  <a:pt x="7113" y="43333"/>
                  <a:pt x="7113" y="43369"/>
                  <a:pt x="7149" y="43406"/>
                </a:cubicBezTo>
                <a:cubicBezTo>
                  <a:pt x="4656" y="45899"/>
                  <a:pt x="2310" y="48465"/>
                  <a:pt x="1" y="51068"/>
                </a:cubicBezTo>
                <a:lnTo>
                  <a:pt x="1" y="51251"/>
                </a:lnTo>
                <a:cubicBezTo>
                  <a:pt x="2384" y="48575"/>
                  <a:pt x="4803" y="45972"/>
                  <a:pt x="7332" y="43443"/>
                </a:cubicBezTo>
                <a:lnTo>
                  <a:pt x="7332" y="43406"/>
                </a:lnTo>
                <a:cubicBezTo>
                  <a:pt x="7406" y="43333"/>
                  <a:pt x="7479" y="43296"/>
                  <a:pt x="7552" y="43223"/>
                </a:cubicBezTo>
                <a:lnTo>
                  <a:pt x="7736" y="43003"/>
                </a:lnTo>
                <a:cubicBezTo>
                  <a:pt x="11805" y="42416"/>
                  <a:pt x="15837" y="41720"/>
                  <a:pt x="19870" y="40987"/>
                </a:cubicBezTo>
                <a:cubicBezTo>
                  <a:pt x="23939" y="40290"/>
                  <a:pt x="28081" y="39484"/>
                  <a:pt x="32150" y="38641"/>
                </a:cubicBezTo>
                <a:cubicBezTo>
                  <a:pt x="34423" y="38164"/>
                  <a:pt x="36732" y="37651"/>
                  <a:pt x="39005" y="37174"/>
                </a:cubicBezTo>
                <a:cubicBezTo>
                  <a:pt x="39152" y="37101"/>
                  <a:pt x="39115" y="36918"/>
                  <a:pt x="38968" y="36881"/>
                </a:cubicBezTo>
                <a:cubicBezTo>
                  <a:pt x="36879" y="36881"/>
                  <a:pt x="34753" y="36954"/>
                  <a:pt x="32663" y="37138"/>
                </a:cubicBezTo>
                <a:cubicBezTo>
                  <a:pt x="30574" y="37358"/>
                  <a:pt x="28484" y="37614"/>
                  <a:pt x="26395" y="37981"/>
                </a:cubicBezTo>
                <a:cubicBezTo>
                  <a:pt x="24342" y="38347"/>
                  <a:pt x="22252" y="38751"/>
                  <a:pt x="20163" y="39154"/>
                </a:cubicBezTo>
                <a:cubicBezTo>
                  <a:pt x="18110" y="39594"/>
                  <a:pt x="16130" y="39997"/>
                  <a:pt x="14114" y="40474"/>
                </a:cubicBezTo>
                <a:cubicBezTo>
                  <a:pt x="12208" y="40877"/>
                  <a:pt x="10338" y="41500"/>
                  <a:pt x="8542" y="42306"/>
                </a:cubicBezTo>
                <a:cubicBezTo>
                  <a:pt x="8469" y="42343"/>
                  <a:pt x="8359" y="42416"/>
                  <a:pt x="8286" y="42453"/>
                </a:cubicBezTo>
                <a:cubicBezTo>
                  <a:pt x="9129" y="41610"/>
                  <a:pt x="10008" y="40767"/>
                  <a:pt x="10888" y="39924"/>
                </a:cubicBezTo>
                <a:cubicBezTo>
                  <a:pt x="10908" y="39933"/>
                  <a:pt x="10928" y="39938"/>
                  <a:pt x="10947" y="39938"/>
                </a:cubicBezTo>
                <a:cubicBezTo>
                  <a:pt x="10998" y="39938"/>
                  <a:pt x="11045" y="39904"/>
                  <a:pt x="11072" y="39850"/>
                </a:cubicBezTo>
                <a:cubicBezTo>
                  <a:pt x="11072" y="39814"/>
                  <a:pt x="11072" y="39777"/>
                  <a:pt x="11108" y="39740"/>
                </a:cubicBezTo>
                <a:lnTo>
                  <a:pt x="11365" y="39594"/>
                </a:lnTo>
                <a:cubicBezTo>
                  <a:pt x="13418" y="39374"/>
                  <a:pt x="15471" y="39154"/>
                  <a:pt x="17560" y="38897"/>
                </a:cubicBezTo>
                <a:cubicBezTo>
                  <a:pt x="19723" y="38641"/>
                  <a:pt x="21886" y="38384"/>
                  <a:pt x="24049" y="38091"/>
                </a:cubicBezTo>
                <a:cubicBezTo>
                  <a:pt x="26175" y="37797"/>
                  <a:pt x="28374" y="37468"/>
                  <a:pt x="30574" y="37138"/>
                </a:cubicBezTo>
                <a:cubicBezTo>
                  <a:pt x="32737" y="36771"/>
                  <a:pt x="34863" y="36404"/>
                  <a:pt x="37026" y="36038"/>
                </a:cubicBezTo>
                <a:cubicBezTo>
                  <a:pt x="39188" y="35635"/>
                  <a:pt x="41351" y="35231"/>
                  <a:pt x="43514" y="34792"/>
                </a:cubicBezTo>
                <a:lnTo>
                  <a:pt x="44320" y="34645"/>
                </a:lnTo>
                <a:cubicBezTo>
                  <a:pt x="44467" y="34608"/>
                  <a:pt x="44430" y="34388"/>
                  <a:pt x="44284" y="34352"/>
                </a:cubicBezTo>
                <a:cubicBezTo>
                  <a:pt x="43418" y="34310"/>
                  <a:pt x="42552" y="34290"/>
                  <a:pt x="41688" y="34290"/>
                </a:cubicBezTo>
                <a:cubicBezTo>
                  <a:pt x="40247" y="34290"/>
                  <a:pt x="38813" y="34347"/>
                  <a:pt x="37392" y="34462"/>
                </a:cubicBezTo>
                <a:cubicBezTo>
                  <a:pt x="35083" y="34645"/>
                  <a:pt x="32810" y="34938"/>
                  <a:pt x="30500" y="35231"/>
                </a:cubicBezTo>
                <a:cubicBezTo>
                  <a:pt x="28228" y="35561"/>
                  <a:pt x="25918" y="35965"/>
                  <a:pt x="23645" y="36331"/>
                </a:cubicBezTo>
                <a:cubicBezTo>
                  <a:pt x="22509" y="36551"/>
                  <a:pt x="21373" y="36734"/>
                  <a:pt x="20236" y="36918"/>
                </a:cubicBezTo>
                <a:cubicBezTo>
                  <a:pt x="19210" y="37064"/>
                  <a:pt x="18220" y="37211"/>
                  <a:pt x="17193" y="37394"/>
                </a:cubicBezTo>
                <a:cubicBezTo>
                  <a:pt x="15214" y="37724"/>
                  <a:pt x="13344" y="38347"/>
                  <a:pt x="11585" y="39300"/>
                </a:cubicBezTo>
                <a:cubicBezTo>
                  <a:pt x="12428" y="38494"/>
                  <a:pt x="13308" y="37688"/>
                  <a:pt x="14188" y="36881"/>
                </a:cubicBezTo>
                <a:cubicBezTo>
                  <a:pt x="14407" y="36771"/>
                  <a:pt x="14591" y="36624"/>
                  <a:pt x="14811" y="36478"/>
                </a:cubicBezTo>
                <a:cubicBezTo>
                  <a:pt x="16644" y="35855"/>
                  <a:pt x="18586" y="35415"/>
                  <a:pt x="20529" y="35195"/>
                </a:cubicBezTo>
                <a:cubicBezTo>
                  <a:pt x="22692" y="34865"/>
                  <a:pt x="24855" y="34608"/>
                  <a:pt x="26981" y="34278"/>
                </a:cubicBezTo>
                <a:cubicBezTo>
                  <a:pt x="29144" y="33948"/>
                  <a:pt x="31380" y="33582"/>
                  <a:pt x="33543" y="33215"/>
                </a:cubicBezTo>
                <a:cubicBezTo>
                  <a:pt x="35742" y="32812"/>
                  <a:pt x="37905" y="32409"/>
                  <a:pt x="40105" y="32006"/>
                </a:cubicBezTo>
                <a:cubicBezTo>
                  <a:pt x="42268" y="31566"/>
                  <a:pt x="44430" y="31089"/>
                  <a:pt x="46593" y="30613"/>
                </a:cubicBezTo>
                <a:lnTo>
                  <a:pt x="47400" y="30429"/>
                </a:lnTo>
                <a:cubicBezTo>
                  <a:pt x="47546" y="30393"/>
                  <a:pt x="47510" y="30209"/>
                  <a:pt x="47363" y="30173"/>
                </a:cubicBezTo>
                <a:cubicBezTo>
                  <a:pt x="44980" y="30319"/>
                  <a:pt x="42634" y="30503"/>
                  <a:pt x="40288" y="30722"/>
                </a:cubicBezTo>
                <a:cubicBezTo>
                  <a:pt x="37905" y="30979"/>
                  <a:pt x="35559" y="31236"/>
                  <a:pt x="33250" y="31529"/>
                </a:cubicBezTo>
                <a:cubicBezTo>
                  <a:pt x="30904" y="31859"/>
                  <a:pt x="28558" y="32225"/>
                  <a:pt x="26211" y="32629"/>
                </a:cubicBezTo>
                <a:cubicBezTo>
                  <a:pt x="24159" y="32959"/>
                  <a:pt x="22106" y="33399"/>
                  <a:pt x="20089" y="33948"/>
                </a:cubicBezTo>
                <a:cubicBezTo>
                  <a:pt x="18403" y="34425"/>
                  <a:pt x="16790" y="35158"/>
                  <a:pt x="15287" y="36111"/>
                </a:cubicBezTo>
                <a:lnTo>
                  <a:pt x="15141" y="36148"/>
                </a:lnTo>
                <a:cubicBezTo>
                  <a:pt x="16057" y="35305"/>
                  <a:pt x="17047" y="34462"/>
                  <a:pt x="18000" y="33655"/>
                </a:cubicBezTo>
                <a:lnTo>
                  <a:pt x="18037" y="33655"/>
                </a:lnTo>
                <a:cubicBezTo>
                  <a:pt x="18880" y="33289"/>
                  <a:pt x="19760" y="33032"/>
                  <a:pt x="20639" y="32849"/>
                </a:cubicBezTo>
                <a:cubicBezTo>
                  <a:pt x="21519" y="32665"/>
                  <a:pt x="22436" y="32482"/>
                  <a:pt x="23315" y="32335"/>
                </a:cubicBezTo>
                <a:cubicBezTo>
                  <a:pt x="25185" y="32006"/>
                  <a:pt x="27055" y="31639"/>
                  <a:pt x="28887" y="31272"/>
                </a:cubicBezTo>
                <a:cubicBezTo>
                  <a:pt x="30757" y="30869"/>
                  <a:pt x="32590" y="30466"/>
                  <a:pt x="34459" y="30026"/>
                </a:cubicBezTo>
                <a:cubicBezTo>
                  <a:pt x="36292" y="29586"/>
                  <a:pt x="38125" y="29146"/>
                  <a:pt x="39995" y="28633"/>
                </a:cubicBezTo>
                <a:cubicBezTo>
                  <a:pt x="41828" y="28156"/>
                  <a:pt x="43661" y="27680"/>
                  <a:pt x="45494" y="27130"/>
                </a:cubicBezTo>
                <a:lnTo>
                  <a:pt x="46190" y="26947"/>
                </a:lnTo>
                <a:cubicBezTo>
                  <a:pt x="46327" y="26912"/>
                  <a:pt x="46304" y="26687"/>
                  <a:pt x="46181" y="26687"/>
                </a:cubicBezTo>
                <a:cubicBezTo>
                  <a:pt x="46172" y="26687"/>
                  <a:pt x="46163" y="26688"/>
                  <a:pt x="46153" y="26690"/>
                </a:cubicBezTo>
                <a:cubicBezTo>
                  <a:pt x="44247" y="26763"/>
                  <a:pt x="42341" y="26983"/>
                  <a:pt x="40435" y="27240"/>
                </a:cubicBezTo>
                <a:cubicBezTo>
                  <a:pt x="38565" y="27497"/>
                  <a:pt x="36622" y="27827"/>
                  <a:pt x="34753" y="28156"/>
                </a:cubicBezTo>
                <a:cubicBezTo>
                  <a:pt x="32847" y="28486"/>
                  <a:pt x="31050" y="28816"/>
                  <a:pt x="29181" y="29183"/>
                </a:cubicBezTo>
                <a:cubicBezTo>
                  <a:pt x="27384" y="29549"/>
                  <a:pt x="25588" y="29989"/>
                  <a:pt x="23829" y="30539"/>
                </a:cubicBezTo>
                <a:cubicBezTo>
                  <a:pt x="22949" y="30832"/>
                  <a:pt x="22106" y="31126"/>
                  <a:pt x="21263" y="31492"/>
                </a:cubicBezTo>
                <a:cubicBezTo>
                  <a:pt x="20896" y="31639"/>
                  <a:pt x="20493" y="31822"/>
                  <a:pt x="20126" y="32006"/>
                </a:cubicBezTo>
                <a:cubicBezTo>
                  <a:pt x="20163" y="31969"/>
                  <a:pt x="20199" y="31896"/>
                  <a:pt x="20199" y="31822"/>
                </a:cubicBezTo>
                <a:cubicBezTo>
                  <a:pt x="20859" y="31309"/>
                  <a:pt x="21482" y="30796"/>
                  <a:pt x="22142" y="30283"/>
                </a:cubicBezTo>
                <a:lnTo>
                  <a:pt x="22692" y="29953"/>
                </a:lnTo>
                <a:cubicBezTo>
                  <a:pt x="22711" y="29989"/>
                  <a:pt x="22738" y="30008"/>
                  <a:pt x="22766" y="30008"/>
                </a:cubicBezTo>
                <a:cubicBezTo>
                  <a:pt x="22793" y="30008"/>
                  <a:pt x="22821" y="29989"/>
                  <a:pt x="22839" y="29953"/>
                </a:cubicBezTo>
                <a:lnTo>
                  <a:pt x="22985" y="29806"/>
                </a:lnTo>
                <a:cubicBezTo>
                  <a:pt x="28044" y="27020"/>
                  <a:pt x="33030" y="24161"/>
                  <a:pt x="38015" y="21301"/>
                </a:cubicBezTo>
                <a:cubicBezTo>
                  <a:pt x="43294" y="18222"/>
                  <a:pt x="48500" y="15070"/>
                  <a:pt x="53705" y="11844"/>
                </a:cubicBezTo>
                <a:cubicBezTo>
                  <a:pt x="56638" y="10047"/>
                  <a:pt x="59534" y="8215"/>
                  <a:pt x="62430" y="6382"/>
                </a:cubicBezTo>
                <a:cubicBezTo>
                  <a:pt x="62526" y="6317"/>
                  <a:pt x="62482" y="6112"/>
                  <a:pt x="62370" y="6112"/>
                </a:cubicBezTo>
                <a:cubicBezTo>
                  <a:pt x="62355" y="6112"/>
                  <a:pt x="62338" y="6116"/>
                  <a:pt x="62320" y="6125"/>
                </a:cubicBezTo>
                <a:lnTo>
                  <a:pt x="62283" y="6125"/>
                </a:lnTo>
                <a:cubicBezTo>
                  <a:pt x="57334" y="8215"/>
                  <a:pt x="52532" y="10524"/>
                  <a:pt x="47803" y="13053"/>
                </a:cubicBezTo>
                <a:cubicBezTo>
                  <a:pt x="43074" y="15583"/>
                  <a:pt x="38455" y="18332"/>
                  <a:pt x="33910" y="21375"/>
                </a:cubicBezTo>
                <a:cubicBezTo>
                  <a:pt x="30794" y="23464"/>
                  <a:pt x="27751" y="25627"/>
                  <a:pt x="24745" y="27936"/>
                </a:cubicBezTo>
                <a:cubicBezTo>
                  <a:pt x="27604" y="24931"/>
                  <a:pt x="30390" y="21888"/>
                  <a:pt x="33103" y="18772"/>
                </a:cubicBezTo>
                <a:cubicBezTo>
                  <a:pt x="36439" y="14923"/>
                  <a:pt x="39665" y="11001"/>
                  <a:pt x="42781" y="7005"/>
                </a:cubicBezTo>
                <a:cubicBezTo>
                  <a:pt x="44504" y="4769"/>
                  <a:pt x="46190" y="2496"/>
                  <a:pt x="47876" y="186"/>
                </a:cubicBezTo>
                <a:cubicBezTo>
                  <a:pt x="47931" y="104"/>
                  <a:pt x="47842" y="1"/>
                  <a:pt x="4774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txBox="1">
            <a:spLocks noGrp="1"/>
          </p:cNvSpPr>
          <p:nvPr>
            <p:ph type="title"/>
          </p:nvPr>
        </p:nvSpPr>
        <p:spPr>
          <a:xfrm>
            <a:off x="4009650" y="1895550"/>
            <a:ext cx="2888700" cy="560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4000"/>
              <a:buNone/>
              <a:defRPr sz="4000">
                <a:solidFill>
                  <a:schemeClr val="dk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71" name="Google Shape;71;p3"/>
          <p:cNvSpPr txBox="1">
            <a:spLocks noGrp="1"/>
          </p:cNvSpPr>
          <p:nvPr>
            <p:ph type="title" idx="2" hasCustomPrompt="1"/>
          </p:nvPr>
        </p:nvSpPr>
        <p:spPr>
          <a:xfrm>
            <a:off x="2245650" y="1895550"/>
            <a:ext cx="1668000" cy="13524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2000"/>
              <a:buNone/>
              <a:defRPr sz="9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2" name="Google Shape;72;p3"/>
          <p:cNvSpPr txBox="1">
            <a:spLocks noGrp="1"/>
          </p:cNvSpPr>
          <p:nvPr>
            <p:ph type="subTitle" idx="1"/>
          </p:nvPr>
        </p:nvSpPr>
        <p:spPr>
          <a:xfrm>
            <a:off x="4009650" y="2563050"/>
            <a:ext cx="2888700" cy="684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lt2"/>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3" name="Google Shape;73;p3"/>
          <p:cNvSpPr/>
          <p:nvPr/>
        </p:nvSpPr>
        <p:spPr>
          <a:xfrm rot="5622700">
            <a:off x="-487869" y="416360"/>
            <a:ext cx="2269012" cy="1347170"/>
          </a:xfrm>
          <a:custGeom>
            <a:avLst/>
            <a:gdLst/>
            <a:ahLst/>
            <a:cxnLst/>
            <a:rect l="l" t="t" r="r" b="b"/>
            <a:pathLst>
              <a:path w="52789" h="31344" extrusionOk="0">
                <a:moveTo>
                  <a:pt x="1" y="1"/>
                </a:moveTo>
                <a:lnTo>
                  <a:pt x="1" y="18587"/>
                </a:lnTo>
                <a:cubicBezTo>
                  <a:pt x="5866" y="19393"/>
                  <a:pt x="11621" y="21043"/>
                  <a:pt x="16680" y="24122"/>
                </a:cubicBezTo>
                <a:cubicBezTo>
                  <a:pt x="19759" y="25991"/>
                  <a:pt x="22509" y="28448"/>
                  <a:pt x="24671" y="31344"/>
                </a:cubicBezTo>
                <a:lnTo>
                  <a:pt x="52788" y="31344"/>
                </a:lnTo>
                <a:cubicBezTo>
                  <a:pt x="47546" y="20786"/>
                  <a:pt x="36915" y="13418"/>
                  <a:pt x="26138" y="8249"/>
                </a:cubicBezTo>
                <a:cubicBezTo>
                  <a:pt x="23498" y="6966"/>
                  <a:pt x="20786" y="5830"/>
                  <a:pt x="18073" y="4767"/>
                </a:cubicBezTo>
                <a:cubicBezTo>
                  <a:pt x="13234" y="2897"/>
                  <a:pt x="8249" y="1467"/>
                  <a:pt x="3153" y="588"/>
                </a:cubicBezTo>
                <a:cubicBezTo>
                  <a:pt x="2163" y="404"/>
                  <a:pt x="1100" y="18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 name="Google Shape;74;p3"/>
          <p:cNvGrpSpPr/>
          <p:nvPr/>
        </p:nvGrpSpPr>
        <p:grpSpPr>
          <a:xfrm rot="10800000">
            <a:off x="8074932" y="3436057"/>
            <a:ext cx="1375281" cy="1198328"/>
            <a:chOff x="2519199" y="-2954641"/>
            <a:chExt cx="1375144" cy="1198208"/>
          </a:xfrm>
        </p:grpSpPr>
        <p:sp>
          <p:nvSpPr>
            <p:cNvPr id="75" name="Google Shape;75;p3"/>
            <p:cNvSpPr/>
            <p:nvPr/>
          </p:nvSpPr>
          <p:spPr>
            <a:xfrm rot="7125379">
              <a:off x="3010578" y="-3133758"/>
              <a:ext cx="392387" cy="1353266"/>
            </a:xfrm>
            <a:custGeom>
              <a:avLst/>
              <a:gdLst/>
              <a:ahLst/>
              <a:cxnLst/>
              <a:rect l="l" t="t" r="r" b="b"/>
              <a:pathLst>
                <a:path w="15695" h="54129" extrusionOk="0">
                  <a:moveTo>
                    <a:pt x="14358" y="2801"/>
                  </a:moveTo>
                  <a:lnTo>
                    <a:pt x="14358" y="2801"/>
                  </a:lnTo>
                  <a:cubicBezTo>
                    <a:pt x="14462" y="5734"/>
                    <a:pt x="14554" y="8661"/>
                    <a:pt x="14668" y="11566"/>
                  </a:cubicBezTo>
                  <a:cubicBezTo>
                    <a:pt x="14741" y="13473"/>
                    <a:pt x="14814" y="15379"/>
                    <a:pt x="14888" y="17285"/>
                  </a:cubicBezTo>
                  <a:cubicBezTo>
                    <a:pt x="14961" y="19118"/>
                    <a:pt x="15071" y="20951"/>
                    <a:pt x="15071" y="22784"/>
                  </a:cubicBezTo>
                  <a:cubicBezTo>
                    <a:pt x="15071" y="23673"/>
                    <a:pt x="14972" y="24562"/>
                    <a:pt x="14779" y="25434"/>
                  </a:cubicBezTo>
                  <a:lnTo>
                    <a:pt x="14779" y="25434"/>
                  </a:lnTo>
                  <a:cubicBezTo>
                    <a:pt x="14239" y="22643"/>
                    <a:pt x="13853" y="19829"/>
                    <a:pt x="13678" y="16992"/>
                  </a:cubicBezTo>
                  <a:cubicBezTo>
                    <a:pt x="13458" y="13436"/>
                    <a:pt x="13531" y="9843"/>
                    <a:pt x="13898" y="6324"/>
                  </a:cubicBezTo>
                  <a:cubicBezTo>
                    <a:pt x="14006" y="5140"/>
                    <a:pt x="14164" y="3968"/>
                    <a:pt x="14358" y="2801"/>
                  </a:cubicBezTo>
                  <a:close/>
                  <a:moveTo>
                    <a:pt x="14512" y="0"/>
                  </a:moveTo>
                  <a:cubicBezTo>
                    <a:pt x="14401" y="0"/>
                    <a:pt x="14296" y="61"/>
                    <a:pt x="14264" y="202"/>
                  </a:cubicBezTo>
                  <a:cubicBezTo>
                    <a:pt x="13568" y="3758"/>
                    <a:pt x="13165" y="7351"/>
                    <a:pt x="13055" y="10980"/>
                  </a:cubicBezTo>
                  <a:cubicBezTo>
                    <a:pt x="12945" y="14572"/>
                    <a:pt x="13128" y="18165"/>
                    <a:pt x="13605" y="21721"/>
                  </a:cubicBezTo>
                  <a:cubicBezTo>
                    <a:pt x="13815" y="23370"/>
                    <a:pt x="14098" y="24995"/>
                    <a:pt x="14455" y="26616"/>
                  </a:cubicBezTo>
                  <a:lnTo>
                    <a:pt x="14455" y="26616"/>
                  </a:lnTo>
                  <a:cubicBezTo>
                    <a:pt x="14298" y="27095"/>
                    <a:pt x="14112" y="27566"/>
                    <a:pt x="13898" y="28026"/>
                  </a:cubicBezTo>
                  <a:cubicBezTo>
                    <a:pt x="13165" y="29639"/>
                    <a:pt x="12248" y="31178"/>
                    <a:pt x="11405" y="32755"/>
                  </a:cubicBezTo>
                  <a:cubicBezTo>
                    <a:pt x="9609" y="36054"/>
                    <a:pt x="7813" y="39390"/>
                    <a:pt x="6016" y="42689"/>
                  </a:cubicBezTo>
                  <a:cubicBezTo>
                    <a:pt x="4037" y="46428"/>
                    <a:pt x="2021" y="50131"/>
                    <a:pt x="78" y="53870"/>
                  </a:cubicBezTo>
                  <a:cubicBezTo>
                    <a:pt x="0" y="53999"/>
                    <a:pt x="106" y="54129"/>
                    <a:pt x="213" y="54129"/>
                  </a:cubicBezTo>
                  <a:cubicBezTo>
                    <a:pt x="257" y="54129"/>
                    <a:pt x="302" y="54107"/>
                    <a:pt x="334" y="54053"/>
                  </a:cubicBezTo>
                  <a:cubicBezTo>
                    <a:pt x="4074" y="47418"/>
                    <a:pt x="7703" y="40746"/>
                    <a:pt x="11368" y="34074"/>
                  </a:cubicBezTo>
                  <a:cubicBezTo>
                    <a:pt x="12248" y="32461"/>
                    <a:pt x="13165" y="30848"/>
                    <a:pt x="14008" y="29199"/>
                  </a:cubicBezTo>
                  <a:cubicBezTo>
                    <a:pt x="14266" y="28705"/>
                    <a:pt x="14499" y="28200"/>
                    <a:pt x="14702" y="27686"/>
                  </a:cubicBezTo>
                  <a:lnTo>
                    <a:pt x="14702" y="27686"/>
                  </a:lnTo>
                  <a:cubicBezTo>
                    <a:pt x="14703" y="27690"/>
                    <a:pt x="14704" y="27693"/>
                    <a:pt x="14704" y="27696"/>
                  </a:cubicBezTo>
                  <a:cubicBezTo>
                    <a:pt x="14748" y="27826"/>
                    <a:pt x="14848" y="27882"/>
                    <a:pt x="14949" y="27882"/>
                  </a:cubicBezTo>
                  <a:cubicBezTo>
                    <a:pt x="15104" y="27882"/>
                    <a:pt x="15262" y="27749"/>
                    <a:pt x="15218" y="27549"/>
                  </a:cubicBezTo>
                  <a:cubicBezTo>
                    <a:pt x="15158" y="27278"/>
                    <a:pt x="15099" y="27007"/>
                    <a:pt x="15042" y="26736"/>
                  </a:cubicBezTo>
                  <a:lnTo>
                    <a:pt x="15042" y="26736"/>
                  </a:lnTo>
                  <a:cubicBezTo>
                    <a:pt x="15294" y="25946"/>
                    <a:pt x="15478" y="25139"/>
                    <a:pt x="15584" y="24323"/>
                  </a:cubicBezTo>
                  <a:cubicBezTo>
                    <a:pt x="15694" y="22490"/>
                    <a:pt x="15694" y="20621"/>
                    <a:pt x="15548" y="18788"/>
                  </a:cubicBezTo>
                  <a:lnTo>
                    <a:pt x="15328" y="13069"/>
                  </a:lnTo>
                  <a:lnTo>
                    <a:pt x="14814" y="276"/>
                  </a:lnTo>
                  <a:cubicBezTo>
                    <a:pt x="14814" y="108"/>
                    <a:pt x="14659" y="0"/>
                    <a:pt x="14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rot="7125379">
              <a:off x="3065331" y="-2301854"/>
              <a:ext cx="105753" cy="68827"/>
            </a:xfrm>
            <a:custGeom>
              <a:avLst/>
              <a:gdLst/>
              <a:ahLst/>
              <a:cxnLst/>
              <a:rect l="l" t="t" r="r" b="b"/>
              <a:pathLst>
                <a:path w="4230" h="2753" extrusionOk="0">
                  <a:moveTo>
                    <a:pt x="2945" y="942"/>
                  </a:moveTo>
                  <a:cubicBezTo>
                    <a:pt x="2269" y="1517"/>
                    <a:pt x="1471" y="1952"/>
                    <a:pt x="606" y="2228"/>
                  </a:cubicBezTo>
                  <a:lnTo>
                    <a:pt x="606" y="2228"/>
                  </a:lnTo>
                  <a:cubicBezTo>
                    <a:pt x="1355" y="1737"/>
                    <a:pt x="2134" y="1308"/>
                    <a:pt x="2945" y="942"/>
                  </a:cubicBezTo>
                  <a:close/>
                  <a:moveTo>
                    <a:pt x="3975" y="1"/>
                  </a:moveTo>
                  <a:cubicBezTo>
                    <a:pt x="3946" y="1"/>
                    <a:pt x="3913" y="7"/>
                    <a:pt x="3878" y="23"/>
                  </a:cubicBezTo>
                  <a:cubicBezTo>
                    <a:pt x="2522" y="499"/>
                    <a:pt x="1275" y="1196"/>
                    <a:pt x="212" y="2149"/>
                  </a:cubicBezTo>
                  <a:cubicBezTo>
                    <a:pt x="135" y="2206"/>
                    <a:pt x="149" y="2294"/>
                    <a:pt x="201" y="2349"/>
                  </a:cubicBezTo>
                  <a:lnTo>
                    <a:pt x="201" y="2349"/>
                  </a:lnTo>
                  <a:cubicBezTo>
                    <a:pt x="0" y="2444"/>
                    <a:pt x="91" y="2753"/>
                    <a:pt x="304" y="2753"/>
                  </a:cubicBezTo>
                  <a:cubicBezTo>
                    <a:pt x="333" y="2753"/>
                    <a:pt x="363" y="2747"/>
                    <a:pt x="395" y="2735"/>
                  </a:cubicBezTo>
                  <a:cubicBezTo>
                    <a:pt x="1862" y="2405"/>
                    <a:pt x="3145" y="1599"/>
                    <a:pt x="4135" y="426"/>
                  </a:cubicBezTo>
                  <a:cubicBezTo>
                    <a:pt x="4229" y="268"/>
                    <a:pt x="4161" y="1"/>
                    <a:pt x="3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rot="7125379">
              <a:off x="2919191" y="-2417630"/>
              <a:ext cx="221832" cy="150505"/>
            </a:xfrm>
            <a:custGeom>
              <a:avLst/>
              <a:gdLst/>
              <a:ahLst/>
              <a:cxnLst/>
              <a:rect l="l" t="t" r="r" b="b"/>
              <a:pathLst>
                <a:path w="8873" h="6020" extrusionOk="0">
                  <a:moveTo>
                    <a:pt x="7560" y="967"/>
                  </a:moveTo>
                  <a:cubicBezTo>
                    <a:pt x="6722" y="1773"/>
                    <a:pt x="5775" y="2459"/>
                    <a:pt x="4749" y="3026"/>
                  </a:cubicBezTo>
                  <a:cubicBezTo>
                    <a:pt x="4057" y="3391"/>
                    <a:pt x="3329" y="3719"/>
                    <a:pt x="2600" y="3975"/>
                  </a:cubicBezTo>
                  <a:lnTo>
                    <a:pt x="2600" y="3975"/>
                  </a:lnTo>
                  <a:cubicBezTo>
                    <a:pt x="3110" y="3576"/>
                    <a:pt x="3655" y="3187"/>
                    <a:pt x="4199" y="2843"/>
                  </a:cubicBezTo>
                  <a:cubicBezTo>
                    <a:pt x="5261" y="2117"/>
                    <a:pt x="6386" y="1497"/>
                    <a:pt x="7560" y="967"/>
                  </a:cubicBezTo>
                  <a:close/>
                  <a:moveTo>
                    <a:pt x="8605" y="0"/>
                  </a:moveTo>
                  <a:cubicBezTo>
                    <a:pt x="8580" y="0"/>
                    <a:pt x="8553" y="6"/>
                    <a:pt x="8525" y="20"/>
                  </a:cubicBezTo>
                  <a:cubicBezTo>
                    <a:pt x="8490" y="35"/>
                    <a:pt x="8454" y="49"/>
                    <a:pt x="8419" y="64"/>
                  </a:cubicBezTo>
                  <a:lnTo>
                    <a:pt x="8419" y="64"/>
                  </a:lnTo>
                  <a:lnTo>
                    <a:pt x="8415" y="57"/>
                  </a:lnTo>
                  <a:cubicBezTo>
                    <a:pt x="8411" y="62"/>
                    <a:pt x="8407" y="66"/>
                    <a:pt x="8404" y="70"/>
                  </a:cubicBezTo>
                  <a:lnTo>
                    <a:pt x="8404" y="70"/>
                  </a:lnTo>
                  <a:cubicBezTo>
                    <a:pt x="6835" y="721"/>
                    <a:pt x="5337" y="1512"/>
                    <a:pt x="3979" y="2477"/>
                  </a:cubicBezTo>
                  <a:cubicBezTo>
                    <a:pt x="3283" y="2953"/>
                    <a:pt x="2586" y="3466"/>
                    <a:pt x="1963" y="4016"/>
                  </a:cubicBezTo>
                  <a:cubicBezTo>
                    <a:pt x="1846" y="4108"/>
                    <a:pt x="1731" y="4202"/>
                    <a:pt x="1619" y="4296"/>
                  </a:cubicBezTo>
                  <a:lnTo>
                    <a:pt x="1619" y="4296"/>
                  </a:lnTo>
                  <a:cubicBezTo>
                    <a:pt x="1201" y="4473"/>
                    <a:pt x="800" y="4697"/>
                    <a:pt x="424" y="4969"/>
                  </a:cubicBezTo>
                  <a:cubicBezTo>
                    <a:pt x="301" y="5092"/>
                    <a:pt x="375" y="5280"/>
                    <a:pt x="503" y="5347"/>
                  </a:cubicBezTo>
                  <a:lnTo>
                    <a:pt x="503" y="5347"/>
                  </a:lnTo>
                  <a:cubicBezTo>
                    <a:pt x="352" y="5508"/>
                    <a:pt x="203" y="5675"/>
                    <a:pt x="57" y="5849"/>
                  </a:cubicBezTo>
                  <a:cubicBezTo>
                    <a:pt x="0" y="5934"/>
                    <a:pt x="75" y="6019"/>
                    <a:pt x="163" y="6019"/>
                  </a:cubicBezTo>
                  <a:cubicBezTo>
                    <a:pt x="189" y="6019"/>
                    <a:pt x="215" y="6012"/>
                    <a:pt x="240" y="5996"/>
                  </a:cubicBezTo>
                  <a:cubicBezTo>
                    <a:pt x="615" y="5684"/>
                    <a:pt x="977" y="5360"/>
                    <a:pt x="1341" y="5038"/>
                  </a:cubicBezTo>
                  <a:lnTo>
                    <a:pt x="1341" y="5038"/>
                  </a:lnTo>
                  <a:cubicBezTo>
                    <a:pt x="1882" y="4793"/>
                    <a:pt x="2436" y="4578"/>
                    <a:pt x="2990" y="4419"/>
                  </a:cubicBezTo>
                  <a:cubicBezTo>
                    <a:pt x="5189" y="3576"/>
                    <a:pt x="7169" y="2220"/>
                    <a:pt x="8745" y="424"/>
                  </a:cubicBezTo>
                  <a:cubicBezTo>
                    <a:pt x="8873" y="296"/>
                    <a:pt x="8777" y="0"/>
                    <a:pt x="8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rot="7125379">
              <a:off x="3088618" y="-2625776"/>
              <a:ext cx="94178" cy="404487"/>
            </a:xfrm>
            <a:custGeom>
              <a:avLst/>
              <a:gdLst/>
              <a:ahLst/>
              <a:cxnLst/>
              <a:rect l="l" t="t" r="r" b="b"/>
              <a:pathLst>
                <a:path w="3767" h="16179" extrusionOk="0">
                  <a:moveTo>
                    <a:pt x="1818" y="1860"/>
                  </a:moveTo>
                  <a:cubicBezTo>
                    <a:pt x="2831" y="5239"/>
                    <a:pt x="2905" y="8838"/>
                    <a:pt x="2015" y="12300"/>
                  </a:cubicBezTo>
                  <a:cubicBezTo>
                    <a:pt x="1789" y="13270"/>
                    <a:pt x="1477" y="14211"/>
                    <a:pt x="1080" y="15149"/>
                  </a:cubicBezTo>
                  <a:lnTo>
                    <a:pt x="1080" y="15149"/>
                  </a:lnTo>
                  <a:cubicBezTo>
                    <a:pt x="696" y="13444"/>
                    <a:pt x="579" y="11667"/>
                    <a:pt x="806" y="9918"/>
                  </a:cubicBezTo>
                  <a:cubicBezTo>
                    <a:pt x="989" y="7865"/>
                    <a:pt x="1392" y="5848"/>
                    <a:pt x="1649" y="3796"/>
                  </a:cubicBezTo>
                  <a:cubicBezTo>
                    <a:pt x="1729" y="3152"/>
                    <a:pt x="1788" y="2509"/>
                    <a:pt x="1818" y="1860"/>
                  </a:cubicBezTo>
                  <a:close/>
                  <a:moveTo>
                    <a:pt x="1506" y="1"/>
                  </a:moveTo>
                  <a:cubicBezTo>
                    <a:pt x="1378" y="1"/>
                    <a:pt x="1263" y="84"/>
                    <a:pt x="1282" y="240"/>
                  </a:cubicBezTo>
                  <a:cubicBezTo>
                    <a:pt x="1283" y="264"/>
                    <a:pt x="1284" y="288"/>
                    <a:pt x="1285" y="313"/>
                  </a:cubicBezTo>
                  <a:lnTo>
                    <a:pt x="1285" y="313"/>
                  </a:lnTo>
                  <a:lnTo>
                    <a:pt x="1282" y="313"/>
                  </a:lnTo>
                  <a:cubicBezTo>
                    <a:pt x="1283" y="316"/>
                    <a:pt x="1284" y="319"/>
                    <a:pt x="1286" y="322"/>
                  </a:cubicBezTo>
                  <a:lnTo>
                    <a:pt x="1286" y="322"/>
                  </a:lnTo>
                  <a:cubicBezTo>
                    <a:pt x="1447" y="4508"/>
                    <a:pt x="0" y="8515"/>
                    <a:pt x="146" y="12667"/>
                  </a:cubicBezTo>
                  <a:cubicBezTo>
                    <a:pt x="146" y="13767"/>
                    <a:pt x="329" y="14903"/>
                    <a:pt x="659" y="15966"/>
                  </a:cubicBezTo>
                  <a:cubicBezTo>
                    <a:pt x="718" y="16114"/>
                    <a:pt x="843" y="16178"/>
                    <a:pt x="964" y="16178"/>
                  </a:cubicBezTo>
                  <a:cubicBezTo>
                    <a:pt x="1142" y="16178"/>
                    <a:pt x="1311" y="16038"/>
                    <a:pt x="1246" y="15819"/>
                  </a:cubicBezTo>
                  <a:cubicBezTo>
                    <a:pt x="1226" y="15747"/>
                    <a:pt x="1207" y="15675"/>
                    <a:pt x="1189" y="15602"/>
                  </a:cubicBezTo>
                  <a:lnTo>
                    <a:pt x="1189" y="15602"/>
                  </a:lnTo>
                  <a:cubicBezTo>
                    <a:pt x="3504" y="10803"/>
                    <a:pt x="3767" y="5250"/>
                    <a:pt x="1834" y="301"/>
                  </a:cubicBezTo>
                  <a:lnTo>
                    <a:pt x="1834" y="301"/>
                  </a:lnTo>
                  <a:cubicBezTo>
                    <a:pt x="1833" y="280"/>
                    <a:pt x="1833" y="260"/>
                    <a:pt x="1832" y="240"/>
                  </a:cubicBezTo>
                  <a:lnTo>
                    <a:pt x="1832" y="240"/>
                  </a:lnTo>
                  <a:lnTo>
                    <a:pt x="1811" y="243"/>
                  </a:lnTo>
                  <a:lnTo>
                    <a:pt x="1811" y="243"/>
                  </a:lnTo>
                  <a:cubicBezTo>
                    <a:pt x="1806" y="229"/>
                    <a:pt x="1801" y="216"/>
                    <a:pt x="1795" y="203"/>
                  </a:cubicBezTo>
                  <a:cubicBezTo>
                    <a:pt x="1744" y="66"/>
                    <a:pt x="1620" y="1"/>
                    <a:pt x="1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rot="7125379">
              <a:off x="2794089" y="-2564445"/>
              <a:ext cx="278783" cy="191106"/>
            </a:xfrm>
            <a:custGeom>
              <a:avLst/>
              <a:gdLst/>
              <a:ahLst/>
              <a:cxnLst/>
              <a:rect l="l" t="t" r="r" b="b"/>
              <a:pathLst>
                <a:path w="11151" h="7644" extrusionOk="0">
                  <a:moveTo>
                    <a:pt x="9635" y="1083"/>
                  </a:moveTo>
                  <a:lnTo>
                    <a:pt x="9635" y="1083"/>
                  </a:lnTo>
                  <a:cubicBezTo>
                    <a:pt x="7676" y="3053"/>
                    <a:pt x="5406" y="4709"/>
                    <a:pt x="2893" y="5934"/>
                  </a:cubicBezTo>
                  <a:cubicBezTo>
                    <a:pt x="2462" y="6140"/>
                    <a:pt x="2031" y="6327"/>
                    <a:pt x="1595" y="6509"/>
                  </a:cubicBezTo>
                  <a:lnTo>
                    <a:pt x="1595" y="6509"/>
                  </a:lnTo>
                  <a:cubicBezTo>
                    <a:pt x="2044" y="6089"/>
                    <a:pt x="2499" y="5675"/>
                    <a:pt x="2966" y="5274"/>
                  </a:cubicBezTo>
                  <a:cubicBezTo>
                    <a:pt x="3773" y="4614"/>
                    <a:pt x="4616" y="3991"/>
                    <a:pt x="5459" y="3404"/>
                  </a:cubicBezTo>
                  <a:cubicBezTo>
                    <a:pt x="6801" y="2519"/>
                    <a:pt x="8187" y="1745"/>
                    <a:pt x="9635" y="1083"/>
                  </a:cubicBezTo>
                  <a:close/>
                  <a:moveTo>
                    <a:pt x="10847" y="0"/>
                  </a:moveTo>
                  <a:cubicBezTo>
                    <a:pt x="10813" y="0"/>
                    <a:pt x="10776" y="10"/>
                    <a:pt x="10738" y="32"/>
                  </a:cubicBezTo>
                  <a:cubicBezTo>
                    <a:pt x="10693" y="50"/>
                    <a:pt x="10648" y="68"/>
                    <a:pt x="10603" y="87"/>
                  </a:cubicBezTo>
                  <a:lnTo>
                    <a:pt x="10603" y="87"/>
                  </a:lnTo>
                  <a:lnTo>
                    <a:pt x="10591" y="68"/>
                  </a:lnTo>
                  <a:cubicBezTo>
                    <a:pt x="10581" y="80"/>
                    <a:pt x="10570" y="92"/>
                    <a:pt x="10559" y="104"/>
                  </a:cubicBezTo>
                  <a:lnTo>
                    <a:pt x="10559" y="104"/>
                  </a:lnTo>
                  <a:cubicBezTo>
                    <a:pt x="7620" y="1310"/>
                    <a:pt x="4861" y="3006"/>
                    <a:pt x="2453" y="5090"/>
                  </a:cubicBezTo>
                  <a:cubicBezTo>
                    <a:pt x="1746" y="5656"/>
                    <a:pt x="1106" y="6291"/>
                    <a:pt x="502" y="6960"/>
                  </a:cubicBezTo>
                  <a:lnTo>
                    <a:pt x="502" y="6960"/>
                  </a:lnTo>
                  <a:cubicBezTo>
                    <a:pt x="444" y="6985"/>
                    <a:pt x="386" y="7009"/>
                    <a:pt x="327" y="7033"/>
                  </a:cubicBezTo>
                  <a:cubicBezTo>
                    <a:pt x="1" y="7164"/>
                    <a:pt x="81" y="7643"/>
                    <a:pt x="361" y="7643"/>
                  </a:cubicBezTo>
                  <a:cubicBezTo>
                    <a:pt x="396" y="7643"/>
                    <a:pt x="434" y="7636"/>
                    <a:pt x="474" y="7620"/>
                  </a:cubicBezTo>
                  <a:cubicBezTo>
                    <a:pt x="2087" y="7107"/>
                    <a:pt x="3590" y="6373"/>
                    <a:pt x="5019" y="5494"/>
                  </a:cubicBezTo>
                  <a:cubicBezTo>
                    <a:pt x="6449" y="4614"/>
                    <a:pt x="7769" y="3624"/>
                    <a:pt x="9015" y="2524"/>
                  </a:cubicBezTo>
                  <a:cubicBezTo>
                    <a:pt x="9712" y="1865"/>
                    <a:pt x="10371" y="1205"/>
                    <a:pt x="10995" y="472"/>
                  </a:cubicBezTo>
                  <a:cubicBezTo>
                    <a:pt x="11151" y="316"/>
                    <a:pt x="11041" y="0"/>
                    <a:pt x="108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rot="7125379">
              <a:off x="3010608" y="-2316410"/>
              <a:ext cx="410037" cy="513465"/>
            </a:xfrm>
            <a:custGeom>
              <a:avLst/>
              <a:gdLst/>
              <a:ahLst/>
              <a:cxnLst/>
              <a:rect l="l" t="t" r="r" b="b"/>
              <a:pathLst>
                <a:path w="16401" h="20538" extrusionOk="0">
                  <a:moveTo>
                    <a:pt x="15215" y="1042"/>
                  </a:moveTo>
                  <a:lnTo>
                    <a:pt x="15215" y="1042"/>
                  </a:lnTo>
                  <a:cubicBezTo>
                    <a:pt x="13595" y="3789"/>
                    <a:pt x="11966" y="6517"/>
                    <a:pt x="9978" y="9035"/>
                  </a:cubicBezTo>
                  <a:cubicBezTo>
                    <a:pt x="8915" y="10428"/>
                    <a:pt x="7742" y="11711"/>
                    <a:pt x="6459" y="12920"/>
                  </a:cubicBezTo>
                  <a:cubicBezTo>
                    <a:pt x="5375" y="13869"/>
                    <a:pt x="4228" y="14755"/>
                    <a:pt x="3134" y="15724"/>
                  </a:cubicBezTo>
                  <a:lnTo>
                    <a:pt x="3134" y="15724"/>
                  </a:lnTo>
                  <a:cubicBezTo>
                    <a:pt x="3373" y="15291"/>
                    <a:pt x="3582" y="14839"/>
                    <a:pt x="3783" y="14387"/>
                  </a:cubicBezTo>
                  <a:cubicBezTo>
                    <a:pt x="4406" y="12957"/>
                    <a:pt x="5103" y="11564"/>
                    <a:pt x="5873" y="10244"/>
                  </a:cubicBezTo>
                  <a:cubicBezTo>
                    <a:pt x="7412" y="7605"/>
                    <a:pt x="9428" y="5259"/>
                    <a:pt x="11775" y="3316"/>
                  </a:cubicBezTo>
                  <a:cubicBezTo>
                    <a:pt x="12852" y="2442"/>
                    <a:pt x="13999" y="1684"/>
                    <a:pt x="15215" y="1042"/>
                  </a:cubicBezTo>
                  <a:close/>
                  <a:moveTo>
                    <a:pt x="16018" y="0"/>
                  </a:moveTo>
                  <a:cubicBezTo>
                    <a:pt x="15962" y="0"/>
                    <a:pt x="15903" y="16"/>
                    <a:pt x="15844" y="53"/>
                  </a:cubicBezTo>
                  <a:cubicBezTo>
                    <a:pt x="13094" y="1373"/>
                    <a:pt x="10638" y="3243"/>
                    <a:pt x="8622" y="5552"/>
                  </a:cubicBezTo>
                  <a:cubicBezTo>
                    <a:pt x="6606" y="7825"/>
                    <a:pt x="4956" y="10428"/>
                    <a:pt x="3783" y="13287"/>
                  </a:cubicBezTo>
                  <a:cubicBezTo>
                    <a:pt x="3303" y="14408"/>
                    <a:pt x="2880" y="15665"/>
                    <a:pt x="2149" y="16676"/>
                  </a:cubicBezTo>
                  <a:lnTo>
                    <a:pt x="2149" y="16676"/>
                  </a:lnTo>
                  <a:cubicBezTo>
                    <a:pt x="1918" y="16920"/>
                    <a:pt x="1695" y="17171"/>
                    <a:pt x="1482" y="17433"/>
                  </a:cubicBezTo>
                  <a:lnTo>
                    <a:pt x="1482" y="17433"/>
                  </a:lnTo>
                  <a:cubicBezTo>
                    <a:pt x="1386" y="17521"/>
                    <a:pt x="1286" y="17606"/>
                    <a:pt x="1180" y="17686"/>
                  </a:cubicBezTo>
                  <a:cubicBezTo>
                    <a:pt x="1096" y="17728"/>
                    <a:pt x="1109" y="17807"/>
                    <a:pt x="1156" y="17852"/>
                  </a:cubicBezTo>
                  <a:lnTo>
                    <a:pt x="1156" y="17852"/>
                  </a:lnTo>
                  <a:cubicBezTo>
                    <a:pt x="1152" y="17858"/>
                    <a:pt x="1148" y="17864"/>
                    <a:pt x="1144" y="17869"/>
                  </a:cubicBezTo>
                  <a:cubicBezTo>
                    <a:pt x="667" y="18566"/>
                    <a:pt x="301" y="19372"/>
                    <a:pt x="44" y="20179"/>
                  </a:cubicBezTo>
                  <a:cubicBezTo>
                    <a:pt x="0" y="20397"/>
                    <a:pt x="165" y="20538"/>
                    <a:pt x="336" y="20538"/>
                  </a:cubicBezTo>
                  <a:cubicBezTo>
                    <a:pt x="452" y="20538"/>
                    <a:pt x="571" y="20473"/>
                    <a:pt x="631" y="20325"/>
                  </a:cubicBezTo>
                  <a:cubicBezTo>
                    <a:pt x="1180" y="18932"/>
                    <a:pt x="2060" y="17686"/>
                    <a:pt x="3197" y="16696"/>
                  </a:cubicBezTo>
                  <a:cubicBezTo>
                    <a:pt x="4333" y="15633"/>
                    <a:pt x="5543" y="14680"/>
                    <a:pt x="6716" y="13653"/>
                  </a:cubicBezTo>
                  <a:cubicBezTo>
                    <a:pt x="9245" y="11271"/>
                    <a:pt x="11445" y="8558"/>
                    <a:pt x="13241" y="5589"/>
                  </a:cubicBezTo>
                  <a:cubicBezTo>
                    <a:pt x="14304" y="3902"/>
                    <a:pt x="15294" y="2180"/>
                    <a:pt x="16284" y="457"/>
                  </a:cubicBezTo>
                  <a:cubicBezTo>
                    <a:pt x="16401" y="252"/>
                    <a:pt x="16237" y="0"/>
                    <a:pt x="160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rot="7125379">
              <a:off x="3065331" y="-2301854"/>
              <a:ext cx="105753" cy="68827"/>
            </a:xfrm>
            <a:custGeom>
              <a:avLst/>
              <a:gdLst/>
              <a:ahLst/>
              <a:cxnLst/>
              <a:rect l="l" t="t" r="r" b="b"/>
              <a:pathLst>
                <a:path w="4230" h="2753" extrusionOk="0">
                  <a:moveTo>
                    <a:pt x="2945" y="942"/>
                  </a:moveTo>
                  <a:cubicBezTo>
                    <a:pt x="2269" y="1517"/>
                    <a:pt x="1471" y="1952"/>
                    <a:pt x="606" y="2228"/>
                  </a:cubicBezTo>
                  <a:lnTo>
                    <a:pt x="606" y="2228"/>
                  </a:lnTo>
                  <a:cubicBezTo>
                    <a:pt x="1355" y="1737"/>
                    <a:pt x="2134" y="1308"/>
                    <a:pt x="2945" y="942"/>
                  </a:cubicBezTo>
                  <a:close/>
                  <a:moveTo>
                    <a:pt x="3975" y="1"/>
                  </a:moveTo>
                  <a:cubicBezTo>
                    <a:pt x="3946" y="1"/>
                    <a:pt x="3913" y="7"/>
                    <a:pt x="3878" y="23"/>
                  </a:cubicBezTo>
                  <a:cubicBezTo>
                    <a:pt x="2522" y="499"/>
                    <a:pt x="1275" y="1196"/>
                    <a:pt x="212" y="2149"/>
                  </a:cubicBezTo>
                  <a:cubicBezTo>
                    <a:pt x="135" y="2206"/>
                    <a:pt x="149" y="2294"/>
                    <a:pt x="201" y="2349"/>
                  </a:cubicBezTo>
                  <a:lnTo>
                    <a:pt x="201" y="2349"/>
                  </a:lnTo>
                  <a:cubicBezTo>
                    <a:pt x="0" y="2444"/>
                    <a:pt x="91" y="2753"/>
                    <a:pt x="304" y="2753"/>
                  </a:cubicBezTo>
                  <a:cubicBezTo>
                    <a:pt x="333" y="2753"/>
                    <a:pt x="363" y="2747"/>
                    <a:pt x="395" y="2735"/>
                  </a:cubicBezTo>
                  <a:cubicBezTo>
                    <a:pt x="1862" y="2405"/>
                    <a:pt x="3145" y="1599"/>
                    <a:pt x="4135" y="426"/>
                  </a:cubicBezTo>
                  <a:cubicBezTo>
                    <a:pt x="4229" y="268"/>
                    <a:pt x="4161" y="1"/>
                    <a:pt x="3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3"/>
          <p:cNvSpPr/>
          <p:nvPr/>
        </p:nvSpPr>
        <p:spPr>
          <a:xfrm rot="899960">
            <a:off x="7499293" y="-496170"/>
            <a:ext cx="2127036" cy="1697149"/>
          </a:xfrm>
          <a:custGeom>
            <a:avLst/>
            <a:gdLst/>
            <a:ahLst/>
            <a:cxnLst/>
            <a:rect l="l" t="t" r="r" b="b"/>
            <a:pathLst>
              <a:path w="85084" h="67888" extrusionOk="0">
                <a:moveTo>
                  <a:pt x="1" y="0"/>
                </a:moveTo>
                <a:lnTo>
                  <a:pt x="1" y="30903"/>
                </a:lnTo>
                <a:lnTo>
                  <a:pt x="28337" y="61109"/>
                </a:lnTo>
                <a:cubicBezTo>
                  <a:pt x="29914" y="62795"/>
                  <a:pt x="31526" y="64482"/>
                  <a:pt x="33506" y="65691"/>
                </a:cubicBezTo>
                <a:cubicBezTo>
                  <a:pt x="36362" y="67405"/>
                  <a:pt x="39723" y="67888"/>
                  <a:pt x="43095" y="67888"/>
                </a:cubicBezTo>
                <a:cubicBezTo>
                  <a:pt x="44267" y="67888"/>
                  <a:pt x="45440" y="67829"/>
                  <a:pt x="46593" y="67744"/>
                </a:cubicBezTo>
                <a:cubicBezTo>
                  <a:pt x="47253" y="67744"/>
                  <a:pt x="47913" y="67598"/>
                  <a:pt x="48499" y="67268"/>
                </a:cubicBezTo>
                <a:cubicBezTo>
                  <a:pt x="49122" y="66791"/>
                  <a:pt x="49452" y="66058"/>
                  <a:pt x="49746" y="65325"/>
                </a:cubicBezTo>
                <a:cubicBezTo>
                  <a:pt x="52752" y="57883"/>
                  <a:pt x="56637" y="50845"/>
                  <a:pt x="61293" y="44356"/>
                </a:cubicBezTo>
                <a:cubicBezTo>
                  <a:pt x="63822" y="40837"/>
                  <a:pt x="66718" y="37355"/>
                  <a:pt x="70677" y="35595"/>
                </a:cubicBezTo>
                <a:cubicBezTo>
                  <a:pt x="72400" y="34825"/>
                  <a:pt x="74233" y="34422"/>
                  <a:pt x="75993" y="33872"/>
                </a:cubicBezTo>
                <a:cubicBezTo>
                  <a:pt x="79145" y="32882"/>
                  <a:pt x="82115" y="31379"/>
                  <a:pt x="85047" y="29840"/>
                </a:cubicBezTo>
                <a:lnTo>
                  <a:pt x="85084" y="8688"/>
                </a:lnTo>
                <a:lnTo>
                  <a:pt x="85084" y="8688"/>
                </a:lnTo>
                <a:cubicBezTo>
                  <a:pt x="84937" y="8835"/>
                  <a:pt x="84791" y="9018"/>
                  <a:pt x="84644" y="9165"/>
                </a:cubicBezTo>
                <a:cubicBezTo>
                  <a:pt x="82078" y="11914"/>
                  <a:pt x="79182" y="14297"/>
                  <a:pt x="75993" y="16276"/>
                </a:cubicBezTo>
                <a:cubicBezTo>
                  <a:pt x="69242" y="20370"/>
                  <a:pt x="61568" y="22478"/>
                  <a:pt x="53829" y="22478"/>
                </a:cubicBezTo>
                <a:cubicBezTo>
                  <a:pt x="49719" y="22478"/>
                  <a:pt x="45590" y="21884"/>
                  <a:pt x="41571" y="20675"/>
                </a:cubicBezTo>
                <a:cubicBezTo>
                  <a:pt x="36585" y="19172"/>
                  <a:pt x="31966" y="16716"/>
                  <a:pt x="27347" y="14334"/>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rot="-6147797" flipH="1">
            <a:off x="4455422" y="2636327"/>
            <a:ext cx="3235315" cy="3460143"/>
          </a:xfrm>
          <a:custGeom>
            <a:avLst/>
            <a:gdLst/>
            <a:ahLst/>
            <a:cxnLst/>
            <a:rect l="l" t="t" r="r" b="b"/>
            <a:pathLst>
              <a:path w="74161" h="54326" extrusionOk="0">
                <a:moveTo>
                  <a:pt x="27432" y="1"/>
                </a:moveTo>
                <a:cubicBezTo>
                  <a:pt x="26716" y="1"/>
                  <a:pt x="26003" y="58"/>
                  <a:pt x="25295" y="191"/>
                </a:cubicBezTo>
                <a:cubicBezTo>
                  <a:pt x="20603" y="1035"/>
                  <a:pt x="17157" y="4994"/>
                  <a:pt x="14371" y="8879"/>
                </a:cubicBezTo>
                <a:cubicBezTo>
                  <a:pt x="13198" y="10566"/>
                  <a:pt x="12025" y="12252"/>
                  <a:pt x="10925" y="13975"/>
                </a:cubicBezTo>
                <a:cubicBezTo>
                  <a:pt x="10302" y="14965"/>
                  <a:pt x="9789" y="16101"/>
                  <a:pt x="9019" y="16981"/>
                </a:cubicBezTo>
                <a:cubicBezTo>
                  <a:pt x="8579" y="17457"/>
                  <a:pt x="8139" y="18007"/>
                  <a:pt x="7809" y="18594"/>
                </a:cubicBezTo>
                <a:cubicBezTo>
                  <a:pt x="6929" y="19950"/>
                  <a:pt x="6123" y="21380"/>
                  <a:pt x="5390" y="22809"/>
                </a:cubicBezTo>
                <a:cubicBezTo>
                  <a:pt x="3923" y="25705"/>
                  <a:pt x="2714" y="28711"/>
                  <a:pt x="1797" y="31827"/>
                </a:cubicBezTo>
                <a:cubicBezTo>
                  <a:pt x="661" y="35603"/>
                  <a:pt x="1" y="40002"/>
                  <a:pt x="2237" y="43265"/>
                </a:cubicBezTo>
                <a:cubicBezTo>
                  <a:pt x="3154" y="44474"/>
                  <a:pt x="4253" y="45501"/>
                  <a:pt x="5536" y="46271"/>
                </a:cubicBezTo>
                <a:cubicBezTo>
                  <a:pt x="11805" y="50523"/>
                  <a:pt x="19430" y="52246"/>
                  <a:pt x="26945" y="53236"/>
                </a:cubicBezTo>
                <a:cubicBezTo>
                  <a:pt x="32638" y="53963"/>
                  <a:pt x="38362" y="54325"/>
                  <a:pt x="44080" y="54325"/>
                </a:cubicBezTo>
                <a:cubicBezTo>
                  <a:pt x="53642" y="54325"/>
                  <a:pt x="63188" y="53311"/>
                  <a:pt x="72547" y="51293"/>
                </a:cubicBezTo>
                <a:cubicBezTo>
                  <a:pt x="73097" y="51183"/>
                  <a:pt x="73610" y="51036"/>
                  <a:pt x="74160" y="50926"/>
                </a:cubicBezTo>
                <a:lnTo>
                  <a:pt x="74160" y="4187"/>
                </a:lnTo>
                <a:lnTo>
                  <a:pt x="74014" y="4260"/>
                </a:lnTo>
                <a:cubicBezTo>
                  <a:pt x="73794" y="4407"/>
                  <a:pt x="73574" y="4517"/>
                  <a:pt x="73354" y="4627"/>
                </a:cubicBezTo>
                <a:cubicBezTo>
                  <a:pt x="71778" y="5360"/>
                  <a:pt x="69871" y="5434"/>
                  <a:pt x="68185" y="5580"/>
                </a:cubicBezTo>
                <a:cubicBezTo>
                  <a:pt x="66956" y="5667"/>
                  <a:pt x="65727" y="5708"/>
                  <a:pt x="64500" y="5708"/>
                </a:cubicBezTo>
                <a:cubicBezTo>
                  <a:pt x="62617" y="5708"/>
                  <a:pt x="60739" y="5611"/>
                  <a:pt x="58874" y="5434"/>
                </a:cubicBezTo>
                <a:cubicBezTo>
                  <a:pt x="50736" y="4700"/>
                  <a:pt x="42634" y="3344"/>
                  <a:pt x="34716" y="1291"/>
                </a:cubicBezTo>
                <a:cubicBezTo>
                  <a:pt x="32336" y="668"/>
                  <a:pt x="29868" y="1"/>
                  <a:pt x="27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84;p3"/>
          <p:cNvGrpSpPr/>
          <p:nvPr/>
        </p:nvGrpSpPr>
        <p:grpSpPr>
          <a:xfrm>
            <a:off x="7094922" y="3061499"/>
            <a:ext cx="741626" cy="1195489"/>
            <a:chOff x="1790072" y="5162724"/>
            <a:chExt cx="741626" cy="1195489"/>
          </a:xfrm>
        </p:grpSpPr>
        <p:sp>
          <p:nvSpPr>
            <p:cNvPr id="85" name="Google Shape;85;p3"/>
            <p:cNvSpPr/>
            <p:nvPr/>
          </p:nvSpPr>
          <p:spPr>
            <a:xfrm rot="3521228">
              <a:off x="1998516" y="5765334"/>
              <a:ext cx="26666" cy="19715"/>
            </a:xfrm>
            <a:custGeom>
              <a:avLst/>
              <a:gdLst/>
              <a:ahLst/>
              <a:cxnLst/>
              <a:rect l="l" t="t" r="r" b="b"/>
              <a:pathLst>
                <a:path w="844" h="624" extrusionOk="0">
                  <a:moveTo>
                    <a:pt x="403" y="0"/>
                  </a:moveTo>
                  <a:cubicBezTo>
                    <a:pt x="0" y="0"/>
                    <a:pt x="0" y="624"/>
                    <a:pt x="403" y="624"/>
                  </a:cubicBezTo>
                  <a:cubicBezTo>
                    <a:pt x="843" y="624"/>
                    <a:pt x="843" y="0"/>
                    <a:pt x="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rot="3521228">
              <a:off x="2029866" y="5868321"/>
              <a:ext cx="28972" cy="20884"/>
            </a:xfrm>
            <a:custGeom>
              <a:avLst/>
              <a:gdLst/>
              <a:ahLst/>
              <a:cxnLst/>
              <a:rect l="l" t="t" r="r" b="b"/>
              <a:pathLst>
                <a:path w="917" h="661" extrusionOk="0">
                  <a:moveTo>
                    <a:pt x="220" y="1"/>
                  </a:moveTo>
                  <a:cubicBezTo>
                    <a:pt x="184" y="37"/>
                    <a:pt x="147" y="37"/>
                    <a:pt x="110" y="74"/>
                  </a:cubicBezTo>
                  <a:cubicBezTo>
                    <a:pt x="74" y="111"/>
                    <a:pt x="74" y="147"/>
                    <a:pt x="37" y="184"/>
                  </a:cubicBezTo>
                  <a:cubicBezTo>
                    <a:pt x="37" y="221"/>
                    <a:pt x="0" y="257"/>
                    <a:pt x="0" y="331"/>
                  </a:cubicBezTo>
                  <a:lnTo>
                    <a:pt x="0" y="404"/>
                  </a:lnTo>
                  <a:cubicBezTo>
                    <a:pt x="37" y="477"/>
                    <a:pt x="74" y="514"/>
                    <a:pt x="110" y="551"/>
                  </a:cubicBezTo>
                  <a:lnTo>
                    <a:pt x="147" y="624"/>
                  </a:lnTo>
                  <a:cubicBezTo>
                    <a:pt x="220" y="624"/>
                    <a:pt x="294" y="661"/>
                    <a:pt x="330" y="661"/>
                  </a:cubicBezTo>
                  <a:lnTo>
                    <a:pt x="624" y="661"/>
                  </a:lnTo>
                  <a:cubicBezTo>
                    <a:pt x="660" y="661"/>
                    <a:pt x="697" y="661"/>
                    <a:pt x="733" y="624"/>
                  </a:cubicBezTo>
                  <a:cubicBezTo>
                    <a:pt x="770" y="624"/>
                    <a:pt x="807" y="587"/>
                    <a:pt x="843" y="551"/>
                  </a:cubicBezTo>
                  <a:cubicBezTo>
                    <a:pt x="880" y="514"/>
                    <a:pt x="880" y="477"/>
                    <a:pt x="880" y="441"/>
                  </a:cubicBezTo>
                  <a:cubicBezTo>
                    <a:pt x="917" y="404"/>
                    <a:pt x="917" y="367"/>
                    <a:pt x="917" y="331"/>
                  </a:cubicBezTo>
                  <a:lnTo>
                    <a:pt x="917" y="257"/>
                  </a:lnTo>
                  <a:cubicBezTo>
                    <a:pt x="917" y="184"/>
                    <a:pt x="880" y="147"/>
                    <a:pt x="843" y="111"/>
                  </a:cubicBezTo>
                  <a:lnTo>
                    <a:pt x="770" y="37"/>
                  </a:lnTo>
                  <a:cubicBezTo>
                    <a:pt x="733" y="37"/>
                    <a:pt x="660" y="1"/>
                    <a:pt x="6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rot="3521228">
              <a:off x="2072340" y="5773779"/>
              <a:ext cx="35955" cy="32068"/>
            </a:xfrm>
            <a:custGeom>
              <a:avLst/>
              <a:gdLst/>
              <a:ahLst/>
              <a:cxnLst/>
              <a:rect l="l" t="t" r="r" b="b"/>
              <a:pathLst>
                <a:path w="1138" h="1015" extrusionOk="0">
                  <a:moveTo>
                    <a:pt x="501" y="1"/>
                  </a:moveTo>
                  <a:cubicBezTo>
                    <a:pt x="242" y="1"/>
                    <a:pt x="1" y="199"/>
                    <a:pt x="1" y="501"/>
                  </a:cubicBezTo>
                  <a:cubicBezTo>
                    <a:pt x="1" y="758"/>
                    <a:pt x="221" y="978"/>
                    <a:pt x="477" y="1014"/>
                  </a:cubicBezTo>
                  <a:cubicBezTo>
                    <a:pt x="917" y="978"/>
                    <a:pt x="1137" y="464"/>
                    <a:pt x="844" y="134"/>
                  </a:cubicBezTo>
                  <a:cubicBezTo>
                    <a:pt x="740" y="42"/>
                    <a:pt x="619" y="1"/>
                    <a:pt x="5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rot="3521228">
              <a:off x="2247752" y="5929998"/>
              <a:ext cx="37092" cy="30141"/>
            </a:xfrm>
            <a:custGeom>
              <a:avLst/>
              <a:gdLst/>
              <a:ahLst/>
              <a:cxnLst/>
              <a:rect l="l" t="t" r="r" b="b"/>
              <a:pathLst>
                <a:path w="1174" h="954" extrusionOk="0">
                  <a:moveTo>
                    <a:pt x="331" y="0"/>
                  </a:moveTo>
                  <a:lnTo>
                    <a:pt x="221" y="73"/>
                  </a:lnTo>
                  <a:cubicBezTo>
                    <a:pt x="147" y="73"/>
                    <a:pt x="111" y="110"/>
                    <a:pt x="111" y="183"/>
                  </a:cubicBezTo>
                  <a:cubicBezTo>
                    <a:pt x="74" y="183"/>
                    <a:pt x="37" y="220"/>
                    <a:pt x="37" y="257"/>
                  </a:cubicBezTo>
                  <a:cubicBezTo>
                    <a:pt x="1" y="330"/>
                    <a:pt x="1" y="367"/>
                    <a:pt x="1" y="440"/>
                  </a:cubicBezTo>
                  <a:lnTo>
                    <a:pt x="1" y="550"/>
                  </a:lnTo>
                  <a:lnTo>
                    <a:pt x="37" y="660"/>
                  </a:lnTo>
                  <a:cubicBezTo>
                    <a:pt x="74" y="697"/>
                    <a:pt x="111" y="733"/>
                    <a:pt x="147" y="770"/>
                  </a:cubicBezTo>
                  <a:cubicBezTo>
                    <a:pt x="184" y="807"/>
                    <a:pt x="257" y="843"/>
                    <a:pt x="294" y="843"/>
                  </a:cubicBezTo>
                  <a:lnTo>
                    <a:pt x="294" y="953"/>
                  </a:lnTo>
                  <a:lnTo>
                    <a:pt x="404" y="953"/>
                  </a:lnTo>
                  <a:lnTo>
                    <a:pt x="376" y="934"/>
                  </a:lnTo>
                  <a:lnTo>
                    <a:pt x="376" y="934"/>
                  </a:lnTo>
                  <a:cubicBezTo>
                    <a:pt x="400" y="946"/>
                    <a:pt x="424" y="953"/>
                    <a:pt x="441" y="953"/>
                  </a:cubicBezTo>
                  <a:lnTo>
                    <a:pt x="697" y="953"/>
                  </a:lnTo>
                  <a:cubicBezTo>
                    <a:pt x="734" y="953"/>
                    <a:pt x="807" y="953"/>
                    <a:pt x="881" y="916"/>
                  </a:cubicBezTo>
                  <a:cubicBezTo>
                    <a:pt x="991" y="880"/>
                    <a:pt x="1100" y="770"/>
                    <a:pt x="1137" y="660"/>
                  </a:cubicBezTo>
                  <a:cubicBezTo>
                    <a:pt x="1137" y="587"/>
                    <a:pt x="1174" y="550"/>
                    <a:pt x="1174" y="477"/>
                  </a:cubicBezTo>
                  <a:lnTo>
                    <a:pt x="1174" y="330"/>
                  </a:lnTo>
                  <a:cubicBezTo>
                    <a:pt x="1137" y="257"/>
                    <a:pt x="1100" y="183"/>
                    <a:pt x="1027" y="147"/>
                  </a:cubicBezTo>
                  <a:lnTo>
                    <a:pt x="954" y="73"/>
                  </a:lnTo>
                  <a:cubicBezTo>
                    <a:pt x="881" y="37"/>
                    <a:pt x="771" y="0"/>
                    <a:pt x="697" y="0"/>
                  </a:cubicBezTo>
                  <a:lnTo>
                    <a:pt x="477" y="0"/>
                  </a:lnTo>
                  <a:cubicBezTo>
                    <a:pt x="461" y="0"/>
                    <a:pt x="446" y="2"/>
                    <a:pt x="433" y="5"/>
                  </a:cubicBezTo>
                  <a:lnTo>
                    <a:pt x="433" y="5"/>
                  </a:lnTo>
                  <a:lnTo>
                    <a:pt x="4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rot="3521228">
              <a:off x="2094024" y="5908799"/>
              <a:ext cx="38261" cy="32479"/>
            </a:xfrm>
            <a:custGeom>
              <a:avLst/>
              <a:gdLst/>
              <a:ahLst/>
              <a:cxnLst/>
              <a:rect l="l" t="t" r="r" b="b"/>
              <a:pathLst>
                <a:path w="1211" h="1028" extrusionOk="0">
                  <a:moveTo>
                    <a:pt x="550" y="1"/>
                  </a:moveTo>
                  <a:cubicBezTo>
                    <a:pt x="257" y="1"/>
                    <a:pt x="0" y="221"/>
                    <a:pt x="0" y="514"/>
                  </a:cubicBezTo>
                  <a:cubicBezTo>
                    <a:pt x="0" y="807"/>
                    <a:pt x="257" y="1027"/>
                    <a:pt x="550" y="1027"/>
                  </a:cubicBezTo>
                  <a:cubicBezTo>
                    <a:pt x="1210" y="1027"/>
                    <a:pt x="1210" y="1"/>
                    <a:pt x="5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rot="3521228">
              <a:off x="1978297" y="6094149"/>
              <a:ext cx="32448" cy="40599"/>
            </a:xfrm>
            <a:custGeom>
              <a:avLst/>
              <a:gdLst/>
              <a:ahLst/>
              <a:cxnLst/>
              <a:rect l="l" t="t" r="r" b="b"/>
              <a:pathLst>
                <a:path w="1027" h="1285" extrusionOk="0">
                  <a:moveTo>
                    <a:pt x="367" y="1"/>
                  </a:moveTo>
                  <a:cubicBezTo>
                    <a:pt x="293" y="38"/>
                    <a:pt x="183" y="74"/>
                    <a:pt x="147" y="148"/>
                  </a:cubicBezTo>
                  <a:lnTo>
                    <a:pt x="37" y="258"/>
                  </a:lnTo>
                  <a:cubicBezTo>
                    <a:pt x="0" y="331"/>
                    <a:pt x="0" y="404"/>
                    <a:pt x="0" y="514"/>
                  </a:cubicBezTo>
                  <a:lnTo>
                    <a:pt x="0" y="624"/>
                  </a:lnTo>
                  <a:cubicBezTo>
                    <a:pt x="0" y="661"/>
                    <a:pt x="0" y="734"/>
                    <a:pt x="0" y="771"/>
                  </a:cubicBezTo>
                  <a:cubicBezTo>
                    <a:pt x="0" y="844"/>
                    <a:pt x="0" y="917"/>
                    <a:pt x="37" y="991"/>
                  </a:cubicBezTo>
                  <a:cubicBezTo>
                    <a:pt x="37" y="1027"/>
                    <a:pt x="73" y="1101"/>
                    <a:pt x="147" y="1137"/>
                  </a:cubicBezTo>
                  <a:cubicBezTo>
                    <a:pt x="183" y="1174"/>
                    <a:pt x="257" y="1211"/>
                    <a:pt x="293" y="1247"/>
                  </a:cubicBezTo>
                  <a:cubicBezTo>
                    <a:pt x="367" y="1284"/>
                    <a:pt x="440" y="1284"/>
                    <a:pt x="513" y="1284"/>
                  </a:cubicBezTo>
                  <a:lnTo>
                    <a:pt x="660" y="1284"/>
                  </a:lnTo>
                  <a:cubicBezTo>
                    <a:pt x="733" y="1284"/>
                    <a:pt x="807" y="1211"/>
                    <a:pt x="880" y="1174"/>
                  </a:cubicBezTo>
                  <a:lnTo>
                    <a:pt x="953" y="1064"/>
                  </a:lnTo>
                  <a:cubicBezTo>
                    <a:pt x="990" y="954"/>
                    <a:pt x="1026" y="881"/>
                    <a:pt x="1026" y="807"/>
                  </a:cubicBezTo>
                  <a:cubicBezTo>
                    <a:pt x="1026" y="734"/>
                    <a:pt x="1026" y="697"/>
                    <a:pt x="1026" y="661"/>
                  </a:cubicBezTo>
                  <a:lnTo>
                    <a:pt x="1026" y="514"/>
                  </a:lnTo>
                  <a:cubicBezTo>
                    <a:pt x="1026" y="441"/>
                    <a:pt x="1026" y="368"/>
                    <a:pt x="990" y="331"/>
                  </a:cubicBezTo>
                  <a:cubicBezTo>
                    <a:pt x="916" y="184"/>
                    <a:pt x="843" y="111"/>
                    <a:pt x="697" y="38"/>
                  </a:cubicBezTo>
                  <a:cubicBezTo>
                    <a:pt x="660" y="1"/>
                    <a:pt x="587" y="1"/>
                    <a:pt x="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rot="3521228">
              <a:off x="2148189" y="5791157"/>
              <a:ext cx="50993" cy="54469"/>
            </a:xfrm>
            <a:custGeom>
              <a:avLst/>
              <a:gdLst/>
              <a:ahLst/>
              <a:cxnLst/>
              <a:rect l="l" t="t" r="r" b="b"/>
              <a:pathLst>
                <a:path w="1614" h="1724" extrusionOk="0">
                  <a:moveTo>
                    <a:pt x="681" y="911"/>
                  </a:moveTo>
                  <a:lnTo>
                    <a:pt x="681" y="911"/>
                  </a:lnTo>
                  <a:cubicBezTo>
                    <a:pt x="687" y="913"/>
                    <a:pt x="692" y="915"/>
                    <a:pt x="697" y="917"/>
                  </a:cubicBezTo>
                  <a:lnTo>
                    <a:pt x="734" y="990"/>
                  </a:lnTo>
                  <a:lnTo>
                    <a:pt x="734" y="990"/>
                  </a:lnTo>
                  <a:lnTo>
                    <a:pt x="681" y="911"/>
                  </a:lnTo>
                  <a:close/>
                  <a:moveTo>
                    <a:pt x="807" y="1"/>
                  </a:moveTo>
                  <a:cubicBezTo>
                    <a:pt x="797" y="4"/>
                    <a:pt x="786" y="8"/>
                    <a:pt x="776" y="13"/>
                  </a:cubicBezTo>
                  <a:lnTo>
                    <a:pt x="776" y="13"/>
                  </a:lnTo>
                  <a:cubicBezTo>
                    <a:pt x="773" y="13"/>
                    <a:pt x="770" y="13"/>
                    <a:pt x="767" y="13"/>
                  </a:cubicBezTo>
                  <a:cubicBezTo>
                    <a:pt x="709" y="13"/>
                    <a:pt x="648" y="22"/>
                    <a:pt x="587" y="37"/>
                  </a:cubicBezTo>
                  <a:cubicBezTo>
                    <a:pt x="587" y="37"/>
                    <a:pt x="551" y="37"/>
                    <a:pt x="514" y="74"/>
                  </a:cubicBezTo>
                  <a:lnTo>
                    <a:pt x="404" y="111"/>
                  </a:lnTo>
                  <a:lnTo>
                    <a:pt x="258" y="221"/>
                  </a:lnTo>
                  <a:lnTo>
                    <a:pt x="221" y="257"/>
                  </a:lnTo>
                  <a:cubicBezTo>
                    <a:pt x="111" y="367"/>
                    <a:pt x="38" y="514"/>
                    <a:pt x="38" y="661"/>
                  </a:cubicBezTo>
                  <a:cubicBezTo>
                    <a:pt x="1" y="807"/>
                    <a:pt x="1" y="954"/>
                    <a:pt x="38" y="1100"/>
                  </a:cubicBezTo>
                  <a:cubicBezTo>
                    <a:pt x="38" y="1174"/>
                    <a:pt x="74" y="1247"/>
                    <a:pt x="111" y="1320"/>
                  </a:cubicBezTo>
                  <a:cubicBezTo>
                    <a:pt x="148" y="1394"/>
                    <a:pt x="184" y="1467"/>
                    <a:pt x="221" y="1504"/>
                  </a:cubicBezTo>
                  <a:lnTo>
                    <a:pt x="258" y="1540"/>
                  </a:lnTo>
                  <a:lnTo>
                    <a:pt x="404" y="1650"/>
                  </a:lnTo>
                  <a:lnTo>
                    <a:pt x="441" y="1650"/>
                  </a:lnTo>
                  <a:cubicBezTo>
                    <a:pt x="514" y="1687"/>
                    <a:pt x="551" y="1687"/>
                    <a:pt x="624" y="1724"/>
                  </a:cubicBezTo>
                  <a:lnTo>
                    <a:pt x="844" y="1724"/>
                  </a:lnTo>
                  <a:cubicBezTo>
                    <a:pt x="954" y="1687"/>
                    <a:pt x="1064" y="1687"/>
                    <a:pt x="1174" y="1614"/>
                  </a:cubicBezTo>
                  <a:lnTo>
                    <a:pt x="1211" y="1614"/>
                  </a:lnTo>
                  <a:cubicBezTo>
                    <a:pt x="1284" y="1577"/>
                    <a:pt x="1321" y="1540"/>
                    <a:pt x="1357" y="1504"/>
                  </a:cubicBezTo>
                  <a:lnTo>
                    <a:pt x="1394" y="1467"/>
                  </a:lnTo>
                  <a:cubicBezTo>
                    <a:pt x="1431" y="1394"/>
                    <a:pt x="1467" y="1357"/>
                    <a:pt x="1504" y="1320"/>
                  </a:cubicBezTo>
                  <a:cubicBezTo>
                    <a:pt x="1541" y="1247"/>
                    <a:pt x="1577" y="1174"/>
                    <a:pt x="1614" y="1100"/>
                  </a:cubicBezTo>
                  <a:cubicBezTo>
                    <a:pt x="1614" y="1064"/>
                    <a:pt x="1614" y="1027"/>
                    <a:pt x="1614" y="990"/>
                  </a:cubicBezTo>
                  <a:cubicBezTo>
                    <a:pt x="1614" y="917"/>
                    <a:pt x="1614" y="844"/>
                    <a:pt x="1614" y="771"/>
                  </a:cubicBezTo>
                  <a:cubicBezTo>
                    <a:pt x="1614" y="661"/>
                    <a:pt x="1614" y="587"/>
                    <a:pt x="1577" y="514"/>
                  </a:cubicBezTo>
                  <a:cubicBezTo>
                    <a:pt x="1541" y="404"/>
                    <a:pt x="1467" y="294"/>
                    <a:pt x="1394" y="221"/>
                  </a:cubicBezTo>
                  <a:cubicBezTo>
                    <a:pt x="1357" y="184"/>
                    <a:pt x="1321" y="147"/>
                    <a:pt x="1247" y="111"/>
                  </a:cubicBezTo>
                  <a:lnTo>
                    <a:pt x="1211" y="74"/>
                  </a:lnTo>
                  <a:cubicBezTo>
                    <a:pt x="1137" y="37"/>
                    <a:pt x="1101" y="1"/>
                    <a:pt x="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rot="3521228">
              <a:off x="2238086" y="5630810"/>
              <a:ext cx="53300" cy="39398"/>
            </a:xfrm>
            <a:custGeom>
              <a:avLst/>
              <a:gdLst/>
              <a:ahLst/>
              <a:cxnLst/>
              <a:rect l="l" t="t" r="r" b="b"/>
              <a:pathLst>
                <a:path w="1687" h="1247" extrusionOk="0">
                  <a:moveTo>
                    <a:pt x="844" y="0"/>
                  </a:moveTo>
                  <a:cubicBezTo>
                    <a:pt x="1" y="0"/>
                    <a:pt x="1" y="1247"/>
                    <a:pt x="844" y="1247"/>
                  </a:cubicBezTo>
                  <a:cubicBezTo>
                    <a:pt x="1687" y="1247"/>
                    <a:pt x="1687" y="0"/>
                    <a:pt x="8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rot="3521228">
              <a:off x="2351440" y="5638137"/>
              <a:ext cx="57944" cy="44043"/>
            </a:xfrm>
            <a:custGeom>
              <a:avLst/>
              <a:gdLst/>
              <a:ahLst/>
              <a:cxnLst/>
              <a:rect l="l" t="t" r="r" b="b"/>
              <a:pathLst>
                <a:path w="1834" h="1394" extrusionOk="0">
                  <a:moveTo>
                    <a:pt x="917" y="1"/>
                  </a:moveTo>
                  <a:cubicBezTo>
                    <a:pt x="0" y="1"/>
                    <a:pt x="0" y="1394"/>
                    <a:pt x="917" y="1394"/>
                  </a:cubicBezTo>
                  <a:cubicBezTo>
                    <a:pt x="1833" y="1394"/>
                    <a:pt x="1833" y="1"/>
                    <a:pt x="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rot="3521228">
              <a:off x="2108677" y="5555906"/>
              <a:ext cx="73015" cy="56775"/>
            </a:xfrm>
            <a:custGeom>
              <a:avLst/>
              <a:gdLst/>
              <a:ahLst/>
              <a:cxnLst/>
              <a:rect l="l" t="t" r="r" b="b"/>
              <a:pathLst>
                <a:path w="2311" h="1797" extrusionOk="0">
                  <a:moveTo>
                    <a:pt x="1137" y="1"/>
                  </a:moveTo>
                  <a:cubicBezTo>
                    <a:pt x="1" y="1"/>
                    <a:pt x="1" y="1797"/>
                    <a:pt x="1137" y="1797"/>
                  </a:cubicBezTo>
                  <a:cubicBezTo>
                    <a:pt x="2273" y="1797"/>
                    <a:pt x="2310" y="1"/>
                    <a:pt x="11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rot="3521228">
              <a:off x="2295081" y="5521008"/>
              <a:ext cx="49856" cy="44043"/>
            </a:xfrm>
            <a:custGeom>
              <a:avLst/>
              <a:gdLst/>
              <a:ahLst/>
              <a:cxnLst/>
              <a:rect l="l" t="t" r="r" b="b"/>
              <a:pathLst>
                <a:path w="1578" h="1394" extrusionOk="0">
                  <a:moveTo>
                    <a:pt x="624" y="0"/>
                  </a:moveTo>
                  <a:cubicBezTo>
                    <a:pt x="477" y="37"/>
                    <a:pt x="294" y="110"/>
                    <a:pt x="184" y="220"/>
                  </a:cubicBezTo>
                  <a:cubicBezTo>
                    <a:pt x="74" y="330"/>
                    <a:pt x="1" y="514"/>
                    <a:pt x="1" y="660"/>
                  </a:cubicBezTo>
                  <a:cubicBezTo>
                    <a:pt x="1" y="843"/>
                    <a:pt x="74" y="990"/>
                    <a:pt x="184" y="1137"/>
                  </a:cubicBezTo>
                  <a:lnTo>
                    <a:pt x="331" y="1247"/>
                  </a:lnTo>
                  <a:cubicBezTo>
                    <a:pt x="404" y="1283"/>
                    <a:pt x="551" y="1320"/>
                    <a:pt x="661" y="1320"/>
                  </a:cubicBezTo>
                  <a:lnTo>
                    <a:pt x="624" y="1393"/>
                  </a:lnTo>
                  <a:lnTo>
                    <a:pt x="917" y="1393"/>
                  </a:lnTo>
                  <a:cubicBezTo>
                    <a:pt x="1101" y="1393"/>
                    <a:pt x="1247" y="1320"/>
                    <a:pt x="1394" y="1173"/>
                  </a:cubicBezTo>
                  <a:cubicBezTo>
                    <a:pt x="1504" y="1063"/>
                    <a:pt x="1577" y="880"/>
                    <a:pt x="1577" y="697"/>
                  </a:cubicBezTo>
                  <a:cubicBezTo>
                    <a:pt x="1577" y="330"/>
                    <a:pt x="1284" y="0"/>
                    <a:pt x="9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rot="3521228">
              <a:off x="2309473" y="5406422"/>
              <a:ext cx="25528" cy="19715"/>
            </a:xfrm>
            <a:custGeom>
              <a:avLst/>
              <a:gdLst/>
              <a:ahLst/>
              <a:cxnLst/>
              <a:rect l="l" t="t" r="r" b="b"/>
              <a:pathLst>
                <a:path w="808" h="624" extrusionOk="0">
                  <a:moveTo>
                    <a:pt x="404" y="1"/>
                  </a:moveTo>
                  <a:cubicBezTo>
                    <a:pt x="1" y="1"/>
                    <a:pt x="1" y="624"/>
                    <a:pt x="404" y="624"/>
                  </a:cubicBezTo>
                  <a:cubicBezTo>
                    <a:pt x="807" y="624"/>
                    <a:pt x="807" y="1"/>
                    <a:pt x="4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rot="3521228">
              <a:off x="2439769" y="5245661"/>
              <a:ext cx="28972" cy="22053"/>
            </a:xfrm>
            <a:custGeom>
              <a:avLst/>
              <a:gdLst/>
              <a:ahLst/>
              <a:cxnLst/>
              <a:rect l="l" t="t" r="r" b="b"/>
              <a:pathLst>
                <a:path w="917" h="698" extrusionOk="0">
                  <a:moveTo>
                    <a:pt x="440" y="1"/>
                  </a:moveTo>
                  <a:cubicBezTo>
                    <a:pt x="0" y="1"/>
                    <a:pt x="0" y="697"/>
                    <a:pt x="440" y="697"/>
                  </a:cubicBezTo>
                  <a:cubicBezTo>
                    <a:pt x="917" y="697"/>
                    <a:pt x="917" y="1"/>
                    <a:pt x="4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rot="3521228">
              <a:off x="2503878" y="5168894"/>
              <a:ext cx="25528" cy="19715"/>
            </a:xfrm>
            <a:custGeom>
              <a:avLst/>
              <a:gdLst/>
              <a:ahLst/>
              <a:cxnLst/>
              <a:rect l="l" t="t" r="r" b="b"/>
              <a:pathLst>
                <a:path w="808" h="624" extrusionOk="0">
                  <a:moveTo>
                    <a:pt x="404" y="0"/>
                  </a:moveTo>
                  <a:cubicBezTo>
                    <a:pt x="1" y="0"/>
                    <a:pt x="1" y="623"/>
                    <a:pt x="404" y="623"/>
                  </a:cubicBezTo>
                  <a:cubicBezTo>
                    <a:pt x="807" y="623"/>
                    <a:pt x="807" y="0"/>
                    <a:pt x="4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rot="3521228">
              <a:off x="2132870" y="6085508"/>
              <a:ext cx="66064" cy="48656"/>
            </a:xfrm>
            <a:custGeom>
              <a:avLst/>
              <a:gdLst/>
              <a:ahLst/>
              <a:cxnLst/>
              <a:rect l="l" t="t" r="r" b="b"/>
              <a:pathLst>
                <a:path w="2091" h="1540" extrusionOk="0">
                  <a:moveTo>
                    <a:pt x="1027" y="0"/>
                  </a:moveTo>
                  <a:cubicBezTo>
                    <a:pt x="1" y="0"/>
                    <a:pt x="1" y="1540"/>
                    <a:pt x="1027" y="1540"/>
                  </a:cubicBezTo>
                  <a:cubicBezTo>
                    <a:pt x="2090" y="1540"/>
                    <a:pt x="2090" y="0"/>
                    <a:pt x="1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rot="3521228">
              <a:off x="1844791" y="5850627"/>
              <a:ext cx="69539" cy="54753"/>
            </a:xfrm>
            <a:custGeom>
              <a:avLst/>
              <a:gdLst/>
              <a:ahLst/>
              <a:cxnLst/>
              <a:rect l="l" t="t" r="r" b="b"/>
              <a:pathLst>
                <a:path w="2201" h="1733" extrusionOk="0">
                  <a:moveTo>
                    <a:pt x="1320" y="1"/>
                  </a:moveTo>
                  <a:cubicBezTo>
                    <a:pt x="1186" y="1"/>
                    <a:pt x="1051" y="35"/>
                    <a:pt x="917" y="89"/>
                  </a:cubicBezTo>
                  <a:lnTo>
                    <a:pt x="367" y="345"/>
                  </a:lnTo>
                  <a:cubicBezTo>
                    <a:pt x="221" y="455"/>
                    <a:pt x="74" y="602"/>
                    <a:pt x="37" y="822"/>
                  </a:cubicBezTo>
                  <a:cubicBezTo>
                    <a:pt x="1" y="1005"/>
                    <a:pt x="37" y="1188"/>
                    <a:pt x="111" y="1372"/>
                  </a:cubicBezTo>
                  <a:cubicBezTo>
                    <a:pt x="259" y="1594"/>
                    <a:pt x="507" y="1733"/>
                    <a:pt x="765" y="1733"/>
                  </a:cubicBezTo>
                  <a:cubicBezTo>
                    <a:pt x="890" y="1733"/>
                    <a:pt x="1017" y="1700"/>
                    <a:pt x="1137" y="1628"/>
                  </a:cubicBezTo>
                  <a:lnTo>
                    <a:pt x="1650" y="1335"/>
                  </a:lnTo>
                  <a:cubicBezTo>
                    <a:pt x="2200" y="1005"/>
                    <a:pt x="2090" y="199"/>
                    <a:pt x="1467" y="15"/>
                  </a:cubicBezTo>
                  <a:cubicBezTo>
                    <a:pt x="1418" y="5"/>
                    <a:pt x="1369" y="1"/>
                    <a:pt x="1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rot="3521228">
              <a:off x="1878913" y="6242771"/>
              <a:ext cx="38261" cy="30141"/>
            </a:xfrm>
            <a:custGeom>
              <a:avLst/>
              <a:gdLst/>
              <a:ahLst/>
              <a:cxnLst/>
              <a:rect l="l" t="t" r="r" b="b"/>
              <a:pathLst>
                <a:path w="1211" h="954" extrusionOk="0">
                  <a:moveTo>
                    <a:pt x="734" y="0"/>
                  </a:moveTo>
                  <a:lnTo>
                    <a:pt x="734" y="37"/>
                  </a:lnTo>
                  <a:lnTo>
                    <a:pt x="477" y="37"/>
                  </a:lnTo>
                  <a:cubicBezTo>
                    <a:pt x="330" y="37"/>
                    <a:pt x="220" y="73"/>
                    <a:pt x="147" y="183"/>
                  </a:cubicBezTo>
                  <a:cubicBezTo>
                    <a:pt x="74" y="257"/>
                    <a:pt x="1" y="367"/>
                    <a:pt x="1" y="477"/>
                  </a:cubicBezTo>
                  <a:cubicBezTo>
                    <a:pt x="1" y="623"/>
                    <a:pt x="37" y="733"/>
                    <a:pt x="147" y="807"/>
                  </a:cubicBezTo>
                  <a:cubicBezTo>
                    <a:pt x="220" y="880"/>
                    <a:pt x="330" y="953"/>
                    <a:pt x="477" y="953"/>
                  </a:cubicBezTo>
                  <a:lnTo>
                    <a:pt x="734" y="953"/>
                  </a:lnTo>
                  <a:cubicBezTo>
                    <a:pt x="844" y="953"/>
                    <a:pt x="990" y="880"/>
                    <a:pt x="1064" y="807"/>
                  </a:cubicBezTo>
                  <a:cubicBezTo>
                    <a:pt x="1174" y="697"/>
                    <a:pt x="1210" y="587"/>
                    <a:pt x="1210" y="477"/>
                  </a:cubicBezTo>
                  <a:cubicBezTo>
                    <a:pt x="1210" y="330"/>
                    <a:pt x="1174" y="220"/>
                    <a:pt x="1064" y="147"/>
                  </a:cubicBezTo>
                  <a:cubicBezTo>
                    <a:pt x="990" y="37"/>
                    <a:pt x="844" y="0"/>
                    <a:pt x="7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rot="3521228">
              <a:off x="1793274" y="6319830"/>
              <a:ext cx="38261" cy="29004"/>
            </a:xfrm>
            <a:custGeom>
              <a:avLst/>
              <a:gdLst/>
              <a:ahLst/>
              <a:cxnLst/>
              <a:rect l="l" t="t" r="r" b="b"/>
              <a:pathLst>
                <a:path w="1211" h="918" extrusionOk="0">
                  <a:moveTo>
                    <a:pt x="624" y="1"/>
                  </a:moveTo>
                  <a:cubicBezTo>
                    <a:pt x="0" y="1"/>
                    <a:pt x="0" y="917"/>
                    <a:pt x="624" y="917"/>
                  </a:cubicBezTo>
                  <a:cubicBezTo>
                    <a:pt x="1210" y="917"/>
                    <a:pt x="1210" y="1"/>
                    <a:pt x="6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3"/>
          <p:cNvSpPr/>
          <p:nvPr/>
        </p:nvSpPr>
        <p:spPr>
          <a:xfrm flipH="1">
            <a:off x="4166863" y="4298200"/>
            <a:ext cx="5129137" cy="845395"/>
          </a:xfrm>
          <a:custGeom>
            <a:avLst/>
            <a:gdLst/>
            <a:ahLst/>
            <a:cxnLst/>
            <a:rect l="l" t="t" r="r" b="b"/>
            <a:pathLst>
              <a:path w="85085" h="35856" extrusionOk="0">
                <a:moveTo>
                  <a:pt x="21963" y="0"/>
                </a:moveTo>
                <a:cubicBezTo>
                  <a:pt x="20489" y="0"/>
                  <a:pt x="19021" y="128"/>
                  <a:pt x="17560" y="444"/>
                </a:cubicBezTo>
                <a:cubicBezTo>
                  <a:pt x="11658" y="1763"/>
                  <a:pt x="6819" y="5942"/>
                  <a:pt x="3007" y="10671"/>
                </a:cubicBezTo>
                <a:cubicBezTo>
                  <a:pt x="1980" y="11954"/>
                  <a:pt x="954" y="13311"/>
                  <a:pt x="1" y="14704"/>
                </a:cubicBezTo>
                <a:lnTo>
                  <a:pt x="1" y="35855"/>
                </a:lnTo>
                <a:lnTo>
                  <a:pt x="85084" y="35855"/>
                </a:lnTo>
                <a:lnTo>
                  <a:pt x="85084" y="13494"/>
                </a:lnTo>
                <a:cubicBezTo>
                  <a:pt x="81602" y="11111"/>
                  <a:pt x="77973" y="8948"/>
                  <a:pt x="74233" y="7079"/>
                </a:cubicBezTo>
                <a:cubicBezTo>
                  <a:pt x="69285" y="4476"/>
                  <a:pt x="64152" y="1947"/>
                  <a:pt x="58617" y="1323"/>
                </a:cubicBezTo>
                <a:cubicBezTo>
                  <a:pt x="57606" y="1211"/>
                  <a:pt x="56597" y="1165"/>
                  <a:pt x="55588" y="1165"/>
                </a:cubicBezTo>
                <a:cubicBezTo>
                  <a:pt x="50695" y="1165"/>
                  <a:pt x="45815" y="2258"/>
                  <a:pt x="40893" y="2258"/>
                </a:cubicBezTo>
                <a:cubicBezTo>
                  <a:pt x="40533" y="2258"/>
                  <a:pt x="40172" y="2252"/>
                  <a:pt x="39811" y="2240"/>
                </a:cubicBezTo>
                <a:cubicBezTo>
                  <a:pt x="33831" y="2035"/>
                  <a:pt x="27850" y="0"/>
                  <a:pt x="219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04" name="Google Shape;104;p3"/>
          <p:cNvSpPr/>
          <p:nvPr/>
        </p:nvSpPr>
        <p:spPr>
          <a:xfrm rot="10800000" flipH="1">
            <a:off x="3529065" y="4102018"/>
            <a:ext cx="2701630" cy="2155614"/>
          </a:xfrm>
          <a:custGeom>
            <a:avLst/>
            <a:gdLst/>
            <a:ahLst/>
            <a:cxnLst/>
            <a:rect l="l" t="t" r="r" b="b"/>
            <a:pathLst>
              <a:path w="85084" h="67888" extrusionOk="0">
                <a:moveTo>
                  <a:pt x="1" y="0"/>
                </a:moveTo>
                <a:lnTo>
                  <a:pt x="1" y="30903"/>
                </a:lnTo>
                <a:lnTo>
                  <a:pt x="28337" y="61109"/>
                </a:lnTo>
                <a:cubicBezTo>
                  <a:pt x="29914" y="62795"/>
                  <a:pt x="31526" y="64482"/>
                  <a:pt x="33506" y="65691"/>
                </a:cubicBezTo>
                <a:cubicBezTo>
                  <a:pt x="36362" y="67405"/>
                  <a:pt x="39723" y="67888"/>
                  <a:pt x="43095" y="67888"/>
                </a:cubicBezTo>
                <a:cubicBezTo>
                  <a:pt x="44267" y="67888"/>
                  <a:pt x="45440" y="67829"/>
                  <a:pt x="46593" y="67744"/>
                </a:cubicBezTo>
                <a:cubicBezTo>
                  <a:pt x="47253" y="67744"/>
                  <a:pt x="47913" y="67598"/>
                  <a:pt x="48499" y="67268"/>
                </a:cubicBezTo>
                <a:cubicBezTo>
                  <a:pt x="49122" y="66791"/>
                  <a:pt x="49452" y="66058"/>
                  <a:pt x="49746" y="65325"/>
                </a:cubicBezTo>
                <a:cubicBezTo>
                  <a:pt x="52752" y="57883"/>
                  <a:pt x="56637" y="50845"/>
                  <a:pt x="61293" y="44356"/>
                </a:cubicBezTo>
                <a:cubicBezTo>
                  <a:pt x="63822" y="40837"/>
                  <a:pt x="66718" y="37355"/>
                  <a:pt x="70677" y="35595"/>
                </a:cubicBezTo>
                <a:cubicBezTo>
                  <a:pt x="72400" y="34825"/>
                  <a:pt x="74233" y="34422"/>
                  <a:pt x="75993" y="33872"/>
                </a:cubicBezTo>
                <a:cubicBezTo>
                  <a:pt x="79145" y="32882"/>
                  <a:pt x="82115" y="31379"/>
                  <a:pt x="85047" y="29840"/>
                </a:cubicBezTo>
                <a:lnTo>
                  <a:pt x="85084" y="8688"/>
                </a:lnTo>
                <a:lnTo>
                  <a:pt x="85084" y="8688"/>
                </a:lnTo>
                <a:cubicBezTo>
                  <a:pt x="84937" y="8835"/>
                  <a:pt x="84791" y="9018"/>
                  <a:pt x="84644" y="9165"/>
                </a:cubicBezTo>
                <a:cubicBezTo>
                  <a:pt x="82078" y="11914"/>
                  <a:pt x="79182" y="14297"/>
                  <a:pt x="75993" y="16276"/>
                </a:cubicBezTo>
                <a:cubicBezTo>
                  <a:pt x="69242" y="20370"/>
                  <a:pt x="61568" y="22478"/>
                  <a:pt x="53829" y="22478"/>
                </a:cubicBezTo>
                <a:cubicBezTo>
                  <a:pt x="49719" y="22478"/>
                  <a:pt x="45590" y="21884"/>
                  <a:pt x="41571" y="20675"/>
                </a:cubicBezTo>
                <a:cubicBezTo>
                  <a:pt x="36585" y="19172"/>
                  <a:pt x="31966" y="16716"/>
                  <a:pt x="27347" y="14334"/>
                </a:cubicBez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1">
  <p:cSld name="TITLE_AND_TWO_COLUMNS_1_4_1_3">
    <p:spTree>
      <p:nvGrpSpPr>
        <p:cNvPr id="1" name="Shape 2065"/>
        <p:cNvGrpSpPr/>
        <p:nvPr/>
      </p:nvGrpSpPr>
      <p:grpSpPr>
        <a:xfrm>
          <a:off x="0" y="0"/>
          <a:ext cx="0" cy="0"/>
          <a:chOff x="0" y="0"/>
          <a:chExt cx="0" cy="0"/>
        </a:xfrm>
      </p:grpSpPr>
      <p:sp>
        <p:nvSpPr>
          <p:cNvPr id="2066" name="Google Shape;2066;p51"/>
          <p:cNvSpPr/>
          <p:nvPr/>
        </p:nvSpPr>
        <p:spPr>
          <a:xfrm rot="620012" flipH="1">
            <a:off x="8222500" y="-10754"/>
            <a:ext cx="1134713" cy="258707"/>
          </a:xfrm>
          <a:custGeom>
            <a:avLst/>
            <a:gdLst/>
            <a:ahLst/>
            <a:cxnLst/>
            <a:rect l="l" t="t" r="r" b="b"/>
            <a:pathLst>
              <a:path w="45383" h="10347" extrusionOk="0">
                <a:moveTo>
                  <a:pt x="0" y="0"/>
                </a:moveTo>
                <a:cubicBezTo>
                  <a:pt x="807" y="1173"/>
                  <a:pt x="1540" y="2347"/>
                  <a:pt x="2346" y="3520"/>
                </a:cubicBezTo>
                <a:cubicBezTo>
                  <a:pt x="2860" y="4326"/>
                  <a:pt x="3373" y="5133"/>
                  <a:pt x="3923" y="5902"/>
                </a:cubicBezTo>
                <a:cubicBezTo>
                  <a:pt x="5022" y="7552"/>
                  <a:pt x="6195" y="9275"/>
                  <a:pt x="8065" y="9971"/>
                </a:cubicBezTo>
                <a:cubicBezTo>
                  <a:pt x="8872" y="10265"/>
                  <a:pt x="9727" y="10346"/>
                  <a:pt x="10588" y="10346"/>
                </a:cubicBezTo>
                <a:cubicBezTo>
                  <a:pt x="11018" y="10346"/>
                  <a:pt x="11450" y="10326"/>
                  <a:pt x="11877" y="10301"/>
                </a:cubicBezTo>
                <a:cubicBezTo>
                  <a:pt x="23022" y="9751"/>
                  <a:pt x="34202" y="9055"/>
                  <a:pt x="45346" y="8285"/>
                </a:cubicBezTo>
                <a:lnTo>
                  <a:pt x="4538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51"/>
          <p:cNvSpPr txBox="1">
            <a:spLocks noGrp="1"/>
          </p:cNvSpPr>
          <p:nvPr>
            <p:ph type="title"/>
          </p:nvPr>
        </p:nvSpPr>
        <p:spPr>
          <a:xfrm>
            <a:off x="709783" y="421423"/>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solidFill>
                  <a:schemeClr val="accent3"/>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068" name="Google Shape;2068;p51"/>
          <p:cNvSpPr txBox="1">
            <a:spLocks noGrp="1"/>
          </p:cNvSpPr>
          <p:nvPr>
            <p:ph type="subTitle" idx="1"/>
          </p:nvPr>
        </p:nvSpPr>
        <p:spPr>
          <a:xfrm>
            <a:off x="1594950" y="2430426"/>
            <a:ext cx="1860000" cy="753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4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2069" name="Google Shape;2069;p51"/>
          <p:cNvSpPr txBox="1">
            <a:spLocks noGrp="1"/>
          </p:cNvSpPr>
          <p:nvPr>
            <p:ph type="subTitle" idx="2"/>
          </p:nvPr>
        </p:nvSpPr>
        <p:spPr>
          <a:xfrm>
            <a:off x="5685479" y="2443720"/>
            <a:ext cx="1860000" cy="753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4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2070" name="Google Shape;2070;p51"/>
          <p:cNvSpPr txBox="1">
            <a:spLocks noGrp="1"/>
          </p:cNvSpPr>
          <p:nvPr>
            <p:ph type="subTitle" idx="3"/>
          </p:nvPr>
        </p:nvSpPr>
        <p:spPr>
          <a:xfrm>
            <a:off x="1014950" y="3841158"/>
            <a:ext cx="3020400" cy="78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1" name="Google Shape;2071;p51"/>
          <p:cNvSpPr txBox="1">
            <a:spLocks noGrp="1"/>
          </p:cNvSpPr>
          <p:nvPr>
            <p:ph type="subTitle" idx="4"/>
          </p:nvPr>
        </p:nvSpPr>
        <p:spPr>
          <a:xfrm>
            <a:off x="1014575" y="2020750"/>
            <a:ext cx="3021000" cy="33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400">
                <a:solidFill>
                  <a:schemeClr val="accent1"/>
                </a:solidFill>
                <a:latin typeface="Calistoga"/>
                <a:ea typeface="Calistoga"/>
                <a:cs typeface="Calistoga"/>
                <a:sym typeface="Calistoga"/>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2072" name="Google Shape;2072;p51"/>
          <p:cNvSpPr txBox="1">
            <a:spLocks noGrp="1"/>
          </p:cNvSpPr>
          <p:nvPr>
            <p:ph type="subTitle" idx="5"/>
          </p:nvPr>
        </p:nvSpPr>
        <p:spPr>
          <a:xfrm>
            <a:off x="5104980" y="2020750"/>
            <a:ext cx="3021000" cy="33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400">
                <a:solidFill>
                  <a:schemeClr val="accent1"/>
                </a:solidFill>
                <a:latin typeface="Calistoga"/>
                <a:ea typeface="Calistoga"/>
                <a:cs typeface="Calistoga"/>
                <a:sym typeface="Calistoga"/>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2073" name="Google Shape;2073;p51"/>
          <p:cNvSpPr txBox="1">
            <a:spLocks noGrp="1"/>
          </p:cNvSpPr>
          <p:nvPr>
            <p:ph type="subTitle" idx="6"/>
          </p:nvPr>
        </p:nvSpPr>
        <p:spPr>
          <a:xfrm>
            <a:off x="1014950" y="3399147"/>
            <a:ext cx="3020400" cy="33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400">
                <a:solidFill>
                  <a:schemeClr val="accent1"/>
                </a:solidFill>
                <a:latin typeface="Calistoga"/>
                <a:ea typeface="Calistoga"/>
                <a:cs typeface="Calistoga"/>
                <a:sym typeface="Calistoga"/>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2074" name="Google Shape;2074;p51"/>
          <p:cNvSpPr txBox="1">
            <a:spLocks noGrp="1"/>
          </p:cNvSpPr>
          <p:nvPr>
            <p:ph type="subTitle" idx="7"/>
          </p:nvPr>
        </p:nvSpPr>
        <p:spPr>
          <a:xfrm>
            <a:off x="5105355" y="3841158"/>
            <a:ext cx="3020400" cy="78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5" name="Google Shape;2075;p51"/>
          <p:cNvSpPr txBox="1">
            <a:spLocks noGrp="1"/>
          </p:cNvSpPr>
          <p:nvPr>
            <p:ph type="subTitle" idx="8"/>
          </p:nvPr>
        </p:nvSpPr>
        <p:spPr>
          <a:xfrm>
            <a:off x="5105355" y="3399147"/>
            <a:ext cx="3020400" cy="33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400">
                <a:solidFill>
                  <a:schemeClr val="accent1"/>
                </a:solidFill>
                <a:latin typeface="Calistoga"/>
                <a:ea typeface="Calistoga"/>
                <a:cs typeface="Calistoga"/>
                <a:sym typeface="Calistoga"/>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2076" name="Google Shape;2076;p51"/>
          <p:cNvSpPr/>
          <p:nvPr/>
        </p:nvSpPr>
        <p:spPr>
          <a:xfrm rot="-3938483" flipH="1">
            <a:off x="7683441" y="-101215"/>
            <a:ext cx="1563378" cy="1281441"/>
          </a:xfrm>
          <a:custGeom>
            <a:avLst/>
            <a:gdLst/>
            <a:ahLst/>
            <a:cxnLst/>
            <a:rect l="l" t="t" r="r" b="b"/>
            <a:pathLst>
              <a:path w="62527" h="51251" extrusionOk="0">
                <a:moveTo>
                  <a:pt x="35889" y="3192"/>
                </a:moveTo>
                <a:cubicBezTo>
                  <a:pt x="34936" y="4989"/>
                  <a:pt x="34020" y="6785"/>
                  <a:pt x="33030" y="8581"/>
                </a:cubicBezTo>
                <a:cubicBezTo>
                  <a:pt x="31930" y="10634"/>
                  <a:pt x="30830" y="12650"/>
                  <a:pt x="29731" y="14666"/>
                </a:cubicBezTo>
                <a:cubicBezTo>
                  <a:pt x="28594" y="16682"/>
                  <a:pt x="27458" y="18662"/>
                  <a:pt x="26285" y="20678"/>
                </a:cubicBezTo>
                <a:cubicBezTo>
                  <a:pt x="25112" y="22658"/>
                  <a:pt x="23939" y="24637"/>
                  <a:pt x="22766" y="26580"/>
                </a:cubicBezTo>
                <a:cubicBezTo>
                  <a:pt x="22252" y="27460"/>
                  <a:pt x="21702" y="28303"/>
                  <a:pt x="21189" y="29146"/>
                </a:cubicBezTo>
                <a:cubicBezTo>
                  <a:pt x="21629" y="28046"/>
                  <a:pt x="22032" y="26983"/>
                  <a:pt x="22472" y="25884"/>
                </a:cubicBezTo>
                <a:cubicBezTo>
                  <a:pt x="23279" y="23794"/>
                  <a:pt x="24159" y="21741"/>
                  <a:pt x="25075" y="19688"/>
                </a:cubicBezTo>
                <a:cubicBezTo>
                  <a:pt x="25991" y="17636"/>
                  <a:pt x="26981" y="15693"/>
                  <a:pt x="28081" y="13750"/>
                </a:cubicBezTo>
                <a:cubicBezTo>
                  <a:pt x="29144" y="11807"/>
                  <a:pt x="30317" y="9974"/>
                  <a:pt x="31600" y="8178"/>
                </a:cubicBezTo>
                <a:cubicBezTo>
                  <a:pt x="32920" y="6418"/>
                  <a:pt x="34349" y="4732"/>
                  <a:pt x="35889" y="3192"/>
                </a:cubicBezTo>
                <a:close/>
                <a:moveTo>
                  <a:pt x="60780" y="7078"/>
                </a:moveTo>
                <a:lnTo>
                  <a:pt x="60780" y="7078"/>
                </a:lnTo>
                <a:cubicBezTo>
                  <a:pt x="56161" y="10011"/>
                  <a:pt x="51469" y="12907"/>
                  <a:pt x="46777" y="15766"/>
                </a:cubicBezTo>
                <a:lnTo>
                  <a:pt x="46740" y="15766"/>
                </a:lnTo>
                <a:cubicBezTo>
                  <a:pt x="41534" y="18919"/>
                  <a:pt x="36256" y="21998"/>
                  <a:pt x="30940" y="25041"/>
                </a:cubicBezTo>
                <a:cubicBezTo>
                  <a:pt x="28521" y="26434"/>
                  <a:pt x="26065" y="27790"/>
                  <a:pt x="23572" y="29183"/>
                </a:cubicBezTo>
                <a:lnTo>
                  <a:pt x="23755" y="28963"/>
                </a:lnTo>
                <a:cubicBezTo>
                  <a:pt x="26578" y="26800"/>
                  <a:pt x="29437" y="24711"/>
                  <a:pt x="32370" y="22731"/>
                </a:cubicBezTo>
                <a:cubicBezTo>
                  <a:pt x="36806" y="19688"/>
                  <a:pt x="41388" y="16902"/>
                  <a:pt x="46080" y="14300"/>
                </a:cubicBezTo>
                <a:cubicBezTo>
                  <a:pt x="50772" y="11697"/>
                  <a:pt x="55575" y="9314"/>
                  <a:pt x="60523" y="7188"/>
                </a:cubicBezTo>
                <a:lnTo>
                  <a:pt x="60780" y="7078"/>
                </a:lnTo>
                <a:close/>
                <a:moveTo>
                  <a:pt x="46557" y="1543"/>
                </a:moveTo>
                <a:cubicBezTo>
                  <a:pt x="43917" y="5135"/>
                  <a:pt x="41205" y="8691"/>
                  <a:pt x="38382" y="12137"/>
                </a:cubicBezTo>
                <a:cubicBezTo>
                  <a:pt x="35193" y="16023"/>
                  <a:pt x="31893" y="19835"/>
                  <a:pt x="28521" y="23574"/>
                </a:cubicBezTo>
                <a:cubicBezTo>
                  <a:pt x="26835" y="25407"/>
                  <a:pt x="25112" y="27203"/>
                  <a:pt x="23389" y="29000"/>
                </a:cubicBezTo>
                <a:lnTo>
                  <a:pt x="22656" y="29586"/>
                </a:lnTo>
                <a:cubicBezTo>
                  <a:pt x="25552" y="25627"/>
                  <a:pt x="28558" y="21778"/>
                  <a:pt x="31673" y="18002"/>
                </a:cubicBezTo>
                <a:cubicBezTo>
                  <a:pt x="34936" y="14080"/>
                  <a:pt x="38345" y="10231"/>
                  <a:pt x="41864" y="6455"/>
                </a:cubicBezTo>
                <a:cubicBezTo>
                  <a:pt x="43404" y="4805"/>
                  <a:pt x="44980" y="3156"/>
                  <a:pt x="46557" y="1543"/>
                </a:cubicBezTo>
                <a:close/>
                <a:moveTo>
                  <a:pt x="20199" y="31016"/>
                </a:moveTo>
                <a:lnTo>
                  <a:pt x="20089" y="31272"/>
                </a:lnTo>
                <a:lnTo>
                  <a:pt x="19906" y="31786"/>
                </a:lnTo>
                <a:lnTo>
                  <a:pt x="19503" y="32115"/>
                </a:lnTo>
                <a:cubicBezTo>
                  <a:pt x="19723" y="31749"/>
                  <a:pt x="19943" y="31382"/>
                  <a:pt x="20199" y="31016"/>
                </a:cubicBezTo>
                <a:close/>
                <a:moveTo>
                  <a:pt x="19833" y="32152"/>
                </a:moveTo>
                <a:cubicBezTo>
                  <a:pt x="19833" y="32189"/>
                  <a:pt x="19833" y="32189"/>
                  <a:pt x="19870" y="32189"/>
                </a:cubicBezTo>
                <a:cubicBezTo>
                  <a:pt x="19723" y="32262"/>
                  <a:pt x="19613" y="32335"/>
                  <a:pt x="19503" y="32445"/>
                </a:cubicBezTo>
                <a:lnTo>
                  <a:pt x="19466" y="32409"/>
                </a:lnTo>
                <a:lnTo>
                  <a:pt x="19503" y="32409"/>
                </a:lnTo>
                <a:lnTo>
                  <a:pt x="19833" y="32152"/>
                </a:lnTo>
                <a:close/>
                <a:moveTo>
                  <a:pt x="44870" y="27020"/>
                </a:moveTo>
                <a:lnTo>
                  <a:pt x="44870" y="27020"/>
                </a:lnTo>
                <a:cubicBezTo>
                  <a:pt x="43441" y="27460"/>
                  <a:pt x="42011" y="27827"/>
                  <a:pt x="40581" y="28193"/>
                </a:cubicBezTo>
                <a:cubicBezTo>
                  <a:pt x="38748" y="28706"/>
                  <a:pt x="36916" y="29146"/>
                  <a:pt x="35046" y="29586"/>
                </a:cubicBezTo>
                <a:cubicBezTo>
                  <a:pt x="33176" y="30026"/>
                  <a:pt x="31344" y="30429"/>
                  <a:pt x="29474" y="30832"/>
                </a:cubicBezTo>
                <a:cubicBezTo>
                  <a:pt x="27604" y="31236"/>
                  <a:pt x="25735" y="31602"/>
                  <a:pt x="23865" y="31932"/>
                </a:cubicBezTo>
                <a:cubicBezTo>
                  <a:pt x="22216" y="32189"/>
                  <a:pt x="20566" y="32555"/>
                  <a:pt x="18953" y="33032"/>
                </a:cubicBezTo>
                <a:lnTo>
                  <a:pt x="18953" y="32995"/>
                </a:lnTo>
                <a:cubicBezTo>
                  <a:pt x="19540" y="32555"/>
                  <a:pt x="20163" y="32189"/>
                  <a:pt x="20859" y="31896"/>
                </a:cubicBezTo>
                <a:cubicBezTo>
                  <a:pt x="21666" y="31529"/>
                  <a:pt x="22509" y="31236"/>
                  <a:pt x="23352" y="30942"/>
                </a:cubicBezTo>
                <a:cubicBezTo>
                  <a:pt x="25112" y="30393"/>
                  <a:pt x="26871" y="29916"/>
                  <a:pt x="28667" y="29549"/>
                </a:cubicBezTo>
                <a:cubicBezTo>
                  <a:pt x="30500" y="29183"/>
                  <a:pt x="32297" y="28853"/>
                  <a:pt x="34130" y="28523"/>
                </a:cubicBezTo>
                <a:cubicBezTo>
                  <a:pt x="35962" y="28193"/>
                  <a:pt x="37869" y="27863"/>
                  <a:pt x="39738" y="27607"/>
                </a:cubicBezTo>
                <a:cubicBezTo>
                  <a:pt x="41461" y="27350"/>
                  <a:pt x="43147" y="27167"/>
                  <a:pt x="44870" y="27020"/>
                </a:cubicBezTo>
                <a:close/>
                <a:moveTo>
                  <a:pt x="24818" y="13933"/>
                </a:moveTo>
                <a:lnTo>
                  <a:pt x="24818" y="13933"/>
                </a:lnTo>
                <a:cubicBezTo>
                  <a:pt x="24122" y="16536"/>
                  <a:pt x="23279" y="19139"/>
                  <a:pt x="22289" y="21631"/>
                </a:cubicBezTo>
                <a:cubicBezTo>
                  <a:pt x="20933" y="25004"/>
                  <a:pt x="19356" y="28230"/>
                  <a:pt x="17560" y="31346"/>
                </a:cubicBezTo>
                <a:cubicBezTo>
                  <a:pt x="16680" y="32885"/>
                  <a:pt x="15764" y="34352"/>
                  <a:pt x="14774" y="35818"/>
                </a:cubicBezTo>
                <a:cubicBezTo>
                  <a:pt x="15764" y="32629"/>
                  <a:pt x="17010" y="29549"/>
                  <a:pt x="18477" y="26543"/>
                </a:cubicBezTo>
                <a:cubicBezTo>
                  <a:pt x="20016" y="23318"/>
                  <a:pt x="21702" y="20128"/>
                  <a:pt x="23352" y="16939"/>
                </a:cubicBezTo>
                <a:cubicBezTo>
                  <a:pt x="23792" y="16023"/>
                  <a:pt x="24232" y="15143"/>
                  <a:pt x="24672" y="14226"/>
                </a:cubicBezTo>
                <a:lnTo>
                  <a:pt x="24818" y="13933"/>
                </a:lnTo>
                <a:close/>
                <a:moveTo>
                  <a:pt x="45823" y="30576"/>
                </a:moveTo>
                <a:lnTo>
                  <a:pt x="45823" y="30576"/>
                </a:lnTo>
                <a:cubicBezTo>
                  <a:pt x="44174" y="30942"/>
                  <a:pt x="42561" y="31272"/>
                  <a:pt x="40911" y="31602"/>
                </a:cubicBezTo>
                <a:cubicBezTo>
                  <a:pt x="38712" y="32042"/>
                  <a:pt x="36549" y="32445"/>
                  <a:pt x="34349" y="32849"/>
                </a:cubicBezTo>
                <a:cubicBezTo>
                  <a:pt x="32187" y="33215"/>
                  <a:pt x="29987" y="33582"/>
                  <a:pt x="27824" y="33912"/>
                </a:cubicBezTo>
                <a:cubicBezTo>
                  <a:pt x="25625" y="34242"/>
                  <a:pt x="23462" y="34535"/>
                  <a:pt x="21299" y="34828"/>
                </a:cubicBezTo>
                <a:cubicBezTo>
                  <a:pt x="19466" y="35048"/>
                  <a:pt x="17670" y="35415"/>
                  <a:pt x="15910" y="35891"/>
                </a:cubicBezTo>
                <a:cubicBezTo>
                  <a:pt x="17084" y="35268"/>
                  <a:pt x="18330" y="34755"/>
                  <a:pt x="19613" y="34352"/>
                </a:cubicBezTo>
                <a:cubicBezTo>
                  <a:pt x="21556" y="33802"/>
                  <a:pt x="23535" y="33362"/>
                  <a:pt x="25552" y="33032"/>
                </a:cubicBezTo>
                <a:cubicBezTo>
                  <a:pt x="27861" y="32629"/>
                  <a:pt x="30170" y="32262"/>
                  <a:pt x="32517" y="31932"/>
                </a:cubicBezTo>
                <a:cubicBezTo>
                  <a:pt x="34863" y="31602"/>
                  <a:pt x="37209" y="31346"/>
                  <a:pt x="39555" y="31089"/>
                </a:cubicBezTo>
                <a:cubicBezTo>
                  <a:pt x="41644" y="30906"/>
                  <a:pt x="43734" y="30722"/>
                  <a:pt x="45823" y="30576"/>
                </a:cubicBezTo>
                <a:close/>
                <a:moveTo>
                  <a:pt x="19063" y="17709"/>
                </a:moveTo>
                <a:lnTo>
                  <a:pt x="19063" y="17709"/>
                </a:lnTo>
                <a:cubicBezTo>
                  <a:pt x="18806" y="18955"/>
                  <a:pt x="18550" y="20238"/>
                  <a:pt x="18257" y="21485"/>
                </a:cubicBezTo>
                <a:cubicBezTo>
                  <a:pt x="17890" y="23024"/>
                  <a:pt x="17523" y="24564"/>
                  <a:pt x="17084" y="26104"/>
                </a:cubicBezTo>
                <a:cubicBezTo>
                  <a:pt x="16607" y="27643"/>
                  <a:pt x="16167" y="29146"/>
                  <a:pt x="15581" y="30649"/>
                </a:cubicBezTo>
                <a:cubicBezTo>
                  <a:pt x="14994" y="32115"/>
                  <a:pt x="14371" y="33545"/>
                  <a:pt x="13674" y="34975"/>
                </a:cubicBezTo>
                <a:cubicBezTo>
                  <a:pt x="13308" y="35671"/>
                  <a:pt x="12941" y="36331"/>
                  <a:pt x="12538" y="37028"/>
                </a:cubicBezTo>
                <a:cubicBezTo>
                  <a:pt x="12208" y="37614"/>
                  <a:pt x="11878" y="38164"/>
                  <a:pt x="11511" y="38714"/>
                </a:cubicBezTo>
                <a:cubicBezTo>
                  <a:pt x="11915" y="37541"/>
                  <a:pt x="12318" y="36404"/>
                  <a:pt x="12685" y="35231"/>
                </a:cubicBezTo>
                <a:cubicBezTo>
                  <a:pt x="13234" y="33728"/>
                  <a:pt x="13748" y="32189"/>
                  <a:pt x="14261" y="30649"/>
                </a:cubicBezTo>
                <a:lnTo>
                  <a:pt x="15837" y="26030"/>
                </a:lnTo>
                <a:cubicBezTo>
                  <a:pt x="16350" y="24527"/>
                  <a:pt x="16827" y="23061"/>
                  <a:pt x="17377" y="21595"/>
                </a:cubicBezTo>
                <a:cubicBezTo>
                  <a:pt x="17853" y="20275"/>
                  <a:pt x="18403" y="18955"/>
                  <a:pt x="19063" y="17709"/>
                </a:cubicBezTo>
                <a:close/>
                <a:moveTo>
                  <a:pt x="42087" y="34599"/>
                </a:moveTo>
                <a:cubicBezTo>
                  <a:pt x="42452" y="34599"/>
                  <a:pt x="42818" y="34602"/>
                  <a:pt x="43184" y="34608"/>
                </a:cubicBezTo>
                <a:cubicBezTo>
                  <a:pt x="39262" y="35415"/>
                  <a:pt x="35339" y="36111"/>
                  <a:pt x="31417" y="36771"/>
                </a:cubicBezTo>
                <a:cubicBezTo>
                  <a:pt x="27055" y="37468"/>
                  <a:pt x="22729" y="38054"/>
                  <a:pt x="18367" y="38604"/>
                </a:cubicBezTo>
                <a:cubicBezTo>
                  <a:pt x="16240" y="38861"/>
                  <a:pt x="14151" y="39081"/>
                  <a:pt x="12025" y="39300"/>
                </a:cubicBezTo>
                <a:cubicBezTo>
                  <a:pt x="13491" y="38567"/>
                  <a:pt x="15031" y="38091"/>
                  <a:pt x="16644" y="37797"/>
                </a:cubicBezTo>
                <a:cubicBezTo>
                  <a:pt x="18733" y="37358"/>
                  <a:pt x="20859" y="37101"/>
                  <a:pt x="22985" y="36734"/>
                </a:cubicBezTo>
                <a:cubicBezTo>
                  <a:pt x="25258" y="36368"/>
                  <a:pt x="27494" y="36001"/>
                  <a:pt x="29767" y="35671"/>
                </a:cubicBezTo>
                <a:cubicBezTo>
                  <a:pt x="32040" y="35305"/>
                  <a:pt x="34349" y="35011"/>
                  <a:pt x="36659" y="34828"/>
                </a:cubicBezTo>
                <a:cubicBezTo>
                  <a:pt x="38461" y="34675"/>
                  <a:pt x="40264" y="34599"/>
                  <a:pt x="42087" y="34599"/>
                </a:cubicBezTo>
                <a:close/>
                <a:moveTo>
                  <a:pt x="13161" y="22951"/>
                </a:moveTo>
                <a:lnTo>
                  <a:pt x="13161" y="22951"/>
                </a:lnTo>
                <a:cubicBezTo>
                  <a:pt x="12904" y="25407"/>
                  <a:pt x="12428" y="27827"/>
                  <a:pt x="11805" y="30209"/>
                </a:cubicBezTo>
                <a:cubicBezTo>
                  <a:pt x="11072" y="32959"/>
                  <a:pt x="10192" y="35708"/>
                  <a:pt x="9275" y="38421"/>
                </a:cubicBezTo>
                <a:cubicBezTo>
                  <a:pt x="8835" y="39850"/>
                  <a:pt x="8286" y="41243"/>
                  <a:pt x="7626" y="42563"/>
                </a:cubicBezTo>
                <a:cubicBezTo>
                  <a:pt x="8286" y="39997"/>
                  <a:pt x="8945" y="37468"/>
                  <a:pt x="9679" y="34902"/>
                </a:cubicBezTo>
                <a:cubicBezTo>
                  <a:pt x="10448" y="32079"/>
                  <a:pt x="11255" y="29293"/>
                  <a:pt x="12061" y="26507"/>
                </a:cubicBezTo>
                <a:cubicBezTo>
                  <a:pt x="12428" y="25297"/>
                  <a:pt x="12795" y="24124"/>
                  <a:pt x="13161" y="22951"/>
                </a:cubicBezTo>
                <a:close/>
                <a:moveTo>
                  <a:pt x="37795" y="37174"/>
                </a:moveTo>
                <a:cubicBezTo>
                  <a:pt x="34130" y="37981"/>
                  <a:pt x="30464" y="38714"/>
                  <a:pt x="26798" y="39447"/>
                </a:cubicBezTo>
                <a:cubicBezTo>
                  <a:pt x="22692" y="40254"/>
                  <a:pt x="18623" y="40987"/>
                  <a:pt x="14517" y="41683"/>
                </a:cubicBezTo>
                <a:cubicBezTo>
                  <a:pt x="12465" y="42013"/>
                  <a:pt x="10375" y="42343"/>
                  <a:pt x="8359" y="42673"/>
                </a:cubicBezTo>
                <a:cubicBezTo>
                  <a:pt x="10045" y="41903"/>
                  <a:pt x="11805" y="41280"/>
                  <a:pt x="13601" y="40877"/>
                </a:cubicBezTo>
                <a:lnTo>
                  <a:pt x="13564" y="40877"/>
                </a:lnTo>
                <a:cubicBezTo>
                  <a:pt x="15544" y="40400"/>
                  <a:pt x="17523" y="39997"/>
                  <a:pt x="19540" y="39594"/>
                </a:cubicBezTo>
                <a:cubicBezTo>
                  <a:pt x="21592" y="39154"/>
                  <a:pt x="23645" y="38751"/>
                  <a:pt x="25735" y="38384"/>
                </a:cubicBezTo>
                <a:cubicBezTo>
                  <a:pt x="27824" y="38017"/>
                  <a:pt x="29877" y="37724"/>
                  <a:pt x="31967" y="37504"/>
                </a:cubicBezTo>
                <a:cubicBezTo>
                  <a:pt x="33910" y="37284"/>
                  <a:pt x="35852" y="37174"/>
                  <a:pt x="37795" y="37174"/>
                </a:cubicBezTo>
                <a:close/>
                <a:moveTo>
                  <a:pt x="7516" y="43003"/>
                </a:moveTo>
                <a:lnTo>
                  <a:pt x="7479" y="43076"/>
                </a:lnTo>
                <a:lnTo>
                  <a:pt x="7479" y="43003"/>
                </a:lnTo>
                <a:close/>
                <a:moveTo>
                  <a:pt x="47747" y="1"/>
                </a:moveTo>
                <a:cubicBezTo>
                  <a:pt x="47716" y="1"/>
                  <a:pt x="47684" y="12"/>
                  <a:pt x="47656" y="40"/>
                </a:cubicBezTo>
                <a:cubicBezTo>
                  <a:pt x="43991" y="3706"/>
                  <a:pt x="40435" y="7445"/>
                  <a:pt x="37026" y="11330"/>
                </a:cubicBezTo>
                <a:cubicBezTo>
                  <a:pt x="33616" y="15180"/>
                  <a:pt x="30317" y="19139"/>
                  <a:pt x="27164" y="23208"/>
                </a:cubicBezTo>
                <a:cubicBezTo>
                  <a:pt x="25368" y="25480"/>
                  <a:pt x="23645" y="27790"/>
                  <a:pt x="21959" y="30099"/>
                </a:cubicBezTo>
                <a:cubicBezTo>
                  <a:pt x="21922" y="30136"/>
                  <a:pt x="21922" y="30136"/>
                  <a:pt x="21922" y="30173"/>
                </a:cubicBezTo>
                <a:lnTo>
                  <a:pt x="21006" y="30906"/>
                </a:lnTo>
                <a:lnTo>
                  <a:pt x="20346" y="31419"/>
                </a:lnTo>
                <a:lnTo>
                  <a:pt x="20969" y="29843"/>
                </a:lnTo>
                <a:cubicBezTo>
                  <a:pt x="21482" y="29036"/>
                  <a:pt x="21959" y="28230"/>
                  <a:pt x="22472" y="27423"/>
                </a:cubicBezTo>
                <a:cubicBezTo>
                  <a:pt x="23682" y="25444"/>
                  <a:pt x="24892" y="23464"/>
                  <a:pt x="26065" y="21485"/>
                </a:cubicBezTo>
                <a:cubicBezTo>
                  <a:pt x="27201" y="19505"/>
                  <a:pt x="28374" y="17489"/>
                  <a:pt x="29511" y="15473"/>
                </a:cubicBezTo>
                <a:cubicBezTo>
                  <a:pt x="30647" y="13493"/>
                  <a:pt x="31747" y="11477"/>
                  <a:pt x="32847" y="9461"/>
                </a:cubicBezTo>
                <a:cubicBezTo>
                  <a:pt x="33946" y="7445"/>
                  <a:pt x="35009" y="5392"/>
                  <a:pt x="36109" y="3339"/>
                </a:cubicBezTo>
                <a:lnTo>
                  <a:pt x="36512" y="2569"/>
                </a:lnTo>
                <a:cubicBezTo>
                  <a:pt x="36567" y="2487"/>
                  <a:pt x="36478" y="2384"/>
                  <a:pt x="36383" y="2384"/>
                </a:cubicBezTo>
                <a:cubicBezTo>
                  <a:pt x="36352" y="2384"/>
                  <a:pt x="36320" y="2395"/>
                  <a:pt x="36292" y="2423"/>
                </a:cubicBezTo>
                <a:cubicBezTo>
                  <a:pt x="34716" y="3962"/>
                  <a:pt x="33250" y="5612"/>
                  <a:pt x="31893" y="7371"/>
                </a:cubicBezTo>
                <a:cubicBezTo>
                  <a:pt x="30574" y="9131"/>
                  <a:pt x="29327" y="10964"/>
                  <a:pt x="28228" y="12870"/>
                </a:cubicBezTo>
                <a:cubicBezTo>
                  <a:pt x="27128" y="14813"/>
                  <a:pt x="26101" y="16792"/>
                  <a:pt x="25185" y="18809"/>
                </a:cubicBezTo>
                <a:cubicBezTo>
                  <a:pt x="24232" y="20825"/>
                  <a:pt x="23352" y="22878"/>
                  <a:pt x="22509" y="24967"/>
                </a:cubicBezTo>
                <a:cubicBezTo>
                  <a:pt x="21776" y="26763"/>
                  <a:pt x="21116" y="28596"/>
                  <a:pt x="20419" y="30393"/>
                </a:cubicBezTo>
                <a:lnTo>
                  <a:pt x="19246" y="32299"/>
                </a:lnTo>
                <a:lnTo>
                  <a:pt x="17963" y="33362"/>
                </a:lnTo>
                <a:lnTo>
                  <a:pt x="17890" y="33399"/>
                </a:lnTo>
                <a:cubicBezTo>
                  <a:pt x="17853" y="33399"/>
                  <a:pt x="17853" y="33435"/>
                  <a:pt x="17853" y="33472"/>
                </a:cubicBezTo>
                <a:cubicBezTo>
                  <a:pt x="16864" y="34315"/>
                  <a:pt x="15874" y="35158"/>
                  <a:pt x="14921" y="36038"/>
                </a:cubicBezTo>
                <a:cubicBezTo>
                  <a:pt x="16827" y="33215"/>
                  <a:pt x="18550" y="30319"/>
                  <a:pt x="20053" y="27277"/>
                </a:cubicBezTo>
                <a:cubicBezTo>
                  <a:pt x="21666" y="24051"/>
                  <a:pt x="23022" y="20715"/>
                  <a:pt x="24122" y="17306"/>
                </a:cubicBezTo>
                <a:cubicBezTo>
                  <a:pt x="24672" y="15546"/>
                  <a:pt x="25185" y="13750"/>
                  <a:pt x="25625" y="11917"/>
                </a:cubicBezTo>
                <a:cubicBezTo>
                  <a:pt x="25662" y="11770"/>
                  <a:pt x="25698" y="11587"/>
                  <a:pt x="25735" y="11404"/>
                </a:cubicBezTo>
                <a:cubicBezTo>
                  <a:pt x="25757" y="11294"/>
                  <a:pt x="25674" y="11224"/>
                  <a:pt x="25589" y="11224"/>
                </a:cubicBezTo>
                <a:cubicBezTo>
                  <a:pt x="25531" y="11224"/>
                  <a:pt x="25471" y="11256"/>
                  <a:pt x="25442" y="11330"/>
                </a:cubicBezTo>
                <a:cubicBezTo>
                  <a:pt x="25405" y="11514"/>
                  <a:pt x="25368" y="11697"/>
                  <a:pt x="25332" y="11880"/>
                </a:cubicBezTo>
                <a:cubicBezTo>
                  <a:pt x="25112" y="12577"/>
                  <a:pt x="24855" y="13273"/>
                  <a:pt x="24525" y="13933"/>
                </a:cubicBezTo>
                <a:cubicBezTo>
                  <a:pt x="24159" y="14740"/>
                  <a:pt x="23755" y="15546"/>
                  <a:pt x="23352" y="16316"/>
                </a:cubicBezTo>
                <a:cubicBezTo>
                  <a:pt x="22546" y="17929"/>
                  <a:pt x="21739" y="19542"/>
                  <a:pt x="20896" y="21118"/>
                </a:cubicBezTo>
                <a:cubicBezTo>
                  <a:pt x="19283" y="24307"/>
                  <a:pt x="17670" y="27497"/>
                  <a:pt x="16277" y="30796"/>
                </a:cubicBezTo>
                <a:cubicBezTo>
                  <a:pt x="15507" y="32665"/>
                  <a:pt x="14847" y="34535"/>
                  <a:pt x="14297" y="36478"/>
                </a:cubicBezTo>
                <a:cubicBezTo>
                  <a:pt x="14297" y="36514"/>
                  <a:pt x="14297" y="36551"/>
                  <a:pt x="14297" y="36588"/>
                </a:cubicBezTo>
                <a:cubicBezTo>
                  <a:pt x="13271" y="37504"/>
                  <a:pt x="12281" y="38421"/>
                  <a:pt x="11292" y="39337"/>
                </a:cubicBezTo>
                <a:lnTo>
                  <a:pt x="11255" y="39337"/>
                </a:lnTo>
                <a:lnTo>
                  <a:pt x="11328" y="39190"/>
                </a:lnTo>
                <a:cubicBezTo>
                  <a:pt x="12171" y="38054"/>
                  <a:pt x="12941" y="36881"/>
                  <a:pt x="13601" y="35635"/>
                </a:cubicBezTo>
                <a:cubicBezTo>
                  <a:pt x="14334" y="34242"/>
                  <a:pt x="15031" y="32812"/>
                  <a:pt x="15581" y="31309"/>
                </a:cubicBezTo>
                <a:cubicBezTo>
                  <a:pt x="16167" y="29843"/>
                  <a:pt x="16680" y="28340"/>
                  <a:pt x="17157" y="26800"/>
                </a:cubicBezTo>
                <a:cubicBezTo>
                  <a:pt x="17633" y="25297"/>
                  <a:pt x="18037" y="23721"/>
                  <a:pt x="18403" y="22145"/>
                </a:cubicBezTo>
                <a:cubicBezTo>
                  <a:pt x="18770" y="20568"/>
                  <a:pt x="19100" y="19029"/>
                  <a:pt x="19393" y="17452"/>
                </a:cubicBezTo>
                <a:lnTo>
                  <a:pt x="19503" y="16866"/>
                </a:lnTo>
                <a:cubicBezTo>
                  <a:pt x="19527" y="16768"/>
                  <a:pt x="19438" y="16687"/>
                  <a:pt x="19354" y="16687"/>
                </a:cubicBezTo>
                <a:cubicBezTo>
                  <a:pt x="19312" y="16687"/>
                  <a:pt x="19271" y="16707"/>
                  <a:pt x="19246" y="16756"/>
                </a:cubicBezTo>
                <a:cubicBezTo>
                  <a:pt x="18550" y="18112"/>
                  <a:pt x="17890" y="19505"/>
                  <a:pt x="17377" y="20935"/>
                </a:cubicBezTo>
                <a:cubicBezTo>
                  <a:pt x="16827" y="22401"/>
                  <a:pt x="16314" y="23831"/>
                  <a:pt x="15837" y="25297"/>
                </a:cubicBezTo>
                <a:cubicBezTo>
                  <a:pt x="15287" y="26837"/>
                  <a:pt x="14774" y="28413"/>
                  <a:pt x="14224" y="29916"/>
                </a:cubicBezTo>
                <a:lnTo>
                  <a:pt x="12648" y="34572"/>
                </a:lnTo>
                <a:lnTo>
                  <a:pt x="11035" y="39227"/>
                </a:lnTo>
                <a:lnTo>
                  <a:pt x="10962" y="39447"/>
                </a:lnTo>
                <a:cubicBezTo>
                  <a:pt x="10925" y="39447"/>
                  <a:pt x="10925" y="39484"/>
                  <a:pt x="10925" y="39557"/>
                </a:cubicBezTo>
                <a:cubicBezTo>
                  <a:pt x="10925" y="39630"/>
                  <a:pt x="10888" y="39704"/>
                  <a:pt x="10852" y="39814"/>
                </a:cubicBezTo>
                <a:cubicBezTo>
                  <a:pt x="10192" y="40400"/>
                  <a:pt x="9569" y="41023"/>
                  <a:pt x="8909" y="41647"/>
                </a:cubicBezTo>
                <a:cubicBezTo>
                  <a:pt x="8542" y="42013"/>
                  <a:pt x="8176" y="42380"/>
                  <a:pt x="7846" y="42746"/>
                </a:cubicBezTo>
                <a:cubicBezTo>
                  <a:pt x="9092" y="40254"/>
                  <a:pt x="9862" y="37578"/>
                  <a:pt x="10705" y="34938"/>
                </a:cubicBezTo>
                <a:cubicBezTo>
                  <a:pt x="11621" y="32189"/>
                  <a:pt x="12355" y="29366"/>
                  <a:pt x="12941" y="26543"/>
                </a:cubicBezTo>
                <a:cubicBezTo>
                  <a:pt x="13271" y="24931"/>
                  <a:pt x="13454" y="23318"/>
                  <a:pt x="13564" y="21705"/>
                </a:cubicBezTo>
                <a:cubicBezTo>
                  <a:pt x="13564" y="21622"/>
                  <a:pt x="13495" y="21575"/>
                  <a:pt x="13421" y="21575"/>
                </a:cubicBezTo>
                <a:cubicBezTo>
                  <a:pt x="13364" y="21575"/>
                  <a:pt x="13303" y="21604"/>
                  <a:pt x="13271" y="21668"/>
                </a:cubicBezTo>
                <a:cubicBezTo>
                  <a:pt x="12428" y="24454"/>
                  <a:pt x="11585" y="27277"/>
                  <a:pt x="10778" y="30063"/>
                </a:cubicBezTo>
                <a:cubicBezTo>
                  <a:pt x="9972" y="32885"/>
                  <a:pt x="9165" y="35708"/>
                  <a:pt x="8396" y="38531"/>
                </a:cubicBezTo>
                <a:cubicBezTo>
                  <a:pt x="7956" y="40107"/>
                  <a:pt x="7552" y="41683"/>
                  <a:pt x="7149" y="43296"/>
                </a:cubicBezTo>
                <a:cubicBezTo>
                  <a:pt x="7113" y="43333"/>
                  <a:pt x="7113" y="43369"/>
                  <a:pt x="7149" y="43406"/>
                </a:cubicBezTo>
                <a:cubicBezTo>
                  <a:pt x="4656" y="45899"/>
                  <a:pt x="2310" y="48465"/>
                  <a:pt x="1" y="51068"/>
                </a:cubicBezTo>
                <a:lnTo>
                  <a:pt x="1" y="51251"/>
                </a:lnTo>
                <a:cubicBezTo>
                  <a:pt x="2384" y="48575"/>
                  <a:pt x="4803" y="45972"/>
                  <a:pt x="7332" y="43443"/>
                </a:cubicBezTo>
                <a:lnTo>
                  <a:pt x="7332" y="43406"/>
                </a:lnTo>
                <a:cubicBezTo>
                  <a:pt x="7406" y="43333"/>
                  <a:pt x="7479" y="43296"/>
                  <a:pt x="7552" y="43223"/>
                </a:cubicBezTo>
                <a:lnTo>
                  <a:pt x="7736" y="43003"/>
                </a:lnTo>
                <a:cubicBezTo>
                  <a:pt x="11805" y="42416"/>
                  <a:pt x="15837" y="41720"/>
                  <a:pt x="19870" y="40987"/>
                </a:cubicBezTo>
                <a:cubicBezTo>
                  <a:pt x="23939" y="40290"/>
                  <a:pt x="28081" y="39484"/>
                  <a:pt x="32150" y="38641"/>
                </a:cubicBezTo>
                <a:cubicBezTo>
                  <a:pt x="34423" y="38164"/>
                  <a:pt x="36732" y="37651"/>
                  <a:pt x="39005" y="37174"/>
                </a:cubicBezTo>
                <a:cubicBezTo>
                  <a:pt x="39152" y="37101"/>
                  <a:pt x="39115" y="36918"/>
                  <a:pt x="38968" y="36881"/>
                </a:cubicBezTo>
                <a:cubicBezTo>
                  <a:pt x="36879" y="36881"/>
                  <a:pt x="34753" y="36954"/>
                  <a:pt x="32663" y="37138"/>
                </a:cubicBezTo>
                <a:cubicBezTo>
                  <a:pt x="30574" y="37358"/>
                  <a:pt x="28484" y="37614"/>
                  <a:pt x="26395" y="37981"/>
                </a:cubicBezTo>
                <a:cubicBezTo>
                  <a:pt x="24342" y="38347"/>
                  <a:pt x="22252" y="38751"/>
                  <a:pt x="20163" y="39154"/>
                </a:cubicBezTo>
                <a:cubicBezTo>
                  <a:pt x="18110" y="39594"/>
                  <a:pt x="16130" y="39997"/>
                  <a:pt x="14114" y="40474"/>
                </a:cubicBezTo>
                <a:cubicBezTo>
                  <a:pt x="12208" y="40877"/>
                  <a:pt x="10338" y="41500"/>
                  <a:pt x="8542" y="42306"/>
                </a:cubicBezTo>
                <a:cubicBezTo>
                  <a:pt x="8469" y="42343"/>
                  <a:pt x="8359" y="42416"/>
                  <a:pt x="8286" y="42453"/>
                </a:cubicBezTo>
                <a:cubicBezTo>
                  <a:pt x="9129" y="41610"/>
                  <a:pt x="10008" y="40767"/>
                  <a:pt x="10888" y="39924"/>
                </a:cubicBezTo>
                <a:cubicBezTo>
                  <a:pt x="10908" y="39933"/>
                  <a:pt x="10928" y="39938"/>
                  <a:pt x="10947" y="39938"/>
                </a:cubicBezTo>
                <a:cubicBezTo>
                  <a:pt x="10998" y="39938"/>
                  <a:pt x="11045" y="39904"/>
                  <a:pt x="11072" y="39850"/>
                </a:cubicBezTo>
                <a:cubicBezTo>
                  <a:pt x="11072" y="39814"/>
                  <a:pt x="11072" y="39777"/>
                  <a:pt x="11108" y="39740"/>
                </a:cubicBezTo>
                <a:lnTo>
                  <a:pt x="11365" y="39594"/>
                </a:lnTo>
                <a:cubicBezTo>
                  <a:pt x="13418" y="39374"/>
                  <a:pt x="15471" y="39154"/>
                  <a:pt x="17560" y="38897"/>
                </a:cubicBezTo>
                <a:cubicBezTo>
                  <a:pt x="19723" y="38641"/>
                  <a:pt x="21886" y="38384"/>
                  <a:pt x="24049" y="38091"/>
                </a:cubicBezTo>
                <a:cubicBezTo>
                  <a:pt x="26175" y="37797"/>
                  <a:pt x="28374" y="37468"/>
                  <a:pt x="30574" y="37138"/>
                </a:cubicBezTo>
                <a:cubicBezTo>
                  <a:pt x="32737" y="36771"/>
                  <a:pt x="34863" y="36404"/>
                  <a:pt x="37026" y="36038"/>
                </a:cubicBezTo>
                <a:cubicBezTo>
                  <a:pt x="39188" y="35635"/>
                  <a:pt x="41351" y="35231"/>
                  <a:pt x="43514" y="34792"/>
                </a:cubicBezTo>
                <a:lnTo>
                  <a:pt x="44320" y="34645"/>
                </a:lnTo>
                <a:cubicBezTo>
                  <a:pt x="44467" y="34608"/>
                  <a:pt x="44430" y="34388"/>
                  <a:pt x="44284" y="34352"/>
                </a:cubicBezTo>
                <a:cubicBezTo>
                  <a:pt x="43418" y="34310"/>
                  <a:pt x="42552" y="34290"/>
                  <a:pt x="41688" y="34290"/>
                </a:cubicBezTo>
                <a:cubicBezTo>
                  <a:pt x="40247" y="34290"/>
                  <a:pt x="38813" y="34347"/>
                  <a:pt x="37392" y="34462"/>
                </a:cubicBezTo>
                <a:cubicBezTo>
                  <a:pt x="35083" y="34645"/>
                  <a:pt x="32810" y="34938"/>
                  <a:pt x="30500" y="35231"/>
                </a:cubicBezTo>
                <a:cubicBezTo>
                  <a:pt x="28228" y="35561"/>
                  <a:pt x="25918" y="35965"/>
                  <a:pt x="23645" y="36331"/>
                </a:cubicBezTo>
                <a:cubicBezTo>
                  <a:pt x="22509" y="36551"/>
                  <a:pt x="21373" y="36734"/>
                  <a:pt x="20236" y="36918"/>
                </a:cubicBezTo>
                <a:cubicBezTo>
                  <a:pt x="19210" y="37064"/>
                  <a:pt x="18220" y="37211"/>
                  <a:pt x="17193" y="37394"/>
                </a:cubicBezTo>
                <a:cubicBezTo>
                  <a:pt x="15214" y="37724"/>
                  <a:pt x="13344" y="38347"/>
                  <a:pt x="11585" y="39300"/>
                </a:cubicBezTo>
                <a:cubicBezTo>
                  <a:pt x="12428" y="38494"/>
                  <a:pt x="13308" y="37688"/>
                  <a:pt x="14188" y="36881"/>
                </a:cubicBezTo>
                <a:cubicBezTo>
                  <a:pt x="14407" y="36771"/>
                  <a:pt x="14591" y="36624"/>
                  <a:pt x="14811" y="36478"/>
                </a:cubicBezTo>
                <a:cubicBezTo>
                  <a:pt x="16644" y="35855"/>
                  <a:pt x="18586" y="35415"/>
                  <a:pt x="20529" y="35195"/>
                </a:cubicBezTo>
                <a:cubicBezTo>
                  <a:pt x="22692" y="34865"/>
                  <a:pt x="24855" y="34608"/>
                  <a:pt x="26981" y="34278"/>
                </a:cubicBezTo>
                <a:cubicBezTo>
                  <a:pt x="29144" y="33948"/>
                  <a:pt x="31380" y="33582"/>
                  <a:pt x="33543" y="33215"/>
                </a:cubicBezTo>
                <a:cubicBezTo>
                  <a:pt x="35742" y="32812"/>
                  <a:pt x="37905" y="32409"/>
                  <a:pt x="40105" y="32006"/>
                </a:cubicBezTo>
                <a:cubicBezTo>
                  <a:pt x="42268" y="31566"/>
                  <a:pt x="44430" y="31089"/>
                  <a:pt x="46593" y="30613"/>
                </a:cubicBezTo>
                <a:lnTo>
                  <a:pt x="47400" y="30429"/>
                </a:lnTo>
                <a:cubicBezTo>
                  <a:pt x="47546" y="30393"/>
                  <a:pt x="47510" y="30209"/>
                  <a:pt x="47363" y="30173"/>
                </a:cubicBezTo>
                <a:cubicBezTo>
                  <a:pt x="44980" y="30319"/>
                  <a:pt x="42634" y="30503"/>
                  <a:pt x="40288" y="30722"/>
                </a:cubicBezTo>
                <a:cubicBezTo>
                  <a:pt x="37905" y="30979"/>
                  <a:pt x="35559" y="31236"/>
                  <a:pt x="33250" y="31529"/>
                </a:cubicBezTo>
                <a:cubicBezTo>
                  <a:pt x="30904" y="31859"/>
                  <a:pt x="28558" y="32225"/>
                  <a:pt x="26211" y="32629"/>
                </a:cubicBezTo>
                <a:cubicBezTo>
                  <a:pt x="24159" y="32959"/>
                  <a:pt x="22106" y="33399"/>
                  <a:pt x="20089" y="33948"/>
                </a:cubicBezTo>
                <a:cubicBezTo>
                  <a:pt x="18403" y="34425"/>
                  <a:pt x="16790" y="35158"/>
                  <a:pt x="15287" y="36111"/>
                </a:cubicBezTo>
                <a:lnTo>
                  <a:pt x="15141" y="36148"/>
                </a:lnTo>
                <a:cubicBezTo>
                  <a:pt x="16057" y="35305"/>
                  <a:pt x="17047" y="34462"/>
                  <a:pt x="18000" y="33655"/>
                </a:cubicBezTo>
                <a:lnTo>
                  <a:pt x="18037" y="33655"/>
                </a:lnTo>
                <a:cubicBezTo>
                  <a:pt x="18880" y="33289"/>
                  <a:pt x="19760" y="33032"/>
                  <a:pt x="20639" y="32849"/>
                </a:cubicBezTo>
                <a:cubicBezTo>
                  <a:pt x="21519" y="32665"/>
                  <a:pt x="22436" y="32482"/>
                  <a:pt x="23315" y="32335"/>
                </a:cubicBezTo>
                <a:cubicBezTo>
                  <a:pt x="25185" y="32006"/>
                  <a:pt x="27055" y="31639"/>
                  <a:pt x="28887" y="31272"/>
                </a:cubicBezTo>
                <a:cubicBezTo>
                  <a:pt x="30757" y="30869"/>
                  <a:pt x="32590" y="30466"/>
                  <a:pt x="34459" y="30026"/>
                </a:cubicBezTo>
                <a:cubicBezTo>
                  <a:pt x="36292" y="29586"/>
                  <a:pt x="38125" y="29146"/>
                  <a:pt x="39995" y="28633"/>
                </a:cubicBezTo>
                <a:cubicBezTo>
                  <a:pt x="41828" y="28156"/>
                  <a:pt x="43661" y="27680"/>
                  <a:pt x="45494" y="27130"/>
                </a:cubicBezTo>
                <a:lnTo>
                  <a:pt x="46190" y="26947"/>
                </a:lnTo>
                <a:cubicBezTo>
                  <a:pt x="46327" y="26912"/>
                  <a:pt x="46304" y="26687"/>
                  <a:pt x="46181" y="26687"/>
                </a:cubicBezTo>
                <a:cubicBezTo>
                  <a:pt x="46172" y="26687"/>
                  <a:pt x="46163" y="26688"/>
                  <a:pt x="46153" y="26690"/>
                </a:cubicBezTo>
                <a:cubicBezTo>
                  <a:pt x="44247" y="26763"/>
                  <a:pt x="42341" y="26983"/>
                  <a:pt x="40435" y="27240"/>
                </a:cubicBezTo>
                <a:cubicBezTo>
                  <a:pt x="38565" y="27497"/>
                  <a:pt x="36622" y="27827"/>
                  <a:pt x="34753" y="28156"/>
                </a:cubicBezTo>
                <a:cubicBezTo>
                  <a:pt x="32847" y="28486"/>
                  <a:pt x="31050" y="28816"/>
                  <a:pt x="29181" y="29183"/>
                </a:cubicBezTo>
                <a:cubicBezTo>
                  <a:pt x="27384" y="29549"/>
                  <a:pt x="25588" y="29989"/>
                  <a:pt x="23829" y="30539"/>
                </a:cubicBezTo>
                <a:cubicBezTo>
                  <a:pt x="22949" y="30832"/>
                  <a:pt x="22106" y="31126"/>
                  <a:pt x="21263" y="31492"/>
                </a:cubicBezTo>
                <a:cubicBezTo>
                  <a:pt x="20896" y="31639"/>
                  <a:pt x="20493" y="31822"/>
                  <a:pt x="20126" y="32006"/>
                </a:cubicBezTo>
                <a:cubicBezTo>
                  <a:pt x="20163" y="31969"/>
                  <a:pt x="20199" y="31896"/>
                  <a:pt x="20199" y="31822"/>
                </a:cubicBezTo>
                <a:cubicBezTo>
                  <a:pt x="20859" y="31309"/>
                  <a:pt x="21482" y="30796"/>
                  <a:pt x="22142" y="30283"/>
                </a:cubicBezTo>
                <a:lnTo>
                  <a:pt x="22692" y="29953"/>
                </a:lnTo>
                <a:cubicBezTo>
                  <a:pt x="22711" y="29989"/>
                  <a:pt x="22738" y="30008"/>
                  <a:pt x="22766" y="30008"/>
                </a:cubicBezTo>
                <a:cubicBezTo>
                  <a:pt x="22793" y="30008"/>
                  <a:pt x="22821" y="29989"/>
                  <a:pt x="22839" y="29953"/>
                </a:cubicBezTo>
                <a:lnTo>
                  <a:pt x="22985" y="29806"/>
                </a:lnTo>
                <a:cubicBezTo>
                  <a:pt x="28044" y="27020"/>
                  <a:pt x="33030" y="24161"/>
                  <a:pt x="38015" y="21301"/>
                </a:cubicBezTo>
                <a:cubicBezTo>
                  <a:pt x="43294" y="18222"/>
                  <a:pt x="48500" y="15070"/>
                  <a:pt x="53705" y="11844"/>
                </a:cubicBezTo>
                <a:cubicBezTo>
                  <a:pt x="56638" y="10047"/>
                  <a:pt x="59534" y="8215"/>
                  <a:pt x="62430" y="6382"/>
                </a:cubicBezTo>
                <a:cubicBezTo>
                  <a:pt x="62526" y="6317"/>
                  <a:pt x="62482" y="6112"/>
                  <a:pt x="62370" y="6112"/>
                </a:cubicBezTo>
                <a:cubicBezTo>
                  <a:pt x="62355" y="6112"/>
                  <a:pt x="62338" y="6116"/>
                  <a:pt x="62320" y="6125"/>
                </a:cubicBezTo>
                <a:lnTo>
                  <a:pt x="62283" y="6125"/>
                </a:lnTo>
                <a:cubicBezTo>
                  <a:pt x="57334" y="8215"/>
                  <a:pt x="52532" y="10524"/>
                  <a:pt x="47803" y="13053"/>
                </a:cubicBezTo>
                <a:cubicBezTo>
                  <a:pt x="43074" y="15583"/>
                  <a:pt x="38455" y="18332"/>
                  <a:pt x="33910" y="21375"/>
                </a:cubicBezTo>
                <a:cubicBezTo>
                  <a:pt x="30794" y="23464"/>
                  <a:pt x="27751" y="25627"/>
                  <a:pt x="24745" y="27936"/>
                </a:cubicBezTo>
                <a:cubicBezTo>
                  <a:pt x="27604" y="24931"/>
                  <a:pt x="30390" y="21888"/>
                  <a:pt x="33103" y="18772"/>
                </a:cubicBezTo>
                <a:cubicBezTo>
                  <a:pt x="36439" y="14923"/>
                  <a:pt x="39665" y="11001"/>
                  <a:pt x="42781" y="7005"/>
                </a:cubicBezTo>
                <a:cubicBezTo>
                  <a:pt x="44504" y="4769"/>
                  <a:pt x="46190" y="2496"/>
                  <a:pt x="47876" y="186"/>
                </a:cubicBezTo>
                <a:cubicBezTo>
                  <a:pt x="47931" y="104"/>
                  <a:pt x="47842" y="1"/>
                  <a:pt x="47747"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51"/>
          <p:cNvSpPr/>
          <p:nvPr/>
        </p:nvSpPr>
        <p:spPr>
          <a:xfrm rot="-5400000" flipH="1">
            <a:off x="-807545" y="351640"/>
            <a:ext cx="2127125" cy="643625"/>
          </a:xfrm>
          <a:custGeom>
            <a:avLst/>
            <a:gdLst/>
            <a:ahLst/>
            <a:cxnLst/>
            <a:rect l="l" t="t" r="r" b="b"/>
            <a:pathLst>
              <a:path w="85085" h="25745" extrusionOk="0">
                <a:moveTo>
                  <a:pt x="1" y="0"/>
                </a:moveTo>
                <a:lnTo>
                  <a:pt x="1" y="2530"/>
                </a:lnTo>
                <a:cubicBezTo>
                  <a:pt x="7662" y="6306"/>
                  <a:pt x="12941" y="13674"/>
                  <a:pt x="19906" y="18696"/>
                </a:cubicBezTo>
                <a:cubicBezTo>
                  <a:pt x="20126" y="18879"/>
                  <a:pt x="20346" y="19026"/>
                  <a:pt x="20603" y="19209"/>
                </a:cubicBezTo>
                <a:cubicBezTo>
                  <a:pt x="26913" y="23518"/>
                  <a:pt x="34555" y="25744"/>
                  <a:pt x="42184" y="25744"/>
                </a:cubicBezTo>
                <a:cubicBezTo>
                  <a:pt x="47275" y="25744"/>
                  <a:pt x="52360" y="24753"/>
                  <a:pt x="57041" y="22728"/>
                </a:cubicBezTo>
                <a:cubicBezTo>
                  <a:pt x="67232" y="18329"/>
                  <a:pt x="74967" y="9751"/>
                  <a:pt x="85084" y="5206"/>
                </a:cubicBezTo>
                <a:lnTo>
                  <a:pt x="850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51"/>
          <p:cNvSpPr/>
          <p:nvPr/>
        </p:nvSpPr>
        <p:spPr>
          <a:xfrm flipH="1">
            <a:off x="-268146" y="1069487"/>
            <a:ext cx="931205" cy="667529"/>
          </a:xfrm>
          <a:custGeom>
            <a:avLst/>
            <a:gdLst/>
            <a:ahLst/>
            <a:cxnLst/>
            <a:rect l="l" t="t" r="r" b="b"/>
            <a:pathLst>
              <a:path w="20713" h="14848" extrusionOk="0">
                <a:moveTo>
                  <a:pt x="6709" y="1"/>
                </a:moveTo>
                <a:cubicBezTo>
                  <a:pt x="4656" y="3887"/>
                  <a:pt x="2420" y="7699"/>
                  <a:pt x="0" y="11365"/>
                </a:cubicBezTo>
                <a:cubicBezTo>
                  <a:pt x="5111" y="13675"/>
                  <a:pt x="10630" y="14847"/>
                  <a:pt x="16201" y="14847"/>
                </a:cubicBezTo>
                <a:cubicBezTo>
                  <a:pt x="17703" y="14847"/>
                  <a:pt x="19210" y="14762"/>
                  <a:pt x="20712" y="14591"/>
                </a:cubicBezTo>
                <a:lnTo>
                  <a:pt x="20712" y="6086"/>
                </a:lnTo>
                <a:cubicBezTo>
                  <a:pt x="17596" y="6013"/>
                  <a:pt x="14554" y="5206"/>
                  <a:pt x="11804" y="3777"/>
                </a:cubicBezTo>
                <a:cubicBezTo>
                  <a:pt x="9898" y="2824"/>
                  <a:pt x="8175" y="1541"/>
                  <a:pt x="6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51"/>
          <p:cNvSpPr/>
          <p:nvPr/>
        </p:nvSpPr>
        <p:spPr>
          <a:xfrm rot="9616139" flipH="1">
            <a:off x="7510346" y="3909340"/>
            <a:ext cx="3158322" cy="1823038"/>
          </a:xfrm>
          <a:custGeom>
            <a:avLst/>
            <a:gdLst/>
            <a:ahLst/>
            <a:cxnLst/>
            <a:rect l="l" t="t" r="r" b="b"/>
            <a:pathLst>
              <a:path w="58983" h="34046" extrusionOk="0">
                <a:moveTo>
                  <a:pt x="11649" y="1"/>
                </a:moveTo>
                <a:cubicBezTo>
                  <a:pt x="11530" y="1"/>
                  <a:pt x="11410" y="15"/>
                  <a:pt x="11291" y="46"/>
                </a:cubicBezTo>
                <a:cubicBezTo>
                  <a:pt x="10814" y="230"/>
                  <a:pt x="10411" y="559"/>
                  <a:pt x="10118" y="963"/>
                </a:cubicBezTo>
                <a:lnTo>
                  <a:pt x="0" y="12327"/>
                </a:lnTo>
                <a:cubicBezTo>
                  <a:pt x="7662" y="19218"/>
                  <a:pt x="15506" y="26183"/>
                  <a:pt x="24964" y="30252"/>
                </a:cubicBezTo>
                <a:cubicBezTo>
                  <a:pt x="30870" y="32789"/>
                  <a:pt x="37293" y="34045"/>
                  <a:pt x="43716" y="34045"/>
                </a:cubicBezTo>
                <a:cubicBezTo>
                  <a:pt x="48895" y="34045"/>
                  <a:pt x="54074" y="33229"/>
                  <a:pt x="58983" y="31609"/>
                </a:cubicBezTo>
                <a:lnTo>
                  <a:pt x="58983" y="15882"/>
                </a:lnTo>
                <a:cubicBezTo>
                  <a:pt x="58470" y="15992"/>
                  <a:pt x="57883" y="16066"/>
                  <a:pt x="57260" y="16176"/>
                </a:cubicBezTo>
                <a:cubicBezTo>
                  <a:pt x="56135" y="16285"/>
                  <a:pt x="54997" y="16341"/>
                  <a:pt x="53854" y="16341"/>
                </a:cubicBezTo>
                <a:cubicBezTo>
                  <a:pt x="52315" y="16341"/>
                  <a:pt x="50768" y="16239"/>
                  <a:pt x="49232" y="16029"/>
                </a:cubicBezTo>
                <a:cubicBezTo>
                  <a:pt x="36218" y="14379"/>
                  <a:pt x="23901" y="9174"/>
                  <a:pt x="13637" y="963"/>
                </a:cubicBezTo>
                <a:cubicBezTo>
                  <a:pt x="13071" y="522"/>
                  <a:pt x="12369" y="1"/>
                  <a:pt x="116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0" name="Google Shape;2080;p51"/>
          <p:cNvGrpSpPr/>
          <p:nvPr/>
        </p:nvGrpSpPr>
        <p:grpSpPr>
          <a:xfrm flipH="1">
            <a:off x="10898" y="-68419"/>
            <a:ext cx="1388839" cy="792050"/>
            <a:chOff x="7639134" y="208231"/>
            <a:chExt cx="1388839" cy="792050"/>
          </a:xfrm>
        </p:grpSpPr>
        <p:sp>
          <p:nvSpPr>
            <p:cNvPr id="2081" name="Google Shape;2081;p51"/>
            <p:cNvSpPr/>
            <p:nvPr/>
          </p:nvSpPr>
          <p:spPr>
            <a:xfrm rot="-2013558">
              <a:off x="8257676" y="694644"/>
              <a:ext cx="26665" cy="19714"/>
            </a:xfrm>
            <a:custGeom>
              <a:avLst/>
              <a:gdLst/>
              <a:ahLst/>
              <a:cxnLst/>
              <a:rect l="l" t="t" r="r" b="b"/>
              <a:pathLst>
                <a:path w="844" h="624" extrusionOk="0">
                  <a:moveTo>
                    <a:pt x="403" y="0"/>
                  </a:moveTo>
                  <a:cubicBezTo>
                    <a:pt x="0" y="0"/>
                    <a:pt x="0" y="624"/>
                    <a:pt x="403" y="624"/>
                  </a:cubicBezTo>
                  <a:cubicBezTo>
                    <a:pt x="843" y="624"/>
                    <a:pt x="843" y="0"/>
                    <a:pt x="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51"/>
            <p:cNvSpPr/>
            <p:nvPr/>
          </p:nvSpPr>
          <p:spPr>
            <a:xfrm rot="-2013558">
              <a:off x="8358740" y="657517"/>
              <a:ext cx="28971" cy="20883"/>
            </a:xfrm>
            <a:custGeom>
              <a:avLst/>
              <a:gdLst/>
              <a:ahLst/>
              <a:cxnLst/>
              <a:rect l="l" t="t" r="r" b="b"/>
              <a:pathLst>
                <a:path w="917" h="661" extrusionOk="0">
                  <a:moveTo>
                    <a:pt x="220" y="1"/>
                  </a:moveTo>
                  <a:cubicBezTo>
                    <a:pt x="184" y="37"/>
                    <a:pt x="147" y="37"/>
                    <a:pt x="110" y="74"/>
                  </a:cubicBezTo>
                  <a:cubicBezTo>
                    <a:pt x="74" y="111"/>
                    <a:pt x="74" y="147"/>
                    <a:pt x="37" y="184"/>
                  </a:cubicBezTo>
                  <a:cubicBezTo>
                    <a:pt x="37" y="221"/>
                    <a:pt x="0" y="257"/>
                    <a:pt x="0" y="331"/>
                  </a:cubicBezTo>
                  <a:lnTo>
                    <a:pt x="0" y="404"/>
                  </a:lnTo>
                  <a:cubicBezTo>
                    <a:pt x="37" y="477"/>
                    <a:pt x="74" y="514"/>
                    <a:pt x="110" y="551"/>
                  </a:cubicBezTo>
                  <a:lnTo>
                    <a:pt x="147" y="624"/>
                  </a:lnTo>
                  <a:cubicBezTo>
                    <a:pt x="220" y="624"/>
                    <a:pt x="294" y="661"/>
                    <a:pt x="330" y="661"/>
                  </a:cubicBezTo>
                  <a:lnTo>
                    <a:pt x="624" y="661"/>
                  </a:lnTo>
                  <a:cubicBezTo>
                    <a:pt x="660" y="661"/>
                    <a:pt x="697" y="661"/>
                    <a:pt x="733" y="624"/>
                  </a:cubicBezTo>
                  <a:cubicBezTo>
                    <a:pt x="770" y="624"/>
                    <a:pt x="807" y="587"/>
                    <a:pt x="843" y="551"/>
                  </a:cubicBezTo>
                  <a:cubicBezTo>
                    <a:pt x="880" y="514"/>
                    <a:pt x="880" y="477"/>
                    <a:pt x="880" y="441"/>
                  </a:cubicBezTo>
                  <a:cubicBezTo>
                    <a:pt x="917" y="404"/>
                    <a:pt x="917" y="367"/>
                    <a:pt x="917" y="331"/>
                  </a:cubicBezTo>
                  <a:lnTo>
                    <a:pt x="917" y="257"/>
                  </a:lnTo>
                  <a:cubicBezTo>
                    <a:pt x="917" y="184"/>
                    <a:pt x="880" y="147"/>
                    <a:pt x="843" y="111"/>
                  </a:cubicBezTo>
                  <a:lnTo>
                    <a:pt x="770" y="37"/>
                  </a:lnTo>
                  <a:cubicBezTo>
                    <a:pt x="733" y="37"/>
                    <a:pt x="660" y="1"/>
                    <a:pt x="6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51"/>
            <p:cNvSpPr/>
            <p:nvPr/>
          </p:nvSpPr>
          <p:spPr>
            <a:xfrm rot="-2013558">
              <a:off x="8264563" y="609486"/>
              <a:ext cx="35954" cy="32068"/>
            </a:xfrm>
            <a:custGeom>
              <a:avLst/>
              <a:gdLst/>
              <a:ahLst/>
              <a:cxnLst/>
              <a:rect l="l" t="t" r="r" b="b"/>
              <a:pathLst>
                <a:path w="1138" h="1015" extrusionOk="0">
                  <a:moveTo>
                    <a:pt x="501" y="1"/>
                  </a:moveTo>
                  <a:cubicBezTo>
                    <a:pt x="242" y="1"/>
                    <a:pt x="1" y="199"/>
                    <a:pt x="1" y="501"/>
                  </a:cubicBezTo>
                  <a:cubicBezTo>
                    <a:pt x="1" y="758"/>
                    <a:pt x="221" y="978"/>
                    <a:pt x="477" y="1014"/>
                  </a:cubicBezTo>
                  <a:cubicBezTo>
                    <a:pt x="917" y="978"/>
                    <a:pt x="1137" y="464"/>
                    <a:pt x="844" y="134"/>
                  </a:cubicBezTo>
                  <a:cubicBezTo>
                    <a:pt x="740" y="42"/>
                    <a:pt x="619" y="1"/>
                    <a:pt x="5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51"/>
            <p:cNvSpPr/>
            <p:nvPr/>
          </p:nvSpPr>
          <p:spPr>
            <a:xfrm rot="-2013558">
              <a:off x="8412225" y="428513"/>
              <a:ext cx="37091" cy="30140"/>
            </a:xfrm>
            <a:custGeom>
              <a:avLst/>
              <a:gdLst/>
              <a:ahLst/>
              <a:cxnLst/>
              <a:rect l="l" t="t" r="r" b="b"/>
              <a:pathLst>
                <a:path w="1174" h="954" extrusionOk="0">
                  <a:moveTo>
                    <a:pt x="331" y="0"/>
                  </a:moveTo>
                  <a:lnTo>
                    <a:pt x="221" y="73"/>
                  </a:lnTo>
                  <a:cubicBezTo>
                    <a:pt x="147" y="73"/>
                    <a:pt x="111" y="110"/>
                    <a:pt x="111" y="183"/>
                  </a:cubicBezTo>
                  <a:cubicBezTo>
                    <a:pt x="74" y="183"/>
                    <a:pt x="37" y="220"/>
                    <a:pt x="37" y="257"/>
                  </a:cubicBezTo>
                  <a:cubicBezTo>
                    <a:pt x="1" y="330"/>
                    <a:pt x="1" y="367"/>
                    <a:pt x="1" y="440"/>
                  </a:cubicBezTo>
                  <a:lnTo>
                    <a:pt x="1" y="550"/>
                  </a:lnTo>
                  <a:lnTo>
                    <a:pt x="37" y="660"/>
                  </a:lnTo>
                  <a:cubicBezTo>
                    <a:pt x="74" y="697"/>
                    <a:pt x="111" y="733"/>
                    <a:pt x="147" y="770"/>
                  </a:cubicBezTo>
                  <a:cubicBezTo>
                    <a:pt x="184" y="807"/>
                    <a:pt x="257" y="843"/>
                    <a:pt x="294" y="843"/>
                  </a:cubicBezTo>
                  <a:lnTo>
                    <a:pt x="294" y="953"/>
                  </a:lnTo>
                  <a:lnTo>
                    <a:pt x="404" y="953"/>
                  </a:lnTo>
                  <a:lnTo>
                    <a:pt x="376" y="934"/>
                  </a:lnTo>
                  <a:lnTo>
                    <a:pt x="376" y="934"/>
                  </a:lnTo>
                  <a:cubicBezTo>
                    <a:pt x="400" y="946"/>
                    <a:pt x="424" y="953"/>
                    <a:pt x="441" y="953"/>
                  </a:cubicBezTo>
                  <a:lnTo>
                    <a:pt x="697" y="953"/>
                  </a:lnTo>
                  <a:cubicBezTo>
                    <a:pt x="734" y="953"/>
                    <a:pt x="807" y="953"/>
                    <a:pt x="881" y="916"/>
                  </a:cubicBezTo>
                  <a:cubicBezTo>
                    <a:pt x="991" y="880"/>
                    <a:pt x="1100" y="770"/>
                    <a:pt x="1137" y="660"/>
                  </a:cubicBezTo>
                  <a:cubicBezTo>
                    <a:pt x="1137" y="587"/>
                    <a:pt x="1174" y="550"/>
                    <a:pt x="1174" y="477"/>
                  </a:cubicBezTo>
                  <a:lnTo>
                    <a:pt x="1174" y="330"/>
                  </a:lnTo>
                  <a:cubicBezTo>
                    <a:pt x="1137" y="257"/>
                    <a:pt x="1100" y="183"/>
                    <a:pt x="1027" y="147"/>
                  </a:cubicBezTo>
                  <a:lnTo>
                    <a:pt x="954" y="73"/>
                  </a:lnTo>
                  <a:cubicBezTo>
                    <a:pt x="881" y="37"/>
                    <a:pt x="771" y="0"/>
                    <a:pt x="697" y="0"/>
                  </a:cubicBezTo>
                  <a:lnTo>
                    <a:pt x="477" y="0"/>
                  </a:lnTo>
                  <a:cubicBezTo>
                    <a:pt x="461" y="0"/>
                    <a:pt x="446" y="2"/>
                    <a:pt x="433" y="5"/>
                  </a:cubicBezTo>
                  <a:lnTo>
                    <a:pt x="433" y="5"/>
                  </a:lnTo>
                  <a:lnTo>
                    <a:pt x="4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51"/>
            <p:cNvSpPr/>
            <p:nvPr/>
          </p:nvSpPr>
          <p:spPr>
            <a:xfrm rot="-2013558">
              <a:off x="8397634" y="581155"/>
              <a:ext cx="38260" cy="32478"/>
            </a:xfrm>
            <a:custGeom>
              <a:avLst/>
              <a:gdLst/>
              <a:ahLst/>
              <a:cxnLst/>
              <a:rect l="l" t="t" r="r" b="b"/>
              <a:pathLst>
                <a:path w="1211" h="1028" extrusionOk="0">
                  <a:moveTo>
                    <a:pt x="550" y="1"/>
                  </a:moveTo>
                  <a:cubicBezTo>
                    <a:pt x="257" y="1"/>
                    <a:pt x="0" y="221"/>
                    <a:pt x="0" y="514"/>
                  </a:cubicBezTo>
                  <a:cubicBezTo>
                    <a:pt x="0" y="807"/>
                    <a:pt x="257" y="1027"/>
                    <a:pt x="550" y="1027"/>
                  </a:cubicBezTo>
                  <a:cubicBezTo>
                    <a:pt x="1210" y="1027"/>
                    <a:pt x="1210" y="1"/>
                    <a:pt x="5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51"/>
            <p:cNvSpPr/>
            <p:nvPr/>
          </p:nvSpPr>
          <p:spPr>
            <a:xfrm rot="-2013558">
              <a:off x="8594460" y="688205"/>
              <a:ext cx="32447" cy="40598"/>
            </a:xfrm>
            <a:custGeom>
              <a:avLst/>
              <a:gdLst/>
              <a:ahLst/>
              <a:cxnLst/>
              <a:rect l="l" t="t" r="r" b="b"/>
              <a:pathLst>
                <a:path w="1027" h="1285" extrusionOk="0">
                  <a:moveTo>
                    <a:pt x="367" y="1"/>
                  </a:moveTo>
                  <a:cubicBezTo>
                    <a:pt x="293" y="38"/>
                    <a:pt x="183" y="74"/>
                    <a:pt x="147" y="148"/>
                  </a:cubicBezTo>
                  <a:lnTo>
                    <a:pt x="37" y="258"/>
                  </a:lnTo>
                  <a:cubicBezTo>
                    <a:pt x="0" y="331"/>
                    <a:pt x="0" y="404"/>
                    <a:pt x="0" y="514"/>
                  </a:cubicBezTo>
                  <a:lnTo>
                    <a:pt x="0" y="624"/>
                  </a:lnTo>
                  <a:cubicBezTo>
                    <a:pt x="0" y="661"/>
                    <a:pt x="0" y="734"/>
                    <a:pt x="0" y="771"/>
                  </a:cubicBezTo>
                  <a:cubicBezTo>
                    <a:pt x="0" y="844"/>
                    <a:pt x="0" y="917"/>
                    <a:pt x="37" y="991"/>
                  </a:cubicBezTo>
                  <a:cubicBezTo>
                    <a:pt x="37" y="1027"/>
                    <a:pt x="73" y="1101"/>
                    <a:pt x="147" y="1137"/>
                  </a:cubicBezTo>
                  <a:cubicBezTo>
                    <a:pt x="183" y="1174"/>
                    <a:pt x="257" y="1211"/>
                    <a:pt x="293" y="1247"/>
                  </a:cubicBezTo>
                  <a:cubicBezTo>
                    <a:pt x="367" y="1284"/>
                    <a:pt x="440" y="1284"/>
                    <a:pt x="513" y="1284"/>
                  </a:cubicBezTo>
                  <a:lnTo>
                    <a:pt x="660" y="1284"/>
                  </a:lnTo>
                  <a:cubicBezTo>
                    <a:pt x="733" y="1284"/>
                    <a:pt x="807" y="1211"/>
                    <a:pt x="880" y="1174"/>
                  </a:cubicBezTo>
                  <a:lnTo>
                    <a:pt x="953" y="1064"/>
                  </a:lnTo>
                  <a:cubicBezTo>
                    <a:pt x="990" y="954"/>
                    <a:pt x="1026" y="881"/>
                    <a:pt x="1026" y="807"/>
                  </a:cubicBezTo>
                  <a:cubicBezTo>
                    <a:pt x="1026" y="734"/>
                    <a:pt x="1026" y="697"/>
                    <a:pt x="1026" y="661"/>
                  </a:cubicBezTo>
                  <a:lnTo>
                    <a:pt x="1026" y="514"/>
                  </a:lnTo>
                  <a:cubicBezTo>
                    <a:pt x="1026" y="441"/>
                    <a:pt x="1026" y="368"/>
                    <a:pt x="990" y="331"/>
                  </a:cubicBezTo>
                  <a:cubicBezTo>
                    <a:pt x="916" y="184"/>
                    <a:pt x="843" y="111"/>
                    <a:pt x="697" y="38"/>
                  </a:cubicBezTo>
                  <a:cubicBezTo>
                    <a:pt x="660" y="1"/>
                    <a:pt x="587" y="1"/>
                    <a:pt x="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51"/>
            <p:cNvSpPr/>
            <p:nvPr/>
          </p:nvSpPr>
          <p:spPr>
            <a:xfrm rot="-2013558">
              <a:off x="8282328" y="513861"/>
              <a:ext cx="50992" cy="54468"/>
            </a:xfrm>
            <a:custGeom>
              <a:avLst/>
              <a:gdLst/>
              <a:ahLst/>
              <a:cxnLst/>
              <a:rect l="l" t="t" r="r" b="b"/>
              <a:pathLst>
                <a:path w="1614" h="1724" extrusionOk="0">
                  <a:moveTo>
                    <a:pt x="681" y="911"/>
                  </a:moveTo>
                  <a:lnTo>
                    <a:pt x="681" y="911"/>
                  </a:lnTo>
                  <a:cubicBezTo>
                    <a:pt x="687" y="913"/>
                    <a:pt x="692" y="915"/>
                    <a:pt x="697" y="917"/>
                  </a:cubicBezTo>
                  <a:lnTo>
                    <a:pt x="734" y="990"/>
                  </a:lnTo>
                  <a:lnTo>
                    <a:pt x="734" y="990"/>
                  </a:lnTo>
                  <a:lnTo>
                    <a:pt x="681" y="911"/>
                  </a:lnTo>
                  <a:close/>
                  <a:moveTo>
                    <a:pt x="807" y="1"/>
                  </a:moveTo>
                  <a:cubicBezTo>
                    <a:pt x="797" y="4"/>
                    <a:pt x="786" y="8"/>
                    <a:pt x="776" y="13"/>
                  </a:cubicBezTo>
                  <a:lnTo>
                    <a:pt x="776" y="13"/>
                  </a:lnTo>
                  <a:cubicBezTo>
                    <a:pt x="773" y="13"/>
                    <a:pt x="770" y="13"/>
                    <a:pt x="767" y="13"/>
                  </a:cubicBezTo>
                  <a:cubicBezTo>
                    <a:pt x="709" y="13"/>
                    <a:pt x="648" y="22"/>
                    <a:pt x="587" y="37"/>
                  </a:cubicBezTo>
                  <a:cubicBezTo>
                    <a:pt x="587" y="37"/>
                    <a:pt x="551" y="37"/>
                    <a:pt x="514" y="74"/>
                  </a:cubicBezTo>
                  <a:lnTo>
                    <a:pt x="404" y="111"/>
                  </a:lnTo>
                  <a:lnTo>
                    <a:pt x="258" y="221"/>
                  </a:lnTo>
                  <a:lnTo>
                    <a:pt x="221" y="257"/>
                  </a:lnTo>
                  <a:cubicBezTo>
                    <a:pt x="111" y="367"/>
                    <a:pt x="38" y="514"/>
                    <a:pt x="38" y="661"/>
                  </a:cubicBezTo>
                  <a:cubicBezTo>
                    <a:pt x="1" y="807"/>
                    <a:pt x="1" y="954"/>
                    <a:pt x="38" y="1100"/>
                  </a:cubicBezTo>
                  <a:cubicBezTo>
                    <a:pt x="38" y="1174"/>
                    <a:pt x="74" y="1247"/>
                    <a:pt x="111" y="1320"/>
                  </a:cubicBezTo>
                  <a:cubicBezTo>
                    <a:pt x="148" y="1394"/>
                    <a:pt x="184" y="1467"/>
                    <a:pt x="221" y="1504"/>
                  </a:cubicBezTo>
                  <a:lnTo>
                    <a:pt x="258" y="1540"/>
                  </a:lnTo>
                  <a:lnTo>
                    <a:pt x="404" y="1650"/>
                  </a:lnTo>
                  <a:lnTo>
                    <a:pt x="441" y="1650"/>
                  </a:lnTo>
                  <a:cubicBezTo>
                    <a:pt x="514" y="1687"/>
                    <a:pt x="551" y="1687"/>
                    <a:pt x="624" y="1724"/>
                  </a:cubicBezTo>
                  <a:lnTo>
                    <a:pt x="844" y="1724"/>
                  </a:lnTo>
                  <a:cubicBezTo>
                    <a:pt x="954" y="1687"/>
                    <a:pt x="1064" y="1687"/>
                    <a:pt x="1174" y="1614"/>
                  </a:cubicBezTo>
                  <a:lnTo>
                    <a:pt x="1211" y="1614"/>
                  </a:lnTo>
                  <a:cubicBezTo>
                    <a:pt x="1284" y="1577"/>
                    <a:pt x="1321" y="1540"/>
                    <a:pt x="1357" y="1504"/>
                  </a:cubicBezTo>
                  <a:lnTo>
                    <a:pt x="1394" y="1467"/>
                  </a:lnTo>
                  <a:cubicBezTo>
                    <a:pt x="1431" y="1394"/>
                    <a:pt x="1467" y="1357"/>
                    <a:pt x="1504" y="1320"/>
                  </a:cubicBezTo>
                  <a:cubicBezTo>
                    <a:pt x="1541" y="1247"/>
                    <a:pt x="1577" y="1174"/>
                    <a:pt x="1614" y="1100"/>
                  </a:cubicBezTo>
                  <a:cubicBezTo>
                    <a:pt x="1614" y="1064"/>
                    <a:pt x="1614" y="1027"/>
                    <a:pt x="1614" y="990"/>
                  </a:cubicBezTo>
                  <a:cubicBezTo>
                    <a:pt x="1614" y="917"/>
                    <a:pt x="1614" y="844"/>
                    <a:pt x="1614" y="771"/>
                  </a:cubicBezTo>
                  <a:cubicBezTo>
                    <a:pt x="1614" y="661"/>
                    <a:pt x="1614" y="587"/>
                    <a:pt x="1577" y="514"/>
                  </a:cubicBezTo>
                  <a:cubicBezTo>
                    <a:pt x="1541" y="404"/>
                    <a:pt x="1467" y="294"/>
                    <a:pt x="1394" y="221"/>
                  </a:cubicBezTo>
                  <a:cubicBezTo>
                    <a:pt x="1357" y="184"/>
                    <a:pt x="1321" y="147"/>
                    <a:pt x="1247" y="111"/>
                  </a:cubicBezTo>
                  <a:lnTo>
                    <a:pt x="1211" y="74"/>
                  </a:lnTo>
                  <a:cubicBezTo>
                    <a:pt x="1137" y="37"/>
                    <a:pt x="1101" y="1"/>
                    <a:pt x="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51"/>
            <p:cNvSpPr/>
            <p:nvPr/>
          </p:nvSpPr>
          <p:spPr>
            <a:xfrm rot="-2013558">
              <a:off x="8109849" y="437003"/>
              <a:ext cx="53299" cy="39397"/>
            </a:xfrm>
            <a:custGeom>
              <a:avLst/>
              <a:gdLst/>
              <a:ahLst/>
              <a:cxnLst/>
              <a:rect l="l" t="t" r="r" b="b"/>
              <a:pathLst>
                <a:path w="1687" h="1247" extrusionOk="0">
                  <a:moveTo>
                    <a:pt x="844" y="0"/>
                  </a:moveTo>
                  <a:cubicBezTo>
                    <a:pt x="1" y="0"/>
                    <a:pt x="1" y="1247"/>
                    <a:pt x="844" y="1247"/>
                  </a:cubicBezTo>
                  <a:cubicBezTo>
                    <a:pt x="1687" y="1247"/>
                    <a:pt x="1687" y="0"/>
                    <a:pt x="8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51"/>
            <p:cNvSpPr/>
            <p:nvPr/>
          </p:nvSpPr>
          <p:spPr>
            <a:xfrm rot="-2013558">
              <a:off x="8112629" y="318716"/>
              <a:ext cx="57943" cy="44042"/>
            </a:xfrm>
            <a:custGeom>
              <a:avLst/>
              <a:gdLst/>
              <a:ahLst/>
              <a:cxnLst/>
              <a:rect l="l" t="t" r="r" b="b"/>
              <a:pathLst>
                <a:path w="1834" h="1394" extrusionOk="0">
                  <a:moveTo>
                    <a:pt x="917" y="1"/>
                  </a:moveTo>
                  <a:cubicBezTo>
                    <a:pt x="0" y="1"/>
                    <a:pt x="0" y="1394"/>
                    <a:pt x="917" y="1394"/>
                  </a:cubicBezTo>
                  <a:cubicBezTo>
                    <a:pt x="1833" y="1394"/>
                    <a:pt x="1833" y="1"/>
                    <a:pt x="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51"/>
            <p:cNvSpPr/>
            <p:nvPr/>
          </p:nvSpPr>
          <p:spPr>
            <a:xfrm rot="-2013558">
              <a:off x="8038518" y="550374"/>
              <a:ext cx="73013" cy="56774"/>
            </a:xfrm>
            <a:custGeom>
              <a:avLst/>
              <a:gdLst/>
              <a:ahLst/>
              <a:cxnLst/>
              <a:rect l="l" t="t" r="r" b="b"/>
              <a:pathLst>
                <a:path w="2311" h="1797" extrusionOk="0">
                  <a:moveTo>
                    <a:pt x="1137" y="1"/>
                  </a:moveTo>
                  <a:cubicBezTo>
                    <a:pt x="1" y="1"/>
                    <a:pt x="1" y="1797"/>
                    <a:pt x="1137" y="1797"/>
                  </a:cubicBezTo>
                  <a:cubicBezTo>
                    <a:pt x="2273" y="1797"/>
                    <a:pt x="2310" y="1"/>
                    <a:pt x="11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51"/>
            <p:cNvSpPr/>
            <p:nvPr/>
          </p:nvSpPr>
          <p:spPr>
            <a:xfrm rot="-2013558">
              <a:off x="8002005" y="383669"/>
              <a:ext cx="49855" cy="44042"/>
            </a:xfrm>
            <a:custGeom>
              <a:avLst/>
              <a:gdLst/>
              <a:ahLst/>
              <a:cxnLst/>
              <a:rect l="l" t="t" r="r" b="b"/>
              <a:pathLst>
                <a:path w="1578" h="1394" extrusionOk="0">
                  <a:moveTo>
                    <a:pt x="624" y="0"/>
                  </a:moveTo>
                  <a:cubicBezTo>
                    <a:pt x="477" y="37"/>
                    <a:pt x="294" y="110"/>
                    <a:pt x="184" y="220"/>
                  </a:cubicBezTo>
                  <a:cubicBezTo>
                    <a:pt x="74" y="330"/>
                    <a:pt x="1" y="514"/>
                    <a:pt x="1" y="660"/>
                  </a:cubicBezTo>
                  <a:cubicBezTo>
                    <a:pt x="1" y="843"/>
                    <a:pt x="74" y="990"/>
                    <a:pt x="184" y="1137"/>
                  </a:cubicBezTo>
                  <a:lnTo>
                    <a:pt x="331" y="1247"/>
                  </a:lnTo>
                  <a:cubicBezTo>
                    <a:pt x="404" y="1283"/>
                    <a:pt x="551" y="1320"/>
                    <a:pt x="661" y="1320"/>
                  </a:cubicBezTo>
                  <a:lnTo>
                    <a:pt x="624" y="1393"/>
                  </a:lnTo>
                  <a:lnTo>
                    <a:pt x="917" y="1393"/>
                  </a:lnTo>
                  <a:cubicBezTo>
                    <a:pt x="1101" y="1393"/>
                    <a:pt x="1247" y="1320"/>
                    <a:pt x="1394" y="1173"/>
                  </a:cubicBezTo>
                  <a:cubicBezTo>
                    <a:pt x="1504" y="1063"/>
                    <a:pt x="1577" y="880"/>
                    <a:pt x="1577" y="697"/>
                  </a:cubicBezTo>
                  <a:cubicBezTo>
                    <a:pt x="1577" y="330"/>
                    <a:pt x="1284" y="0"/>
                    <a:pt x="9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51"/>
            <p:cNvSpPr/>
            <p:nvPr/>
          </p:nvSpPr>
          <p:spPr>
            <a:xfrm rot="-2013558">
              <a:off x="7887429" y="398579"/>
              <a:ext cx="25528" cy="19714"/>
            </a:xfrm>
            <a:custGeom>
              <a:avLst/>
              <a:gdLst/>
              <a:ahLst/>
              <a:cxnLst/>
              <a:rect l="l" t="t" r="r" b="b"/>
              <a:pathLst>
                <a:path w="808" h="624" extrusionOk="0">
                  <a:moveTo>
                    <a:pt x="404" y="1"/>
                  </a:moveTo>
                  <a:cubicBezTo>
                    <a:pt x="1" y="1"/>
                    <a:pt x="1" y="624"/>
                    <a:pt x="404" y="624"/>
                  </a:cubicBezTo>
                  <a:cubicBezTo>
                    <a:pt x="807" y="624"/>
                    <a:pt x="807" y="1"/>
                    <a:pt x="4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51"/>
            <p:cNvSpPr/>
            <p:nvPr/>
          </p:nvSpPr>
          <p:spPr>
            <a:xfrm rot="-2013558">
              <a:off x="7721058" y="271757"/>
              <a:ext cx="28971" cy="22052"/>
            </a:xfrm>
            <a:custGeom>
              <a:avLst/>
              <a:gdLst/>
              <a:ahLst/>
              <a:cxnLst/>
              <a:rect l="l" t="t" r="r" b="b"/>
              <a:pathLst>
                <a:path w="917" h="698" extrusionOk="0">
                  <a:moveTo>
                    <a:pt x="440" y="1"/>
                  </a:moveTo>
                  <a:cubicBezTo>
                    <a:pt x="0" y="1"/>
                    <a:pt x="0" y="697"/>
                    <a:pt x="440" y="697"/>
                  </a:cubicBezTo>
                  <a:cubicBezTo>
                    <a:pt x="917" y="697"/>
                    <a:pt x="917" y="1"/>
                    <a:pt x="4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51"/>
            <p:cNvSpPr/>
            <p:nvPr/>
          </p:nvSpPr>
          <p:spPr>
            <a:xfrm rot="-2013558">
              <a:off x="7642456" y="213644"/>
              <a:ext cx="25528" cy="19714"/>
            </a:xfrm>
            <a:custGeom>
              <a:avLst/>
              <a:gdLst/>
              <a:ahLst/>
              <a:cxnLst/>
              <a:rect l="l" t="t" r="r" b="b"/>
              <a:pathLst>
                <a:path w="808" h="624" extrusionOk="0">
                  <a:moveTo>
                    <a:pt x="404" y="0"/>
                  </a:moveTo>
                  <a:cubicBezTo>
                    <a:pt x="1" y="0"/>
                    <a:pt x="1" y="623"/>
                    <a:pt x="404" y="623"/>
                  </a:cubicBezTo>
                  <a:cubicBezTo>
                    <a:pt x="807" y="623"/>
                    <a:pt x="807" y="0"/>
                    <a:pt x="4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51"/>
            <p:cNvSpPr/>
            <p:nvPr/>
          </p:nvSpPr>
          <p:spPr>
            <a:xfrm rot="-2013558">
              <a:off x="8566318" y="513109"/>
              <a:ext cx="66062" cy="48654"/>
            </a:xfrm>
            <a:custGeom>
              <a:avLst/>
              <a:gdLst/>
              <a:ahLst/>
              <a:cxnLst/>
              <a:rect l="l" t="t" r="r" b="b"/>
              <a:pathLst>
                <a:path w="2091" h="1540" extrusionOk="0">
                  <a:moveTo>
                    <a:pt x="1027" y="0"/>
                  </a:moveTo>
                  <a:cubicBezTo>
                    <a:pt x="1" y="0"/>
                    <a:pt x="1" y="1540"/>
                    <a:pt x="1027" y="1540"/>
                  </a:cubicBezTo>
                  <a:cubicBezTo>
                    <a:pt x="2090" y="1540"/>
                    <a:pt x="2090" y="0"/>
                    <a:pt x="1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51"/>
            <p:cNvSpPr/>
            <p:nvPr/>
          </p:nvSpPr>
          <p:spPr>
            <a:xfrm rot="-2013558">
              <a:off x="8344163" y="805278"/>
              <a:ext cx="69538" cy="54752"/>
            </a:xfrm>
            <a:custGeom>
              <a:avLst/>
              <a:gdLst/>
              <a:ahLst/>
              <a:cxnLst/>
              <a:rect l="l" t="t" r="r" b="b"/>
              <a:pathLst>
                <a:path w="2201" h="1733" extrusionOk="0">
                  <a:moveTo>
                    <a:pt x="1320" y="1"/>
                  </a:moveTo>
                  <a:cubicBezTo>
                    <a:pt x="1186" y="1"/>
                    <a:pt x="1051" y="35"/>
                    <a:pt x="917" y="89"/>
                  </a:cubicBezTo>
                  <a:lnTo>
                    <a:pt x="367" y="345"/>
                  </a:lnTo>
                  <a:cubicBezTo>
                    <a:pt x="221" y="455"/>
                    <a:pt x="74" y="602"/>
                    <a:pt x="37" y="822"/>
                  </a:cubicBezTo>
                  <a:cubicBezTo>
                    <a:pt x="1" y="1005"/>
                    <a:pt x="37" y="1188"/>
                    <a:pt x="111" y="1372"/>
                  </a:cubicBezTo>
                  <a:cubicBezTo>
                    <a:pt x="259" y="1594"/>
                    <a:pt x="507" y="1733"/>
                    <a:pt x="765" y="1733"/>
                  </a:cubicBezTo>
                  <a:cubicBezTo>
                    <a:pt x="890" y="1733"/>
                    <a:pt x="1017" y="1700"/>
                    <a:pt x="1137" y="1628"/>
                  </a:cubicBezTo>
                  <a:lnTo>
                    <a:pt x="1650" y="1335"/>
                  </a:lnTo>
                  <a:cubicBezTo>
                    <a:pt x="2200" y="1005"/>
                    <a:pt x="2090" y="199"/>
                    <a:pt x="1467" y="15"/>
                  </a:cubicBezTo>
                  <a:cubicBezTo>
                    <a:pt x="1418" y="5"/>
                    <a:pt x="1369" y="1"/>
                    <a:pt x="1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1"/>
            <p:cNvSpPr/>
            <p:nvPr/>
          </p:nvSpPr>
          <p:spPr>
            <a:xfrm rot="-2013558">
              <a:off x="8738623" y="784210"/>
              <a:ext cx="38260" cy="30140"/>
            </a:xfrm>
            <a:custGeom>
              <a:avLst/>
              <a:gdLst/>
              <a:ahLst/>
              <a:cxnLst/>
              <a:rect l="l" t="t" r="r" b="b"/>
              <a:pathLst>
                <a:path w="1211" h="954" extrusionOk="0">
                  <a:moveTo>
                    <a:pt x="734" y="0"/>
                  </a:moveTo>
                  <a:lnTo>
                    <a:pt x="734" y="37"/>
                  </a:lnTo>
                  <a:lnTo>
                    <a:pt x="477" y="37"/>
                  </a:lnTo>
                  <a:cubicBezTo>
                    <a:pt x="330" y="37"/>
                    <a:pt x="220" y="73"/>
                    <a:pt x="147" y="183"/>
                  </a:cubicBezTo>
                  <a:cubicBezTo>
                    <a:pt x="74" y="257"/>
                    <a:pt x="1" y="367"/>
                    <a:pt x="1" y="477"/>
                  </a:cubicBezTo>
                  <a:cubicBezTo>
                    <a:pt x="1" y="623"/>
                    <a:pt x="37" y="733"/>
                    <a:pt x="147" y="807"/>
                  </a:cubicBezTo>
                  <a:cubicBezTo>
                    <a:pt x="220" y="880"/>
                    <a:pt x="330" y="953"/>
                    <a:pt x="477" y="953"/>
                  </a:cubicBezTo>
                  <a:lnTo>
                    <a:pt x="734" y="953"/>
                  </a:lnTo>
                  <a:cubicBezTo>
                    <a:pt x="844" y="953"/>
                    <a:pt x="990" y="880"/>
                    <a:pt x="1064" y="807"/>
                  </a:cubicBezTo>
                  <a:cubicBezTo>
                    <a:pt x="1174" y="697"/>
                    <a:pt x="1210" y="587"/>
                    <a:pt x="1210" y="477"/>
                  </a:cubicBezTo>
                  <a:cubicBezTo>
                    <a:pt x="1210" y="330"/>
                    <a:pt x="1174" y="220"/>
                    <a:pt x="1064" y="147"/>
                  </a:cubicBezTo>
                  <a:cubicBezTo>
                    <a:pt x="990" y="37"/>
                    <a:pt x="844" y="0"/>
                    <a:pt x="7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1"/>
            <p:cNvSpPr/>
            <p:nvPr/>
          </p:nvSpPr>
          <p:spPr>
            <a:xfrm rot="-2013558">
              <a:off x="8818415" y="867350"/>
              <a:ext cx="38260" cy="29003"/>
            </a:xfrm>
            <a:custGeom>
              <a:avLst/>
              <a:gdLst/>
              <a:ahLst/>
              <a:cxnLst/>
              <a:rect l="l" t="t" r="r" b="b"/>
              <a:pathLst>
                <a:path w="1211" h="918" extrusionOk="0">
                  <a:moveTo>
                    <a:pt x="624" y="1"/>
                  </a:moveTo>
                  <a:cubicBezTo>
                    <a:pt x="0" y="1"/>
                    <a:pt x="0" y="917"/>
                    <a:pt x="624" y="917"/>
                  </a:cubicBezTo>
                  <a:cubicBezTo>
                    <a:pt x="1210" y="917"/>
                    <a:pt x="1210" y="1"/>
                    <a:pt x="6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51"/>
            <p:cNvSpPr/>
            <p:nvPr/>
          </p:nvSpPr>
          <p:spPr>
            <a:xfrm rot="-2013558">
              <a:off x="8981063" y="960045"/>
              <a:ext cx="41735" cy="31309"/>
            </a:xfrm>
            <a:custGeom>
              <a:avLst/>
              <a:gdLst/>
              <a:ahLst/>
              <a:cxnLst/>
              <a:rect l="l" t="t" r="r" b="b"/>
              <a:pathLst>
                <a:path w="1321" h="991" extrusionOk="0">
                  <a:moveTo>
                    <a:pt x="661" y="1"/>
                  </a:moveTo>
                  <a:cubicBezTo>
                    <a:pt x="1" y="1"/>
                    <a:pt x="1" y="991"/>
                    <a:pt x="661" y="991"/>
                  </a:cubicBezTo>
                  <a:cubicBezTo>
                    <a:pt x="1320" y="991"/>
                    <a:pt x="1320" y="1"/>
                    <a:pt x="6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0" name="Google Shape;2100;p51"/>
          <p:cNvSpPr/>
          <p:nvPr/>
        </p:nvSpPr>
        <p:spPr>
          <a:xfrm rot="-7712179" flipH="1">
            <a:off x="-631316" y="4501047"/>
            <a:ext cx="2347010" cy="346444"/>
          </a:xfrm>
          <a:custGeom>
            <a:avLst/>
            <a:gdLst/>
            <a:ahLst/>
            <a:cxnLst/>
            <a:rect l="l" t="t" r="r" b="b"/>
            <a:pathLst>
              <a:path w="93882" h="13858" fill="none" extrusionOk="0">
                <a:moveTo>
                  <a:pt x="0" y="1"/>
                </a:moveTo>
                <a:cubicBezTo>
                  <a:pt x="6195" y="3667"/>
                  <a:pt x="11217" y="9678"/>
                  <a:pt x="18219" y="11401"/>
                </a:cubicBezTo>
                <a:cubicBezTo>
                  <a:pt x="27970" y="13857"/>
                  <a:pt x="37501" y="7186"/>
                  <a:pt x="47362" y="5243"/>
                </a:cubicBezTo>
                <a:cubicBezTo>
                  <a:pt x="54291" y="3886"/>
                  <a:pt x="61439" y="4876"/>
                  <a:pt x="67781" y="7992"/>
                </a:cubicBezTo>
                <a:cubicBezTo>
                  <a:pt x="71044" y="9642"/>
                  <a:pt x="74233" y="11878"/>
                  <a:pt x="77862" y="12061"/>
                </a:cubicBezTo>
                <a:cubicBezTo>
                  <a:pt x="83911" y="12318"/>
                  <a:pt x="88529" y="6892"/>
                  <a:pt x="93882" y="4106"/>
                </a:cubicBezTo>
              </a:path>
            </a:pathLst>
          </a:custGeom>
          <a:solidFill>
            <a:schemeClr val="accent1"/>
          </a:solidFill>
          <a:ln w="19050" cap="flat" cmpd="sng">
            <a:solidFill>
              <a:schemeClr val="lt1"/>
            </a:solidFill>
            <a:prstDash val="solid"/>
            <a:miter lim="366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51"/>
          <p:cNvSpPr/>
          <p:nvPr/>
        </p:nvSpPr>
        <p:spPr>
          <a:xfrm rot="-2700000">
            <a:off x="8103841" y="3201017"/>
            <a:ext cx="1563160" cy="1281263"/>
          </a:xfrm>
          <a:custGeom>
            <a:avLst/>
            <a:gdLst/>
            <a:ahLst/>
            <a:cxnLst/>
            <a:rect l="l" t="t" r="r" b="b"/>
            <a:pathLst>
              <a:path w="62527" h="51251" extrusionOk="0">
                <a:moveTo>
                  <a:pt x="35889" y="3192"/>
                </a:moveTo>
                <a:cubicBezTo>
                  <a:pt x="34936" y="4989"/>
                  <a:pt x="34020" y="6785"/>
                  <a:pt x="33030" y="8581"/>
                </a:cubicBezTo>
                <a:cubicBezTo>
                  <a:pt x="31930" y="10634"/>
                  <a:pt x="30830" y="12650"/>
                  <a:pt x="29731" y="14666"/>
                </a:cubicBezTo>
                <a:cubicBezTo>
                  <a:pt x="28594" y="16682"/>
                  <a:pt x="27458" y="18662"/>
                  <a:pt x="26285" y="20678"/>
                </a:cubicBezTo>
                <a:cubicBezTo>
                  <a:pt x="25112" y="22658"/>
                  <a:pt x="23939" y="24637"/>
                  <a:pt x="22766" y="26580"/>
                </a:cubicBezTo>
                <a:cubicBezTo>
                  <a:pt x="22252" y="27460"/>
                  <a:pt x="21702" y="28303"/>
                  <a:pt x="21189" y="29146"/>
                </a:cubicBezTo>
                <a:cubicBezTo>
                  <a:pt x="21629" y="28046"/>
                  <a:pt x="22032" y="26983"/>
                  <a:pt x="22472" y="25884"/>
                </a:cubicBezTo>
                <a:cubicBezTo>
                  <a:pt x="23279" y="23794"/>
                  <a:pt x="24159" y="21741"/>
                  <a:pt x="25075" y="19688"/>
                </a:cubicBezTo>
                <a:cubicBezTo>
                  <a:pt x="25991" y="17636"/>
                  <a:pt x="26981" y="15693"/>
                  <a:pt x="28081" y="13750"/>
                </a:cubicBezTo>
                <a:cubicBezTo>
                  <a:pt x="29144" y="11807"/>
                  <a:pt x="30317" y="9974"/>
                  <a:pt x="31600" y="8178"/>
                </a:cubicBezTo>
                <a:cubicBezTo>
                  <a:pt x="32920" y="6418"/>
                  <a:pt x="34349" y="4732"/>
                  <a:pt x="35889" y="3192"/>
                </a:cubicBezTo>
                <a:close/>
                <a:moveTo>
                  <a:pt x="60780" y="7078"/>
                </a:moveTo>
                <a:lnTo>
                  <a:pt x="60780" y="7078"/>
                </a:lnTo>
                <a:cubicBezTo>
                  <a:pt x="56161" y="10011"/>
                  <a:pt x="51469" y="12907"/>
                  <a:pt x="46777" y="15766"/>
                </a:cubicBezTo>
                <a:lnTo>
                  <a:pt x="46740" y="15766"/>
                </a:lnTo>
                <a:cubicBezTo>
                  <a:pt x="41534" y="18919"/>
                  <a:pt x="36256" y="21998"/>
                  <a:pt x="30940" y="25041"/>
                </a:cubicBezTo>
                <a:cubicBezTo>
                  <a:pt x="28521" y="26434"/>
                  <a:pt x="26065" y="27790"/>
                  <a:pt x="23572" y="29183"/>
                </a:cubicBezTo>
                <a:lnTo>
                  <a:pt x="23755" y="28963"/>
                </a:lnTo>
                <a:cubicBezTo>
                  <a:pt x="26578" y="26800"/>
                  <a:pt x="29437" y="24711"/>
                  <a:pt x="32370" y="22731"/>
                </a:cubicBezTo>
                <a:cubicBezTo>
                  <a:pt x="36806" y="19688"/>
                  <a:pt x="41388" y="16902"/>
                  <a:pt x="46080" y="14300"/>
                </a:cubicBezTo>
                <a:cubicBezTo>
                  <a:pt x="50772" y="11697"/>
                  <a:pt x="55575" y="9314"/>
                  <a:pt x="60523" y="7188"/>
                </a:cubicBezTo>
                <a:lnTo>
                  <a:pt x="60780" y="7078"/>
                </a:lnTo>
                <a:close/>
                <a:moveTo>
                  <a:pt x="46557" y="1543"/>
                </a:moveTo>
                <a:cubicBezTo>
                  <a:pt x="43917" y="5135"/>
                  <a:pt x="41205" y="8691"/>
                  <a:pt x="38382" y="12137"/>
                </a:cubicBezTo>
                <a:cubicBezTo>
                  <a:pt x="35193" y="16023"/>
                  <a:pt x="31893" y="19835"/>
                  <a:pt x="28521" y="23574"/>
                </a:cubicBezTo>
                <a:cubicBezTo>
                  <a:pt x="26835" y="25407"/>
                  <a:pt x="25112" y="27203"/>
                  <a:pt x="23389" y="29000"/>
                </a:cubicBezTo>
                <a:lnTo>
                  <a:pt x="22656" y="29586"/>
                </a:lnTo>
                <a:cubicBezTo>
                  <a:pt x="25552" y="25627"/>
                  <a:pt x="28558" y="21778"/>
                  <a:pt x="31673" y="18002"/>
                </a:cubicBezTo>
                <a:cubicBezTo>
                  <a:pt x="34936" y="14080"/>
                  <a:pt x="38345" y="10231"/>
                  <a:pt x="41864" y="6455"/>
                </a:cubicBezTo>
                <a:cubicBezTo>
                  <a:pt x="43404" y="4805"/>
                  <a:pt x="44980" y="3156"/>
                  <a:pt x="46557" y="1543"/>
                </a:cubicBezTo>
                <a:close/>
                <a:moveTo>
                  <a:pt x="20199" y="31016"/>
                </a:moveTo>
                <a:lnTo>
                  <a:pt x="20089" y="31272"/>
                </a:lnTo>
                <a:lnTo>
                  <a:pt x="19906" y="31786"/>
                </a:lnTo>
                <a:lnTo>
                  <a:pt x="19503" y="32115"/>
                </a:lnTo>
                <a:cubicBezTo>
                  <a:pt x="19723" y="31749"/>
                  <a:pt x="19943" y="31382"/>
                  <a:pt x="20199" y="31016"/>
                </a:cubicBezTo>
                <a:close/>
                <a:moveTo>
                  <a:pt x="19833" y="32152"/>
                </a:moveTo>
                <a:cubicBezTo>
                  <a:pt x="19833" y="32189"/>
                  <a:pt x="19833" y="32189"/>
                  <a:pt x="19870" y="32189"/>
                </a:cubicBezTo>
                <a:cubicBezTo>
                  <a:pt x="19723" y="32262"/>
                  <a:pt x="19613" y="32335"/>
                  <a:pt x="19503" y="32445"/>
                </a:cubicBezTo>
                <a:lnTo>
                  <a:pt x="19466" y="32409"/>
                </a:lnTo>
                <a:lnTo>
                  <a:pt x="19503" y="32409"/>
                </a:lnTo>
                <a:lnTo>
                  <a:pt x="19833" y="32152"/>
                </a:lnTo>
                <a:close/>
                <a:moveTo>
                  <a:pt x="44870" y="27020"/>
                </a:moveTo>
                <a:lnTo>
                  <a:pt x="44870" y="27020"/>
                </a:lnTo>
                <a:cubicBezTo>
                  <a:pt x="43441" y="27460"/>
                  <a:pt x="42011" y="27827"/>
                  <a:pt x="40581" y="28193"/>
                </a:cubicBezTo>
                <a:cubicBezTo>
                  <a:pt x="38748" y="28706"/>
                  <a:pt x="36916" y="29146"/>
                  <a:pt x="35046" y="29586"/>
                </a:cubicBezTo>
                <a:cubicBezTo>
                  <a:pt x="33176" y="30026"/>
                  <a:pt x="31344" y="30429"/>
                  <a:pt x="29474" y="30832"/>
                </a:cubicBezTo>
                <a:cubicBezTo>
                  <a:pt x="27604" y="31236"/>
                  <a:pt x="25735" y="31602"/>
                  <a:pt x="23865" y="31932"/>
                </a:cubicBezTo>
                <a:cubicBezTo>
                  <a:pt x="22216" y="32189"/>
                  <a:pt x="20566" y="32555"/>
                  <a:pt x="18953" y="33032"/>
                </a:cubicBezTo>
                <a:lnTo>
                  <a:pt x="18953" y="32995"/>
                </a:lnTo>
                <a:cubicBezTo>
                  <a:pt x="19540" y="32555"/>
                  <a:pt x="20163" y="32189"/>
                  <a:pt x="20859" y="31896"/>
                </a:cubicBezTo>
                <a:cubicBezTo>
                  <a:pt x="21666" y="31529"/>
                  <a:pt x="22509" y="31236"/>
                  <a:pt x="23352" y="30942"/>
                </a:cubicBezTo>
                <a:cubicBezTo>
                  <a:pt x="25112" y="30393"/>
                  <a:pt x="26871" y="29916"/>
                  <a:pt x="28667" y="29549"/>
                </a:cubicBezTo>
                <a:cubicBezTo>
                  <a:pt x="30500" y="29183"/>
                  <a:pt x="32297" y="28853"/>
                  <a:pt x="34130" y="28523"/>
                </a:cubicBezTo>
                <a:cubicBezTo>
                  <a:pt x="35962" y="28193"/>
                  <a:pt x="37869" y="27863"/>
                  <a:pt x="39738" y="27607"/>
                </a:cubicBezTo>
                <a:cubicBezTo>
                  <a:pt x="41461" y="27350"/>
                  <a:pt x="43147" y="27167"/>
                  <a:pt x="44870" y="27020"/>
                </a:cubicBezTo>
                <a:close/>
                <a:moveTo>
                  <a:pt x="24818" y="13933"/>
                </a:moveTo>
                <a:lnTo>
                  <a:pt x="24818" y="13933"/>
                </a:lnTo>
                <a:cubicBezTo>
                  <a:pt x="24122" y="16536"/>
                  <a:pt x="23279" y="19139"/>
                  <a:pt x="22289" y="21631"/>
                </a:cubicBezTo>
                <a:cubicBezTo>
                  <a:pt x="20933" y="25004"/>
                  <a:pt x="19356" y="28230"/>
                  <a:pt x="17560" y="31346"/>
                </a:cubicBezTo>
                <a:cubicBezTo>
                  <a:pt x="16680" y="32885"/>
                  <a:pt x="15764" y="34352"/>
                  <a:pt x="14774" y="35818"/>
                </a:cubicBezTo>
                <a:cubicBezTo>
                  <a:pt x="15764" y="32629"/>
                  <a:pt x="17010" y="29549"/>
                  <a:pt x="18477" y="26543"/>
                </a:cubicBezTo>
                <a:cubicBezTo>
                  <a:pt x="20016" y="23318"/>
                  <a:pt x="21702" y="20128"/>
                  <a:pt x="23352" y="16939"/>
                </a:cubicBezTo>
                <a:cubicBezTo>
                  <a:pt x="23792" y="16023"/>
                  <a:pt x="24232" y="15143"/>
                  <a:pt x="24672" y="14226"/>
                </a:cubicBezTo>
                <a:lnTo>
                  <a:pt x="24818" y="13933"/>
                </a:lnTo>
                <a:close/>
                <a:moveTo>
                  <a:pt x="45823" y="30576"/>
                </a:moveTo>
                <a:lnTo>
                  <a:pt x="45823" y="30576"/>
                </a:lnTo>
                <a:cubicBezTo>
                  <a:pt x="44174" y="30942"/>
                  <a:pt x="42561" y="31272"/>
                  <a:pt x="40911" y="31602"/>
                </a:cubicBezTo>
                <a:cubicBezTo>
                  <a:pt x="38712" y="32042"/>
                  <a:pt x="36549" y="32445"/>
                  <a:pt x="34349" y="32849"/>
                </a:cubicBezTo>
                <a:cubicBezTo>
                  <a:pt x="32187" y="33215"/>
                  <a:pt x="29987" y="33582"/>
                  <a:pt x="27824" y="33912"/>
                </a:cubicBezTo>
                <a:cubicBezTo>
                  <a:pt x="25625" y="34242"/>
                  <a:pt x="23462" y="34535"/>
                  <a:pt x="21299" y="34828"/>
                </a:cubicBezTo>
                <a:cubicBezTo>
                  <a:pt x="19466" y="35048"/>
                  <a:pt x="17670" y="35415"/>
                  <a:pt x="15910" y="35891"/>
                </a:cubicBezTo>
                <a:cubicBezTo>
                  <a:pt x="17084" y="35268"/>
                  <a:pt x="18330" y="34755"/>
                  <a:pt x="19613" y="34352"/>
                </a:cubicBezTo>
                <a:cubicBezTo>
                  <a:pt x="21556" y="33802"/>
                  <a:pt x="23535" y="33362"/>
                  <a:pt x="25552" y="33032"/>
                </a:cubicBezTo>
                <a:cubicBezTo>
                  <a:pt x="27861" y="32629"/>
                  <a:pt x="30170" y="32262"/>
                  <a:pt x="32517" y="31932"/>
                </a:cubicBezTo>
                <a:cubicBezTo>
                  <a:pt x="34863" y="31602"/>
                  <a:pt x="37209" y="31346"/>
                  <a:pt x="39555" y="31089"/>
                </a:cubicBezTo>
                <a:cubicBezTo>
                  <a:pt x="41644" y="30906"/>
                  <a:pt x="43734" y="30722"/>
                  <a:pt x="45823" y="30576"/>
                </a:cubicBezTo>
                <a:close/>
                <a:moveTo>
                  <a:pt x="19063" y="17709"/>
                </a:moveTo>
                <a:lnTo>
                  <a:pt x="19063" y="17709"/>
                </a:lnTo>
                <a:cubicBezTo>
                  <a:pt x="18806" y="18955"/>
                  <a:pt x="18550" y="20238"/>
                  <a:pt x="18257" y="21485"/>
                </a:cubicBezTo>
                <a:cubicBezTo>
                  <a:pt x="17890" y="23024"/>
                  <a:pt x="17523" y="24564"/>
                  <a:pt x="17084" y="26104"/>
                </a:cubicBezTo>
                <a:cubicBezTo>
                  <a:pt x="16607" y="27643"/>
                  <a:pt x="16167" y="29146"/>
                  <a:pt x="15581" y="30649"/>
                </a:cubicBezTo>
                <a:cubicBezTo>
                  <a:pt x="14994" y="32115"/>
                  <a:pt x="14371" y="33545"/>
                  <a:pt x="13674" y="34975"/>
                </a:cubicBezTo>
                <a:cubicBezTo>
                  <a:pt x="13308" y="35671"/>
                  <a:pt x="12941" y="36331"/>
                  <a:pt x="12538" y="37028"/>
                </a:cubicBezTo>
                <a:cubicBezTo>
                  <a:pt x="12208" y="37614"/>
                  <a:pt x="11878" y="38164"/>
                  <a:pt x="11511" y="38714"/>
                </a:cubicBezTo>
                <a:cubicBezTo>
                  <a:pt x="11915" y="37541"/>
                  <a:pt x="12318" y="36404"/>
                  <a:pt x="12685" y="35231"/>
                </a:cubicBezTo>
                <a:cubicBezTo>
                  <a:pt x="13234" y="33728"/>
                  <a:pt x="13748" y="32189"/>
                  <a:pt x="14261" y="30649"/>
                </a:cubicBezTo>
                <a:lnTo>
                  <a:pt x="15837" y="26030"/>
                </a:lnTo>
                <a:cubicBezTo>
                  <a:pt x="16350" y="24527"/>
                  <a:pt x="16827" y="23061"/>
                  <a:pt x="17377" y="21595"/>
                </a:cubicBezTo>
                <a:cubicBezTo>
                  <a:pt x="17853" y="20275"/>
                  <a:pt x="18403" y="18955"/>
                  <a:pt x="19063" y="17709"/>
                </a:cubicBezTo>
                <a:close/>
                <a:moveTo>
                  <a:pt x="42087" y="34599"/>
                </a:moveTo>
                <a:cubicBezTo>
                  <a:pt x="42452" y="34599"/>
                  <a:pt x="42818" y="34602"/>
                  <a:pt x="43184" y="34608"/>
                </a:cubicBezTo>
                <a:cubicBezTo>
                  <a:pt x="39262" y="35415"/>
                  <a:pt x="35339" y="36111"/>
                  <a:pt x="31417" y="36771"/>
                </a:cubicBezTo>
                <a:cubicBezTo>
                  <a:pt x="27055" y="37468"/>
                  <a:pt x="22729" y="38054"/>
                  <a:pt x="18367" y="38604"/>
                </a:cubicBezTo>
                <a:cubicBezTo>
                  <a:pt x="16240" y="38861"/>
                  <a:pt x="14151" y="39081"/>
                  <a:pt x="12025" y="39300"/>
                </a:cubicBezTo>
                <a:cubicBezTo>
                  <a:pt x="13491" y="38567"/>
                  <a:pt x="15031" y="38091"/>
                  <a:pt x="16644" y="37797"/>
                </a:cubicBezTo>
                <a:cubicBezTo>
                  <a:pt x="18733" y="37358"/>
                  <a:pt x="20859" y="37101"/>
                  <a:pt x="22985" y="36734"/>
                </a:cubicBezTo>
                <a:cubicBezTo>
                  <a:pt x="25258" y="36368"/>
                  <a:pt x="27494" y="36001"/>
                  <a:pt x="29767" y="35671"/>
                </a:cubicBezTo>
                <a:cubicBezTo>
                  <a:pt x="32040" y="35305"/>
                  <a:pt x="34349" y="35011"/>
                  <a:pt x="36659" y="34828"/>
                </a:cubicBezTo>
                <a:cubicBezTo>
                  <a:pt x="38461" y="34675"/>
                  <a:pt x="40264" y="34599"/>
                  <a:pt x="42087" y="34599"/>
                </a:cubicBezTo>
                <a:close/>
                <a:moveTo>
                  <a:pt x="13161" y="22951"/>
                </a:moveTo>
                <a:lnTo>
                  <a:pt x="13161" y="22951"/>
                </a:lnTo>
                <a:cubicBezTo>
                  <a:pt x="12904" y="25407"/>
                  <a:pt x="12428" y="27827"/>
                  <a:pt x="11805" y="30209"/>
                </a:cubicBezTo>
                <a:cubicBezTo>
                  <a:pt x="11072" y="32959"/>
                  <a:pt x="10192" y="35708"/>
                  <a:pt x="9275" y="38421"/>
                </a:cubicBezTo>
                <a:cubicBezTo>
                  <a:pt x="8835" y="39850"/>
                  <a:pt x="8286" y="41243"/>
                  <a:pt x="7626" y="42563"/>
                </a:cubicBezTo>
                <a:cubicBezTo>
                  <a:pt x="8286" y="39997"/>
                  <a:pt x="8945" y="37468"/>
                  <a:pt x="9679" y="34902"/>
                </a:cubicBezTo>
                <a:cubicBezTo>
                  <a:pt x="10448" y="32079"/>
                  <a:pt x="11255" y="29293"/>
                  <a:pt x="12061" y="26507"/>
                </a:cubicBezTo>
                <a:cubicBezTo>
                  <a:pt x="12428" y="25297"/>
                  <a:pt x="12795" y="24124"/>
                  <a:pt x="13161" y="22951"/>
                </a:cubicBezTo>
                <a:close/>
                <a:moveTo>
                  <a:pt x="37795" y="37174"/>
                </a:moveTo>
                <a:cubicBezTo>
                  <a:pt x="34130" y="37981"/>
                  <a:pt x="30464" y="38714"/>
                  <a:pt x="26798" y="39447"/>
                </a:cubicBezTo>
                <a:cubicBezTo>
                  <a:pt x="22692" y="40254"/>
                  <a:pt x="18623" y="40987"/>
                  <a:pt x="14517" y="41683"/>
                </a:cubicBezTo>
                <a:cubicBezTo>
                  <a:pt x="12465" y="42013"/>
                  <a:pt x="10375" y="42343"/>
                  <a:pt x="8359" y="42673"/>
                </a:cubicBezTo>
                <a:cubicBezTo>
                  <a:pt x="10045" y="41903"/>
                  <a:pt x="11805" y="41280"/>
                  <a:pt x="13601" y="40877"/>
                </a:cubicBezTo>
                <a:lnTo>
                  <a:pt x="13564" y="40877"/>
                </a:lnTo>
                <a:cubicBezTo>
                  <a:pt x="15544" y="40400"/>
                  <a:pt x="17523" y="39997"/>
                  <a:pt x="19540" y="39594"/>
                </a:cubicBezTo>
                <a:cubicBezTo>
                  <a:pt x="21592" y="39154"/>
                  <a:pt x="23645" y="38751"/>
                  <a:pt x="25735" y="38384"/>
                </a:cubicBezTo>
                <a:cubicBezTo>
                  <a:pt x="27824" y="38017"/>
                  <a:pt x="29877" y="37724"/>
                  <a:pt x="31967" y="37504"/>
                </a:cubicBezTo>
                <a:cubicBezTo>
                  <a:pt x="33910" y="37284"/>
                  <a:pt x="35852" y="37174"/>
                  <a:pt x="37795" y="37174"/>
                </a:cubicBezTo>
                <a:close/>
                <a:moveTo>
                  <a:pt x="7516" y="43003"/>
                </a:moveTo>
                <a:lnTo>
                  <a:pt x="7479" y="43076"/>
                </a:lnTo>
                <a:lnTo>
                  <a:pt x="7479" y="43003"/>
                </a:lnTo>
                <a:close/>
                <a:moveTo>
                  <a:pt x="47747" y="1"/>
                </a:moveTo>
                <a:cubicBezTo>
                  <a:pt x="47716" y="1"/>
                  <a:pt x="47684" y="12"/>
                  <a:pt x="47656" y="40"/>
                </a:cubicBezTo>
                <a:cubicBezTo>
                  <a:pt x="43991" y="3706"/>
                  <a:pt x="40435" y="7445"/>
                  <a:pt x="37026" y="11330"/>
                </a:cubicBezTo>
                <a:cubicBezTo>
                  <a:pt x="33616" y="15180"/>
                  <a:pt x="30317" y="19139"/>
                  <a:pt x="27164" y="23208"/>
                </a:cubicBezTo>
                <a:cubicBezTo>
                  <a:pt x="25368" y="25480"/>
                  <a:pt x="23645" y="27790"/>
                  <a:pt x="21959" y="30099"/>
                </a:cubicBezTo>
                <a:cubicBezTo>
                  <a:pt x="21922" y="30136"/>
                  <a:pt x="21922" y="30136"/>
                  <a:pt x="21922" y="30173"/>
                </a:cubicBezTo>
                <a:lnTo>
                  <a:pt x="21006" y="30906"/>
                </a:lnTo>
                <a:lnTo>
                  <a:pt x="20346" y="31419"/>
                </a:lnTo>
                <a:lnTo>
                  <a:pt x="20969" y="29843"/>
                </a:lnTo>
                <a:cubicBezTo>
                  <a:pt x="21482" y="29036"/>
                  <a:pt x="21959" y="28230"/>
                  <a:pt x="22472" y="27423"/>
                </a:cubicBezTo>
                <a:cubicBezTo>
                  <a:pt x="23682" y="25444"/>
                  <a:pt x="24892" y="23464"/>
                  <a:pt x="26065" y="21485"/>
                </a:cubicBezTo>
                <a:cubicBezTo>
                  <a:pt x="27201" y="19505"/>
                  <a:pt x="28374" y="17489"/>
                  <a:pt x="29511" y="15473"/>
                </a:cubicBezTo>
                <a:cubicBezTo>
                  <a:pt x="30647" y="13493"/>
                  <a:pt x="31747" y="11477"/>
                  <a:pt x="32847" y="9461"/>
                </a:cubicBezTo>
                <a:cubicBezTo>
                  <a:pt x="33946" y="7445"/>
                  <a:pt x="35009" y="5392"/>
                  <a:pt x="36109" y="3339"/>
                </a:cubicBezTo>
                <a:lnTo>
                  <a:pt x="36512" y="2569"/>
                </a:lnTo>
                <a:cubicBezTo>
                  <a:pt x="36567" y="2487"/>
                  <a:pt x="36478" y="2384"/>
                  <a:pt x="36383" y="2384"/>
                </a:cubicBezTo>
                <a:cubicBezTo>
                  <a:pt x="36352" y="2384"/>
                  <a:pt x="36320" y="2395"/>
                  <a:pt x="36292" y="2423"/>
                </a:cubicBezTo>
                <a:cubicBezTo>
                  <a:pt x="34716" y="3962"/>
                  <a:pt x="33250" y="5612"/>
                  <a:pt x="31893" y="7371"/>
                </a:cubicBezTo>
                <a:cubicBezTo>
                  <a:pt x="30574" y="9131"/>
                  <a:pt x="29327" y="10964"/>
                  <a:pt x="28228" y="12870"/>
                </a:cubicBezTo>
                <a:cubicBezTo>
                  <a:pt x="27128" y="14813"/>
                  <a:pt x="26101" y="16792"/>
                  <a:pt x="25185" y="18809"/>
                </a:cubicBezTo>
                <a:cubicBezTo>
                  <a:pt x="24232" y="20825"/>
                  <a:pt x="23352" y="22878"/>
                  <a:pt x="22509" y="24967"/>
                </a:cubicBezTo>
                <a:cubicBezTo>
                  <a:pt x="21776" y="26763"/>
                  <a:pt x="21116" y="28596"/>
                  <a:pt x="20419" y="30393"/>
                </a:cubicBezTo>
                <a:lnTo>
                  <a:pt x="19246" y="32299"/>
                </a:lnTo>
                <a:lnTo>
                  <a:pt x="17963" y="33362"/>
                </a:lnTo>
                <a:lnTo>
                  <a:pt x="17890" y="33399"/>
                </a:lnTo>
                <a:cubicBezTo>
                  <a:pt x="17853" y="33399"/>
                  <a:pt x="17853" y="33435"/>
                  <a:pt x="17853" y="33472"/>
                </a:cubicBezTo>
                <a:cubicBezTo>
                  <a:pt x="16864" y="34315"/>
                  <a:pt x="15874" y="35158"/>
                  <a:pt x="14921" y="36038"/>
                </a:cubicBezTo>
                <a:cubicBezTo>
                  <a:pt x="16827" y="33215"/>
                  <a:pt x="18550" y="30319"/>
                  <a:pt x="20053" y="27277"/>
                </a:cubicBezTo>
                <a:cubicBezTo>
                  <a:pt x="21666" y="24051"/>
                  <a:pt x="23022" y="20715"/>
                  <a:pt x="24122" y="17306"/>
                </a:cubicBezTo>
                <a:cubicBezTo>
                  <a:pt x="24672" y="15546"/>
                  <a:pt x="25185" y="13750"/>
                  <a:pt x="25625" y="11917"/>
                </a:cubicBezTo>
                <a:cubicBezTo>
                  <a:pt x="25662" y="11770"/>
                  <a:pt x="25698" y="11587"/>
                  <a:pt x="25735" y="11404"/>
                </a:cubicBezTo>
                <a:cubicBezTo>
                  <a:pt x="25757" y="11294"/>
                  <a:pt x="25674" y="11224"/>
                  <a:pt x="25589" y="11224"/>
                </a:cubicBezTo>
                <a:cubicBezTo>
                  <a:pt x="25531" y="11224"/>
                  <a:pt x="25471" y="11256"/>
                  <a:pt x="25442" y="11330"/>
                </a:cubicBezTo>
                <a:cubicBezTo>
                  <a:pt x="25405" y="11514"/>
                  <a:pt x="25368" y="11697"/>
                  <a:pt x="25332" y="11880"/>
                </a:cubicBezTo>
                <a:cubicBezTo>
                  <a:pt x="25112" y="12577"/>
                  <a:pt x="24855" y="13273"/>
                  <a:pt x="24525" y="13933"/>
                </a:cubicBezTo>
                <a:cubicBezTo>
                  <a:pt x="24159" y="14740"/>
                  <a:pt x="23755" y="15546"/>
                  <a:pt x="23352" y="16316"/>
                </a:cubicBezTo>
                <a:cubicBezTo>
                  <a:pt x="22546" y="17929"/>
                  <a:pt x="21739" y="19542"/>
                  <a:pt x="20896" y="21118"/>
                </a:cubicBezTo>
                <a:cubicBezTo>
                  <a:pt x="19283" y="24307"/>
                  <a:pt x="17670" y="27497"/>
                  <a:pt x="16277" y="30796"/>
                </a:cubicBezTo>
                <a:cubicBezTo>
                  <a:pt x="15507" y="32665"/>
                  <a:pt x="14847" y="34535"/>
                  <a:pt x="14297" y="36478"/>
                </a:cubicBezTo>
                <a:cubicBezTo>
                  <a:pt x="14297" y="36514"/>
                  <a:pt x="14297" y="36551"/>
                  <a:pt x="14297" y="36588"/>
                </a:cubicBezTo>
                <a:cubicBezTo>
                  <a:pt x="13271" y="37504"/>
                  <a:pt x="12281" y="38421"/>
                  <a:pt x="11292" y="39337"/>
                </a:cubicBezTo>
                <a:lnTo>
                  <a:pt x="11255" y="39337"/>
                </a:lnTo>
                <a:lnTo>
                  <a:pt x="11328" y="39190"/>
                </a:lnTo>
                <a:cubicBezTo>
                  <a:pt x="12171" y="38054"/>
                  <a:pt x="12941" y="36881"/>
                  <a:pt x="13601" y="35635"/>
                </a:cubicBezTo>
                <a:cubicBezTo>
                  <a:pt x="14334" y="34242"/>
                  <a:pt x="15031" y="32812"/>
                  <a:pt x="15581" y="31309"/>
                </a:cubicBezTo>
                <a:cubicBezTo>
                  <a:pt x="16167" y="29843"/>
                  <a:pt x="16680" y="28340"/>
                  <a:pt x="17157" y="26800"/>
                </a:cubicBezTo>
                <a:cubicBezTo>
                  <a:pt x="17633" y="25297"/>
                  <a:pt x="18037" y="23721"/>
                  <a:pt x="18403" y="22145"/>
                </a:cubicBezTo>
                <a:cubicBezTo>
                  <a:pt x="18770" y="20568"/>
                  <a:pt x="19100" y="19029"/>
                  <a:pt x="19393" y="17452"/>
                </a:cubicBezTo>
                <a:lnTo>
                  <a:pt x="19503" y="16866"/>
                </a:lnTo>
                <a:cubicBezTo>
                  <a:pt x="19527" y="16768"/>
                  <a:pt x="19438" y="16687"/>
                  <a:pt x="19354" y="16687"/>
                </a:cubicBezTo>
                <a:cubicBezTo>
                  <a:pt x="19312" y="16687"/>
                  <a:pt x="19271" y="16707"/>
                  <a:pt x="19246" y="16756"/>
                </a:cubicBezTo>
                <a:cubicBezTo>
                  <a:pt x="18550" y="18112"/>
                  <a:pt x="17890" y="19505"/>
                  <a:pt x="17377" y="20935"/>
                </a:cubicBezTo>
                <a:cubicBezTo>
                  <a:pt x="16827" y="22401"/>
                  <a:pt x="16314" y="23831"/>
                  <a:pt x="15837" y="25297"/>
                </a:cubicBezTo>
                <a:cubicBezTo>
                  <a:pt x="15287" y="26837"/>
                  <a:pt x="14774" y="28413"/>
                  <a:pt x="14224" y="29916"/>
                </a:cubicBezTo>
                <a:lnTo>
                  <a:pt x="12648" y="34572"/>
                </a:lnTo>
                <a:lnTo>
                  <a:pt x="11035" y="39227"/>
                </a:lnTo>
                <a:lnTo>
                  <a:pt x="10962" y="39447"/>
                </a:lnTo>
                <a:cubicBezTo>
                  <a:pt x="10925" y="39447"/>
                  <a:pt x="10925" y="39484"/>
                  <a:pt x="10925" y="39557"/>
                </a:cubicBezTo>
                <a:cubicBezTo>
                  <a:pt x="10925" y="39630"/>
                  <a:pt x="10888" y="39704"/>
                  <a:pt x="10852" y="39814"/>
                </a:cubicBezTo>
                <a:cubicBezTo>
                  <a:pt x="10192" y="40400"/>
                  <a:pt x="9569" y="41023"/>
                  <a:pt x="8909" y="41647"/>
                </a:cubicBezTo>
                <a:cubicBezTo>
                  <a:pt x="8542" y="42013"/>
                  <a:pt x="8176" y="42380"/>
                  <a:pt x="7846" y="42746"/>
                </a:cubicBezTo>
                <a:cubicBezTo>
                  <a:pt x="9092" y="40254"/>
                  <a:pt x="9862" y="37578"/>
                  <a:pt x="10705" y="34938"/>
                </a:cubicBezTo>
                <a:cubicBezTo>
                  <a:pt x="11621" y="32189"/>
                  <a:pt x="12355" y="29366"/>
                  <a:pt x="12941" y="26543"/>
                </a:cubicBezTo>
                <a:cubicBezTo>
                  <a:pt x="13271" y="24931"/>
                  <a:pt x="13454" y="23318"/>
                  <a:pt x="13564" y="21705"/>
                </a:cubicBezTo>
                <a:cubicBezTo>
                  <a:pt x="13564" y="21622"/>
                  <a:pt x="13495" y="21575"/>
                  <a:pt x="13421" y="21575"/>
                </a:cubicBezTo>
                <a:cubicBezTo>
                  <a:pt x="13364" y="21575"/>
                  <a:pt x="13303" y="21604"/>
                  <a:pt x="13271" y="21668"/>
                </a:cubicBezTo>
                <a:cubicBezTo>
                  <a:pt x="12428" y="24454"/>
                  <a:pt x="11585" y="27277"/>
                  <a:pt x="10778" y="30063"/>
                </a:cubicBezTo>
                <a:cubicBezTo>
                  <a:pt x="9972" y="32885"/>
                  <a:pt x="9165" y="35708"/>
                  <a:pt x="8396" y="38531"/>
                </a:cubicBezTo>
                <a:cubicBezTo>
                  <a:pt x="7956" y="40107"/>
                  <a:pt x="7552" y="41683"/>
                  <a:pt x="7149" y="43296"/>
                </a:cubicBezTo>
                <a:cubicBezTo>
                  <a:pt x="7113" y="43333"/>
                  <a:pt x="7113" y="43369"/>
                  <a:pt x="7149" y="43406"/>
                </a:cubicBezTo>
                <a:cubicBezTo>
                  <a:pt x="4656" y="45899"/>
                  <a:pt x="2310" y="48465"/>
                  <a:pt x="1" y="51068"/>
                </a:cubicBezTo>
                <a:lnTo>
                  <a:pt x="1" y="51251"/>
                </a:lnTo>
                <a:cubicBezTo>
                  <a:pt x="2384" y="48575"/>
                  <a:pt x="4803" y="45972"/>
                  <a:pt x="7332" y="43443"/>
                </a:cubicBezTo>
                <a:lnTo>
                  <a:pt x="7332" y="43406"/>
                </a:lnTo>
                <a:cubicBezTo>
                  <a:pt x="7406" y="43333"/>
                  <a:pt x="7479" y="43296"/>
                  <a:pt x="7552" y="43223"/>
                </a:cubicBezTo>
                <a:lnTo>
                  <a:pt x="7736" y="43003"/>
                </a:lnTo>
                <a:cubicBezTo>
                  <a:pt x="11805" y="42416"/>
                  <a:pt x="15837" y="41720"/>
                  <a:pt x="19870" y="40987"/>
                </a:cubicBezTo>
                <a:cubicBezTo>
                  <a:pt x="23939" y="40290"/>
                  <a:pt x="28081" y="39484"/>
                  <a:pt x="32150" y="38641"/>
                </a:cubicBezTo>
                <a:cubicBezTo>
                  <a:pt x="34423" y="38164"/>
                  <a:pt x="36732" y="37651"/>
                  <a:pt x="39005" y="37174"/>
                </a:cubicBezTo>
                <a:cubicBezTo>
                  <a:pt x="39152" y="37101"/>
                  <a:pt x="39115" y="36918"/>
                  <a:pt x="38968" y="36881"/>
                </a:cubicBezTo>
                <a:cubicBezTo>
                  <a:pt x="36879" y="36881"/>
                  <a:pt x="34753" y="36954"/>
                  <a:pt x="32663" y="37138"/>
                </a:cubicBezTo>
                <a:cubicBezTo>
                  <a:pt x="30574" y="37358"/>
                  <a:pt x="28484" y="37614"/>
                  <a:pt x="26395" y="37981"/>
                </a:cubicBezTo>
                <a:cubicBezTo>
                  <a:pt x="24342" y="38347"/>
                  <a:pt x="22252" y="38751"/>
                  <a:pt x="20163" y="39154"/>
                </a:cubicBezTo>
                <a:cubicBezTo>
                  <a:pt x="18110" y="39594"/>
                  <a:pt x="16130" y="39997"/>
                  <a:pt x="14114" y="40474"/>
                </a:cubicBezTo>
                <a:cubicBezTo>
                  <a:pt x="12208" y="40877"/>
                  <a:pt x="10338" y="41500"/>
                  <a:pt x="8542" y="42306"/>
                </a:cubicBezTo>
                <a:cubicBezTo>
                  <a:pt x="8469" y="42343"/>
                  <a:pt x="8359" y="42416"/>
                  <a:pt x="8286" y="42453"/>
                </a:cubicBezTo>
                <a:cubicBezTo>
                  <a:pt x="9129" y="41610"/>
                  <a:pt x="10008" y="40767"/>
                  <a:pt x="10888" y="39924"/>
                </a:cubicBezTo>
                <a:cubicBezTo>
                  <a:pt x="10908" y="39933"/>
                  <a:pt x="10928" y="39938"/>
                  <a:pt x="10947" y="39938"/>
                </a:cubicBezTo>
                <a:cubicBezTo>
                  <a:pt x="10998" y="39938"/>
                  <a:pt x="11045" y="39904"/>
                  <a:pt x="11072" y="39850"/>
                </a:cubicBezTo>
                <a:cubicBezTo>
                  <a:pt x="11072" y="39814"/>
                  <a:pt x="11072" y="39777"/>
                  <a:pt x="11108" y="39740"/>
                </a:cubicBezTo>
                <a:lnTo>
                  <a:pt x="11365" y="39594"/>
                </a:lnTo>
                <a:cubicBezTo>
                  <a:pt x="13418" y="39374"/>
                  <a:pt x="15471" y="39154"/>
                  <a:pt x="17560" y="38897"/>
                </a:cubicBezTo>
                <a:cubicBezTo>
                  <a:pt x="19723" y="38641"/>
                  <a:pt x="21886" y="38384"/>
                  <a:pt x="24049" y="38091"/>
                </a:cubicBezTo>
                <a:cubicBezTo>
                  <a:pt x="26175" y="37797"/>
                  <a:pt x="28374" y="37468"/>
                  <a:pt x="30574" y="37138"/>
                </a:cubicBezTo>
                <a:cubicBezTo>
                  <a:pt x="32737" y="36771"/>
                  <a:pt x="34863" y="36404"/>
                  <a:pt x="37026" y="36038"/>
                </a:cubicBezTo>
                <a:cubicBezTo>
                  <a:pt x="39188" y="35635"/>
                  <a:pt x="41351" y="35231"/>
                  <a:pt x="43514" y="34792"/>
                </a:cubicBezTo>
                <a:lnTo>
                  <a:pt x="44320" y="34645"/>
                </a:lnTo>
                <a:cubicBezTo>
                  <a:pt x="44467" y="34608"/>
                  <a:pt x="44430" y="34388"/>
                  <a:pt x="44284" y="34352"/>
                </a:cubicBezTo>
                <a:cubicBezTo>
                  <a:pt x="43418" y="34310"/>
                  <a:pt x="42552" y="34290"/>
                  <a:pt x="41688" y="34290"/>
                </a:cubicBezTo>
                <a:cubicBezTo>
                  <a:pt x="40247" y="34290"/>
                  <a:pt x="38813" y="34347"/>
                  <a:pt x="37392" y="34462"/>
                </a:cubicBezTo>
                <a:cubicBezTo>
                  <a:pt x="35083" y="34645"/>
                  <a:pt x="32810" y="34938"/>
                  <a:pt x="30500" y="35231"/>
                </a:cubicBezTo>
                <a:cubicBezTo>
                  <a:pt x="28228" y="35561"/>
                  <a:pt x="25918" y="35965"/>
                  <a:pt x="23645" y="36331"/>
                </a:cubicBezTo>
                <a:cubicBezTo>
                  <a:pt x="22509" y="36551"/>
                  <a:pt x="21373" y="36734"/>
                  <a:pt x="20236" y="36918"/>
                </a:cubicBezTo>
                <a:cubicBezTo>
                  <a:pt x="19210" y="37064"/>
                  <a:pt x="18220" y="37211"/>
                  <a:pt x="17193" y="37394"/>
                </a:cubicBezTo>
                <a:cubicBezTo>
                  <a:pt x="15214" y="37724"/>
                  <a:pt x="13344" y="38347"/>
                  <a:pt x="11585" y="39300"/>
                </a:cubicBezTo>
                <a:cubicBezTo>
                  <a:pt x="12428" y="38494"/>
                  <a:pt x="13308" y="37688"/>
                  <a:pt x="14188" y="36881"/>
                </a:cubicBezTo>
                <a:cubicBezTo>
                  <a:pt x="14407" y="36771"/>
                  <a:pt x="14591" y="36624"/>
                  <a:pt x="14811" y="36478"/>
                </a:cubicBezTo>
                <a:cubicBezTo>
                  <a:pt x="16644" y="35855"/>
                  <a:pt x="18586" y="35415"/>
                  <a:pt x="20529" y="35195"/>
                </a:cubicBezTo>
                <a:cubicBezTo>
                  <a:pt x="22692" y="34865"/>
                  <a:pt x="24855" y="34608"/>
                  <a:pt x="26981" y="34278"/>
                </a:cubicBezTo>
                <a:cubicBezTo>
                  <a:pt x="29144" y="33948"/>
                  <a:pt x="31380" y="33582"/>
                  <a:pt x="33543" y="33215"/>
                </a:cubicBezTo>
                <a:cubicBezTo>
                  <a:pt x="35742" y="32812"/>
                  <a:pt x="37905" y="32409"/>
                  <a:pt x="40105" y="32006"/>
                </a:cubicBezTo>
                <a:cubicBezTo>
                  <a:pt x="42268" y="31566"/>
                  <a:pt x="44430" y="31089"/>
                  <a:pt x="46593" y="30613"/>
                </a:cubicBezTo>
                <a:lnTo>
                  <a:pt x="47400" y="30429"/>
                </a:lnTo>
                <a:cubicBezTo>
                  <a:pt x="47546" y="30393"/>
                  <a:pt x="47510" y="30209"/>
                  <a:pt x="47363" y="30173"/>
                </a:cubicBezTo>
                <a:cubicBezTo>
                  <a:pt x="44980" y="30319"/>
                  <a:pt x="42634" y="30503"/>
                  <a:pt x="40288" y="30722"/>
                </a:cubicBezTo>
                <a:cubicBezTo>
                  <a:pt x="37905" y="30979"/>
                  <a:pt x="35559" y="31236"/>
                  <a:pt x="33250" y="31529"/>
                </a:cubicBezTo>
                <a:cubicBezTo>
                  <a:pt x="30904" y="31859"/>
                  <a:pt x="28558" y="32225"/>
                  <a:pt x="26211" y="32629"/>
                </a:cubicBezTo>
                <a:cubicBezTo>
                  <a:pt x="24159" y="32959"/>
                  <a:pt x="22106" y="33399"/>
                  <a:pt x="20089" y="33948"/>
                </a:cubicBezTo>
                <a:cubicBezTo>
                  <a:pt x="18403" y="34425"/>
                  <a:pt x="16790" y="35158"/>
                  <a:pt x="15287" y="36111"/>
                </a:cubicBezTo>
                <a:lnTo>
                  <a:pt x="15141" y="36148"/>
                </a:lnTo>
                <a:cubicBezTo>
                  <a:pt x="16057" y="35305"/>
                  <a:pt x="17047" y="34462"/>
                  <a:pt x="18000" y="33655"/>
                </a:cubicBezTo>
                <a:lnTo>
                  <a:pt x="18037" y="33655"/>
                </a:lnTo>
                <a:cubicBezTo>
                  <a:pt x="18880" y="33289"/>
                  <a:pt x="19760" y="33032"/>
                  <a:pt x="20639" y="32849"/>
                </a:cubicBezTo>
                <a:cubicBezTo>
                  <a:pt x="21519" y="32665"/>
                  <a:pt x="22436" y="32482"/>
                  <a:pt x="23315" y="32335"/>
                </a:cubicBezTo>
                <a:cubicBezTo>
                  <a:pt x="25185" y="32006"/>
                  <a:pt x="27055" y="31639"/>
                  <a:pt x="28887" y="31272"/>
                </a:cubicBezTo>
                <a:cubicBezTo>
                  <a:pt x="30757" y="30869"/>
                  <a:pt x="32590" y="30466"/>
                  <a:pt x="34459" y="30026"/>
                </a:cubicBezTo>
                <a:cubicBezTo>
                  <a:pt x="36292" y="29586"/>
                  <a:pt x="38125" y="29146"/>
                  <a:pt x="39995" y="28633"/>
                </a:cubicBezTo>
                <a:cubicBezTo>
                  <a:pt x="41828" y="28156"/>
                  <a:pt x="43661" y="27680"/>
                  <a:pt x="45494" y="27130"/>
                </a:cubicBezTo>
                <a:lnTo>
                  <a:pt x="46190" y="26947"/>
                </a:lnTo>
                <a:cubicBezTo>
                  <a:pt x="46327" y="26912"/>
                  <a:pt x="46304" y="26687"/>
                  <a:pt x="46181" y="26687"/>
                </a:cubicBezTo>
                <a:cubicBezTo>
                  <a:pt x="46172" y="26687"/>
                  <a:pt x="46163" y="26688"/>
                  <a:pt x="46153" y="26690"/>
                </a:cubicBezTo>
                <a:cubicBezTo>
                  <a:pt x="44247" y="26763"/>
                  <a:pt x="42341" y="26983"/>
                  <a:pt x="40435" y="27240"/>
                </a:cubicBezTo>
                <a:cubicBezTo>
                  <a:pt x="38565" y="27497"/>
                  <a:pt x="36622" y="27827"/>
                  <a:pt x="34753" y="28156"/>
                </a:cubicBezTo>
                <a:cubicBezTo>
                  <a:pt x="32847" y="28486"/>
                  <a:pt x="31050" y="28816"/>
                  <a:pt x="29181" y="29183"/>
                </a:cubicBezTo>
                <a:cubicBezTo>
                  <a:pt x="27384" y="29549"/>
                  <a:pt x="25588" y="29989"/>
                  <a:pt x="23829" y="30539"/>
                </a:cubicBezTo>
                <a:cubicBezTo>
                  <a:pt x="22949" y="30832"/>
                  <a:pt x="22106" y="31126"/>
                  <a:pt x="21263" y="31492"/>
                </a:cubicBezTo>
                <a:cubicBezTo>
                  <a:pt x="20896" y="31639"/>
                  <a:pt x="20493" y="31822"/>
                  <a:pt x="20126" y="32006"/>
                </a:cubicBezTo>
                <a:cubicBezTo>
                  <a:pt x="20163" y="31969"/>
                  <a:pt x="20199" y="31896"/>
                  <a:pt x="20199" y="31822"/>
                </a:cubicBezTo>
                <a:cubicBezTo>
                  <a:pt x="20859" y="31309"/>
                  <a:pt x="21482" y="30796"/>
                  <a:pt x="22142" y="30283"/>
                </a:cubicBezTo>
                <a:lnTo>
                  <a:pt x="22692" y="29953"/>
                </a:lnTo>
                <a:cubicBezTo>
                  <a:pt x="22711" y="29989"/>
                  <a:pt x="22738" y="30008"/>
                  <a:pt x="22766" y="30008"/>
                </a:cubicBezTo>
                <a:cubicBezTo>
                  <a:pt x="22793" y="30008"/>
                  <a:pt x="22821" y="29989"/>
                  <a:pt x="22839" y="29953"/>
                </a:cubicBezTo>
                <a:lnTo>
                  <a:pt x="22985" y="29806"/>
                </a:lnTo>
                <a:cubicBezTo>
                  <a:pt x="28044" y="27020"/>
                  <a:pt x="33030" y="24161"/>
                  <a:pt x="38015" y="21301"/>
                </a:cubicBezTo>
                <a:cubicBezTo>
                  <a:pt x="43294" y="18222"/>
                  <a:pt x="48500" y="15070"/>
                  <a:pt x="53705" y="11844"/>
                </a:cubicBezTo>
                <a:cubicBezTo>
                  <a:pt x="56638" y="10047"/>
                  <a:pt x="59534" y="8215"/>
                  <a:pt x="62430" y="6382"/>
                </a:cubicBezTo>
                <a:cubicBezTo>
                  <a:pt x="62526" y="6317"/>
                  <a:pt x="62482" y="6112"/>
                  <a:pt x="62370" y="6112"/>
                </a:cubicBezTo>
                <a:cubicBezTo>
                  <a:pt x="62355" y="6112"/>
                  <a:pt x="62338" y="6116"/>
                  <a:pt x="62320" y="6125"/>
                </a:cubicBezTo>
                <a:lnTo>
                  <a:pt x="62283" y="6125"/>
                </a:lnTo>
                <a:cubicBezTo>
                  <a:pt x="57334" y="8215"/>
                  <a:pt x="52532" y="10524"/>
                  <a:pt x="47803" y="13053"/>
                </a:cubicBezTo>
                <a:cubicBezTo>
                  <a:pt x="43074" y="15583"/>
                  <a:pt x="38455" y="18332"/>
                  <a:pt x="33910" y="21375"/>
                </a:cubicBezTo>
                <a:cubicBezTo>
                  <a:pt x="30794" y="23464"/>
                  <a:pt x="27751" y="25627"/>
                  <a:pt x="24745" y="27936"/>
                </a:cubicBezTo>
                <a:cubicBezTo>
                  <a:pt x="27604" y="24931"/>
                  <a:pt x="30390" y="21888"/>
                  <a:pt x="33103" y="18772"/>
                </a:cubicBezTo>
                <a:cubicBezTo>
                  <a:pt x="36439" y="14923"/>
                  <a:pt x="39665" y="11001"/>
                  <a:pt x="42781" y="7005"/>
                </a:cubicBezTo>
                <a:cubicBezTo>
                  <a:pt x="44504" y="4769"/>
                  <a:pt x="46190" y="2496"/>
                  <a:pt x="47876" y="186"/>
                </a:cubicBezTo>
                <a:cubicBezTo>
                  <a:pt x="47931" y="104"/>
                  <a:pt x="47842" y="1"/>
                  <a:pt x="4774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51"/>
          <p:cNvSpPr txBox="1">
            <a:spLocks noGrp="1"/>
          </p:cNvSpPr>
          <p:nvPr>
            <p:ph type="title" idx="9" hasCustomPrompt="1"/>
          </p:nvPr>
        </p:nvSpPr>
        <p:spPr>
          <a:xfrm>
            <a:off x="3207147" y="1536322"/>
            <a:ext cx="2729700" cy="332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2000"/>
              <a:buNone/>
              <a:defRPr sz="2400" b="0">
                <a:solidFill>
                  <a:schemeClr val="lt1"/>
                </a:solidFill>
                <a:latin typeface="Calistoga"/>
                <a:ea typeface="Calistoga"/>
                <a:cs typeface="Calistoga"/>
                <a:sym typeface="Calistoga"/>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03" name="Google Shape;2103;p51"/>
          <p:cNvSpPr txBox="1">
            <a:spLocks noGrp="1"/>
          </p:cNvSpPr>
          <p:nvPr>
            <p:ph type="subTitle" idx="13"/>
          </p:nvPr>
        </p:nvSpPr>
        <p:spPr>
          <a:xfrm>
            <a:off x="3207147" y="1175525"/>
            <a:ext cx="2729700" cy="33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400">
                <a:solidFill>
                  <a:schemeClr val="accent1"/>
                </a:solidFill>
                <a:latin typeface="Calistoga"/>
                <a:ea typeface="Calistoga"/>
                <a:cs typeface="Calistoga"/>
                <a:sym typeface="Calistoga"/>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2104" name="Google Shape;2104;p51"/>
          <p:cNvSpPr/>
          <p:nvPr/>
        </p:nvSpPr>
        <p:spPr>
          <a:xfrm rot="10800000">
            <a:off x="3175250" y="4144875"/>
            <a:ext cx="2127100" cy="1555250"/>
          </a:xfrm>
          <a:custGeom>
            <a:avLst/>
            <a:gdLst/>
            <a:ahLst/>
            <a:cxnLst/>
            <a:rect l="l" t="t" r="r" b="b"/>
            <a:pathLst>
              <a:path w="85084" h="62210" extrusionOk="0">
                <a:moveTo>
                  <a:pt x="1" y="1"/>
                </a:moveTo>
                <a:lnTo>
                  <a:pt x="1" y="221"/>
                </a:lnTo>
                <a:lnTo>
                  <a:pt x="1064" y="1430"/>
                </a:lnTo>
                <a:cubicBezTo>
                  <a:pt x="3740" y="4400"/>
                  <a:pt x="6489" y="7479"/>
                  <a:pt x="8432" y="11035"/>
                </a:cubicBezTo>
                <a:cubicBezTo>
                  <a:pt x="10265" y="14444"/>
                  <a:pt x="11401" y="18256"/>
                  <a:pt x="12464" y="21886"/>
                </a:cubicBezTo>
                <a:cubicBezTo>
                  <a:pt x="14774" y="29987"/>
                  <a:pt x="17193" y="38345"/>
                  <a:pt x="18146" y="46850"/>
                </a:cubicBezTo>
                <a:cubicBezTo>
                  <a:pt x="18220" y="47290"/>
                  <a:pt x="18256" y="47803"/>
                  <a:pt x="18330" y="48279"/>
                </a:cubicBezTo>
                <a:cubicBezTo>
                  <a:pt x="18623" y="51065"/>
                  <a:pt x="18916" y="53961"/>
                  <a:pt x="20089" y="56527"/>
                </a:cubicBezTo>
                <a:cubicBezTo>
                  <a:pt x="20749" y="58067"/>
                  <a:pt x="21775" y="59423"/>
                  <a:pt x="23095" y="60523"/>
                </a:cubicBezTo>
                <a:cubicBezTo>
                  <a:pt x="24342" y="61549"/>
                  <a:pt x="25918" y="62136"/>
                  <a:pt x="27531" y="62209"/>
                </a:cubicBezTo>
                <a:lnTo>
                  <a:pt x="27604" y="62209"/>
                </a:lnTo>
                <a:cubicBezTo>
                  <a:pt x="31930" y="62136"/>
                  <a:pt x="34789" y="58030"/>
                  <a:pt x="37062" y="53998"/>
                </a:cubicBezTo>
                <a:cubicBezTo>
                  <a:pt x="39005" y="50515"/>
                  <a:pt x="41021" y="46886"/>
                  <a:pt x="42451" y="43001"/>
                </a:cubicBezTo>
                <a:cubicBezTo>
                  <a:pt x="43770" y="39371"/>
                  <a:pt x="44540" y="35522"/>
                  <a:pt x="45310" y="31783"/>
                </a:cubicBezTo>
                <a:cubicBezTo>
                  <a:pt x="45750" y="29620"/>
                  <a:pt x="46226" y="27348"/>
                  <a:pt x="46740" y="25148"/>
                </a:cubicBezTo>
                <a:cubicBezTo>
                  <a:pt x="46960" y="24085"/>
                  <a:pt x="47399" y="23059"/>
                  <a:pt x="48059" y="22179"/>
                </a:cubicBezTo>
                <a:cubicBezTo>
                  <a:pt x="48792" y="21336"/>
                  <a:pt x="49892" y="20859"/>
                  <a:pt x="50845" y="20419"/>
                </a:cubicBezTo>
                <a:lnTo>
                  <a:pt x="85047" y="5316"/>
                </a:lnTo>
                <a:lnTo>
                  <a:pt x="85084" y="5170"/>
                </a:lnTo>
                <a:lnTo>
                  <a:pt x="85084" y="5170"/>
                </a:lnTo>
                <a:lnTo>
                  <a:pt x="50809" y="20309"/>
                </a:lnTo>
                <a:cubicBezTo>
                  <a:pt x="49819" y="20749"/>
                  <a:pt x="48719" y="21226"/>
                  <a:pt x="47949" y="22105"/>
                </a:cubicBezTo>
                <a:cubicBezTo>
                  <a:pt x="47289" y="22985"/>
                  <a:pt x="46850" y="24012"/>
                  <a:pt x="46630" y="25111"/>
                </a:cubicBezTo>
                <a:cubicBezTo>
                  <a:pt x="46080" y="27311"/>
                  <a:pt x="45603" y="29584"/>
                  <a:pt x="45163" y="31747"/>
                </a:cubicBezTo>
                <a:cubicBezTo>
                  <a:pt x="44430" y="35486"/>
                  <a:pt x="43660" y="39335"/>
                  <a:pt x="42304" y="42964"/>
                </a:cubicBezTo>
                <a:cubicBezTo>
                  <a:pt x="40948" y="46813"/>
                  <a:pt x="38895" y="50405"/>
                  <a:pt x="36952" y="53925"/>
                </a:cubicBezTo>
                <a:cubicBezTo>
                  <a:pt x="34716" y="57920"/>
                  <a:pt x="31856" y="61989"/>
                  <a:pt x="27604" y="62026"/>
                </a:cubicBezTo>
                <a:lnTo>
                  <a:pt x="27567" y="62026"/>
                </a:lnTo>
                <a:cubicBezTo>
                  <a:pt x="25111" y="62026"/>
                  <a:pt x="21922" y="60303"/>
                  <a:pt x="20236" y="56454"/>
                </a:cubicBezTo>
                <a:cubicBezTo>
                  <a:pt x="19099" y="53888"/>
                  <a:pt x="18769" y="50992"/>
                  <a:pt x="18476" y="48206"/>
                </a:cubicBezTo>
                <a:cubicBezTo>
                  <a:pt x="18440" y="47766"/>
                  <a:pt x="18366" y="47253"/>
                  <a:pt x="18330" y="46776"/>
                </a:cubicBezTo>
                <a:cubicBezTo>
                  <a:pt x="17340" y="38272"/>
                  <a:pt x="14920" y="29914"/>
                  <a:pt x="12611" y="21812"/>
                </a:cubicBezTo>
                <a:cubicBezTo>
                  <a:pt x="11548" y="18146"/>
                  <a:pt x="10448" y="14371"/>
                  <a:pt x="8579" y="10925"/>
                </a:cubicBezTo>
                <a:cubicBezTo>
                  <a:pt x="6636" y="7369"/>
                  <a:pt x="3886" y="4290"/>
                  <a:pt x="1210" y="1320"/>
                </a:cubicBezTo>
                <a:lnTo>
                  <a:pt x="1"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5" name="Google Shape;2105;p51"/>
          <p:cNvGrpSpPr/>
          <p:nvPr/>
        </p:nvGrpSpPr>
        <p:grpSpPr>
          <a:xfrm rot="-1261930">
            <a:off x="4374802" y="2690136"/>
            <a:ext cx="696307" cy="1016208"/>
            <a:chOff x="8379850" y="2829899"/>
            <a:chExt cx="696291" cy="1016185"/>
          </a:xfrm>
        </p:grpSpPr>
        <p:sp>
          <p:nvSpPr>
            <p:cNvPr id="2106" name="Google Shape;2106;p51"/>
            <p:cNvSpPr/>
            <p:nvPr/>
          </p:nvSpPr>
          <p:spPr>
            <a:xfrm rot="1098150">
              <a:off x="8979542" y="2837624"/>
              <a:ext cx="56577" cy="45770"/>
            </a:xfrm>
            <a:custGeom>
              <a:avLst/>
              <a:gdLst/>
              <a:ahLst/>
              <a:cxnLst/>
              <a:rect l="l" t="t" r="r" b="b"/>
              <a:pathLst>
                <a:path w="1356" h="1097" extrusionOk="0">
                  <a:moveTo>
                    <a:pt x="277" y="334"/>
                  </a:moveTo>
                  <a:cubicBezTo>
                    <a:pt x="261" y="384"/>
                    <a:pt x="248" y="411"/>
                    <a:pt x="243" y="411"/>
                  </a:cubicBezTo>
                  <a:cubicBezTo>
                    <a:pt x="240" y="411"/>
                    <a:pt x="243" y="390"/>
                    <a:pt x="257" y="347"/>
                  </a:cubicBezTo>
                  <a:lnTo>
                    <a:pt x="277" y="334"/>
                  </a:lnTo>
                  <a:close/>
                  <a:moveTo>
                    <a:pt x="243" y="686"/>
                  </a:moveTo>
                  <a:lnTo>
                    <a:pt x="243" y="686"/>
                  </a:lnTo>
                  <a:cubicBezTo>
                    <a:pt x="248" y="686"/>
                    <a:pt x="261" y="713"/>
                    <a:pt x="277" y="764"/>
                  </a:cubicBezTo>
                  <a:lnTo>
                    <a:pt x="277" y="764"/>
                  </a:lnTo>
                  <a:lnTo>
                    <a:pt x="257" y="750"/>
                  </a:lnTo>
                  <a:cubicBezTo>
                    <a:pt x="243" y="707"/>
                    <a:pt x="240" y="686"/>
                    <a:pt x="243" y="686"/>
                  </a:cubicBezTo>
                  <a:close/>
                  <a:moveTo>
                    <a:pt x="846" y="1"/>
                  </a:moveTo>
                  <a:cubicBezTo>
                    <a:pt x="811" y="1"/>
                    <a:pt x="774" y="6"/>
                    <a:pt x="734" y="17"/>
                  </a:cubicBezTo>
                  <a:cubicBezTo>
                    <a:pt x="660" y="17"/>
                    <a:pt x="550" y="54"/>
                    <a:pt x="477" y="90"/>
                  </a:cubicBezTo>
                  <a:cubicBezTo>
                    <a:pt x="418" y="120"/>
                    <a:pt x="360" y="172"/>
                    <a:pt x="320" y="230"/>
                  </a:cubicBezTo>
                  <a:lnTo>
                    <a:pt x="320" y="230"/>
                  </a:lnTo>
                  <a:cubicBezTo>
                    <a:pt x="299" y="234"/>
                    <a:pt x="278" y="237"/>
                    <a:pt x="257" y="237"/>
                  </a:cubicBezTo>
                  <a:cubicBezTo>
                    <a:pt x="110" y="274"/>
                    <a:pt x="0" y="384"/>
                    <a:pt x="0" y="530"/>
                  </a:cubicBezTo>
                  <a:cubicBezTo>
                    <a:pt x="0" y="714"/>
                    <a:pt x="110" y="824"/>
                    <a:pt x="257" y="860"/>
                  </a:cubicBezTo>
                  <a:cubicBezTo>
                    <a:pt x="284" y="860"/>
                    <a:pt x="311" y="865"/>
                    <a:pt x="337" y="871"/>
                  </a:cubicBezTo>
                  <a:lnTo>
                    <a:pt x="337" y="871"/>
                  </a:lnTo>
                  <a:cubicBezTo>
                    <a:pt x="385" y="927"/>
                    <a:pt x="420" y="978"/>
                    <a:pt x="477" y="1007"/>
                  </a:cubicBezTo>
                  <a:cubicBezTo>
                    <a:pt x="550" y="1044"/>
                    <a:pt x="660" y="1080"/>
                    <a:pt x="734" y="1080"/>
                  </a:cubicBezTo>
                  <a:cubicBezTo>
                    <a:pt x="774" y="1091"/>
                    <a:pt x="811" y="1096"/>
                    <a:pt x="846" y="1096"/>
                  </a:cubicBezTo>
                  <a:cubicBezTo>
                    <a:pt x="1356" y="1096"/>
                    <a:pt x="1356" y="1"/>
                    <a:pt x="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51"/>
            <p:cNvSpPr/>
            <p:nvPr/>
          </p:nvSpPr>
          <p:spPr>
            <a:xfrm rot="1098150">
              <a:off x="9012001" y="3084611"/>
              <a:ext cx="58162" cy="47439"/>
            </a:xfrm>
            <a:custGeom>
              <a:avLst/>
              <a:gdLst/>
              <a:ahLst/>
              <a:cxnLst/>
              <a:rect l="l" t="t" r="r" b="b"/>
              <a:pathLst>
                <a:path w="1394" h="1137" extrusionOk="0">
                  <a:moveTo>
                    <a:pt x="697" y="0"/>
                  </a:moveTo>
                  <a:cubicBezTo>
                    <a:pt x="0" y="73"/>
                    <a:pt x="0" y="1063"/>
                    <a:pt x="697" y="1137"/>
                  </a:cubicBezTo>
                  <a:cubicBezTo>
                    <a:pt x="1393" y="1063"/>
                    <a:pt x="1393" y="73"/>
                    <a:pt x="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51"/>
            <p:cNvSpPr/>
            <p:nvPr/>
          </p:nvSpPr>
          <p:spPr>
            <a:xfrm rot="1098150">
              <a:off x="8763840" y="2928263"/>
              <a:ext cx="84156" cy="62752"/>
            </a:xfrm>
            <a:custGeom>
              <a:avLst/>
              <a:gdLst/>
              <a:ahLst/>
              <a:cxnLst/>
              <a:rect l="l" t="t" r="r" b="b"/>
              <a:pathLst>
                <a:path w="2017" h="1504" extrusionOk="0">
                  <a:moveTo>
                    <a:pt x="1027" y="1"/>
                  </a:moveTo>
                  <a:cubicBezTo>
                    <a:pt x="0" y="1"/>
                    <a:pt x="0" y="1504"/>
                    <a:pt x="1027" y="1504"/>
                  </a:cubicBezTo>
                  <a:cubicBezTo>
                    <a:pt x="2017" y="1504"/>
                    <a:pt x="2017" y="1"/>
                    <a:pt x="10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51"/>
            <p:cNvSpPr/>
            <p:nvPr/>
          </p:nvSpPr>
          <p:spPr>
            <a:xfrm rot="1098150">
              <a:off x="8801407" y="3201905"/>
              <a:ext cx="67341" cy="55116"/>
            </a:xfrm>
            <a:custGeom>
              <a:avLst/>
              <a:gdLst/>
              <a:ahLst/>
              <a:cxnLst/>
              <a:rect l="l" t="t" r="r" b="b"/>
              <a:pathLst>
                <a:path w="1614" h="1321" extrusionOk="0">
                  <a:moveTo>
                    <a:pt x="807" y="1"/>
                  </a:moveTo>
                  <a:cubicBezTo>
                    <a:pt x="0" y="38"/>
                    <a:pt x="0" y="1247"/>
                    <a:pt x="807" y="1321"/>
                  </a:cubicBezTo>
                  <a:cubicBezTo>
                    <a:pt x="1613" y="1247"/>
                    <a:pt x="1613" y="38"/>
                    <a:pt x="8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51"/>
            <p:cNvSpPr/>
            <p:nvPr/>
          </p:nvSpPr>
          <p:spPr>
            <a:xfrm rot="1098150">
              <a:off x="8620318" y="3212924"/>
              <a:ext cx="67300" cy="56660"/>
            </a:xfrm>
            <a:custGeom>
              <a:avLst/>
              <a:gdLst/>
              <a:ahLst/>
              <a:cxnLst/>
              <a:rect l="l" t="t" r="r" b="b"/>
              <a:pathLst>
                <a:path w="1613" h="1358" extrusionOk="0">
                  <a:moveTo>
                    <a:pt x="806" y="1"/>
                  </a:moveTo>
                  <a:cubicBezTo>
                    <a:pt x="0" y="74"/>
                    <a:pt x="0" y="1284"/>
                    <a:pt x="806" y="1357"/>
                  </a:cubicBezTo>
                  <a:cubicBezTo>
                    <a:pt x="1613" y="1284"/>
                    <a:pt x="1613" y="74"/>
                    <a:pt x="8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51"/>
            <p:cNvSpPr/>
            <p:nvPr/>
          </p:nvSpPr>
          <p:spPr>
            <a:xfrm rot="1098150">
              <a:off x="8658451" y="3359891"/>
              <a:ext cx="62752" cy="47439"/>
            </a:xfrm>
            <a:custGeom>
              <a:avLst/>
              <a:gdLst/>
              <a:ahLst/>
              <a:cxnLst/>
              <a:rect l="l" t="t" r="r" b="b"/>
              <a:pathLst>
                <a:path w="1504" h="1137" extrusionOk="0">
                  <a:moveTo>
                    <a:pt x="734" y="0"/>
                  </a:moveTo>
                  <a:cubicBezTo>
                    <a:pt x="1" y="0"/>
                    <a:pt x="1" y="1136"/>
                    <a:pt x="734" y="1136"/>
                  </a:cubicBezTo>
                  <a:cubicBezTo>
                    <a:pt x="1504" y="1136"/>
                    <a:pt x="1504" y="0"/>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51"/>
            <p:cNvSpPr/>
            <p:nvPr/>
          </p:nvSpPr>
          <p:spPr>
            <a:xfrm rot="1098150">
              <a:off x="8543867" y="3485047"/>
              <a:ext cx="64254" cy="52029"/>
            </a:xfrm>
            <a:custGeom>
              <a:avLst/>
              <a:gdLst/>
              <a:ahLst/>
              <a:cxnLst/>
              <a:rect l="l" t="t" r="r" b="b"/>
              <a:pathLst>
                <a:path w="1540" h="1247" extrusionOk="0">
                  <a:moveTo>
                    <a:pt x="770" y="1"/>
                  </a:moveTo>
                  <a:cubicBezTo>
                    <a:pt x="0" y="74"/>
                    <a:pt x="0" y="1210"/>
                    <a:pt x="770" y="1247"/>
                  </a:cubicBezTo>
                  <a:cubicBezTo>
                    <a:pt x="1540" y="1210"/>
                    <a:pt x="1540" y="74"/>
                    <a:pt x="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51"/>
            <p:cNvSpPr/>
            <p:nvPr/>
          </p:nvSpPr>
          <p:spPr>
            <a:xfrm rot="1098150">
              <a:off x="8447139" y="3632337"/>
              <a:ext cx="67341" cy="50527"/>
            </a:xfrm>
            <a:custGeom>
              <a:avLst/>
              <a:gdLst/>
              <a:ahLst/>
              <a:cxnLst/>
              <a:rect l="l" t="t" r="r" b="b"/>
              <a:pathLst>
                <a:path w="1614" h="1211" extrusionOk="0">
                  <a:moveTo>
                    <a:pt x="807" y="1"/>
                  </a:moveTo>
                  <a:cubicBezTo>
                    <a:pt x="1" y="1"/>
                    <a:pt x="1" y="1210"/>
                    <a:pt x="807" y="1210"/>
                  </a:cubicBezTo>
                  <a:cubicBezTo>
                    <a:pt x="1613" y="1210"/>
                    <a:pt x="1613" y="1"/>
                    <a:pt x="8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51"/>
            <p:cNvSpPr/>
            <p:nvPr/>
          </p:nvSpPr>
          <p:spPr>
            <a:xfrm rot="1098150">
              <a:off x="8385711" y="3789991"/>
              <a:ext cx="62752" cy="47439"/>
            </a:xfrm>
            <a:custGeom>
              <a:avLst/>
              <a:gdLst/>
              <a:ahLst/>
              <a:cxnLst/>
              <a:rect l="l" t="t" r="r" b="b"/>
              <a:pathLst>
                <a:path w="1504" h="1137" extrusionOk="0">
                  <a:moveTo>
                    <a:pt x="770" y="1"/>
                  </a:moveTo>
                  <a:cubicBezTo>
                    <a:pt x="1" y="1"/>
                    <a:pt x="1" y="1137"/>
                    <a:pt x="770" y="1137"/>
                  </a:cubicBezTo>
                  <a:cubicBezTo>
                    <a:pt x="1504" y="1137"/>
                    <a:pt x="1504" y="1"/>
                    <a:pt x="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nine columns">
  <p:cSld name="TITLE_AND_TWO_COLUMNS_1_4_1_1_1_1">
    <p:spTree>
      <p:nvGrpSpPr>
        <p:cNvPr id="1" name="Shape 2245"/>
        <p:cNvGrpSpPr/>
        <p:nvPr/>
      </p:nvGrpSpPr>
      <p:grpSpPr>
        <a:xfrm>
          <a:off x="0" y="0"/>
          <a:ext cx="0" cy="0"/>
          <a:chOff x="0" y="0"/>
          <a:chExt cx="0" cy="0"/>
        </a:xfrm>
      </p:grpSpPr>
      <p:sp>
        <p:nvSpPr>
          <p:cNvPr id="2246" name="Google Shape;2246;p55"/>
          <p:cNvSpPr txBox="1">
            <a:spLocks noGrp="1"/>
          </p:cNvSpPr>
          <p:nvPr>
            <p:ph type="title"/>
          </p:nvPr>
        </p:nvSpPr>
        <p:spPr>
          <a:xfrm>
            <a:off x="714850" y="420952"/>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solidFill>
                  <a:schemeClr val="accent3"/>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247" name="Google Shape;2247;p55"/>
          <p:cNvSpPr txBox="1">
            <a:spLocks noGrp="1"/>
          </p:cNvSpPr>
          <p:nvPr>
            <p:ph type="subTitle" idx="1"/>
          </p:nvPr>
        </p:nvSpPr>
        <p:spPr>
          <a:xfrm>
            <a:off x="714857" y="1652573"/>
            <a:ext cx="2421600" cy="58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48" name="Google Shape;2248;p55"/>
          <p:cNvSpPr txBox="1">
            <a:spLocks noGrp="1"/>
          </p:cNvSpPr>
          <p:nvPr>
            <p:ph type="subTitle" idx="2"/>
          </p:nvPr>
        </p:nvSpPr>
        <p:spPr>
          <a:xfrm>
            <a:off x="716930" y="1255175"/>
            <a:ext cx="2417400" cy="402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ebas Neue"/>
              <a:buNone/>
              <a:defRPr sz="2400">
                <a:solidFill>
                  <a:schemeClr val="accent1"/>
                </a:solidFill>
                <a:latin typeface="Calistoga"/>
                <a:ea typeface="Calistoga"/>
                <a:cs typeface="Calistoga"/>
                <a:sym typeface="Calistoga"/>
              </a:defRPr>
            </a:lvl1pPr>
            <a:lvl2pPr lvl="1" rtl="0">
              <a:spcBef>
                <a:spcPts val="0"/>
              </a:spcBef>
              <a:spcAft>
                <a:spcPts val="0"/>
              </a:spcAft>
              <a:buSzPts val="2400"/>
              <a:buFont typeface="Bebas Neue"/>
              <a:buNone/>
              <a:defRPr sz="2400">
                <a:latin typeface="Bebas Neue"/>
                <a:ea typeface="Bebas Neue"/>
                <a:cs typeface="Bebas Neue"/>
                <a:sym typeface="Bebas Neue"/>
              </a:defRPr>
            </a:lvl2pPr>
            <a:lvl3pPr lvl="2" rtl="0">
              <a:spcBef>
                <a:spcPts val="0"/>
              </a:spcBef>
              <a:spcAft>
                <a:spcPts val="0"/>
              </a:spcAft>
              <a:buSzPts val="2400"/>
              <a:buFont typeface="Bebas Neue"/>
              <a:buNone/>
              <a:defRPr sz="2400">
                <a:latin typeface="Bebas Neue"/>
                <a:ea typeface="Bebas Neue"/>
                <a:cs typeface="Bebas Neue"/>
                <a:sym typeface="Bebas Neue"/>
              </a:defRPr>
            </a:lvl3pPr>
            <a:lvl4pPr lvl="3" rtl="0">
              <a:spcBef>
                <a:spcPts val="0"/>
              </a:spcBef>
              <a:spcAft>
                <a:spcPts val="0"/>
              </a:spcAft>
              <a:buSzPts val="2400"/>
              <a:buFont typeface="Bebas Neue"/>
              <a:buNone/>
              <a:defRPr sz="2400">
                <a:latin typeface="Bebas Neue"/>
                <a:ea typeface="Bebas Neue"/>
                <a:cs typeface="Bebas Neue"/>
                <a:sym typeface="Bebas Neue"/>
              </a:defRPr>
            </a:lvl4pPr>
            <a:lvl5pPr lvl="4" rtl="0">
              <a:spcBef>
                <a:spcPts val="0"/>
              </a:spcBef>
              <a:spcAft>
                <a:spcPts val="0"/>
              </a:spcAft>
              <a:buSzPts val="2400"/>
              <a:buFont typeface="Bebas Neue"/>
              <a:buNone/>
              <a:defRPr sz="2400">
                <a:latin typeface="Bebas Neue"/>
                <a:ea typeface="Bebas Neue"/>
                <a:cs typeface="Bebas Neue"/>
                <a:sym typeface="Bebas Neue"/>
              </a:defRPr>
            </a:lvl5pPr>
            <a:lvl6pPr lvl="5" rtl="0">
              <a:spcBef>
                <a:spcPts val="0"/>
              </a:spcBef>
              <a:spcAft>
                <a:spcPts val="0"/>
              </a:spcAft>
              <a:buSzPts val="2400"/>
              <a:buFont typeface="Bebas Neue"/>
              <a:buNone/>
              <a:defRPr sz="2400">
                <a:latin typeface="Bebas Neue"/>
                <a:ea typeface="Bebas Neue"/>
                <a:cs typeface="Bebas Neue"/>
                <a:sym typeface="Bebas Neue"/>
              </a:defRPr>
            </a:lvl6pPr>
            <a:lvl7pPr lvl="6" rtl="0">
              <a:spcBef>
                <a:spcPts val="0"/>
              </a:spcBef>
              <a:spcAft>
                <a:spcPts val="0"/>
              </a:spcAft>
              <a:buSzPts val="2400"/>
              <a:buFont typeface="Bebas Neue"/>
              <a:buNone/>
              <a:defRPr sz="2400">
                <a:latin typeface="Bebas Neue"/>
                <a:ea typeface="Bebas Neue"/>
                <a:cs typeface="Bebas Neue"/>
                <a:sym typeface="Bebas Neue"/>
              </a:defRPr>
            </a:lvl7pPr>
            <a:lvl8pPr lvl="7" rtl="0">
              <a:spcBef>
                <a:spcPts val="0"/>
              </a:spcBef>
              <a:spcAft>
                <a:spcPts val="0"/>
              </a:spcAft>
              <a:buSzPts val="2400"/>
              <a:buFont typeface="Bebas Neue"/>
              <a:buNone/>
              <a:defRPr sz="2400">
                <a:latin typeface="Bebas Neue"/>
                <a:ea typeface="Bebas Neue"/>
                <a:cs typeface="Bebas Neue"/>
                <a:sym typeface="Bebas Neue"/>
              </a:defRPr>
            </a:lvl8pPr>
            <a:lvl9pPr lvl="8" rtl="0">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49" name="Google Shape;2249;p55"/>
          <p:cNvSpPr txBox="1">
            <a:spLocks noGrp="1"/>
          </p:cNvSpPr>
          <p:nvPr>
            <p:ph type="subTitle" idx="3"/>
          </p:nvPr>
        </p:nvSpPr>
        <p:spPr>
          <a:xfrm>
            <a:off x="714850" y="2726189"/>
            <a:ext cx="2421600" cy="58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50" name="Google Shape;2250;p55"/>
          <p:cNvSpPr txBox="1">
            <a:spLocks noGrp="1"/>
          </p:cNvSpPr>
          <p:nvPr>
            <p:ph type="subTitle" idx="4"/>
          </p:nvPr>
        </p:nvSpPr>
        <p:spPr>
          <a:xfrm>
            <a:off x="716922" y="2328610"/>
            <a:ext cx="2417400" cy="402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ebas Neue"/>
              <a:buNone/>
              <a:defRPr sz="2400">
                <a:solidFill>
                  <a:schemeClr val="accent1"/>
                </a:solidFill>
                <a:latin typeface="Calistoga"/>
                <a:ea typeface="Calistoga"/>
                <a:cs typeface="Calistoga"/>
                <a:sym typeface="Calistoga"/>
              </a:defRPr>
            </a:lvl1pPr>
            <a:lvl2pPr lvl="1" rtl="0">
              <a:spcBef>
                <a:spcPts val="0"/>
              </a:spcBef>
              <a:spcAft>
                <a:spcPts val="0"/>
              </a:spcAft>
              <a:buSzPts val="2400"/>
              <a:buFont typeface="Bebas Neue"/>
              <a:buNone/>
              <a:defRPr sz="2400">
                <a:latin typeface="Bebas Neue"/>
                <a:ea typeface="Bebas Neue"/>
                <a:cs typeface="Bebas Neue"/>
                <a:sym typeface="Bebas Neue"/>
              </a:defRPr>
            </a:lvl2pPr>
            <a:lvl3pPr lvl="2" rtl="0">
              <a:spcBef>
                <a:spcPts val="0"/>
              </a:spcBef>
              <a:spcAft>
                <a:spcPts val="0"/>
              </a:spcAft>
              <a:buSzPts val="2400"/>
              <a:buFont typeface="Bebas Neue"/>
              <a:buNone/>
              <a:defRPr sz="2400">
                <a:latin typeface="Bebas Neue"/>
                <a:ea typeface="Bebas Neue"/>
                <a:cs typeface="Bebas Neue"/>
                <a:sym typeface="Bebas Neue"/>
              </a:defRPr>
            </a:lvl3pPr>
            <a:lvl4pPr lvl="3" rtl="0">
              <a:spcBef>
                <a:spcPts val="0"/>
              </a:spcBef>
              <a:spcAft>
                <a:spcPts val="0"/>
              </a:spcAft>
              <a:buSzPts val="2400"/>
              <a:buFont typeface="Bebas Neue"/>
              <a:buNone/>
              <a:defRPr sz="2400">
                <a:latin typeface="Bebas Neue"/>
                <a:ea typeface="Bebas Neue"/>
                <a:cs typeface="Bebas Neue"/>
                <a:sym typeface="Bebas Neue"/>
              </a:defRPr>
            </a:lvl4pPr>
            <a:lvl5pPr lvl="4" rtl="0">
              <a:spcBef>
                <a:spcPts val="0"/>
              </a:spcBef>
              <a:spcAft>
                <a:spcPts val="0"/>
              </a:spcAft>
              <a:buSzPts val="2400"/>
              <a:buFont typeface="Bebas Neue"/>
              <a:buNone/>
              <a:defRPr sz="2400">
                <a:latin typeface="Bebas Neue"/>
                <a:ea typeface="Bebas Neue"/>
                <a:cs typeface="Bebas Neue"/>
                <a:sym typeface="Bebas Neue"/>
              </a:defRPr>
            </a:lvl5pPr>
            <a:lvl6pPr lvl="5" rtl="0">
              <a:spcBef>
                <a:spcPts val="0"/>
              </a:spcBef>
              <a:spcAft>
                <a:spcPts val="0"/>
              </a:spcAft>
              <a:buSzPts val="2400"/>
              <a:buFont typeface="Bebas Neue"/>
              <a:buNone/>
              <a:defRPr sz="2400">
                <a:latin typeface="Bebas Neue"/>
                <a:ea typeface="Bebas Neue"/>
                <a:cs typeface="Bebas Neue"/>
                <a:sym typeface="Bebas Neue"/>
              </a:defRPr>
            </a:lvl6pPr>
            <a:lvl7pPr lvl="6" rtl="0">
              <a:spcBef>
                <a:spcPts val="0"/>
              </a:spcBef>
              <a:spcAft>
                <a:spcPts val="0"/>
              </a:spcAft>
              <a:buSzPts val="2400"/>
              <a:buFont typeface="Bebas Neue"/>
              <a:buNone/>
              <a:defRPr sz="2400">
                <a:latin typeface="Bebas Neue"/>
                <a:ea typeface="Bebas Neue"/>
                <a:cs typeface="Bebas Neue"/>
                <a:sym typeface="Bebas Neue"/>
              </a:defRPr>
            </a:lvl7pPr>
            <a:lvl8pPr lvl="7" rtl="0">
              <a:spcBef>
                <a:spcPts val="0"/>
              </a:spcBef>
              <a:spcAft>
                <a:spcPts val="0"/>
              </a:spcAft>
              <a:buSzPts val="2400"/>
              <a:buFont typeface="Bebas Neue"/>
              <a:buNone/>
              <a:defRPr sz="2400">
                <a:latin typeface="Bebas Neue"/>
                <a:ea typeface="Bebas Neue"/>
                <a:cs typeface="Bebas Neue"/>
                <a:sym typeface="Bebas Neue"/>
              </a:defRPr>
            </a:lvl8pPr>
            <a:lvl9pPr lvl="8" rtl="0">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51" name="Google Shape;2251;p55"/>
          <p:cNvSpPr txBox="1">
            <a:spLocks noGrp="1"/>
          </p:cNvSpPr>
          <p:nvPr>
            <p:ph type="subTitle" idx="5"/>
          </p:nvPr>
        </p:nvSpPr>
        <p:spPr>
          <a:xfrm>
            <a:off x="3360063" y="1652754"/>
            <a:ext cx="2417400" cy="58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52" name="Google Shape;2252;p55"/>
          <p:cNvSpPr txBox="1">
            <a:spLocks noGrp="1"/>
          </p:cNvSpPr>
          <p:nvPr>
            <p:ph type="subTitle" idx="6"/>
          </p:nvPr>
        </p:nvSpPr>
        <p:spPr>
          <a:xfrm>
            <a:off x="3362131" y="1255175"/>
            <a:ext cx="2412900" cy="402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ebas Neue"/>
              <a:buNone/>
              <a:defRPr sz="2400">
                <a:solidFill>
                  <a:schemeClr val="accent1"/>
                </a:solidFill>
                <a:latin typeface="Calistoga"/>
                <a:ea typeface="Calistoga"/>
                <a:cs typeface="Calistoga"/>
                <a:sym typeface="Calistoga"/>
              </a:defRPr>
            </a:lvl1pPr>
            <a:lvl2pPr lvl="1" rtl="0">
              <a:spcBef>
                <a:spcPts val="0"/>
              </a:spcBef>
              <a:spcAft>
                <a:spcPts val="0"/>
              </a:spcAft>
              <a:buSzPts val="2400"/>
              <a:buFont typeface="Bebas Neue"/>
              <a:buNone/>
              <a:defRPr sz="2400">
                <a:latin typeface="Bebas Neue"/>
                <a:ea typeface="Bebas Neue"/>
                <a:cs typeface="Bebas Neue"/>
                <a:sym typeface="Bebas Neue"/>
              </a:defRPr>
            </a:lvl2pPr>
            <a:lvl3pPr lvl="2" rtl="0">
              <a:spcBef>
                <a:spcPts val="0"/>
              </a:spcBef>
              <a:spcAft>
                <a:spcPts val="0"/>
              </a:spcAft>
              <a:buSzPts val="2400"/>
              <a:buFont typeface="Bebas Neue"/>
              <a:buNone/>
              <a:defRPr sz="2400">
                <a:latin typeface="Bebas Neue"/>
                <a:ea typeface="Bebas Neue"/>
                <a:cs typeface="Bebas Neue"/>
                <a:sym typeface="Bebas Neue"/>
              </a:defRPr>
            </a:lvl3pPr>
            <a:lvl4pPr lvl="3" rtl="0">
              <a:spcBef>
                <a:spcPts val="0"/>
              </a:spcBef>
              <a:spcAft>
                <a:spcPts val="0"/>
              </a:spcAft>
              <a:buSzPts val="2400"/>
              <a:buFont typeface="Bebas Neue"/>
              <a:buNone/>
              <a:defRPr sz="2400">
                <a:latin typeface="Bebas Neue"/>
                <a:ea typeface="Bebas Neue"/>
                <a:cs typeface="Bebas Neue"/>
                <a:sym typeface="Bebas Neue"/>
              </a:defRPr>
            </a:lvl4pPr>
            <a:lvl5pPr lvl="4" rtl="0">
              <a:spcBef>
                <a:spcPts val="0"/>
              </a:spcBef>
              <a:spcAft>
                <a:spcPts val="0"/>
              </a:spcAft>
              <a:buSzPts val="2400"/>
              <a:buFont typeface="Bebas Neue"/>
              <a:buNone/>
              <a:defRPr sz="2400">
                <a:latin typeface="Bebas Neue"/>
                <a:ea typeface="Bebas Neue"/>
                <a:cs typeface="Bebas Neue"/>
                <a:sym typeface="Bebas Neue"/>
              </a:defRPr>
            </a:lvl5pPr>
            <a:lvl6pPr lvl="5" rtl="0">
              <a:spcBef>
                <a:spcPts val="0"/>
              </a:spcBef>
              <a:spcAft>
                <a:spcPts val="0"/>
              </a:spcAft>
              <a:buSzPts val="2400"/>
              <a:buFont typeface="Bebas Neue"/>
              <a:buNone/>
              <a:defRPr sz="2400">
                <a:latin typeface="Bebas Neue"/>
                <a:ea typeface="Bebas Neue"/>
                <a:cs typeface="Bebas Neue"/>
                <a:sym typeface="Bebas Neue"/>
              </a:defRPr>
            </a:lvl6pPr>
            <a:lvl7pPr lvl="6" rtl="0">
              <a:spcBef>
                <a:spcPts val="0"/>
              </a:spcBef>
              <a:spcAft>
                <a:spcPts val="0"/>
              </a:spcAft>
              <a:buSzPts val="2400"/>
              <a:buFont typeface="Bebas Neue"/>
              <a:buNone/>
              <a:defRPr sz="2400">
                <a:latin typeface="Bebas Neue"/>
                <a:ea typeface="Bebas Neue"/>
                <a:cs typeface="Bebas Neue"/>
                <a:sym typeface="Bebas Neue"/>
              </a:defRPr>
            </a:lvl7pPr>
            <a:lvl8pPr lvl="7" rtl="0">
              <a:spcBef>
                <a:spcPts val="0"/>
              </a:spcBef>
              <a:spcAft>
                <a:spcPts val="0"/>
              </a:spcAft>
              <a:buSzPts val="2400"/>
              <a:buFont typeface="Bebas Neue"/>
              <a:buNone/>
              <a:defRPr sz="2400">
                <a:latin typeface="Bebas Neue"/>
                <a:ea typeface="Bebas Neue"/>
                <a:cs typeface="Bebas Neue"/>
                <a:sym typeface="Bebas Neue"/>
              </a:defRPr>
            </a:lvl8pPr>
            <a:lvl9pPr lvl="8" rtl="0">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53" name="Google Shape;2253;p55"/>
          <p:cNvSpPr txBox="1">
            <a:spLocks noGrp="1"/>
          </p:cNvSpPr>
          <p:nvPr>
            <p:ph type="subTitle" idx="7"/>
          </p:nvPr>
        </p:nvSpPr>
        <p:spPr>
          <a:xfrm>
            <a:off x="714857" y="3874175"/>
            <a:ext cx="2421600" cy="584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54" name="Google Shape;2254;p55"/>
          <p:cNvSpPr txBox="1">
            <a:spLocks noGrp="1"/>
          </p:cNvSpPr>
          <p:nvPr>
            <p:ph type="subTitle" idx="8"/>
          </p:nvPr>
        </p:nvSpPr>
        <p:spPr>
          <a:xfrm>
            <a:off x="716930" y="3478419"/>
            <a:ext cx="2417400" cy="402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ebas Neue"/>
              <a:buNone/>
              <a:defRPr sz="2400">
                <a:solidFill>
                  <a:schemeClr val="accent1"/>
                </a:solidFill>
                <a:latin typeface="Calistoga"/>
                <a:ea typeface="Calistoga"/>
                <a:cs typeface="Calistoga"/>
                <a:sym typeface="Calistoga"/>
              </a:defRPr>
            </a:lvl1pPr>
            <a:lvl2pPr lvl="1" rtl="0">
              <a:spcBef>
                <a:spcPts val="0"/>
              </a:spcBef>
              <a:spcAft>
                <a:spcPts val="0"/>
              </a:spcAft>
              <a:buSzPts val="2400"/>
              <a:buFont typeface="Bebas Neue"/>
              <a:buNone/>
              <a:defRPr sz="2400">
                <a:latin typeface="Bebas Neue"/>
                <a:ea typeface="Bebas Neue"/>
                <a:cs typeface="Bebas Neue"/>
                <a:sym typeface="Bebas Neue"/>
              </a:defRPr>
            </a:lvl2pPr>
            <a:lvl3pPr lvl="2" rtl="0">
              <a:spcBef>
                <a:spcPts val="0"/>
              </a:spcBef>
              <a:spcAft>
                <a:spcPts val="0"/>
              </a:spcAft>
              <a:buSzPts val="2400"/>
              <a:buFont typeface="Bebas Neue"/>
              <a:buNone/>
              <a:defRPr sz="2400">
                <a:latin typeface="Bebas Neue"/>
                <a:ea typeface="Bebas Neue"/>
                <a:cs typeface="Bebas Neue"/>
                <a:sym typeface="Bebas Neue"/>
              </a:defRPr>
            </a:lvl3pPr>
            <a:lvl4pPr lvl="3" rtl="0">
              <a:spcBef>
                <a:spcPts val="0"/>
              </a:spcBef>
              <a:spcAft>
                <a:spcPts val="0"/>
              </a:spcAft>
              <a:buSzPts val="2400"/>
              <a:buFont typeface="Bebas Neue"/>
              <a:buNone/>
              <a:defRPr sz="2400">
                <a:latin typeface="Bebas Neue"/>
                <a:ea typeface="Bebas Neue"/>
                <a:cs typeface="Bebas Neue"/>
                <a:sym typeface="Bebas Neue"/>
              </a:defRPr>
            </a:lvl4pPr>
            <a:lvl5pPr lvl="4" rtl="0">
              <a:spcBef>
                <a:spcPts val="0"/>
              </a:spcBef>
              <a:spcAft>
                <a:spcPts val="0"/>
              </a:spcAft>
              <a:buSzPts val="2400"/>
              <a:buFont typeface="Bebas Neue"/>
              <a:buNone/>
              <a:defRPr sz="2400">
                <a:latin typeface="Bebas Neue"/>
                <a:ea typeface="Bebas Neue"/>
                <a:cs typeface="Bebas Neue"/>
                <a:sym typeface="Bebas Neue"/>
              </a:defRPr>
            </a:lvl5pPr>
            <a:lvl6pPr lvl="5" rtl="0">
              <a:spcBef>
                <a:spcPts val="0"/>
              </a:spcBef>
              <a:spcAft>
                <a:spcPts val="0"/>
              </a:spcAft>
              <a:buSzPts val="2400"/>
              <a:buFont typeface="Bebas Neue"/>
              <a:buNone/>
              <a:defRPr sz="2400">
                <a:latin typeface="Bebas Neue"/>
                <a:ea typeface="Bebas Neue"/>
                <a:cs typeface="Bebas Neue"/>
                <a:sym typeface="Bebas Neue"/>
              </a:defRPr>
            </a:lvl6pPr>
            <a:lvl7pPr lvl="6" rtl="0">
              <a:spcBef>
                <a:spcPts val="0"/>
              </a:spcBef>
              <a:spcAft>
                <a:spcPts val="0"/>
              </a:spcAft>
              <a:buSzPts val="2400"/>
              <a:buFont typeface="Bebas Neue"/>
              <a:buNone/>
              <a:defRPr sz="2400">
                <a:latin typeface="Bebas Neue"/>
                <a:ea typeface="Bebas Neue"/>
                <a:cs typeface="Bebas Neue"/>
                <a:sym typeface="Bebas Neue"/>
              </a:defRPr>
            </a:lvl7pPr>
            <a:lvl8pPr lvl="7" rtl="0">
              <a:spcBef>
                <a:spcPts val="0"/>
              </a:spcBef>
              <a:spcAft>
                <a:spcPts val="0"/>
              </a:spcAft>
              <a:buSzPts val="2400"/>
              <a:buFont typeface="Bebas Neue"/>
              <a:buNone/>
              <a:defRPr sz="2400">
                <a:latin typeface="Bebas Neue"/>
                <a:ea typeface="Bebas Neue"/>
                <a:cs typeface="Bebas Neue"/>
                <a:sym typeface="Bebas Neue"/>
              </a:defRPr>
            </a:lvl8pPr>
            <a:lvl9pPr lvl="8" rtl="0">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55" name="Google Shape;2255;p55"/>
          <p:cNvSpPr txBox="1">
            <a:spLocks noGrp="1"/>
          </p:cNvSpPr>
          <p:nvPr>
            <p:ph type="subTitle" idx="9"/>
          </p:nvPr>
        </p:nvSpPr>
        <p:spPr>
          <a:xfrm>
            <a:off x="3360084" y="2724377"/>
            <a:ext cx="2417400" cy="584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56" name="Google Shape;2256;p55"/>
          <p:cNvSpPr txBox="1">
            <a:spLocks noGrp="1"/>
          </p:cNvSpPr>
          <p:nvPr>
            <p:ph type="subTitle" idx="13"/>
          </p:nvPr>
        </p:nvSpPr>
        <p:spPr>
          <a:xfrm>
            <a:off x="3362152" y="2328622"/>
            <a:ext cx="2412900" cy="402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ebas Neue"/>
              <a:buNone/>
              <a:defRPr sz="2400">
                <a:solidFill>
                  <a:schemeClr val="accent1"/>
                </a:solidFill>
                <a:latin typeface="Calistoga"/>
                <a:ea typeface="Calistoga"/>
                <a:cs typeface="Calistoga"/>
                <a:sym typeface="Calistoga"/>
              </a:defRPr>
            </a:lvl1pPr>
            <a:lvl2pPr lvl="1" rtl="0">
              <a:spcBef>
                <a:spcPts val="0"/>
              </a:spcBef>
              <a:spcAft>
                <a:spcPts val="0"/>
              </a:spcAft>
              <a:buSzPts val="2400"/>
              <a:buFont typeface="Bebas Neue"/>
              <a:buNone/>
              <a:defRPr sz="2400">
                <a:latin typeface="Bebas Neue"/>
                <a:ea typeface="Bebas Neue"/>
                <a:cs typeface="Bebas Neue"/>
                <a:sym typeface="Bebas Neue"/>
              </a:defRPr>
            </a:lvl2pPr>
            <a:lvl3pPr lvl="2" rtl="0">
              <a:spcBef>
                <a:spcPts val="0"/>
              </a:spcBef>
              <a:spcAft>
                <a:spcPts val="0"/>
              </a:spcAft>
              <a:buSzPts val="2400"/>
              <a:buFont typeface="Bebas Neue"/>
              <a:buNone/>
              <a:defRPr sz="2400">
                <a:latin typeface="Bebas Neue"/>
                <a:ea typeface="Bebas Neue"/>
                <a:cs typeface="Bebas Neue"/>
                <a:sym typeface="Bebas Neue"/>
              </a:defRPr>
            </a:lvl3pPr>
            <a:lvl4pPr lvl="3" rtl="0">
              <a:spcBef>
                <a:spcPts val="0"/>
              </a:spcBef>
              <a:spcAft>
                <a:spcPts val="0"/>
              </a:spcAft>
              <a:buSzPts val="2400"/>
              <a:buFont typeface="Bebas Neue"/>
              <a:buNone/>
              <a:defRPr sz="2400">
                <a:latin typeface="Bebas Neue"/>
                <a:ea typeface="Bebas Neue"/>
                <a:cs typeface="Bebas Neue"/>
                <a:sym typeface="Bebas Neue"/>
              </a:defRPr>
            </a:lvl4pPr>
            <a:lvl5pPr lvl="4" rtl="0">
              <a:spcBef>
                <a:spcPts val="0"/>
              </a:spcBef>
              <a:spcAft>
                <a:spcPts val="0"/>
              </a:spcAft>
              <a:buSzPts val="2400"/>
              <a:buFont typeface="Bebas Neue"/>
              <a:buNone/>
              <a:defRPr sz="2400">
                <a:latin typeface="Bebas Neue"/>
                <a:ea typeface="Bebas Neue"/>
                <a:cs typeface="Bebas Neue"/>
                <a:sym typeface="Bebas Neue"/>
              </a:defRPr>
            </a:lvl5pPr>
            <a:lvl6pPr lvl="5" rtl="0">
              <a:spcBef>
                <a:spcPts val="0"/>
              </a:spcBef>
              <a:spcAft>
                <a:spcPts val="0"/>
              </a:spcAft>
              <a:buSzPts val="2400"/>
              <a:buFont typeface="Bebas Neue"/>
              <a:buNone/>
              <a:defRPr sz="2400">
                <a:latin typeface="Bebas Neue"/>
                <a:ea typeface="Bebas Neue"/>
                <a:cs typeface="Bebas Neue"/>
                <a:sym typeface="Bebas Neue"/>
              </a:defRPr>
            </a:lvl6pPr>
            <a:lvl7pPr lvl="6" rtl="0">
              <a:spcBef>
                <a:spcPts val="0"/>
              </a:spcBef>
              <a:spcAft>
                <a:spcPts val="0"/>
              </a:spcAft>
              <a:buSzPts val="2400"/>
              <a:buFont typeface="Bebas Neue"/>
              <a:buNone/>
              <a:defRPr sz="2400">
                <a:latin typeface="Bebas Neue"/>
                <a:ea typeface="Bebas Neue"/>
                <a:cs typeface="Bebas Neue"/>
                <a:sym typeface="Bebas Neue"/>
              </a:defRPr>
            </a:lvl7pPr>
            <a:lvl8pPr lvl="7" rtl="0">
              <a:spcBef>
                <a:spcPts val="0"/>
              </a:spcBef>
              <a:spcAft>
                <a:spcPts val="0"/>
              </a:spcAft>
              <a:buSzPts val="2400"/>
              <a:buFont typeface="Bebas Neue"/>
              <a:buNone/>
              <a:defRPr sz="2400">
                <a:latin typeface="Bebas Neue"/>
                <a:ea typeface="Bebas Neue"/>
                <a:cs typeface="Bebas Neue"/>
                <a:sym typeface="Bebas Neue"/>
              </a:defRPr>
            </a:lvl8pPr>
            <a:lvl9pPr lvl="8" rtl="0">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57" name="Google Shape;2257;p55"/>
          <p:cNvSpPr txBox="1">
            <a:spLocks noGrp="1"/>
          </p:cNvSpPr>
          <p:nvPr>
            <p:ph type="subTitle" idx="14"/>
          </p:nvPr>
        </p:nvSpPr>
        <p:spPr>
          <a:xfrm>
            <a:off x="3360063" y="3874175"/>
            <a:ext cx="2417400" cy="584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58" name="Google Shape;2258;p55"/>
          <p:cNvSpPr txBox="1">
            <a:spLocks noGrp="1"/>
          </p:cNvSpPr>
          <p:nvPr>
            <p:ph type="subTitle" idx="15"/>
          </p:nvPr>
        </p:nvSpPr>
        <p:spPr>
          <a:xfrm>
            <a:off x="3362131" y="3478419"/>
            <a:ext cx="2412900" cy="402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ebas Neue"/>
              <a:buNone/>
              <a:defRPr sz="2400">
                <a:solidFill>
                  <a:schemeClr val="accent1"/>
                </a:solidFill>
                <a:latin typeface="Calistoga"/>
                <a:ea typeface="Calistoga"/>
                <a:cs typeface="Calistoga"/>
                <a:sym typeface="Calistoga"/>
              </a:defRPr>
            </a:lvl1pPr>
            <a:lvl2pPr lvl="1" rtl="0">
              <a:spcBef>
                <a:spcPts val="0"/>
              </a:spcBef>
              <a:spcAft>
                <a:spcPts val="0"/>
              </a:spcAft>
              <a:buSzPts val="2400"/>
              <a:buFont typeface="Bebas Neue"/>
              <a:buNone/>
              <a:defRPr sz="2400">
                <a:latin typeface="Bebas Neue"/>
                <a:ea typeface="Bebas Neue"/>
                <a:cs typeface="Bebas Neue"/>
                <a:sym typeface="Bebas Neue"/>
              </a:defRPr>
            </a:lvl2pPr>
            <a:lvl3pPr lvl="2" rtl="0">
              <a:spcBef>
                <a:spcPts val="0"/>
              </a:spcBef>
              <a:spcAft>
                <a:spcPts val="0"/>
              </a:spcAft>
              <a:buSzPts val="2400"/>
              <a:buFont typeface="Bebas Neue"/>
              <a:buNone/>
              <a:defRPr sz="2400">
                <a:latin typeface="Bebas Neue"/>
                <a:ea typeface="Bebas Neue"/>
                <a:cs typeface="Bebas Neue"/>
                <a:sym typeface="Bebas Neue"/>
              </a:defRPr>
            </a:lvl3pPr>
            <a:lvl4pPr lvl="3" rtl="0">
              <a:spcBef>
                <a:spcPts val="0"/>
              </a:spcBef>
              <a:spcAft>
                <a:spcPts val="0"/>
              </a:spcAft>
              <a:buSzPts val="2400"/>
              <a:buFont typeface="Bebas Neue"/>
              <a:buNone/>
              <a:defRPr sz="2400">
                <a:latin typeface="Bebas Neue"/>
                <a:ea typeface="Bebas Neue"/>
                <a:cs typeface="Bebas Neue"/>
                <a:sym typeface="Bebas Neue"/>
              </a:defRPr>
            </a:lvl4pPr>
            <a:lvl5pPr lvl="4" rtl="0">
              <a:spcBef>
                <a:spcPts val="0"/>
              </a:spcBef>
              <a:spcAft>
                <a:spcPts val="0"/>
              </a:spcAft>
              <a:buSzPts val="2400"/>
              <a:buFont typeface="Bebas Neue"/>
              <a:buNone/>
              <a:defRPr sz="2400">
                <a:latin typeface="Bebas Neue"/>
                <a:ea typeface="Bebas Neue"/>
                <a:cs typeface="Bebas Neue"/>
                <a:sym typeface="Bebas Neue"/>
              </a:defRPr>
            </a:lvl5pPr>
            <a:lvl6pPr lvl="5" rtl="0">
              <a:spcBef>
                <a:spcPts val="0"/>
              </a:spcBef>
              <a:spcAft>
                <a:spcPts val="0"/>
              </a:spcAft>
              <a:buSzPts val="2400"/>
              <a:buFont typeface="Bebas Neue"/>
              <a:buNone/>
              <a:defRPr sz="2400">
                <a:latin typeface="Bebas Neue"/>
                <a:ea typeface="Bebas Neue"/>
                <a:cs typeface="Bebas Neue"/>
                <a:sym typeface="Bebas Neue"/>
              </a:defRPr>
            </a:lvl6pPr>
            <a:lvl7pPr lvl="6" rtl="0">
              <a:spcBef>
                <a:spcPts val="0"/>
              </a:spcBef>
              <a:spcAft>
                <a:spcPts val="0"/>
              </a:spcAft>
              <a:buSzPts val="2400"/>
              <a:buFont typeface="Bebas Neue"/>
              <a:buNone/>
              <a:defRPr sz="2400">
                <a:latin typeface="Bebas Neue"/>
                <a:ea typeface="Bebas Neue"/>
                <a:cs typeface="Bebas Neue"/>
                <a:sym typeface="Bebas Neue"/>
              </a:defRPr>
            </a:lvl7pPr>
            <a:lvl8pPr lvl="7" rtl="0">
              <a:spcBef>
                <a:spcPts val="0"/>
              </a:spcBef>
              <a:spcAft>
                <a:spcPts val="0"/>
              </a:spcAft>
              <a:buSzPts val="2400"/>
              <a:buFont typeface="Bebas Neue"/>
              <a:buNone/>
              <a:defRPr sz="2400">
                <a:latin typeface="Bebas Neue"/>
                <a:ea typeface="Bebas Neue"/>
                <a:cs typeface="Bebas Neue"/>
                <a:sym typeface="Bebas Neue"/>
              </a:defRPr>
            </a:lvl8pPr>
            <a:lvl9pPr lvl="8" rtl="0">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259" name="Google Shape;2259;p55"/>
          <p:cNvGrpSpPr/>
          <p:nvPr/>
        </p:nvGrpSpPr>
        <p:grpSpPr>
          <a:xfrm>
            <a:off x="8494750" y="641518"/>
            <a:ext cx="535974" cy="552531"/>
            <a:chOff x="488725" y="4431468"/>
            <a:chExt cx="535974" cy="552531"/>
          </a:xfrm>
        </p:grpSpPr>
        <p:sp>
          <p:nvSpPr>
            <p:cNvPr id="2260" name="Google Shape;2260;p55"/>
            <p:cNvSpPr/>
            <p:nvPr/>
          </p:nvSpPr>
          <p:spPr>
            <a:xfrm>
              <a:off x="973722" y="4431468"/>
              <a:ext cx="43337" cy="34412"/>
            </a:xfrm>
            <a:custGeom>
              <a:avLst/>
              <a:gdLst/>
              <a:ahLst/>
              <a:cxnLst/>
              <a:rect l="l" t="t" r="r" b="b"/>
              <a:pathLst>
                <a:path w="1248" h="991" extrusionOk="0">
                  <a:moveTo>
                    <a:pt x="514" y="0"/>
                  </a:moveTo>
                  <a:cubicBezTo>
                    <a:pt x="221" y="0"/>
                    <a:pt x="1" y="220"/>
                    <a:pt x="1" y="477"/>
                  </a:cubicBezTo>
                  <a:cubicBezTo>
                    <a:pt x="1" y="770"/>
                    <a:pt x="221" y="990"/>
                    <a:pt x="514" y="990"/>
                  </a:cubicBezTo>
                  <a:lnTo>
                    <a:pt x="514" y="954"/>
                  </a:lnTo>
                  <a:lnTo>
                    <a:pt x="771" y="954"/>
                  </a:lnTo>
                  <a:cubicBezTo>
                    <a:pt x="1027" y="954"/>
                    <a:pt x="1247" y="734"/>
                    <a:pt x="1247" y="477"/>
                  </a:cubicBezTo>
                  <a:cubicBezTo>
                    <a:pt x="1247" y="184"/>
                    <a:pt x="1027" y="0"/>
                    <a:pt x="7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5"/>
            <p:cNvSpPr/>
            <p:nvPr/>
          </p:nvSpPr>
          <p:spPr>
            <a:xfrm>
              <a:off x="823528" y="4585515"/>
              <a:ext cx="45837" cy="46532"/>
            </a:xfrm>
            <a:custGeom>
              <a:avLst/>
              <a:gdLst/>
              <a:ahLst/>
              <a:cxnLst/>
              <a:rect l="l" t="t" r="r" b="b"/>
              <a:pathLst>
                <a:path w="1320" h="1340" extrusionOk="0">
                  <a:moveTo>
                    <a:pt x="733" y="0"/>
                  </a:moveTo>
                  <a:cubicBezTo>
                    <a:pt x="587" y="0"/>
                    <a:pt x="440" y="73"/>
                    <a:pt x="330" y="183"/>
                  </a:cubicBezTo>
                  <a:lnTo>
                    <a:pt x="294" y="220"/>
                  </a:lnTo>
                  <a:cubicBezTo>
                    <a:pt x="211" y="302"/>
                    <a:pt x="152" y="407"/>
                    <a:pt x="123" y="522"/>
                  </a:cubicBezTo>
                  <a:lnTo>
                    <a:pt x="123" y="522"/>
                  </a:lnTo>
                  <a:cubicBezTo>
                    <a:pt x="106" y="547"/>
                    <a:pt x="90" y="570"/>
                    <a:pt x="74" y="587"/>
                  </a:cubicBezTo>
                  <a:cubicBezTo>
                    <a:pt x="0" y="697"/>
                    <a:pt x="0" y="843"/>
                    <a:pt x="37" y="990"/>
                  </a:cubicBezTo>
                  <a:cubicBezTo>
                    <a:pt x="74" y="1063"/>
                    <a:pt x="110" y="1173"/>
                    <a:pt x="220" y="1246"/>
                  </a:cubicBezTo>
                  <a:cubicBezTo>
                    <a:pt x="301" y="1311"/>
                    <a:pt x="402" y="1340"/>
                    <a:pt x="503" y="1340"/>
                  </a:cubicBezTo>
                  <a:cubicBezTo>
                    <a:pt x="632" y="1340"/>
                    <a:pt x="761" y="1292"/>
                    <a:pt x="843" y="1210"/>
                  </a:cubicBezTo>
                  <a:lnTo>
                    <a:pt x="852" y="1201"/>
                  </a:lnTo>
                  <a:lnTo>
                    <a:pt x="852" y="1201"/>
                  </a:lnTo>
                  <a:cubicBezTo>
                    <a:pt x="946" y="1177"/>
                    <a:pt x="1031" y="1132"/>
                    <a:pt x="1100" y="1063"/>
                  </a:cubicBezTo>
                  <a:lnTo>
                    <a:pt x="1137" y="990"/>
                  </a:lnTo>
                  <a:cubicBezTo>
                    <a:pt x="1247" y="880"/>
                    <a:pt x="1320" y="733"/>
                    <a:pt x="1320" y="587"/>
                  </a:cubicBezTo>
                  <a:cubicBezTo>
                    <a:pt x="1320" y="403"/>
                    <a:pt x="1247" y="257"/>
                    <a:pt x="1137" y="183"/>
                  </a:cubicBezTo>
                  <a:cubicBezTo>
                    <a:pt x="1027" y="73"/>
                    <a:pt x="880" y="0"/>
                    <a:pt x="7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5"/>
            <p:cNvSpPr/>
            <p:nvPr/>
          </p:nvSpPr>
          <p:spPr>
            <a:xfrm>
              <a:off x="976292" y="4604580"/>
              <a:ext cx="48407" cy="40802"/>
            </a:xfrm>
            <a:custGeom>
              <a:avLst/>
              <a:gdLst/>
              <a:ahLst/>
              <a:cxnLst/>
              <a:rect l="l" t="t" r="r" b="b"/>
              <a:pathLst>
                <a:path w="1394" h="1175" extrusionOk="0">
                  <a:moveTo>
                    <a:pt x="697" y="1"/>
                  </a:moveTo>
                  <a:cubicBezTo>
                    <a:pt x="0" y="74"/>
                    <a:pt x="0" y="1101"/>
                    <a:pt x="697" y="1174"/>
                  </a:cubicBezTo>
                  <a:cubicBezTo>
                    <a:pt x="1393" y="1101"/>
                    <a:pt x="1393" y="74"/>
                    <a:pt x="6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5"/>
            <p:cNvSpPr/>
            <p:nvPr/>
          </p:nvSpPr>
          <p:spPr>
            <a:xfrm>
              <a:off x="810783" y="4487482"/>
              <a:ext cx="43337" cy="31843"/>
            </a:xfrm>
            <a:custGeom>
              <a:avLst/>
              <a:gdLst/>
              <a:ahLst/>
              <a:cxnLst/>
              <a:rect l="l" t="t" r="r" b="b"/>
              <a:pathLst>
                <a:path w="1248" h="917" extrusionOk="0">
                  <a:moveTo>
                    <a:pt x="624" y="0"/>
                  </a:moveTo>
                  <a:cubicBezTo>
                    <a:pt x="1" y="0"/>
                    <a:pt x="1" y="917"/>
                    <a:pt x="624" y="917"/>
                  </a:cubicBezTo>
                  <a:cubicBezTo>
                    <a:pt x="1247" y="917"/>
                    <a:pt x="1247" y="0"/>
                    <a:pt x="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5"/>
            <p:cNvSpPr/>
            <p:nvPr/>
          </p:nvSpPr>
          <p:spPr>
            <a:xfrm>
              <a:off x="787863" y="4776753"/>
              <a:ext cx="48962" cy="32815"/>
            </a:xfrm>
            <a:custGeom>
              <a:avLst/>
              <a:gdLst/>
              <a:ahLst/>
              <a:cxnLst/>
              <a:rect l="l" t="t" r="r" b="b"/>
              <a:pathLst>
                <a:path w="1410" h="945" extrusionOk="0">
                  <a:moveTo>
                    <a:pt x="606" y="1"/>
                  </a:moveTo>
                  <a:cubicBezTo>
                    <a:pt x="560" y="1"/>
                    <a:pt x="514" y="10"/>
                    <a:pt x="477" y="28"/>
                  </a:cubicBezTo>
                  <a:cubicBezTo>
                    <a:pt x="331" y="28"/>
                    <a:pt x="221" y="65"/>
                    <a:pt x="147" y="138"/>
                  </a:cubicBezTo>
                  <a:cubicBezTo>
                    <a:pt x="37" y="248"/>
                    <a:pt x="1" y="358"/>
                    <a:pt x="1" y="468"/>
                  </a:cubicBezTo>
                  <a:cubicBezTo>
                    <a:pt x="1" y="615"/>
                    <a:pt x="37" y="725"/>
                    <a:pt x="147" y="835"/>
                  </a:cubicBezTo>
                  <a:lnTo>
                    <a:pt x="221" y="908"/>
                  </a:lnTo>
                  <a:cubicBezTo>
                    <a:pt x="294" y="945"/>
                    <a:pt x="367" y="945"/>
                    <a:pt x="477" y="945"/>
                  </a:cubicBezTo>
                  <a:lnTo>
                    <a:pt x="734" y="945"/>
                  </a:lnTo>
                  <a:cubicBezTo>
                    <a:pt x="881" y="945"/>
                    <a:pt x="991" y="908"/>
                    <a:pt x="1064" y="835"/>
                  </a:cubicBezTo>
                  <a:cubicBezTo>
                    <a:pt x="1409" y="559"/>
                    <a:pt x="1202" y="22"/>
                    <a:pt x="809" y="22"/>
                  </a:cubicBezTo>
                  <a:cubicBezTo>
                    <a:pt x="784" y="22"/>
                    <a:pt x="759" y="24"/>
                    <a:pt x="734" y="28"/>
                  </a:cubicBezTo>
                  <a:cubicBezTo>
                    <a:pt x="697" y="10"/>
                    <a:pt x="652" y="1"/>
                    <a:pt x="6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5"/>
            <p:cNvSpPr/>
            <p:nvPr/>
          </p:nvSpPr>
          <p:spPr>
            <a:xfrm>
              <a:off x="644024" y="4675873"/>
              <a:ext cx="38232" cy="29308"/>
            </a:xfrm>
            <a:custGeom>
              <a:avLst/>
              <a:gdLst/>
              <a:ahLst/>
              <a:cxnLst/>
              <a:rect l="l" t="t" r="r" b="b"/>
              <a:pathLst>
                <a:path w="1101" h="844" extrusionOk="0">
                  <a:moveTo>
                    <a:pt x="550" y="1"/>
                  </a:moveTo>
                  <a:cubicBezTo>
                    <a:pt x="0" y="1"/>
                    <a:pt x="0" y="844"/>
                    <a:pt x="550" y="844"/>
                  </a:cubicBezTo>
                  <a:cubicBezTo>
                    <a:pt x="1100" y="844"/>
                    <a:pt x="1100" y="1"/>
                    <a:pt x="5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5"/>
            <p:cNvSpPr/>
            <p:nvPr/>
          </p:nvSpPr>
          <p:spPr>
            <a:xfrm>
              <a:off x="661839" y="4819744"/>
              <a:ext cx="2570" cy="3854"/>
            </a:xfrm>
            <a:custGeom>
              <a:avLst/>
              <a:gdLst/>
              <a:ahLst/>
              <a:cxnLst/>
              <a:rect l="l" t="t" r="r" b="b"/>
              <a:pathLst>
                <a:path w="74" h="111" extrusionOk="0">
                  <a:moveTo>
                    <a:pt x="37" y="0"/>
                  </a:moveTo>
                  <a:cubicBezTo>
                    <a:pt x="1" y="37"/>
                    <a:pt x="1" y="73"/>
                    <a:pt x="37" y="110"/>
                  </a:cubicBezTo>
                  <a:cubicBezTo>
                    <a:pt x="74" y="73"/>
                    <a:pt x="74" y="37"/>
                    <a:pt x="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5"/>
            <p:cNvSpPr/>
            <p:nvPr/>
          </p:nvSpPr>
          <p:spPr>
            <a:xfrm>
              <a:off x="488725" y="4958476"/>
              <a:ext cx="30558" cy="25523"/>
            </a:xfrm>
            <a:custGeom>
              <a:avLst/>
              <a:gdLst/>
              <a:ahLst/>
              <a:cxnLst/>
              <a:rect l="l" t="t" r="r" b="b"/>
              <a:pathLst>
                <a:path w="880" h="735" extrusionOk="0">
                  <a:moveTo>
                    <a:pt x="440" y="1"/>
                  </a:moveTo>
                  <a:cubicBezTo>
                    <a:pt x="0" y="38"/>
                    <a:pt x="0" y="697"/>
                    <a:pt x="440" y="734"/>
                  </a:cubicBezTo>
                  <a:cubicBezTo>
                    <a:pt x="880" y="697"/>
                    <a:pt x="880" y="38"/>
                    <a:pt x="4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8" name="Google Shape;2268;p55"/>
          <p:cNvSpPr txBox="1">
            <a:spLocks noGrp="1"/>
          </p:cNvSpPr>
          <p:nvPr>
            <p:ph type="subTitle" idx="16"/>
          </p:nvPr>
        </p:nvSpPr>
        <p:spPr>
          <a:xfrm>
            <a:off x="6003225" y="1652754"/>
            <a:ext cx="2425800" cy="58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69" name="Google Shape;2269;p55"/>
          <p:cNvSpPr txBox="1">
            <a:spLocks noGrp="1"/>
          </p:cNvSpPr>
          <p:nvPr>
            <p:ph type="subTitle" idx="17"/>
          </p:nvPr>
        </p:nvSpPr>
        <p:spPr>
          <a:xfrm>
            <a:off x="6005301" y="1255175"/>
            <a:ext cx="2421600" cy="402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ebas Neue"/>
              <a:buNone/>
              <a:defRPr sz="2400">
                <a:solidFill>
                  <a:schemeClr val="accent1"/>
                </a:solidFill>
                <a:latin typeface="Calistoga"/>
                <a:ea typeface="Calistoga"/>
                <a:cs typeface="Calistoga"/>
                <a:sym typeface="Calistoga"/>
              </a:defRPr>
            </a:lvl1pPr>
            <a:lvl2pPr lvl="1" rtl="0">
              <a:spcBef>
                <a:spcPts val="0"/>
              </a:spcBef>
              <a:spcAft>
                <a:spcPts val="0"/>
              </a:spcAft>
              <a:buSzPts val="2400"/>
              <a:buFont typeface="Bebas Neue"/>
              <a:buNone/>
              <a:defRPr sz="2400">
                <a:latin typeface="Bebas Neue"/>
                <a:ea typeface="Bebas Neue"/>
                <a:cs typeface="Bebas Neue"/>
                <a:sym typeface="Bebas Neue"/>
              </a:defRPr>
            </a:lvl2pPr>
            <a:lvl3pPr lvl="2" rtl="0">
              <a:spcBef>
                <a:spcPts val="0"/>
              </a:spcBef>
              <a:spcAft>
                <a:spcPts val="0"/>
              </a:spcAft>
              <a:buSzPts val="2400"/>
              <a:buFont typeface="Bebas Neue"/>
              <a:buNone/>
              <a:defRPr sz="2400">
                <a:latin typeface="Bebas Neue"/>
                <a:ea typeface="Bebas Neue"/>
                <a:cs typeface="Bebas Neue"/>
                <a:sym typeface="Bebas Neue"/>
              </a:defRPr>
            </a:lvl3pPr>
            <a:lvl4pPr lvl="3" rtl="0">
              <a:spcBef>
                <a:spcPts val="0"/>
              </a:spcBef>
              <a:spcAft>
                <a:spcPts val="0"/>
              </a:spcAft>
              <a:buSzPts val="2400"/>
              <a:buFont typeface="Bebas Neue"/>
              <a:buNone/>
              <a:defRPr sz="2400">
                <a:latin typeface="Bebas Neue"/>
                <a:ea typeface="Bebas Neue"/>
                <a:cs typeface="Bebas Neue"/>
                <a:sym typeface="Bebas Neue"/>
              </a:defRPr>
            </a:lvl4pPr>
            <a:lvl5pPr lvl="4" rtl="0">
              <a:spcBef>
                <a:spcPts val="0"/>
              </a:spcBef>
              <a:spcAft>
                <a:spcPts val="0"/>
              </a:spcAft>
              <a:buSzPts val="2400"/>
              <a:buFont typeface="Bebas Neue"/>
              <a:buNone/>
              <a:defRPr sz="2400">
                <a:latin typeface="Bebas Neue"/>
                <a:ea typeface="Bebas Neue"/>
                <a:cs typeface="Bebas Neue"/>
                <a:sym typeface="Bebas Neue"/>
              </a:defRPr>
            </a:lvl5pPr>
            <a:lvl6pPr lvl="5" rtl="0">
              <a:spcBef>
                <a:spcPts val="0"/>
              </a:spcBef>
              <a:spcAft>
                <a:spcPts val="0"/>
              </a:spcAft>
              <a:buSzPts val="2400"/>
              <a:buFont typeface="Bebas Neue"/>
              <a:buNone/>
              <a:defRPr sz="2400">
                <a:latin typeface="Bebas Neue"/>
                <a:ea typeface="Bebas Neue"/>
                <a:cs typeface="Bebas Neue"/>
                <a:sym typeface="Bebas Neue"/>
              </a:defRPr>
            </a:lvl6pPr>
            <a:lvl7pPr lvl="6" rtl="0">
              <a:spcBef>
                <a:spcPts val="0"/>
              </a:spcBef>
              <a:spcAft>
                <a:spcPts val="0"/>
              </a:spcAft>
              <a:buSzPts val="2400"/>
              <a:buFont typeface="Bebas Neue"/>
              <a:buNone/>
              <a:defRPr sz="2400">
                <a:latin typeface="Bebas Neue"/>
                <a:ea typeface="Bebas Neue"/>
                <a:cs typeface="Bebas Neue"/>
                <a:sym typeface="Bebas Neue"/>
              </a:defRPr>
            </a:lvl7pPr>
            <a:lvl8pPr lvl="7" rtl="0">
              <a:spcBef>
                <a:spcPts val="0"/>
              </a:spcBef>
              <a:spcAft>
                <a:spcPts val="0"/>
              </a:spcAft>
              <a:buSzPts val="2400"/>
              <a:buFont typeface="Bebas Neue"/>
              <a:buNone/>
              <a:defRPr sz="2400">
                <a:latin typeface="Bebas Neue"/>
                <a:ea typeface="Bebas Neue"/>
                <a:cs typeface="Bebas Neue"/>
                <a:sym typeface="Bebas Neue"/>
              </a:defRPr>
            </a:lvl8pPr>
            <a:lvl9pPr lvl="8" rtl="0">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70" name="Google Shape;2270;p55"/>
          <p:cNvSpPr txBox="1">
            <a:spLocks noGrp="1"/>
          </p:cNvSpPr>
          <p:nvPr>
            <p:ph type="subTitle" idx="18"/>
          </p:nvPr>
        </p:nvSpPr>
        <p:spPr>
          <a:xfrm>
            <a:off x="6003247" y="2724377"/>
            <a:ext cx="2425800" cy="584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71" name="Google Shape;2271;p55"/>
          <p:cNvSpPr txBox="1">
            <a:spLocks noGrp="1"/>
          </p:cNvSpPr>
          <p:nvPr>
            <p:ph type="subTitle" idx="19"/>
          </p:nvPr>
        </p:nvSpPr>
        <p:spPr>
          <a:xfrm>
            <a:off x="6005323" y="2328622"/>
            <a:ext cx="2421600" cy="402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ebas Neue"/>
              <a:buNone/>
              <a:defRPr sz="2400">
                <a:solidFill>
                  <a:schemeClr val="accent1"/>
                </a:solidFill>
                <a:latin typeface="Calistoga"/>
                <a:ea typeface="Calistoga"/>
                <a:cs typeface="Calistoga"/>
                <a:sym typeface="Calistoga"/>
              </a:defRPr>
            </a:lvl1pPr>
            <a:lvl2pPr lvl="1" rtl="0">
              <a:spcBef>
                <a:spcPts val="0"/>
              </a:spcBef>
              <a:spcAft>
                <a:spcPts val="0"/>
              </a:spcAft>
              <a:buSzPts val="2400"/>
              <a:buFont typeface="Bebas Neue"/>
              <a:buNone/>
              <a:defRPr sz="2400">
                <a:latin typeface="Bebas Neue"/>
                <a:ea typeface="Bebas Neue"/>
                <a:cs typeface="Bebas Neue"/>
                <a:sym typeface="Bebas Neue"/>
              </a:defRPr>
            </a:lvl2pPr>
            <a:lvl3pPr lvl="2" rtl="0">
              <a:spcBef>
                <a:spcPts val="0"/>
              </a:spcBef>
              <a:spcAft>
                <a:spcPts val="0"/>
              </a:spcAft>
              <a:buSzPts val="2400"/>
              <a:buFont typeface="Bebas Neue"/>
              <a:buNone/>
              <a:defRPr sz="2400">
                <a:latin typeface="Bebas Neue"/>
                <a:ea typeface="Bebas Neue"/>
                <a:cs typeface="Bebas Neue"/>
                <a:sym typeface="Bebas Neue"/>
              </a:defRPr>
            </a:lvl3pPr>
            <a:lvl4pPr lvl="3" rtl="0">
              <a:spcBef>
                <a:spcPts val="0"/>
              </a:spcBef>
              <a:spcAft>
                <a:spcPts val="0"/>
              </a:spcAft>
              <a:buSzPts val="2400"/>
              <a:buFont typeface="Bebas Neue"/>
              <a:buNone/>
              <a:defRPr sz="2400">
                <a:latin typeface="Bebas Neue"/>
                <a:ea typeface="Bebas Neue"/>
                <a:cs typeface="Bebas Neue"/>
                <a:sym typeface="Bebas Neue"/>
              </a:defRPr>
            </a:lvl4pPr>
            <a:lvl5pPr lvl="4" rtl="0">
              <a:spcBef>
                <a:spcPts val="0"/>
              </a:spcBef>
              <a:spcAft>
                <a:spcPts val="0"/>
              </a:spcAft>
              <a:buSzPts val="2400"/>
              <a:buFont typeface="Bebas Neue"/>
              <a:buNone/>
              <a:defRPr sz="2400">
                <a:latin typeface="Bebas Neue"/>
                <a:ea typeface="Bebas Neue"/>
                <a:cs typeface="Bebas Neue"/>
                <a:sym typeface="Bebas Neue"/>
              </a:defRPr>
            </a:lvl5pPr>
            <a:lvl6pPr lvl="5" rtl="0">
              <a:spcBef>
                <a:spcPts val="0"/>
              </a:spcBef>
              <a:spcAft>
                <a:spcPts val="0"/>
              </a:spcAft>
              <a:buSzPts val="2400"/>
              <a:buFont typeface="Bebas Neue"/>
              <a:buNone/>
              <a:defRPr sz="2400">
                <a:latin typeface="Bebas Neue"/>
                <a:ea typeface="Bebas Neue"/>
                <a:cs typeface="Bebas Neue"/>
                <a:sym typeface="Bebas Neue"/>
              </a:defRPr>
            </a:lvl6pPr>
            <a:lvl7pPr lvl="6" rtl="0">
              <a:spcBef>
                <a:spcPts val="0"/>
              </a:spcBef>
              <a:spcAft>
                <a:spcPts val="0"/>
              </a:spcAft>
              <a:buSzPts val="2400"/>
              <a:buFont typeface="Bebas Neue"/>
              <a:buNone/>
              <a:defRPr sz="2400">
                <a:latin typeface="Bebas Neue"/>
                <a:ea typeface="Bebas Neue"/>
                <a:cs typeface="Bebas Neue"/>
                <a:sym typeface="Bebas Neue"/>
              </a:defRPr>
            </a:lvl7pPr>
            <a:lvl8pPr lvl="7" rtl="0">
              <a:spcBef>
                <a:spcPts val="0"/>
              </a:spcBef>
              <a:spcAft>
                <a:spcPts val="0"/>
              </a:spcAft>
              <a:buSzPts val="2400"/>
              <a:buFont typeface="Bebas Neue"/>
              <a:buNone/>
              <a:defRPr sz="2400">
                <a:latin typeface="Bebas Neue"/>
                <a:ea typeface="Bebas Neue"/>
                <a:cs typeface="Bebas Neue"/>
                <a:sym typeface="Bebas Neue"/>
              </a:defRPr>
            </a:lvl8pPr>
            <a:lvl9pPr lvl="8" rtl="0">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72" name="Google Shape;2272;p55"/>
          <p:cNvSpPr txBox="1">
            <a:spLocks noGrp="1"/>
          </p:cNvSpPr>
          <p:nvPr>
            <p:ph type="subTitle" idx="20"/>
          </p:nvPr>
        </p:nvSpPr>
        <p:spPr>
          <a:xfrm>
            <a:off x="6003225" y="3874175"/>
            <a:ext cx="2425800" cy="584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73" name="Google Shape;2273;p55"/>
          <p:cNvSpPr txBox="1">
            <a:spLocks noGrp="1"/>
          </p:cNvSpPr>
          <p:nvPr>
            <p:ph type="subTitle" idx="21"/>
          </p:nvPr>
        </p:nvSpPr>
        <p:spPr>
          <a:xfrm>
            <a:off x="6005301" y="3478419"/>
            <a:ext cx="2421600" cy="402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ebas Neue"/>
              <a:buNone/>
              <a:defRPr sz="2400">
                <a:solidFill>
                  <a:schemeClr val="accent1"/>
                </a:solidFill>
                <a:latin typeface="Calistoga"/>
                <a:ea typeface="Calistoga"/>
                <a:cs typeface="Calistoga"/>
                <a:sym typeface="Calistoga"/>
              </a:defRPr>
            </a:lvl1pPr>
            <a:lvl2pPr lvl="1" rtl="0">
              <a:spcBef>
                <a:spcPts val="0"/>
              </a:spcBef>
              <a:spcAft>
                <a:spcPts val="0"/>
              </a:spcAft>
              <a:buSzPts val="2400"/>
              <a:buFont typeface="Bebas Neue"/>
              <a:buNone/>
              <a:defRPr sz="2400">
                <a:latin typeface="Bebas Neue"/>
                <a:ea typeface="Bebas Neue"/>
                <a:cs typeface="Bebas Neue"/>
                <a:sym typeface="Bebas Neue"/>
              </a:defRPr>
            </a:lvl2pPr>
            <a:lvl3pPr lvl="2" rtl="0">
              <a:spcBef>
                <a:spcPts val="0"/>
              </a:spcBef>
              <a:spcAft>
                <a:spcPts val="0"/>
              </a:spcAft>
              <a:buSzPts val="2400"/>
              <a:buFont typeface="Bebas Neue"/>
              <a:buNone/>
              <a:defRPr sz="2400">
                <a:latin typeface="Bebas Neue"/>
                <a:ea typeface="Bebas Neue"/>
                <a:cs typeface="Bebas Neue"/>
                <a:sym typeface="Bebas Neue"/>
              </a:defRPr>
            </a:lvl3pPr>
            <a:lvl4pPr lvl="3" rtl="0">
              <a:spcBef>
                <a:spcPts val="0"/>
              </a:spcBef>
              <a:spcAft>
                <a:spcPts val="0"/>
              </a:spcAft>
              <a:buSzPts val="2400"/>
              <a:buFont typeface="Bebas Neue"/>
              <a:buNone/>
              <a:defRPr sz="2400">
                <a:latin typeface="Bebas Neue"/>
                <a:ea typeface="Bebas Neue"/>
                <a:cs typeface="Bebas Neue"/>
                <a:sym typeface="Bebas Neue"/>
              </a:defRPr>
            </a:lvl4pPr>
            <a:lvl5pPr lvl="4" rtl="0">
              <a:spcBef>
                <a:spcPts val="0"/>
              </a:spcBef>
              <a:spcAft>
                <a:spcPts val="0"/>
              </a:spcAft>
              <a:buSzPts val="2400"/>
              <a:buFont typeface="Bebas Neue"/>
              <a:buNone/>
              <a:defRPr sz="2400">
                <a:latin typeface="Bebas Neue"/>
                <a:ea typeface="Bebas Neue"/>
                <a:cs typeface="Bebas Neue"/>
                <a:sym typeface="Bebas Neue"/>
              </a:defRPr>
            </a:lvl5pPr>
            <a:lvl6pPr lvl="5" rtl="0">
              <a:spcBef>
                <a:spcPts val="0"/>
              </a:spcBef>
              <a:spcAft>
                <a:spcPts val="0"/>
              </a:spcAft>
              <a:buSzPts val="2400"/>
              <a:buFont typeface="Bebas Neue"/>
              <a:buNone/>
              <a:defRPr sz="2400">
                <a:latin typeface="Bebas Neue"/>
                <a:ea typeface="Bebas Neue"/>
                <a:cs typeface="Bebas Neue"/>
                <a:sym typeface="Bebas Neue"/>
              </a:defRPr>
            </a:lvl6pPr>
            <a:lvl7pPr lvl="6" rtl="0">
              <a:spcBef>
                <a:spcPts val="0"/>
              </a:spcBef>
              <a:spcAft>
                <a:spcPts val="0"/>
              </a:spcAft>
              <a:buSzPts val="2400"/>
              <a:buFont typeface="Bebas Neue"/>
              <a:buNone/>
              <a:defRPr sz="2400">
                <a:latin typeface="Bebas Neue"/>
                <a:ea typeface="Bebas Neue"/>
                <a:cs typeface="Bebas Neue"/>
                <a:sym typeface="Bebas Neue"/>
              </a:defRPr>
            </a:lvl7pPr>
            <a:lvl8pPr lvl="7" rtl="0">
              <a:spcBef>
                <a:spcPts val="0"/>
              </a:spcBef>
              <a:spcAft>
                <a:spcPts val="0"/>
              </a:spcAft>
              <a:buSzPts val="2400"/>
              <a:buFont typeface="Bebas Neue"/>
              <a:buNone/>
              <a:defRPr sz="2400">
                <a:latin typeface="Bebas Neue"/>
                <a:ea typeface="Bebas Neue"/>
                <a:cs typeface="Bebas Neue"/>
                <a:sym typeface="Bebas Neue"/>
              </a:defRPr>
            </a:lvl8pPr>
            <a:lvl9pPr lvl="8" rtl="0">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74" name="Google Shape;2274;p55"/>
          <p:cNvSpPr/>
          <p:nvPr/>
        </p:nvSpPr>
        <p:spPr>
          <a:xfrm rot="7198765">
            <a:off x="7456831" y="3287551"/>
            <a:ext cx="2913388" cy="1555252"/>
          </a:xfrm>
          <a:custGeom>
            <a:avLst/>
            <a:gdLst/>
            <a:ahLst/>
            <a:cxnLst/>
            <a:rect l="l" t="t" r="r" b="b"/>
            <a:pathLst>
              <a:path w="85084" h="62210" extrusionOk="0">
                <a:moveTo>
                  <a:pt x="1" y="1"/>
                </a:moveTo>
                <a:lnTo>
                  <a:pt x="1" y="221"/>
                </a:lnTo>
                <a:lnTo>
                  <a:pt x="1064" y="1430"/>
                </a:lnTo>
                <a:cubicBezTo>
                  <a:pt x="3740" y="4400"/>
                  <a:pt x="6489" y="7479"/>
                  <a:pt x="8432" y="11035"/>
                </a:cubicBezTo>
                <a:cubicBezTo>
                  <a:pt x="10265" y="14444"/>
                  <a:pt x="11401" y="18256"/>
                  <a:pt x="12464" y="21886"/>
                </a:cubicBezTo>
                <a:cubicBezTo>
                  <a:pt x="14774" y="29987"/>
                  <a:pt x="17193" y="38345"/>
                  <a:pt x="18146" y="46850"/>
                </a:cubicBezTo>
                <a:cubicBezTo>
                  <a:pt x="18220" y="47290"/>
                  <a:pt x="18256" y="47803"/>
                  <a:pt x="18330" y="48279"/>
                </a:cubicBezTo>
                <a:cubicBezTo>
                  <a:pt x="18623" y="51065"/>
                  <a:pt x="18916" y="53961"/>
                  <a:pt x="20089" y="56527"/>
                </a:cubicBezTo>
                <a:cubicBezTo>
                  <a:pt x="20749" y="58067"/>
                  <a:pt x="21775" y="59423"/>
                  <a:pt x="23095" y="60523"/>
                </a:cubicBezTo>
                <a:cubicBezTo>
                  <a:pt x="24342" y="61549"/>
                  <a:pt x="25918" y="62136"/>
                  <a:pt x="27531" y="62209"/>
                </a:cubicBezTo>
                <a:lnTo>
                  <a:pt x="27604" y="62209"/>
                </a:lnTo>
                <a:cubicBezTo>
                  <a:pt x="31930" y="62136"/>
                  <a:pt x="34789" y="58030"/>
                  <a:pt x="37062" y="53998"/>
                </a:cubicBezTo>
                <a:cubicBezTo>
                  <a:pt x="39005" y="50515"/>
                  <a:pt x="41021" y="46886"/>
                  <a:pt x="42451" y="43001"/>
                </a:cubicBezTo>
                <a:cubicBezTo>
                  <a:pt x="43770" y="39371"/>
                  <a:pt x="44540" y="35522"/>
                  <a:pt x="45310" y="31783"/>
                </a:cubicBezTo>
                <a:cubicBezTo>
                  <a:pt x="45750" y="29620"/>
                  <a:pt x="46226" y="27348"/>
                  <a:pt x="46740" y="25148"/>
                </a:cubicBezTo>
                <a:cubicBezTo>
                  <a:pt x="46960" y="24085"/>
                  <a:pt x="47399" y="23059"/>
                  <a:pt x="48059" y="22179"/>
                </a:cubicBezTo>
                <a:cubicBezTo>
                  <a:pt x="48792" y="21336"/>
                  <a:pt x="49892" y="20859"/>
                  <a:pt x="50845" y="20419"/>
                </a:cubicBezTo>
                <a:lnTo>
                  <a:pt x="85047" y="5316"/>
                </a:lnTo>
                <a:lnTo>
                  <a:pt x="85084" y="5170"/>
                </a:lnTo>
                <a:lnTo>
                  <a:pt x="85084" y="5170"/>
                </a:lnTo>
                <a:lnTo>
                  <a:pt x="50809" y="20309"/>
                </a:lnTo>
                <a:cubicBezTo>
                  <a:pt x="49819" y="20749"/>
                  <a:pt x="48719" y="21226"/>
                  <a:pt x="47949" y="22105"/>
                </a:cubicBezTo>
                <a:cubicBezTo>
                  <a:pt x="47289" y="22985"/>
                  <a:pt x="46850" y="24012"/>
                  <a:pt x="46630" y="25111"/>
                </a:cubicBezTo>
                <a:cubicBezTo>
                  <a:pt x="46080" y="27311"/>
                  <a:pt x="45603" y="29584"/>
                  <a:pt x="45163" y="31747"/>
                </a:cubicBezTo>
                <a:cubicBezTo>
                  <a:pt x="44430" y="35486"/>
                  <a:pt x="43660" y="39335"/>
                  <a:pt x="42304" y="42964"/>
                </a:cubicBezTo>
                <a:cubicBezTo>
                  <a:pt x="40948" y="46813"/>
                  <a:pt x="38895" y="50405"/>
                  <a:pt x="36952" y="53925"/>
                </a:cubicBezTo>
                <a:cubicBezTo>
                  <a:pt x="34716" y="57920"/>
                  <a:pt x="31856" y="61989"/>
                  <a:pt x="27604" y="62026"/>
                </a:cubicBezTo>
                <a:lnTo>
                  <a:pt x="27567" y="62026"/>
                </a:lnTo>
                <a:cubicBezTo>
                  <a:pt x="25111" y="62026"/>
                  <a:pt x="21922" y="60303"/>
                  <a:pt x="20236" y="56454"/>
                </a:cubicBezTo>
                <a:cubicBezTo>
                  <a:pt x="19099" y="53888"/>
                  <a:pt x="18769" y="50992"/>
                  <a:pt x="18476" y="48206"/>
                </a:cubicBezTo>
                <a:cubicBezTo>
                  <a:pt x="18440" y="47766"/>
                  <a:pt x="18366" y="47253"/>
                  <a:pt x="18330" y="46776"/>
                </a:cubicBezTo>
                <a:cubicBezTo>
                  <a:pt x="17340" y="38272"/>
                  <a:pt x="14920" y="29914"/>
                  <a:pt x="12611" y="21812"/>
                </a:cubicBezTo>
                <a:cubicBezTo>
                  <a:pt x="11548" y="18146"/>
                  <a:pt x="10448" y="14371"/>
                  <a:pt x="8579" y="10925"/>
                </a:cubicBezTo>
                <a:cubicBezTo>
                  <a:pt x="6636" y="7369"/>
                  <a:pt x="3886" y="4290"/>
                  <a:pt x="1210" y="1320"/>
                </a:cubicBezTo>
                <a:lnTo>
                  <a:pt x="1" y="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55"/>
          <p:cNvSpPr/>
          <p:nvPr/>
        </p:nvSpPr>
        <p:spPr>
          <a:xfrm>
            <a:off x="8574415" y="437765"/>
            <a:ext cx="647437" cy="464111"/>
          </a:xfrm>
          <a:custGeom>
            <a:avLst/>
            <a:gdLst/>
            <a:ahLst/>
            <a:cxnLst/>
            <a:rect l="l" t="t" r="r" b="b"/>
            <a:pathLst>
              <a:path w="20713" h="14848" extrusionOk="0">
                <a:moveTo>
                  <a:pt x="6709" y="1"/>
                </a:moveTo>
                <a:cubicBezTo>
                  <a:pt x="4656" y="3887"/>
                  <a:pt x="2420" y="7699"/>
                  <a:pt x="0" y="11365"/>
                </a:cubicBezTo>
                <a:cubicBezTo>
                  <a:pt x="5111" y="13675"/>
                  <a:pt x="10630" y="14847"/>
                  <a:pt x="16201" y="14847"/>
                </a:cubicBezTo>
                <a:cubicBezTo>
                  <a:pt x="17703" y="14847"/>
                  <a:pt x="19210" y="14762"/>
                  <a:pt x="20712" y="14591"/>
                </a:cubicBezTo>
                <a:lnTo>
                  <a:pt x="20712" y="6086"/>
                </a:lnTo>
                <a:cubicBezTo>
                  <a:pt x="17596" y="6013"/>
                  <a:pt x="14554" y="5206"/>
                  <a:pt x="11804" y="3777"/>
                </a:cubicBezTo>
                <a:cubicBezTo>
                  <a:pt x="9898" y="2824"/>
                  <a:pt x="8175" y="1541"/>
                  <a:pt x="6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55"/>
          <p:cNvSpPr/>
          <p:nvPr/>
        </p:nvSpPr>
        <p:spPr>
          <a:xfrm rot="5720879">
            <a:off x="-395015" y="147723"/>
            <a:ext cx="1319663" cy="783563"/>
          </a:xfrm>
          <a:custGeom>
            <a:avLst/>
            <a:gdLst/>
            <a:ahLst/>
            <a:cxnLst/>
            <a:rect l="l" t="t" r="r" b="b"/>
            <a:pathLst>
              <a:path w="52789" h="31344" extrusionOk="0">
                <a:moveTo>
                  <a:pt x="1" y="1"/>
                </a:moveTo>
                <a:lnTo>
                  <a:pt x="1" y="18587"/>
                </a:lnTo>
                <a:cubicBezTo>
                  <a:pt x="5866" y="19393"/>
                  <a:pt x="11621" y="21043"/>
                  <a:pt x="16680" y="24122"/>
                </a:cubicBezTo>
                <a:cubicBezTo>
                  <a:pt x="19759" y="25991"/>
                  <a:pt x="22509" y="28448"/>
                  <a:pt x="24671" y="31344"/>
                </a:cubicBezTo>
                <a:lnTo>
                  <a:pt x="52788" y="31344"/>
                </a:lnTo>
                <a:cubicBezTo>
                  <a:pt x="47546" y="20786"/>
                  <a:pt x="36915" y="13418"/>
                  <a:pt x="26138" y="8249"/>
                </a:cubicBezTo>
                <a:cubicBezTo>
                  <a:pt x="23498" y="6966"/>
                  <a:pt x="20786" y="5830"/>
                  <a:pt x="18073" y="4767"/>
                </a:cubicBezTo>
                <a:cubicBezTo>
                  <a:pt x="13234" y="2897"/>
                  <a:pt x="8249" y="1467"/>
                  <a:pt x="3153" y="588"/>
                </a:cubicBezTo>
                <a:cubicBezTo>
                  <a:pt x="2163" y="404"/>
                  <a:pt x="1100" y="18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55"/>
          <p:cNvSpPr/>
          <p:nvPr/>
        </p:nvSpPr>
        <p:spPr>
          <a:xfrm rot="-4670905">
            <a:off x="8378871" y="4287413"/>
            <a:ext cx="1169907" cy="588504"/>
          </a:xfrm>
          <a:custGeom>
            <a:avLst/>
            <a:gdLst/>
            <a:ahLst/>
            <a:cxnLst/>
            <a:rect l="l" t="t" r="r" b="b"/>
            <a:pathLst>
              <a:path w="46796" h="23540" extrusionOk="0">
                <a:moveTo>
                  <a:pt x="32976" y="1448"/>
                </a:moveTo>
                <a:lnTo>
                  <a:pt x="32976" y="1448"/>
                </a:lnTo>
                <a:cubicBezTo>
                  <a:pt x="32682" y="1814"/>
                  <a:pt x="32426" y="2217"/>
                  <a:pt x="32206" y="2621"/>
                </a:cubicBezTo>
                <a:cubicBezTo>
                  <a:pt x="31913" y="3134"/>
                  <a:pt x="31656" y="3610"/>
                  <a:pt x="31363" y="4124"/>
                </a:cubicBezTo>
                <a:cubicBezTo>
                  <a:pt x="31106" y="4600"/>
                  <a:pt x="30813" y="5077"/>
                  <a:pt x="30446" y="5517"/>
                </a:cubicBezTo>
                <a:cubicBezTo>
                  <a:pt x="29823" y="6433"/>
                  <a:pt x="29090" y="7276"/>
                  <a:pt x="28320" y="8083"/>
                </a:cubicBezTo>
                <a:cubicBezTo>
                  <a:pt x="27550" y="8853"/>
                  <a:pt x="26707" y="9586"/>
                  <a:pt x="25791" y="10246"/>
                </a:cubicBezTo>
                <a:cubicBezTo>
                  <a:pt x="24911" y="10869"/>
                  <a:pt x="23994" y="11419"/>
                  <a:pt x="23041" y="11932"/>
                </a:cubicBezTo>
                <a:cubicBezTo>
                  <a:pt x="23555" y="11162"/>
                  <a:pt x="24068" y="10392"/>
                  <a:pt x="24618" y="9696"/>
                </a:cubicBezTo>
                <a:cubicBezTo>
                  <a:pt x="25314" y="8853"/>
                  <a:pt x="26011" y="8009"/>
                  <a:pt x="26744" y="7203"/>
                </a:cubicBezTo>
                <a:cubicBezTo>
                  <a:pt x="27514" y="6396"/>
                  <a:pt x="28283" y="5627"/>
                  <a:pt x="29090" y="4857"/>
                </a:cubicBezTo>
                <a:cubicBezTo>
                  <a:pt x="29896" y="4087"/>
                  <a:pt x="30703" y="3354"/>
                  <a:pt x="31546" y="2621"/>
                </a:cubicBezTo>
                <a:cubicBezTo>
                  <a:pt x="32023" y="2217"/>
                  <a:pt x="32462" y="1814"/>
                  <a:pt x="32976" y="1448"/>
                </a:cubicBezTo>
                <a:close/>
                <a:moveTo>
                  <a:pt x="46026" y="7826"/>
                </a:moveTo>
                <a:lnTo>
                  <a:pt x="46026" y="7826"/>
                </a:lnTo>
                <a:cubicBezTo>
                  <a:pt x="43350" y="9182"/>
                  <a:pt x="40491" y="10282"/>
                  <a:pt x="37595" y="11052"/>
                </a:cubicBezTo>
                <a:cubicBezTo>
                  <a:pt x="34479" y="11858"/>
                  <a:pt x="31253" y="12335"/>
                  <a:pt x="28027" y="12445"/>
                </a:cubicBezTo>
                <a:cubicBezTo>
                  <a:pt x="27633" y="12454"/>
                  <a:pt x="27236" y="12459"/>
                  <a:pt x="26839" y="12459"/>
                </a:cubicBezTo>
                <a:cubicBezTo>
                  <a:pt x="25646" y="12459"/>
                  <a:pt x="24443" y="12418"/>
                  <a:pt x="23261" y="12335"/>
                </a:cubicBezTo>
                <a:cubicBezTo>
                  <a:pt x="24288" y="11968"/>
                  <a:pt x="25314" y="11675"/>
                  <a:pt x="26341" y="11345"/>
                </a:cubicBezTo>
                <a:cubicBezTo>
                  <a:pt x="29456" y="10429"/>
                  <a:pt x="32609" y="9659"/>
                  <a:pt x="35798" y="9072"/>
                </a:cubicBezTo>
                <a:cubicBezTo>
                  <a:pt x="38988" y="8486"/>
                  <a:pt x="42213" y="8046"/>
                  <a:pt x="45476" y="7863"/>
                </a:cubicBezTo>
                <a:lnTo>
                  <a:pt x="46026" y="7826"/>
                </a:lnTo>
                <a:close/>
                <a:moveTo>
                  <a:pt x="25754" y="2034"/>
                </a:moveTo>
                <a:lnTo>
                  <a:pt x="25754" y="2034"/>
                </a:lnTo>
                <a:cubicBezTo>
                  <a:pt x="25204" y="3391"/>
                  <a:pt x="24618" y="4784"/>
                  <a:pt x="23958" y="6103"/>
                </a:cubicBezTo>
                <a:cubicBezTo>
                  <a:pt x="23151" y="7753"/>
                  <a:pt x="22235" y="9329"/>
                  <a:pt x="21208" y="10832"/>
                </a:cubicBezTo>
                <a:cubicBezTo>
                  <a:pt x="20732" y="11565"/>
                  <a:pt x="20219" y="12262"/>
                  <a:pt x="19705" y="12995"/>
                </a:cubicBezTo>
                <a:cubicBezTo>
                  <a:pt x="20035" y="11345"/>
                  <a:pt x="20585" y="9769"/>
                  <a:pt x="21318" y="8266"/>
                </a:cubicBezTo>
                <a:cubicBezTo>
                  <a:pt x="21722" y="7460"/>
                  <a:pt x="22162" y="6653"/>
                  <a:pt x="22675" y="5883"/>
                </a:cubicBezTo>
                <a:cubicBezTo>
                  <a:pt x="23225" y="5113"/>
                  <a:pt x="23774" y="4380"/>
                  <a:pt x="24398" y="3684"/>
                </a:cubicBezTo>
                <a:cubicBezTo>
                  <a:pt x="24838" y="3134"/>
                  <a:pt x="25314" y="2584"/>
                  <a:pt x="25754" y="2034"/>
                </a:cubicBezTo>
                <a:close/>
                <a:moveTo>
                  <a:pt x="20145" y="1191"/>
                </a:moveTo>
                <a:cubicBezTo>
                  <a:pt x="19925" y="2144"/>
                  <a:pt x="19705" y="3097"/>
                  <a:pt x="19449" y="4014"/>
                </a:cubicBezTo>
                <a:cubicBezTo>
                  <a:pt x="19119" y="5150"/>
                  <a:pt x="18752" y="6250"/>
                  <a:pt x="18349" y="7313"/>
                </a:cubicBezTo>
                <a:cubicBezTo>
                  <a:pt x="17946" y="8376"/>
                  <a:pt x="17506" y="9439"/>
                  <a:pt x="16993" y="10465"/>
                </a:cubicBezTo>
                <a:cubicBezTo>
                  <a:pt x="16443" y="11455"/>
                  <a:pt x="15893" y="12445"/>
                  <a:pt x="15233" y="13398"/>
                </a:cubicBezTo>
                <a:cubicBezTo>
                  <a:pt x="14647" y="14241"/>
                  <a:pt x="14023" y="15084"/>
                  <a:pt x="13327" y="15854"/>
                </a:cubicBezTo>
                <a:cubicBezTo>
                  <a:pt x="13547" y="14864"/>
                  <a:pt x="13767" y="13875"/>
                  <a:pt x="14060" y="12958"/>
                </a:cubicBezTo>
                <a:cubicBezTo>
                  <a:pt x="14353" y="11858"/>
                  <a:pt x="14720" y="10795"/>
                  <a:pt x="15160" y="9769"/>
                </a:cubicBezTo>
                <a:cubicBezTo>
                  <a:pt x="15600" y="8706"/>
                  <a:pt x="16040" y="7679"/>
                  <a:pt x="16516" y="6726"/>
                </a:cubicBezTo>
                <a:cubicBezTo>
                  <a:pt x="17029" y="5700"/>
                  <a:pt x="17616" y="4747"/>
                  <a:pt x="18239" y="3830"/>
                </a:cubicBezTo>
                <a:cubicBezTo>
                  <a:pt x="18532" y="3354"/>
                  <a:pt x="18862" y="2914"/>
                  <a:pt x="19192" y="2437"/>
                </a:cubicBezTo>
                <a:cubicBezTo>
                  <a:pt x="19522" y="1998"/>
                  <a:pt x="19779" y="1594"/>
                  <a:pt x="20145" y="1191"/>
                </a:cubicBezTo>
                <a:close/>
                <a:moveTo>
                  <a:pt x="22073" y="13485"/>
                </a:moveTo>
                <a:cubicBezTo>
                  <a:pt x="22652" y="13485"/>
                  <a:pt x="23232" y="13513"/>
                  <a:pt x="23811" y="13581"/>
                </a:cubicBezTo>
                <a:cubicBezTo>
                  <a:pt x="25387" y="13728"/>
                  <a:pt x="26964" y="13911"/>
                  <a:pt x="28540" y="14131"/>
                </a:cubicBezTo>
                <a:cubicBezTo>
                  <a:pt x="30116" y="14351"/>
                  <a:pt x="31656" y="14645"/>
                  <a:pt x="33196" y="14938"/>
                </a:cubicBezTo>
                <a:cubicBezTo>
                  <a:pt x="34772" y="15231"/>
                  <a:pt x="36275" y="15598"/>
                  <a:pt x="37778" y="16001"/>
                </a:cubicBezTo>
                <a:cubicBezTo>
                  <a:pt x="39281" y="16367"/>
                  <a:pt x="40747" y="16807"/>
                  <a:pt x="42177" y="17247"/>
                </a:cubicBezTo>
                <a:cubicBezTo>
                  <a:pt x="40894" y="17247"/>
                  <a:pt x="39611" y="17247"/>
                  <a:pt x="38291" y="17211"/>
                </a:cubicBezTo>
                <a:cubicBezTo>
                  <a:pt x="36751" y="17137"/>
                  <a:pt x="35212" y="17027"/>
                  <a:pt x="33635" y="16844"/>
                </a:cubicBezTo>
                <a:cubicBezTo>
                  <a:pt x="32096" y="16697"/>
                  <a:pt x="30593" y="16477"/>
                  <a:pt x="29053" y="16184"/>
                </a:cubicBezTo>
                <a:cubicBezTo>
                  <a:pt x="27550" y="15891"/>
                  <a:pt x="26047" y="15524"/>
                  <a:pt x="24581" y="15121"/>
                </a:cubicBezTo>
                <a:cubicBezTo>
                  <a:pt x="23078" y="14681"/>
                  <a:pt x="21612" y="14205"/>
                  <a:pt x="20145" y="13618"/>
                </a:cubicBezTo>
                <a:lnTo>
                  <a:pt x="20072" y="13581"/>
                </a:lnTo>
                <a:cubicBezTo>
                  <a:pt x="20739" y="13523"/>
                  <a:pt x="21406" y="13485"/>
                  <a:pt x="22073" y="13485"/>
                </a:cubicBezTo>
                <a:close/>
                <a:moveTo>
                  <a:pt x="14353" y="3794"/>
                </a:moveTo>
                <a:cubicBezTo>
                  <a:pt x="14243" y="4490"/>
                  <a:pt x="14133" y="5187"/>
                  <a:pt x="13950" y="5883"/>
                </a:cubicBezTo>
                <a:cubicBezTo>
                  <a:pt x="13730" y="6946"/>
                  <a:pt x="13437" y="7973"/>
                  <a:pt x="13107" y="8999"/>
                </a:cubicBezTo>
                <a:cubicBezTo>
                  <a:pt x="12814" y="10026"/>
                  <a:pt x="12447" y="11015"/>
                  <a:pt x="12044" y="12005"/>
                </a:cubicBezTo>
                <a:cubicBezTo>
                  <a:pt x="11604" y="12995"/>
                  <a:pt x="11164" y="13985"/>
                  <a:pt x="10688" y="14938"/>
                </a:cubicBezTo>
                <a:cubicBezTo>
                  <a:pt x="10174" y="15891"/>
                  <a:pt x="9661" y="16807"/>
                  <a:pt x="9111" y="17724"/>
                </a:cubicBezTo>
                <a:cubicBezTo>
                  <a:pt x="9045" y="17757"/>
                  <a:pt x="9009" y="17790"/>
                  <a:pt x="8976" y="17849"/>
                </a:cubicBezTo>
                <a:lnTo>
                  <a:pt x="8976" y="17849"/>
                </a:lnTo>
                <a:cubicBezTo>
                  <a:pt x="9747" y="13838"/>
                  <a:pt x="11063" y="9972"/>
                  <a:pt x="12924" y="6360"/>
                </a:cubicBezTo>
                <a:cubicBezTo>
                  <a:pt x="13400" y="5480"/>
                  <a:pt x="13840" y="4637"/>
                  <a:pt x="14353" y="3794"/>
                </a:cubicBezTo>
                <a:close/>
                <a:moveTo>
                  <a:pt x="16296" y="15084"/>
                </a:moveTo>
                <a:cubicBezTo>
                  <a:pt x="17433" y="15084"/>
                  <a:pt x="18532" y="15231"/>
                  <a:pt x="19632" y="15488"/>
                </a:cubicBezTo>
                <a:cubicBezTo>
                  <a:pt x="21098" y="15818"/>
                  <a:pt x="22528" y="16184"/>
                  <a:pt x="23958" y="16551"/>
                </a:cubicBezTo>
                <a:cubicBezTo>
                  <a:pt x="25387" y="16917"/>
                  <a:pt x="26817" y="17321"/>
                  <a:pt x="28247" y="17724"/>
                </a:cubicBezTo>
                <a:cubicBezTo>
                  <a:pt x="29640" y="18164"/>
                  <a:pt x="31069" y="18604"/>
                  <a:pt x="32499" y="19043"/>
                </a:cubicBezTo>
                <a:cubicBezTo>
                  <a:pt x="33672" y="19447"/>
                  <a:pt x="34882" y="19887"/>
                  <a:pt x="36055" y="20290"/>
                </a:cubicBezTo>
                <a:cubicBezTo>
                  <a:pt x="35029" y="20143"/>
                  <a:pt x="33965" y="19997"/>
                  <a:pt x="32902" y="19777"/>
                </a:cubicBezTo>
                <a:cubicBezTo>
                  <a:pt x="31509" y="19520"/>
                  <a:pt x="30080" y="19190"/>
                  <a:pt x="28650" y="18860"/>
                </a:cubicBezTo>
                <a:cubicBezTo>
                  <a:pt x="27257" y="18494"/>
                  <a:pt x="25827" y="18090"/>
                  <a:pt x="24434" y="17687"/>
                </a:cubicBezTo>
                <a:cubicBezTo>
                  <a:pt x="23005" y="17284"/>
                  <a:pt x="21648" y="16844"/>
                  <a:pt x="20255" y="16404"/>
                </a:cubicBezTo>
                <a:cubicBezTo>
                  <a:pt x="18936" y="15964"/>
                  <a:pt x="17616" y="15524"/>
                  <a:pt x="16296" y="15084"/>
                </a:cubicBezTo>
                <a:close/>
                <a:moveTo>
                  <a:pt x="570" y="19997"/>
                </a:moveTo>
                <a:cubicBezTo>
                  <a:pt x="533" y="19997"/>
                  <a:pt x="497" y="20033"/>
                  <a:pt x="497" y="20107"/>
                </a:cubicBezTo>
                <a:lnTo>
                  <a:pt x="497" y="20363"/>
                </a:lnTo>
                <a:cubicBezTo>
                  <a:pt x="497" y="20400"/>
                  <a:pt x="533" y="20436"/>
                  <a:pt x="570" y="20436"/>
                </a:cubicBezTo>
                <a:cubicBezTo>
                  <a:pt x="607" y="20436"/>
                  <a:pt x="643" y="20400"/>
                  <a:pt x="643" y="20363"/>
                </a:cubicBezTo>
                <a:lnTo>
                  <a:pt x="643" y="20107"/>
                </a:lnTo>
                <a:cubicBezTo>
                  <a:pt x="643" y="20033"/>
                  <a:pt x="607" y="19997"/>
                  <a:pt x="570" y="19997"/>
                </a:cubicBezTo>
                <a:close/>
                <a:moveTo>
                  <a:pt x="12337" y="17321"/>
                </a:moveTo>
                <a:cubicBezTo>
                  <a:pt x="13034" y="17321"/>
                  <a:pt x="13693" y="17357"/>
                  <a:pt x="14390" y="17431"/>
                </a:cubicBezTo>
                <a:cubicBezTo>
                  <a:pt x="15746" y="17614"/>
                  <a:pt x="17103" y="17944"/>
                  <a:pt x="18459" y="18347"/>
                </a:cubicBezTo>
                <a:cubicBezTo>
                  <a:pt x="19779" y="18714"/>
                  <a:pt x="21098" y="19117"/>
                  <a:pt x="22418" y="19520"/>
                </a:cubicBezTo>
                <a:cubicBezTo>
                  <a:pt x="23738" y="19923"/>
                  <a:pt x="25057" y="20326"/>
                  <a:pt x="26341" y="20803"/>
                </a:cubicBezTo>
                <a:cubicBezTo>
                  <a:pt x="27147" y="21096"/>
                  <a:pt x="27953" y="21390"/>
                  <a:pt x="28723" y="21719"/>
                </a:cubicBezTo>
                <a:cubicBezTo>
                  <a:pt x="28063" y="21573"/>
                  <a:pt x="27404" y="21463"/>
                  <a:pt x="26744" y="21353"/>
                </a:cubicBezTo>
                <a:cubicBezTo>
                  <a:pt x="25351" y="21133"/>
                  <a:pt x="24031" y="20950"/>
                  <a:pt x="22675" y="20693"/>
                </a:cubicBezTo>
                <a:cubicBezTo>
                  <a:pt x="21318" y="20473"/>
                  <a:pt x="19962" y="20253"/>
                  <a:pt x="18642" y="19923"/>
                </a:cubicBezTo>
                <a:cubicBezTo>
                  <a:pt x="17286" y="19630"/>
                  <a:pt x="15966" y="19300"/>
                  <a:pt x="14647" y="18933"/>
                </a:cubicBezTo>
                <a:cubicBezTo>
                  <a:pt x="13364" y="18530"/>
                  <a:pt x="12081" y="18090"/>
                  <a:pt x="10834" y="17540"/>
                </a:cubicBezTo>
                <a:cubicBezTo>
                  <a:pt x="11311" y="17431"/>
                  <a:pt x="11824" y="17357"/>
                  <a:pt x="12337" y="17321"/>
                </a:cubicBezTo>
                <a:close/>
                <a:moveTo>
                  <a:pt x="34277" y="1"/>
                </a:moveTo>
                <a:cubicBezTo>
                  <a:pt x="34258" y="1"/>
                  <a:pt x="34240" y="6"/>
                  <a:pt x="34222" y="18"/>
                </a:cubicBezTo>
                <a:lnTo>
                  <a:pt x="34112" y="165"/>
                </a:lnTo>
                <a:lnTo>
                  <a:pt x="33929" y="311"/>
                </a:lnTo>
                <a:cubicBezTo>
                  <a:pt x="33159" y="934"/>
                  <a:pt x="32426" y="1558"/>
                  <a:pt x="31693" y="2181"/>
                </a:cubicBezTo>
                <a:cubicBezTo>
                  <a:pt x="30849" y="2914"/>
                  <a:pt x="30006" y="3647"/>
                  <a:pt x="29200" y="4417"/>
                </a:cubicBezTo>
                <a:cubicBezTo>
                  <a:pt x="28393" y="5187"/>
                  <a:pt x="27624" y="5957"/>
                  <a:pt x="26854" y="6763"/>
                </a:cubicBezTo>
                <a:cubicBezTo>
                  <a:pt x="26084" y="7570"/>
                  <a:pt x="25387" y="8376"/>
                  <a:pt x="24728" y="9256"/>
                </a:cubicBezTo>
                <a:cubicBezTo>
                  <a:pt x="24031" y="10136"/>
                  <a:pt x="23408" y="11015"/>
                  <a:pt x="22858" y="11968"/>
                </a:cubicBezTo>
                <a:cubicBezTo>
                  <a:pt x="22748" y="12042"/>
                  <a:pt x="22675" y="12078"/>
                  <a:pt x="22565" y="12115"/>
                </a:cubicBezTo>
                <a:cubicBezTo>
                  <a:pt x="22491" y="12152"/>
                  <a:pt x="22455" y="12225"/>
                  <a:pt x="22491" y="12262"/>
                </a:cubicBezTo>
                <a:cubicBezTo>
                  <a:pt x="21538" y="12592"/>
                  <a:pt x="20585" y="12922"/>
                  <a:pt x="19595" y="13288"/>
                </a:cubicBezTo>
                <a:cubicBezTo>
                  <a:pt x="19595" y="13288"/>
                  <a:pt x="19595" y="13252"/>
                  <a:pt x="19595" y="13252"/>
                </a:cubicBezTo>
                <a:cubicBezTo>
                  <a:pt x="20145" y="12592"/>
                  <a:pt x="20659" y="11895"/>
                  <a:pt x="21172" y="11199"/>
                </a:cubicBezTo>
                <a:cubicBezTo>
                  <a:pt x="21648" y="10539"/>
                  <a:pt x="22198" y="9696"/>
                  <a:pt x="22675" y="8889"/>
                </a:cubicBezTo>
                <a:cubicBezTo>
                  <a:pt x="23628" y="7313"/>
                  <a:pt x="24471" y="5700"/>
                  <a:pt x="25241" y="4014"/>
                </a:cubicBezTo>
                <a:cubicBezTo>
                  <a:pt x="25644" y="3061"/>
                  <a:pt x="26011" y="2107"/>
                  <a:pt x="26341" y="1118"/>
                </a:cubicBezTo>
                <a:cubicBezTo>
                  <a:pt x="26341" y="1047"/>
                  <a:pt x="26295" y="1006"/>
                  <a:pt x="26242" y="1006"/>
                </a:cubicBezTo>
                <a:cubicBezTo>
                  <a:pt x="26214" y="1006"/>
                  <a:pt x="26183" y="1018"/>
                  <a:pt x="26157" y="1044"/>
                </a:cubicBezTo>
                <a:cubicBezTo>
                  <a:pt x="25644" y="1851"/>
                  <a:pt x="25057" y="2621"/>
                  <a:pt x="24434" y="3317"/>
                </a:cubicBezTo>
                <a:cubicBezTo>
                  <a:pt x="23811" y="4050"/>
                  <a:pt x="23225" y="4747"/>
                  <a:pt x="22675" y="5517"/>
                </a:cubicBezTo>
                <a:cubicBezTo>
                  <a:pt x="21612" y="7020"/>
                  <a:pt x="20768" y="8669"/>
                  <a:pt x="20145" y="10392"/>
                </a:cubicBezTo>
                <a:cubicBezTo>
                  <a:pt x="19815" y="11382"/>
                  <a:pt x="19522" y="12372"/>
                  <a:pt x="19339" y="13398"/>
                </a:cubicBezTo>
                <a:cubicBezTo>
                  <a:pt x="18899" y="13545"/>
                  <a:pt x="18496" y="13691"/>
                  <a:pt x="18092" y="13875"/>
                </a:cubicBezTo>
                <a:cubicBezTo>
                  <a:pt x="17286" y="14168"/>
                  <a:pt x="16443" y="14498"/>
                  <a:pt x="15636" y="14828"/>
                </a:cubicBezTo>
                <a:lnTo>
                  <a:pt x="15563" y="14791"/>
                </a:lnTo>
                <a:cubicBezTo>
                  <a:pt x="15490" y="14791"/>
                  <a:pt x="15380" y="14864"/>
                  <a:pt x="15416" y="14938"/>
                </a:cubicBezTo>
                <a:lnTo>
                  <a:pt x="15270" y="14974"/>
                </a:lnTo>
                <a:lnTo>
                  <a:pt x="15196" y="14974"/>
                </a:lnTo>
                <a:cubicBezTo>
                  <a:pt x="15196" y="14974"/>
                  <a:pt x="15160" y="14974"/>
                  <a:pt x="15160" y="15011"/>
                </a:cubicBezTo>
                <a:cubicBezTo>
                  <a:pt x="14683" y="15231"/>
                  <a:pt x="14207" y="15414"/>
                  <a:pt x="13730" y="15634"/>
                </a:cubicBezTo>
                <a:cubicBezTo>
                  <a:pt x="13840" y="15488"/>
                  <a:pt x="13987" y="15304"/>
                  <a:pt x="14133" y="15194"/>
                </a:cubicBezTo>
                <a:cubicBezTo>
                  <a:pt x="14500" y="14754"/>
                  <a:pt x="14867" y="14315"/>
                  <a:pt x="15196" y="13875"/>
                </a:cubicBezTo>
                <a:cubicBezTo>
                  <a:pt x="15856" y="12922"/>
                  <a:pt x="16479" y="11932"/>
                  <a:pt x="17029" y="10942"/>
                </a:cubicBezTo>
                <a:cubicBezTo>
                  <a:pt x="17579" y="9916"/>
                  <a:pt x="18056" y="8853"/>
                  <a:pt x="18496" y="7789"/>
                </a:cubicBezTo>
                <a:cubicBezTo>
                  <a:pt x="18899" y="6726"/>
                  <a:pt x="19302" y="5627"/>
                  <a:pt x="19632" y="4490"/>
                </a:cubicBezTo>
                <a:cubicBezTo>
                  <a:pt x="19925" y="3391"/>
                  <a:pt x="20219" y="2254"/>
                  <a:pt x="20439" y="1118"/>
                </a:cubicBezTo>
                <a:cubicBezTo>
                  <a:pt x="20475" y="971"/>
                  <a:pt x="20512" y="824"/>
                  <a:pt x="20549" y="714"/>
                </a:cubicBezTo>
                <a:cubicBezTo>
                  <a:pt x="20549" y="609"/>
                  <a:pt x="20473" y="523"/>
                  <a:pt x="20404" y="523"/>
                </a:cubicBezTo>
                <a:cubicBezTo>
                  <a:pt x="20376" y="523"/>
                  <a:pt x="20349" y="537"/>
                  <a:pt x="20329" y="568"/>
                </a:cubicBezTo>
                <a:cubicBezTo>
                  <a:pt x="19632" y="1448"/>
                  <a:pt x="18936" y="2364"/>
                  <a:pt x="18312" y="3317"/>
                </a:cubicBezTo>
                <a:cubicBezTo>
                  <a:pt x="17689" y="4270"/>
                  <a:pt x="17103" y="5223"/>
                  <a:pt x="16553" y="6213"/>
                </a:cubicBezTo>
                <a:cubicBezTo>
                  <a:pt x="16040" y="7203"/>
                  <a:pt x="15526" y="8229"/>
                  <a:pt x="15086" y="9256"/>
                </a:cubicBezTo>
                <a:cubicBezTo>
                  <a:pt x="14683" y="10319"/>
                  <a:pt x="14280" y="11345"/>
                  <a:pt x="13950" y="12445"/>
                </a:cubicBezTo>
                <a:cubicBezTo>
                  <a:pt x="13584" y="13508"/>
                  <a:pt x="13327" y="14571"/>
                  <a:pt x="13070" y="15708"/>
                </a:cubicBezTo>
                <a:cubicBezTo>
                  <a:pt x="13070" y="15781"/>
                  <a:pt x="13070" y="15891"/>
                  <a:pt x="13034" y="15964"/>
                </a:cubicBezTo>
                <a:cubicBezTo>
                  <a:pt x="11751" y="16551"/>
                  <a:pt x="10504" y="17137"/>
                  <a:pt x="9221" y="17724"/>
                </a:cubicBezTo>
                <a:cubicBezTo>
                  <a:pt x="9734" y="16954"/>
                  <a:pt x="10248" y="16184"/>
                  <a:pt x="10688" y="15341"/>
                </a:cubicBezTo>
                <a:cubicBezTo>
                  <a:pt x="11201" y="14388"/>
                  <a:pt x="11641" y="13435"/>
                  <a:pt x="12081" y="12445"/>
                </a:cubicBezTo>
                <a:cubicBezTo>
                  <a:pt x="12520" y="11492"/>
                  <a:pt x="12887" y="10465"/>
                  <a:pt x="13254" y="9439"/>
                </a:cubicBezTo>
                <a:cubicBezTo>
                  <a:pt x="13584" y="8413"/>
                  <a:pt x="13877" y="7386"/>
                  <a:pt x="14133" y="6323"/>
                </a:cubicBezTo>
                <a:cubicBezTo>
                  <a:pt x="14353" y="5297"/>
                  <a:pt x="14573" y="4234"/>
                  <a:pt x="14720" y="3171"/>
                </a:cubicBezTo>
                <a:lnTo>
                  <a:pt x="14793" y="2767"/>
                </a:lnTo>
                <a:cubicBezTo>
                  <a:pt x="14793" y="2667"/>
                  <a:pt x="14716" y="2610"/>
                  <a:pt x="14640" y="2610"/>
                </a:cubicBezTo>
                <a:cubicBezTo>
                  <a:pt x="14578" y="2610"/>
                  <a:pt x="14516" y="2648"/>
                  <a:pt x="14500" y="2731"/>
                </a:cubicBezTo>
                <a:lnTo>
                  <a:pt x="14463" y="3097"/>
                </a:lnTo>
                <a:cubicBezTo>
                  <a:pt x="14427" y="3134"/>
                  <a:pt x="14390" y="3134"/>
                  <a:pt x="14390" y="3171"/>
                </a:cubicBezTo>
                <a:cubicBezTo>
                  <a:pt x="13290" y="4930"/>
                  <a:pt x="12337" y="6763"/>
                  <a:pt x="11494" y="8669"/>
                </a:cubicBezTo>
                <a:cubicBezTo>
                  <a:pt x="10688" y="10575"/>
                  <a:pt x="9991" y="12518"/>
                  <a:pt x="9441" y="14498"/>
                </a:cubicBezTo>
                <a:cubicBezTo>
                  <a:pt x="9148" y="15634"/>
                  <a:pt x="8891" y="16734"/>
                  <a:pt x="8671" y="17870"/>
                </a:cubicBezTo>
                <a:cubicBezTo>
                  <a:pt x="8671" y="17907"/>
                  <a:pt x="8671" y="17980"/>
                  <a:pt x="8708" y="17980"/>
                </a:cubicBezTo>
                <a:cubicBezTo>
                  <a:pt x="5959" y="19300"/>
                  <a:pt x="3356" y="20876"/>
                  <a:pt x="936" y="22709"/>
                </a:cubicBezTo>
                <a:cubicBezTo>
                  <a:pt x="643" y="22929"/>
                  <a:pt x="350" y="23186"/>
                  <a:pt x="57" y="23406"/>
                </a:cubicBezTo>
                <a:cubicBezTo>
                  <a:pt x="0" y="23462"/>
                  <a:pt x="52" y="23540"/>
                  <a:pt x="112" y="23540"/>
                </a:cubicBezTo>
                <a:cubicBezTo>
                  <a:pt x="131" y="23540"/>
                  <a:pt x="150" y="23533"/>
                  <a:pt x="167" y="23516"/>
                </a:cubicBezTo>
                <a:cubicBezTo>
                  <a:pt x="2696" y="21573"/>
                  <a:pt x="5409" y="19887"/>
                  <a:pt x="8268" y="18494"/>
                </a:cubicBezTo>
                <a:cubicBezTo>
                  <a:pt x="8928" y="18164"/>
                  <a:pt x="9588" y="17870"/>
                  <a:pt x="10248" y="17540"/>
                </a:cubicBezTo>
                <a:cubicBezTo>
                  <a:pt x="10248" y="17577"/>
                  <a:pt x="10284" y="17577"/>
                  <a:pt x="10321" y="17577"/>
                </a:cubicBezTo>
                <a:cubicBezTo>
                  <a:pt x="11531" y="18127"/>
                  <a:pt x="12777" y="18567"/>
                  <a:pt x="14023" y="18970"/>
                </a:cubicBezTo>
                <a:cubicBezTo>
                  <a:pt x="15343" y="19373"/>
                  <a:pt x="16663" y="19703"/>
                  <a:pt x="17982" y="20033"/>
                </a:cubicBezTo>
                <a:cubicBezTo>
                  <a:pt x="19339" y="20326"/>
                  <a:pt x="20659" y="20583"/>
                  <a:pt x="22015" y="20803"/>
                </a:cubicBezTo>
                <a:cubicBezTo>
                  <a:pt x="23371" y="21060"/>
                  <a:pt x="24764" y="21280"/>
                  <a:pt x="26121" y="21500"/>
                </a:cubicBezTo>
                <a:cubicBezTo>
                  <a:pt x="27514" y="21646"/>
                  <a:pt x="28870" y="21939"/>
                  <a:pt x="30226" y="22306"/>
                </a:cubicBezTo>
                <a:cubicBezTo>
                  <a:pt x="30373" y="22379"/>
                  <a:pt x="30556" y="22416"/>
                  <a:pt x="30703" y="22489"/>
                </a:cubicBezTo>
                <a:cubicBezTo>
                  <a:pt x="30721" y="22498"/>
                  <a:pt x="30738" y="22502"/>
                  <a:pt x="30755" y="22502"/>
                </a:cubicBezTo>
                <a:cubicBezTo>
                  <a:pt x="30873" y="22502"/>
                  <a:pt x="30941" y="22297"/>
                  <a:pt x="30813" y="22233"/>
                </a:cubicBezTo>
                <a:cubicBezTo>
                  <a:pt x="29530" y="21683"/>
                  <a:pt x="28247" y="21133"/>
                  <a:pt x="26927" y="20693"/>
                </a:cubicBezTo>
                <a:cubicBezTo>
                  <a:pt x="25607" y="20217"/>
                  <a:pt x="24288" y="19777"/>
                  <a:pt x="22968" y="19373"/>
                </a:cubicBezTo>
                <a:cubicBezTo>
                  <a:pt x="21612" y="18970"/>
                  <a:pt x="20292" y="18567"/>
                  <a:pt x="18936" y="18200"/>
                </a:cubicBezTo>
                <a:cubicBezTo>
                  <a:pt x="17579" y="17797"/>
                  <a:pt x="16223" y="17467"/>
                  <a:pt x="14830" y="17247"/>
                </a:cubicBezTo>
                <a:cubicBezTo>
                  <a:pt x="14230" y="17150"/>
                  <a:pt x="13629" y="17103"/>
                  <a:pt x="13029" y="17103"/>
                </a:cubicBezTo>
                <a:cubicBezTo>
                  <a:pt x="12273" y="17103"/>
                  <a:pt x="11517" y="17177"/>
                  <a:pt x="10761" y="17321"/>
                </a:cubicBezTo>
                <a:lnTo>
                  <a:pt x="10651" y="17357"/>
                </a:lnTo>
                <a:cubicBezTo>
                  <a:pt x="11384" y="16991"/>
                  <a:pt x="12154" y="16624"/>
                  <a:pt x="12924" y="16294"/>
                </a:cubicBezTo>
                <a:lnTo>
                  <a:pt x="12924" y="16294"/>
                </a:lnTo>
                <a:lnTo>
                  <a:pt x="12850" y="16404"/>
                </a:lnTo>
                <a:cubicBezTo>
                  <a:pt x="12850" y="16430"/>
                  <a:pt x="12869" y="16456"/>
                  <a:pt x="12892" y="16456"/>
                </a:cubicBezTo>
                <a:cubicBezTo>
                  <a:pt x="12902" y="16456"/>
                  <a:pt x="12913" y="16451"/>
                  <a:pt x="12924" y="16441"/>
                </a:cubicBezTo>
                <a:cubicBezTo>
                  <a:pt x="12997" y="16404"/>
                  <a:pt x="13070" y="16331"/>
                  <a:pt x="13144" y="16257"/>
                </a:cubicBezTo>
                <a:cubicBezTo>
                  <a:pt x="13180" y="16257"/>
                  <a:pt x="13254" y="16221"/>
                  <a:pt x="13254" y="16184"/>
                </a:cubicBezTo>
                <a:cubicBezTo>
                  <a:pt x="14023" y="15818"/>
                  <a:pt x="14830" y="15488"/>
                  <a:pt x="15636" y="15158"/>
                </a:cubicBezTo>
                <a:cubicBezTo>
                  <a:pt x="16993" y="15634"/>
                  <a:pt x="18312" y="16074"/>
                  <a:pt x="19669" y="16477"/>
                </a:cubicBezTo>
                <a:cubicBezTo>
                  <a:pt x="20988" y="16917"/>
                  <a:pt x="22491" y="17357"/>
                  <a:pt x="23848" y="17797"/>
                </a:cubicBezTo>
                <a:cubicBezTo>
                  <a:pt x="25241" y="18200"/>
                  <a:pt x="26670" y="18604"/>
                  <a:pt x="28100" y="18970"/>
                </a:cubicBezTo>
                <a:cubicBezTo>
                  <a:pt x="29493" y="19337"/>
                  <a:pt x="30923" y="19667"/>
                  <a:pt x="32352" y="19923"/>
                </a:cubicBezTo>
                <a:cubicBezTo>
                  <a:pt x="33782" y="20217"/>
                  <a:pt x="35248" y="20473"/>
                  <a:pt x="36678" y="20656"/>
                </a:cubicBezTo>
                <a:lnTo>
                  <a:pt x="37228" y="20693"/>
                </a:lnTo>
                <a:cubicBezTo>
                  <a:pt x="37375" y="20693"/>
                  <a:pt x="37375" y="20473"/>
                  <a:pt x="37265" y="20436"/>
                </a:cubicBezTo>
                <a:cubicBezTo>
                  <a:pt x="35872" y="19923"/>
                  <a:pt x="34442" y="19447"/>
                  <a:pt x="33049" y="18970"/>
                </a:cubicBezTo>
                <a:cubicBezTo>
                  <a:pt x="31619" y="18494"/>
                  <a:pt x="30226" y="18054"/>
                  <a:pt x="28797" y="17614"/>
                </a:cubicBezTo>
                <a:cubicBezTo>
                  <a:pt x="27367" y="17211"/>
                  <a:pt x="25901" y="16807"/>
                  <a:pt x="24471" y="16441"/>
                </a:cubicBezTo>
                <a:cubicBezTo>
                  <a:pt x="23041" y="16038"/>
                  <a:pt x="21575" y="15708"/>
                  <a:pt x="20145" y="15378"/>
                </a:cubicBezTo>
                <a:cubicBezTo>
                  <a:pt x="18826" y="15048"/>
                  <a:pt x="17506" y="14901"/>
                  <a:pt x="16186" y="14901"/>
                </a:cubicBezTo>
                <a:lnTo>
                  <a:pt x="17139" y="14535"/>
                </a:lnTo>
                <a:cubicBezTo>
                  <a:pt x="17873" y="14241"/>
                  <a:pt x="18569" y="13985"/>
                  <a:pt x="19302" y="13691"/>
                </a:cubicBezTo>
                <a:lnTo>
                  <a:pt x="19522" y="13655"/>
                </a:lnTo>
                <a:cubicBezTo>
                  <a:pt x="20952" y="14241"/>
                  <a:pt x="22418" y="14754"/>
                  <a:pt x="23921" y="15194"/>
                </a:cubicBezTo>
                <a:cubicBezTo>
                  <a:pt x="25424" y="15634"/>
                  <a:pt x="26927" y="16001"/>
                  <a:pt x="28430" y="16294"/>
                </a:cubicBezTo>
                <a:cubicBezTo>
                  <a:pt x="29970" y="16587"/>
                  <a:pt x="31509" y="16844"/>
                  <a:pt x="33012" y="17027"/>
                </a:cubicBezTo>
                <a:cubicBezTo>
                  <a:pt x="34552" y="17211"/>
                  <a:pt x="36128" y="17321"/>
                  <a:pt x="37705" y="17394"/>
                </a:cubicBezTo>
                <a:cubicBezTo>
                  <a:pt x="38832" y="17448"/>
                  <a:pt x="39978" y="17482"/>
                  <a:pt x="41116" y="17482"/>
                </a:cubicBezTo>
                <a:cubicBezTo>
                  <a:pt x="41532" y="17482"/>
                  <a:pt x="41948" y="17477"/>
                  <a:pt x="42360" y="17467"/>
                </a:cubicBezTo>
                <a:lnTo>
                  <a:pt x="42947" y="17467"/>
                </a:lnTo>
                <a:cubicBezTo>
                  <a:pt x="43057" y="17467"/>
                  <a:pt x="43093" y="17284"/>
                  <a:pt x="42947" y="17211"/>
                </a:cubicBezTo>
                <a:cubicBezTo>
                  <a:pt x="41444" y="16734"/>
                  <a:pt x="39904" y="16294"/>
                  <a:pt x="38364" y="15891"/>
                </a:cubicBezTo>
                <a:cubicBezTo>
                  <a:pt x="36861" y="15488"/>
                  <a:pt x="35285" y="15121"/>
                  <a:pt x="33709" y="14791"/>
                </a:cubicBezTo>
                <a:cubicBezTo>
                  <a:pt x="32169" y="14498"/>
                  <a:pt x="30593" y="14241"/>
                  <a:pt x="29017" y="13985"/>
                </a:cubicBezTo>
                <a:cubicBezTo>
                  <a:pt x="27440" y="13765"/>
                  <a:pt x="25864" y="13545"/>
                  <a:pt x="24288" y="13398"/>
                </a:cubicBezTo>
                <a:cubicBezTo>
                  <a:pt x="23591" y="13325"/>
                  <a:pt x="22885" y="13288"/>
                  <a:pt x="22180" y="13288"/>
                </a:cubicBezTo>
                <a:cubicBezTo>
                  <a:pt x="21474" y="13288"/>
                  <a:pt x="20768" y="13325"/>
                  <a:pt x="20072" y="13398"/>
                </a:cubicBezTo>
                <a:cubicBezTo>
                  <a:pt x="20915" y="13105"/>
                  <a:pt x="21758" y="12812"/>
                  <a:pt x="22601" y="12518"/>
                </a:cubicBezTo>
                <a:cubicBezTo>
                  <a:pt x="23974" y="12659"/>
                  <a:pt x="25347" y="12726"/>
                  <a:pt x="26720" y="12726"/>
                </a:cubicBezTo>
                <a:cubicBezTo>
                  <a:pt x="28573" y="12726"/>
                  <a:pt x="30426" y="12603"/>
                  <a:pt x="32279" y="12372"/>
                </a:cubicBezTo>
                <a:cubicBezTo>
                  <a:pt x="35505" y="11932"/>
                  <a:pt x="38658" y="11125"/>
                  <a:pt x="41700" y="9989"/>
                </a:cubicBezTo>
                <a:cubicBezTo>
                  <a:pt x="43423" y="9366"/>
                  <a:pt x="45073" y="8596"/>
                  <a:pt x="46686" y="7753"/>
                </a:cubicBezTo>
                <a:cubicBezTo>
                  <a:pt x="46796" y="7716"/>
                  <a:pt x="46759" y="7533"/>
                  <a:pt x="46649" y="7496"/>
                </a:cubicBezTo>
                <a:cubicBezTo>
                  <a:pt x="43387" y="7679"/>
                  <a:pt x="40161" y="8046"/>
                  <a:pt x="36935" y="8596"/>
                </a:cubicBezTo>
                <a:cubicBezTo>
                  <a:pt x="33709" y="9146"/>
                  <a:pt x="30520" y="9879"/>
                  <a:pt x="27367" y="10759"/>
                </a:cubicBezTo>
                <a:cubicBezTo>
                  <a:pt x="26084" y="11125"/>
                  <a:pt x="24801" y="11529"/>
                  <a:pt x="23518" y="11968"/>
                </a:cubicBezTo>
                <a:cubicBezTo>
                  <a:pt x="24251" y="11565"/>
                  <a:pt x="24911" y="11162"/>
                  <a:pt x="25607" y="10722"/>
                </a:cubicBezTo>
                <a:cubicBezTo>
                  <a:pt x="26524" y="10062"/>
                  <a:pt x="27367" y="9366"/>
                  <a:pt x="28173" y="8596"/>
                </a:cubicBezTo>
                <a:cubicBezTo>
                  <a:pt x="28980" y="7789"/>
                  <a:pt x="29713" y="6946"/>
                  <a:pt x="30373" y="6067"/>
                </a:cubicBezTo>
                <a:cubicBezTo>
                  <a:pt x="30703" y="5590"/>
                  <a:pt x="31033" y="5150"/>
                  <a:pt x="31289" y="4674"/>
                </a:cubicBezTo>
                <a:cubicBezTo>
                  <a:pt x="31583" y="4234"/>
                  <a:pt x="31876" y="3720"/>
                  <a:pt x="32133" y="3244"/>
                </a:cubicBezTo>
                <a:cubicBezTo>
                  <a:pt x="32609" y="2217"/>
                  <a:pt x="33269" y="1264"/>
                  <a:pt x="34039" y="495"/>
                </a:cubicBezTo>
                <a:lnTo>
                  <a:pt x="34369" y="201"/>
                </a:lnTo>
                <a:cubicBezTo>
                  <a:pt x="34461" y="140"/>
                  <a:pt x="34373" y="1"/>
                  <a:pt x="3427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55"/>
          <p:cNvSpPr/>
          <p:nvPr/>
        </p:nvSpPr>
        <p:spPr>
          <a:xfrm rot="10800000">
            <a:off x="-261475" y="4742575"/>
            <a:ext cx="2766964" cy="542061"/>
          </a:xfrm>
          <a:custGeom>
            <a:avLst/>
            <a:gdLst/>
            <a:ahLst/>
            <a:cxnLst/>
            <a:rect l="l" t="t" r="r" b="b"/>
            <a:pathLst>
              <a:path w="85085" h="25745" extrusionOk="0">
                <a:moveTo>
                  <a:pt x="1" y="0"/>
                </a:moveTo>
                <a:lnTo>
                  <a:pt x="1" y="2530"/>
                </a:lnTo>
                <a:cubicBezTo>
                  <a:pt x="7662" y="6306"/>
                  <a:pt x="12941" y="13674"/>
                  <a:pt x="19906" y="18696"/>
                </a:cubicBezTo>
                <a:cubicBezTo>
                  <a:pt x="20126" y="18879"/>
                  <a:pt x="20346" y="19026"/>
                  <a:pt x="20603" y="19209"/>
                </a:cubicBezTo>
                <a:cubicBezTo>
                  <a:pt x="26913" y="23518"/>
                  <a:pt x="34555" y="25744"/>
                  <a:pt x="42184" y="25744"/>
                </a:cubicBezTo>
                <a:cubicBezTo>
                  <a:pt x="47275" y="25744"/>
                  <a:pt x="52360" y="24753"/>
                  <a:pt x="57041" y="22728"/>
                </a:cubicBezTo>
                <a:cubicBezTo>
                  <a:pt x="67232" y="18329"/>
                  <a:pt x="74967" y="9751"/>
                  <a:pt x="85084" y="5206"/>
                </a:cubicBezTo>
                <a:lnTo>
                  <a:pt x="850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9" name="Google Shape;2279;p55"/>
          <p:cNvGrpSpPr/>
          <p:nvPr/>
        </p:nvGrpSpPr>
        <p:grpSpPr>
          <a:xfrm rot="5890140">
            <a:off x="-520774" y="3980750"/>
            <a:ext cx="1407549" cy="942233"/>
            <a:chOff x="7346859" y="7329591"/>
            <a:chExt cx="1407482" cy="942188"/>
          </a:xfrm>
        </p:grpSpPr>
        <p:sp>
          <p:nvSpPr>
            <p:cNvPr id="2280" name="Google Shape;2280;p55"/>
            <p:cNvSpPr/>
            <p:nvPr/>
          </p:nvSpPr>
          <p:spPr>
            <a:xfrm rot="-6527405">
              <a:off x="7854413" y="7191503"/>
              <a:ext cx="392373" cy="1353218"/>
            </a:xfrm>
            <a:custGeom>
              <a:avLst/>
              <a:gdLst/>
              <a:ahLst/>
              <a:cxnLst/>
              <a:rect l="l" t="t" r="r" b="b"/>
              <a:pathLst>
                <a:path w="15695" h="54129" extrusionOk="0">
                  <a:moveTo>
                    <a:pt x="14358" y="2801"/>
                  </a:moveTo>
                  <a:lnTo>
                    <a:pt x="14358" y="2801"/>
                  </a:lnTo>
                  <a:cubicBezTo>
                    <a:pt x="14462" y="5734"/>
                    <a:pt x="14554" y="8661"/>
                    <a:pt x="14668" y="11566"/>
                  </a:cubicBezTo>
                  <a:cubicBezTo>
                    <a:pt x="14741" y="13473"/>
                    <a:pt x="14814" y="15379"/>
                    <a:pt x="14888" y="17285"/>
                  </a:cubicBezTo>
                  <a:cubicBezTo>
                    <a:pt x="14961" y="19118"/>
                    <a:pt x="15071" y="20951"/>
                    <a:pt x="15071" y="22784"/>
                  </a:cubicBezTo>
                  <a:cubicBezTo>
                    <a:pt x="15071" y="23673"/>
                    <a:pt x="14972" y="24562"/>
                    <a:pt x="14779" y="25434"/>
                  </a:cubicBezTo>
                  <a:lnTo>
                    <a:pt x="14779" y="25434"/>
                  </a:lnTo>
                  <a:cubicBezTo>
                    <a:pt x="14239" y="22643"/>
                    <a:pt x="13853" y="19829"/>
                    <a:pt x="13678" y="16992"/>
                  </a:cubicBezTo>
                  <a:cubicBezTo>
                    <a:pt x="13458" y="13436"/>
                    <a:pt x="13531" y="9843"/>
                    <a:pt x="13898" y="6324"/>
                  </a:cubicBezTo>
                  <a:cubicBezTo>
                    <a:pt x="14006" y="5140"/>
                    <a:pt x="14164" y="3968"/>
                    <a:pt x="14358" y="2801"/>
                  </a:cubicBezTo>
                  <a:close/>
                  <a:moveTo>
                    <a:pt x="14512" y="0"/>
                  </a:moveTo>
                  <a:cubicBezTo>
                    <a:pt x="14401" y="0"/>
                    <a:pt x="14296" y="61"/>
                    <a:pt x="14264" y="202"/>
                  </a:cubicBezTo>
                  <a:cubicBezTo>
                    <a:pt x="13568" y="3758"/>
                    <a:pt x="13165" y="7351"/>
                    <a:pt x="13055" y="10980"/>
                  </a:cubicBezTo>
                  <a:cubicBezTo>
                    <a:pt x="12945" y="14572"/>
                    <a:pt x="13128" y="18165"/>
                    <a:pt x="13605" y="21721"/>
                  </a:cubicBezTo>
                  <a:cubicBezTo>
                    <a:pt x="13815" y="23370"/>
                    <a:pt x="14098" y="24995"/>
                    <a:pt x="14455" y="26616"/>
                  </a:cubicBezTo>
                  <a:lnTo>
                    <a:pt x="14455" y="26616"/>
                  </a:lnTo>
                  <a:cubicBezTo>
                    <a:pt x="14298" y="27095"/>
                    <a:pt x="14112" y="27566"/>
                    <a:pt x="13898" y="28026"/>
                  </a:cubicBezTo>
                  <a:cubicBezTo>
                    <a:pt x="13165" y="29639"/>
                    <a:pt x="12248" y="31178"/>
                    <a:pt x="11405" y="32755"/>
                  </a:cubicBezTo>
                  <a:cubicBezTo>
                    <a:pt x="9609" y="36054"/>
                    <a:pt x="7813" y="39390"/>
                    <a:pt x="6016" y="42689"/>
                  </a:cubicBezTo>
                  <a:cubicBezTo>
                    <a:pt x="4037" y="46428"/>
                    <a:pt x="2021" y="50131"/>
                    <a:pt x="78" y="53870"/>
                  </a:cubicBezTo>
                  <a:cubicBezTo>
                    <a:pt x="0" y="53999"/>
                    <a:pt x="106" y="54129"/>
                    <a:pt x="213" y="54129"/>
                  </a:cubicBezTo>
                  <a:cubicBezTo>
                    <a:pt x="257" y="54129"/>
                    <a:pt x="302" y="54107"/>
                    <a:pt x="334" y="54053"/>
                  </a:cubicBezTo>
                  <a:cubicBezTo>
                    <a:pt x="4074" y="47418"/>
                    <a:pt x="7703" y="40746"/>
                    <a:pt x="11368" y="34074"/>
                  </a:cubicBezTo>
                  <a:cubicBezTo>
                    <a:pt x="12248" y="32461"/>
                    <a:pt x="13165" y="30848"/>
                    <a:pt x="14008" y="29199"/>
                  </a:cubicBezTo>
                  <a:cubicBezTo>
                    <a:pt x="14266" y="28705"/>
                    <a:pt x="14499" y="28200"/>
                    <a:pt x="14702" y="27686"/>
                  </a:cubicBezTo>
                  <a:lnTo>
                    <a:pt x="14702" y="27686"/>
                  </a:lnTo>
                  <a:cubicBezTo>
                    <a:pt x="14703" y="27690"/>
                    <a:pt x="14704" y="27693"/>
                    <a:pt x="14704" y="27696"/>
                  </a:cubicBezTo>
                  <a:cubicBezTo>
                    <a:pt x="14748" y="27826"/>
                    <a:pt x="14848" y="27882"/>
                    <a:pt x="14949" y="27882"/>
                  </a:cubicBezTo>
                  <a:cubicBezTo>
                    <a:pt x="15104" y="27882"/>
                    <a:pt x="15262" y="27749"/>
                    <a:pt x="15218" y="27549"/>
                  </a:cubicBezTo>
                  <a:cubicBezTo>
                    <a:pt x="15158" y="27278"/>
                    <a:pt x="15099" y="27007"/>
                    <a:pt x="15042" y="26736"/>
                  </a:cubicBezTo>
                  <a:lnTo>
                    <a:pt x="15042" y="26736"/>
                  </a:lnTo>
                  <a:cubicBezTo>
                    <a:pt x="15294" y="25946"/>
                    <a:pt x="15478" y="25139"/>
                    <a:pt x="15584" y="24323"/>
                  </a:cubicBezTo>
                  <a:cubicBezTo>
                    <a:pt x="15694" y="22490"/>
                    <a:pt x="15694" y="20621"/>
                    <a:pt x="15548" y="18788"/>
                  </a:cubicBezTo>
                  <a:lnTo>
                    <a:pt x="15328" y="13069"/>
                  </a:lnTo>
                  <a:lnTo>
                    <a:pt x="14814" y="276"/>
                  </a:lnTo>
                  <a:cubicBezTo>
                    <a:pt x="14814" y="108"/>
                    <a:pt x="14659" y="0"/>
                    <a:pt x="14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55"/>
            <p:cNvSpPr/>
            <p:nvPr/>
          </p:nvSpPr>
          <p:spPr>
            <a:xfrm rot="-6527405">
              <a:off x="7917574" y="7640311"/>
              <a:ext cx="105749" cy="68825"/>
            </a:xfrm>
            <a:custGeom>
              <a:avLst/>
              <a:gdLst/>
              <a:ahLst/>
              <a:cxnLst/>
              <a:rect l="l" t="t" r="r" b="b"/>
              <a:pathLst>
                <a:path w="4230" h="2753" extrusionOk="0">
                  <a:moveTo>
                    <a:pt x="2945" y="942"/>
                  </a:moveTo>
                  <a:cubicBezTo>
                    <a:pt x="2269" y="1517"/>
                    <a:pt x="1471" y="1952"/>
                    <a:pt x="606" y="2228"/>
                  </a:cubicBezTo>
                  <a:lnTo>
                    <a:pt x="606" y="2228"/>
                  </a:lnTo>
                  <a:cubicBezTo>
                    <a:pt x="1355" y="1737"/>
                    <a:pt x="2134" y="1308"/>
                    <a:pt x="2945" y="942"/>
                  </a:cubicBezTo>
                  <a:close/>
                  <a:moveTo>
                    <a:pt x="3975" y="1"/>
                  </a:moveTo>
                  <a:cubicBezTo>
                    <a:pt x="3946" y="1"/>
                    <a:pt x="3913" y="7"/>
                    <a:pt x="3878" y="23"/>
                  </a:cubicBezTo>
                  <a:cubicBezTo>
                    <a:pt x="2522" y="499"/>
                    <a:pt x="1275" y="1196"/>
                    <a:pt x="212" y="2149"/>
                  </a:cubicBezTo>
                  <a:cubicBezTo>
                    <a:pt x="135" y="2206"/>
                    <a:pt x="149" y="2294"/>
                    <a:pt x="201" y="2349"/>
                  </a:cubicBezTo>
                  <a:lnTo>
                    <a:pt x="201" y="2349"/>
                  </a:lnTo>
                  <a:cubicBezTo>
                    <a:pt x="0" y="2444"/>
                    <a:pt x="91" y="2753"/>
                    <a:pt x="304" y="2753"/>
                  </a:cubicBezTo>
                  <a:cubicBezTo>
                    <a:pt x="333" y="2753"/>
                    <a:pt x="363" y="2747"/>
                    <a:pt x="395" y="2735"/>
                  </a:cubicBezTo>
                  <a:cubicBezTo>
                    <a:pt x="1862" y="2405"/>
                    <a:pt x="3145" y="1599"/>
                    <a:pt x="4135" y="426"/>
                  </a:cubicBezTo>
                  <a:cubicBezTo>
                    <a:pt x="4229" y="268"/>
                    <a:pt x="4161" y="1"/>
                    <a:pt x="3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55"/>
            <p:cNvSpPr/>
            <p:nvPr/>
          </p:nvSpPr>
          <p:spPr>
            <a:xfrm rot="-6527405">
              <a:off x="7974294" y="7585056"/>
              <a:ext cx="221824" cy="150499"/>
            </a:xfrm>
            <a:custGeom>
              <a:avLst/>
              <a:gdLst/>
              <a:ahLst/>
              <a:cxnLst/>
              <a:rect l="l" t="t" r="r" b="b"/>
              <a:pathLst>
                <a:path w="8873" h="6020" extrusionOk="0">
                  <a:moveTo>
                    <a:pt x="7560" y="967"/>
                  </a:moveTo>
                  <a:cubicBezTo>
                    <a:pt x="6722" y="1773"/>
                    <a:pt x="5775" y="2459"/>
                    <a:pt x="4749" y="3026"/>
                  </a:cubicBezTo>
                  <a:cubicBezTo>
                    <a:pt x="4057" y="3391"/>
                    <a:pt x="3329" y="3719"/>
                    <a:pt x="2600" y="3975"/>
                  </a:cubicBezTo>
                  <a:lnTo>
                    <a:pt x="2600" y="3975"/>
                  </a:lnTo>
                  <a:cubicBezTo>
                    <a:pt x="3110" y="3576"/>
                    <a:pt x="3655" y="3187"/>
                    <a:pt x="4199" y="2843"/>
                  </a:cubicBezTo>
                  <a:cubicBezTo>
                    <a:pt x="5261" y="2117"/>
                    <a:pt x="6386" y="1497"/>
                    <a:pt x="7560" y="967"/>
                  </a:cubicBezTo>
                  <a:close/>
                  <a:moveTo>
                    <a:pt x="8605" y="0"/>
                  </a:moveTo>
                  <a:cubicBezTo>
                    <a:pt x="8580" y="0"/>
                    <a:pt x="8553" y="6"/>
                    <a:pt x="8525" y="20"/>
                  </a:cubicBezTo>
                  <a:cubicBezTo>
                    <a:pt x="8490" y="35"/>
                    <a:pt x="8454" y="49"/>
                    <a:pt x="8419" y="64"/>
                  </a:cubicBezTo>
                  <a:lnTo>
                    <a:pt x="8419" y="64"/>
                  </a:lnTo>
                  <a:lnTo>
                    <a:pt x="8415" y="57"/>
                  </a:lnTo>
                  <a:cubicBezTo>
                    <a:pt x="8411" y="62"/>
                    <a:pt x="8407" y="66"/>
                    <a:pt x="8404" y="70"/>
                  </a:cubicBezTo>
                  <a:lnTo>
                    <a:pt x="8404" y="70"/>
                  </a:lnTo>
                  <a:cubicBezTo>
                    <a:pt x="6835" y="721"/>
                    <a:pt x="5337" y="1512"/>
                    <a:pt x="3979" y="2477"/>
                  </a:cubicBezTo>
                  <a:cubicBezTo>
                    <a:pt x="3283" y="2953"/>
                    <a:pt x="2586" y="3466"/>
                    <a:pt x="1963" y="4016"/>
                  </a:cubicBezTo>
                  <a:cubicBezTo>
                    <a:pt x="1846" y="4108"/>
                    <a:pt x="1731" y="4202"/>
                    <a:pt x="1619" y="4296"/>
                  </a:cubicBezTo>
                  <a:lnTo>
                    <a:pt x="1619" y="4296"/>
                  </a:lnTo>
                  <a:cubicBezTo>
                    <a:pt x="1201" y="4473"/>
                    <a:pt x="800" y="4697"/>
                    <a:pt x="424" y="4969"/>
                  </a:cubicBezTo>
                  <a:cubicBezTo>
                    <a:pt x="301" y="5092"/>
                    <a:pt x="375" y="5280"/>
                    <a:pt x="503" y="5347"/>
                  </a:cubicBezTo>
                  <a:lnTo>
                    <a:pt x="503" y="5347"/>
                  </a:lnTo>
                  <a:cubicBezTo>
                    <a:pt x="352" y="5508"/>
                    <a:pt x="203" y="5675"/>
                    <a:pt x="57" y="5849"/>
                  </a:cubicBezTo>
                  <a:cubicBezTo>
                    <a:pt x="0" y="5934"/>
                    <a:pt x="75" y="6019"/>
                    <a:pt x="163" y="6019"/>
                  </a:cubicBezTo>
                  <a:cubicBezTo>
                    <a:pt x="189" y="6019"/>
                    <a:pt x="215" y="6012"/>
                    <a:pt x="240" y="5996"/>
                  </a:cubicBezTo>
                  <a:cubicBezTo>
                    <a:pt x="615" y="5684"/>
                    <a:pt x="977" y="5360"/>
                    <a:pt x="1341" y="5038"/>
                  </a:cubicBezTo>
                  <a:lnTo>
                    <a:pt x="1341" y="5038"/>
                  </a:lnTo>
                  <a:cubicBezTo>
                    <a:pt x="1882" y="4793"/>
                    <a:pt x="2436" y="4578"/>
                    <a:pt x="2990" y="4419"/>
                  </a:cubicBezTo>
                  <a:cubicBezTo>
                    <a:pt x="5189" y="3576"/>
                    <a:pt x="7169" y="2220"/>
                    <a:pt x="8745" y="424"/>
                  </a:cubicBezTo>
                  <a:cubicBezTo>
                    <a:pt x="8873" y="296"/>
                    <a:pt x="8777" y="0"/>
                    <a:pt x="86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55"/>
            <p:cNvSpPr/>
            <p:nvPr/>
          </p:nvSpPr>
          <p:spPr>
            <a:xfrm rot="-6527405">
              <a:off x="8026711" y="7590761"/>
              <a:ext cx="94174" cy="404473"/>
            </a:xfrm>
            <a:custGeom>
              <a:avLst/>
              <a:gdLst/>
              <a:ahLst/>
              <a:cxnLst/>
              <a:rect l="l" t="t" r="r" b="b"/>
              <a:pathLst>
                <a:path w="3767" h="16179" extrusionOk="0">
                  <a:moveTo>
                    <a:pt x="1818" y="1860"/>
                  </a:moveTo>
                  <a:cubicBezTo>
                    <a:pt x="2831" y="5239"/>
                    <a:pt x="2905" y="8838"/>
                    <a:pt x="2015" y="12300"/>
                  </a:cubicBezTo>
                  <a:cubicBezTo>
                    <a:pt x="1789" y="13270"/>
                    <a:pt x="1477" y="14211"/>
                    <a:pt x="1080" y="15149"/>
                  </a:cubicBezTo>
                  <a:lnTo>
                    <a:pt x="1080" y="15149"/>
                  </a:lnTo>
                  <a:cubicBezTo>
                    <a:pt x="696" y="13444"/>
                    <a:pt x="579" y="11667"/>
                    <a:pt x="806" y="9918"/>
                  </a:cubicBezTo>
                  <a:cubicBezTo>
                    <a:pt x="989" y="7865"/>
                    <a:pt x="1392" y="5848"/>
                    <a:pt x="1649" y="3796"/>
                  </a:cubicBezTo>
                  <a:cubicBezTo>
                    <a:pt x="1729" y="3152"/>
                    <a:pt x="1788" y="2509"/>
                    <a:pt x="1818" y="1860"/>
                  </a:cubicBezTo>
                  <a:close/>
                  <a:moveTo>
                    <a:pt x="1506" y="1"/>
                  </a:moveTo>
                  <a:cubicBezTo>
                    <a:pt x="1378" y="1"/>
                    <a:pt x="1263" y="84"/>
                    <a:pt x="1282" y="240"/>
                  </a:cubicBezTo>
                  <a:cubicBezTo>
                    <a:pt x="1283" y="264"/>
                    <a:pt x="1284" y="288"/>
                    <a:pt x="1285" y="313"/>
                  </a:cubicBezTo>
                  <a:lnTo>
                    <a:pt x="1285" y="313"/>
                  </a:lnTo>
                  <a:lnTo>
                    <a:pt x="1282" y="313"/>
                  </a:lnTo>
                  <a:cubicBezTo>
                    <a:pt x="1283" y="316"/>
                    <a:pt x="1284" y="319"/>
                    <a:pt x="1286" y="322"/>
                  </a:cubicBezTo>
                  <a:lnTo>
                    <a:pt x="1286" y="322"/>
                  </a:lnTo>
                  <a:cubicBezTo>
                    <a:pt x="1447" y="4508"/>
                    <a:pt x="0" y="8515"/>
                    <a:pt x="146" y="12667"/>
                  </a:cubicBezTo>
                  <a:cubicBezTo>
                    <a:pt x="146" y="13767"/>
                    <a:pt x="329" y="14903"/>
                    <a:pt x="659" y="15966"/>
                  </a:cubicBezTo>
                  <a:cubicBezTo>
                    <a:pt x="718" y="16114"/>
                    <a:pt x="843" y="16178"/>
                    <a:pt x="964" y="16178"/>
                  </a:cubicBezTo>
                  <a:cubicBezTo>
                    <a:pt x="1142" y="16178"/>
                    <a:pt x="1311" y="16038"/>
                    <a:pt x="1246" y="15819"/>
                  </a:cubicBezTo>
                  <a:cubicBezTo>
                    <a:pt x="1226" y="15747"/>
                    <a:pt x="1207" y="15675"/>
                    <a:pt x="1189" y="15602"/>
                  </a:cubicBezTo>
                  <a:lnTo>
                    <a:pt x="1189" y="15602"/>
                  </a:lnTo>
                  <a:cubicBezTo>
                    <a:pt x="3504" y="10803"/>
                    <a:pt x="3767" y="5250"/>
                    <a:pt x="1834" y="301"/>
                  </a:cubicBezTo>
                  <a:lnTo>
                    <a:pt x="1834" y="301"/>
                  </a:lnTo>
                  <a:cubicBezTo>
                    <a:pt x="1833" y="280"/>
                    <a:pt x="1833" y="260"/>
                    <a:pt x="1832" y="240"/>
                  </a:cubicBezTo>
                  <a:lnTo>
                    <a:pt x="1832" y="240"/>
                  </a:lnTo>
                  <a:lnTo>
                    <a:pt x="1811" y="243"/>
                  </a:lnTo>
                  <a:lnTo>
                    <a:pt x="1811" y="243"/>
                  </a:lnTo>
                  <a:cubicBezTo>
                    <a:pt x="1806" y="229"/>
                    <a:pt x="1801" y="216"/>
                    <a:pt x="1795" y="203"/>
                  </a:cubicBezTo>
                  <a:cubicBezTo>
                    <a:pt x="1744" y="66"/>
                    <a:pt x="1620" y="1"/>
                    <a:pt x="1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55"/>
            <p:cNvSpPr/>
            <p:nvPr/>
          </p:nvSpPr>
          <p:spPr>
            <a:xfrm rot="-6527405">
              <a:off x="8104386" y="7578861"/>
              <a:ext cx="278774" cy="191099"/>
            </a:xfrm>
            <a:custGeom>
              <a:avLst/>
              <a:gdLst/>
              <a:ahLst/>
              <a:cxnLst/>
              <a:rect l="l" t="t" r="r" b="b"/>
              <a:pathLst>
                <a:path w="11151" h="7644" extrusionOk="0">
                  <a:moveTo>
                    <a:pt x="9635" y="1083"/>
                  </a:moveTo>
                  <a:lnTo>
                    <a:pt x="9635" y="1083"/>
                  </a:lnTo>
                  <a:cubicBezTo>
                    <a:pt x="7676" y="3053"/>
                    <a:pt x="5406" y="4709"/>
                    <a:pt x="2893" y="5934"/>
                  </a:cubicBezTo>
                  <a:cubicBezTo>
                    <a:pt x="2462" y="6140"/>
                    <a:pt x="2031" y="6327"/>
                    <a:pt x="1595" y="6509"/>
                  </a:cubicBezTo>
                  <a:lnTo>
                    <a:pt x="1595" y="6509"/>
                  </a:lnTo>
                  <a:cubicBezTo>
                    <a:pt x="2044" y="6089"/>
                    <a:pt x="2499" y="5675"/>
                    <a:pt x="2966" y="5274"/>
                  </a:cubicBezTo>
                  <a:cubicBezTo>
                    <a:pt x="3773" y="4614"/>
                    <a:pt x="4616" y="3991"/>
                    <a:pt x="5459" y="3404"/>
                  </a:cubicBezTo>
                  <a:cubicBezTo>
                    <a:pt x="6801" y="2519"/>
                    <a:pt x="8187" y="1745"/>
                    <a:pt x="9635" y="1083"/>
                  </a:cubicBezTo>
                  <a:close/>
                  <a:moveTo>
                    <a:pt x="10847" y="0"/>
                  </a:moveTo>
                  <a:cubicBezTo>
                    <a:pt x="10813" y="0"/>
                    <a:pt x="10776" y="10"/>
                    <a:pt x="10738" y="32"/>
                  </a:cubicBezTo>
                  <a:cubicBezTo>
                    <a:pt x="10693" y="50"/>
                    <a:pt x="10648" y="68"/>
                    <a:pt x="10603" y="87"/>
                  </a:cubicBezTo>
                  <a:lnTo>
                    <a:pt x="10603" y="87"/>
                  </a:lnTo>
                  <a:lnTo>
                    <a:pt x="10591" y="68"/>
                  </a:lnTo>
                  <a:cubicBezTo>
                    <a:pt x="10581" y="80"/>
                    <a:pt x="10570" y="92"/>
                    <a:pt x="10559" y="104"/>
                  </a:cubicBezTo>
                  <a:lnTo>
                    <a:pt x="10559" y="104"/>
                  </a:lnTo>
                  <a:cubicBezTo>
                    <a:pt x="7620" y="1310"/>
                    <a:pt x="4861" y="3006"/>
                    <a:pt x="2453" y="5090"/>
                  </a:cubicBezTo>
                  <a:cubicBezTo>
                    <a:pt x="1746" y="5656"/>
                    <a:pt x="1106" y="6291"/>
                    <a:pt x="502" y="6960"/>
                  </a:cubicBezTo>
                  <a:lnTo>
                    <a:pt x="502" y="6960"/>
                  </a:lnTo>
                  <a:cubicBezTo>
                    <a:pt x="444" y="6985"/>
                    <a:pt x="386" y="7009"/>
                    <a:pt x="327" y="7033"/>
                  </a:cubicBezTo>
                  <a:cubicBezTo>
                    <a:pt x="1" y="7164"/>
                    <a:pt x="81" y="7643"/>
                    <a:pt x="361" y="7643"/>
                  </a:cubicBezTo>
                  <a:cubicBezTo>
                    <a:pt x="396" y="7643"/>
                    <a:pt x="434" y="7636"/>
                    <a:pt x="474" y="7620"/>
                  </a:cubicBezTo>
                  <a:cubicBezTo>
                    <a:pt x="2087" y="7107"/>
                    <a:pt x="3590" y="6373"/>
                    <a:pt x="5019" y="5494"/>
                  </a:cubicBezTo>
                  <a:cubicBezTo>
                    <a:pt x="6449" y="4614"/>
                    <a:pt x="7769" y="3624"/>
                    <a:pt x="9015" y="2524"/>
                  </a:cubicBezTo>
                  <a:cubicBezTo>
                    <a:pt x="9712" y="1865"/>
                    <a:pt x="10371" y="1205"/>
                    <a:pt x="10995" y="472"/>
                  </a:cubicBezTo>
                  <a:cubicBezTo>
                    <a:pt x="11151" y="316"/>
                    <a:pt x="11041" y="0"/>
                    <a:pt x="108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5"/>
            <p:cNvSpPr/>
            <p:nvPr/>
          </p:nvSpPr>
          <p:spPr>
            <a:xfrm rot="-6527405">
              <a:off x="7546381" y="7349644"/>
              <a:ext cx="410023" cy="513447"/>
            </a:xfrm>
            <a:custGeom>
              <a:avLst/>
              <a:gdLst/>
              <a:ahLst/>
              <a:cxnLst/>
              <a:rect l="l" t="t" r="r" b="b"/>
              <a:pathLst>
                <a:path w="16401" h="20538" extrusionOk="0">
                  <a:moveTo>
                    <a:pt x="15215" y="1042"/>
                  </a:moveTo>
                  <a:lnTo>
                    <a:pt x="15215" y="1042"/>
                  </a:lnTo>
                  <a:cubicBezTo>
                    <a:pt x="13595" y="3789"/>
                    <a:pt x="11966" y="6517"/>
                    <a:pt x="9978" y="9035"/>
                  </a:cubicBezTo>
                  <a:cubicBezTo>
                    <a:pt x="8915" y="10428"/>
                    <a:pt x="7742" y="11711"/>
                    <a:pt x="6459" y="12920"/>
                  </a:cubicBezTo>
                  <a:cubicBezTo>
                    <a:pt x="5375" y="13869"/>
                    <a:pt x="4228" y="14755"/>
                    <a:pt x="3134" y="15724"/>
                  </a:cubicBezTo>
                  <a:lnTo>
                    <a:pt x="3134" y="15724"/>
                  </a:lnTo>
                  <a:cubicBezTo>
                    <a:pt x="3373" y="15291"/>
                    <a:pt x="3582" y="14839"/>
                    <a:pt x="3783" y="14387"/>
                  </a:cubicBezTo>
                  <a:cubicBezTo>
                    <a:pt x="4406" y="12957"/>
                    <a:pt x="5103" y="11564"/>
                    <a:pt x="5873" y="10244"/>
                  </a:cubicBezTo>
                  <a:cubicBezTo>
                    <a:pt x="7412" y="7605"/>
                    <a:pt x="9428" y="5259"/>
                    <a:pt x="11775" y="3316"/>
                  </a:cubicBezTo>
                  <a:cubicBezTo>
                    <a:pt x="12852" y="2442"/>
                    <a:pt x="13999" y="1684"/>
                    <a:pt x="15215" y="1042"/>
                  </a:cubicBezTo>
                  <a:close/>
                  <a:moveTo>
                    <a:pt x="16018" y="0"/>
                  </a:moveTo>
                  <a:cubicBezTo>
                    <a:pt x="15962" y="0"/>
                    <a:pt x="15903" y="16"/>
                    <a:pt x="15844" y="53"/>
                  </a:cubicBezTo>
                  <a:cubicBezTo>
                    <a:pt x="13094" y="1373"/>
                    <a:pt x="10638" y="3243"/>
                    <a:pt x="8622" y="5552"/>
                  </a:cubicBezTo>
                  <a:cubicBezTo>
                    <a:pt x="6606" y="7825"/>
                    <a:pt x="4956" y="10428"/>
                    <a:pt x="3783" y="13287"/>
                  </a:cubicBezTo>
                  <a:cubicBezTo>
                    <a:pt x="3303" y="14408"/>
                    <a:pt x="2880" y="15665"/>
                    <a:pt x="2149" y="16676"/>
                  </a:cubicBezTo>
                  <a:lnTo>
                    <a:pt x="2149" y="16676"/>
                  </a:lnTo>
                  <a:cubicBezTo>
                    <a:pt x="1918" y="16920"/>
                    <a:pt x="1695" y="17171"/>
                    <a:pt x="1482" y="17433"/>
                  </a:cubicBezTo>
                  <a:lnTo>
                    <a:pt x="1482" y="17433"/>
                  </a:lnTo>
                  <a:cubicBezTo>
                    <a:pt x="1386" y="17521"/>
                    <a:pt x="1286" y="17606"/>
                    <a:pt x="1180" y="17686"/>
                  </a:cubicBezTo>
                  <a:cubicBezTo>
                    <a:pt x="1096" y="17728"/>
                    <a:pt x="1109" y="17807"/>
                    <a:pt x="1156" y="17852"/>
                  </a:cubicBezTo>
                  <a:lnTo>
                    <a:pt x="1156" y="17852"/>
                  </a:lnTo>
                  <a:cubicBezTo>
                    <a:pt x="1152" y="17858"/>
                    <a:pt x="1148" y="17864"/>
                    <a:pt x="1144" y="17869"/>
                  </a:cubicBezTo>
                  <a:cubicBezTo>
                    <a:pt x="667" y="18566"/>
                    <a:pt x="301" y="19372"/>
                    <a:pt x="44" y="20179"/>
                  </a:cubicBezTo>
                  <a:cubicBezTo>
                    <a:pt x="0" y="20397"/>
                    <a:pt x="165" y="20538"/>
                    <a:pt x="336" y="20538"/>
                  </a:cubicBezTo>
                  <a:cubicBezTo>
                    <a:pt x="452" y="20538"/>
                    <a:pt x="571" y="20473"/>
                    <a:pt x="631" y="20325"/>
                  </a:cubicBezTo>
                  <a:cubicBezTo>
                    <a:pt x="1180" y="18932"/>
                    <a:pt x="2060" y="17686"/>
                    <a:pt x="3197" y="16696"/>
                  </a:cubicBezTo>
                  <a:cubicBezTo>
                    <a:pt x="4333" y="15633"/>
                    <a:pt x="5543" y="14680"/>
                    <a:pt x="6716" y="13653"/>
                  </a:cubicBezTo>
                  <a:cubicBezTo>
                    <a:pt x="9245" y="11271"/>
                    <a:pt x="11445" y="8558"/>
                    <a:pt x="13241" y="5589"/>
                  </a:cubicBezTo>
                  <a:cubicBezTo>
                    <a:pt x="14304" y="3902"/>
                    <a:pt x="15294" y="2180"/>
                    <a:pt x="16284" y="457"/>
                  </a:cubicBezTo>
                  <a:cubicBezTo>
                    <a:pt x="16401" y="252"/>
                    <a:pt x="16237" y="0"/>
                    <a:pt x="16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55"/>
            <p:cNvSpPr/>
            <p:nvPr/>
          </p:nvSpPr>
          <p:spPr>
            <a:xfrm rot="-6527405">
              <a:off x="7917574" y="7640311"/>
              <a:ext cx="105749" cy="68825"/>
            </a:xfrm>
            <a:custGeom>
              <a:avLst/>
              <a:gdLst/>
              <a:ahLst/>
              <a:cxnLst/>
              <a:rect l="l" t="t" r="r" b="b"/>
              <a:pathLst>
                <a:path w="4230" h="2753" extrusionOk="0">
                  <a:moveTo>
                    <a:pt x="2945" y="942"/>
                  </a:moveTo>
                  <a:cubicBezTo>
                    <a:pt x="2269" y="1517"/>
                    <a:pt x="1471" y="1952"/>
                    <a:pt x="606" y="2228"/>
                  </a:cubicBezTo>
                  <a:lnTo>
                    <a:pt x="606" y="2228"/>
                  </a:lnTo>
                  <a:cubicBezTo>
                    <a:pt x="1355" y="1737"/>
                    <a:pt x="2134" y="1308"/>
                    <a:pt x="2945" y="942"/>
                  </a:cubicBezTo>
                  <a:close/>
                  <a:moveTo>
                    <a:pt x="3975" y="1"/>
                  </a:moveTo>
                  <a:cubicBezTo>
                    <a:pt x="3946" y="1"/>
                    <a:pt x="3913" y="7"/>
                    <a:pt x="3878" y="23"/>
                  </a:cubicBezTo>
                  <a:cubicBezTo>
                    <a:pt x="2522" y="499"/>
                    <a:pt x="1275" y="1196"/>
                    <a:pt x="212" y="2149"/>
                  </a:cubicBezTo>
                  <a:cubicBezTo>
                    <a:pt x="135" y="2206"/>
                    <a:pt x="149" y="2294"/>
                    <a:pt x="201" y="2349"/>
                  </a:cubicBezTo>
                  <a:lnTo>
                    <a:pt x="201" y="2349"/>
                  </a:lnTo>
                  <a:cubicBezTo>
                    <a:pt x="0" y="2444"/>
                    <a:pt x="91" y="2753"/>
                    <a:pt x="304" y="2753"/>
                  </a:cubicBezTo>
                  <a:cubicBezTo>
                    <a:pt x="333" y="2753"/>
                    <a:pt x="363" y="2747"/>
                    <a:pt x="395" y="2735"/>
                  </a:cubicBezTo>
                  <a:cubicBezTo>
                    <a:pt x="1862" y="2405"/>
                    <a:pt x="3145" y="1599"/>
                    <a:pt x="4135" y="426"/>
                  </a:cubicBezTo>
                  <a:cubicBezTo>
                    <a:pt x="4229" y="268"/>
                    <a:pt x="4161" y="1"/>
                    <a:pt x="3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7" name="Google Shape;2287;p55"/>
          <p:cNvGrpSpPr/>
          <p:nvPr/>
        </p:nvGrpSpPr>
        <p:grpSpPr>
          <a:xfrm>
            <a:off x="8374525" y="177100"/>
            <a:ext cx="703176" cy="694700"/>
            <a:chOff x="8330025" y="93888"/>
            <a:chExt cx="703176" cy="694700"/>
          </a:xfrm>
        </p:grpSpPr>
        <p:sp>
          <p:nvSpPr>
            <p:cNvPr id="2288" name="Google Shape;2288;p55"/>
            <p:cNvSpPr/>
            <p:nvPr/>
          </p:nvSpPr>
          <p:spPr>
            <a:xfrm>
              <a:off x="8771995" y="93888"/>
              <a:ext cx="21252" cy="15436"/>
            </a:xfrm>
            <a:custGeom>
              <a:avLst/>
              <a:gdLst/>
              <a:ahLst/>
              <a:cxnLst/>
              <a:rect l="l" t="t" r="r" b="b"/>
              <a:pathLst>
                <a:path w="698" h="507" extrusionOk="0">
                  <a:moveTo>
                    <a:pt x="265" y="1"/>
                  </a:moveTo>
                  <a:cubicBezTo>
                    <a:pt x="201" y="1"/>
                    <a:pt x="128" y="35"/>
                    <a:pt x="74" y="89"/>
                  </a:cubicBezTo>
                  <a:cubicBezTo>
                    <a:pt x="37" y="125"/>
                    <a:pt x="1" y="198"/>
                    <a:pt x="1" y="235"/>
                  </a:cubicBezTo>
                  <a:cubicBezTo>
                    <a:pt x="1" y="308"/>
                    <a:pt x="37" y="382"/>
                    <a:pt x="74" y="418"/>
                  </a:cubicBezTo>
                  <a:cubicBezTo>
                    <a:pt x="128" y="472"/>
                    <a:pt x="201" y="506"/>
                    <a:pt x="265" y="506"/>
                  </a:cubicBezTo>
                  <a:cubicBezTo>
                    <a:pt x="289" y="506"/>
                    <a:pt x="311" y="502"/>
                    <a:pt x="331" y="492"/>
                  </a:cubicBezTo>
                  <a:lnTo>
                    <a:pt x="441" y="492"/>
                  </a:lnTo>
                  <a:cubicBezTo>
                    <a:pt x="490" y="492"/>
                    <a:pt x="539" y="459"/>
                    <a:pt x="577" y="415"/>
                  </a:cubicBezTo>
                  <a:lnTo>
                    <a:pt x="577" y="415"/>
                  </a:lnTo>
                  <a:cubicBezTo>
                    <a:pt x="640" y="401"/>
                    <a:pt x="697" y="336"/>
                    <a:pt x="697" y="272"/>
                  </a:cubicBezTo>
                  <a:cubicBezTo>
                    <a:pt x="697" y="175"/>
                    <a:pt x="640" y="107"/>
                    <a:pt x="577" y="92"/>
                  </a:cubicBezTo>
                  <a:lnTo>
                    <a:pt x="577" y="92"/>
                  </a:lnTo>
                  <a:cubicBezTo>
                    <a:pt x="569" y="82"/>
                    <a:pt x="560" y="73"/>
                    <a:pt x="551" y="65"/>
                  </a:cubicBezTo>
                  <a:lnTo>
                    <a:pt x="551" y="65"/>
                  </a:lnTo>
                  <a:lnTo>
                    <a:pt x="551" y="52"/>
                  </a:lnTo>
                  <a:lnTo>
                    <a:pt x="535" y="52"/>
                  </a:lnTo>
                  <a:cubicBezTo>
                    <a:pt x="506" y="30"/>
                    <a:pt x="473" y="15"/>
                    <a:pt x="441" y="15"/>
                  </a:cubicBezTo>
                  <a:lnTo>
                    <a:pt x="331" y="15"/>
                  </a:lnTo>
                  <a:cubicBezTo>
                    <a:pt x="311" y="5"/>
                    <a:pt x="289" y="1"/>
                    <a:pt x="265"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55"/>
            <p:cNvSpPr/>
            <p:nvPr/>
          </p:nvSpPr>
          <p:spPr>
            <a:xfrm>
              <a:off x="8740756" y="189216"/>
              <a:ext cx="29047" cy="22347"/>
            </a:xfrm>
            <a:custGeom>
              <a:avLst/>
              <a:gdLst/>
              <a:ahLst/>
              <a:cxnLst/>
              <a:rect l="l" t="t" r="r" b="b"/>
              <a:pathLst>
                <a:path w="954" h="734" extrusionOk="0">
                  <a:moveTo>
                    <a:pt x="477" y="0"/>
                  </a:moveTo>
                  <a:cubicBezTo>
                    <a:pt x="0" y="0"/>
                    <a:pt x="0" y="733"/>
                    <a:pt x="477" y="733"/>
                  </a:cubicBezTo>
                  <a:cubicBezTo>
                    <a:pt x="953" y="697"/>
                    <a:pt x="953" y="0"/>
                    <a:pt x="47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55"/>
            <p:cNvSpPr/>
            <p:nvPr/>
          </p:nvSpPr>
          <p:spPr>
            <a:xfrm>
              <a:off x="8846773" y="144551"/>
              <a:ext cx="31300" cy="26822"/>
            </a:xfrm>
            <a:custGeom>
              <a:avLst/>
              <a:gdLst/>
              <a:ahLst/>
              <a:cxnLst/>
              <a:rect l="l" t="t" r="r" b="b"/>
              <a:pathLst>
                <a:path w="1028" h="881" extrusionOk="0">
                  <a:moveTo>
                    <a:pt x="514" y="1"/>
                  </a:moveTo>
                  <a:cubicBezTo>
                    <a:pt x="1" y="74"/>
                    <a:pt x="1" y="807"/>
                    <a:pt x="514" y="881"/>
                  </a:cubicBezTo>
                  <a:cubicBezTo>
                    <a:pt x="1027" y="807"/>
                    <a:pt x="1027" y="74"/>
                    <a:pt x="51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55"/>
            <p:cNvSpPr/>
            <p:nvPr/>
          </p:nvSpPr>
          <p:spPr>
            <a:xfrm>
              <a:off x="8837852" y="413821"/>
              <a:ext cx="40221" cy="37691"/>
            </a:xfrm>
            <a:custGeom>
              <a:avLst/>
              <a:gdLst/>
              <a:ahLst/>
              <a:cxnLst/>
              <a:rect l="l" t="t" r="r" b="b"/>
              <a:pathLst>
                <a:path w="1321" h="1238" extrusionOk="0">
                  <a:moveTo>
                    <a:pt x="532" y="1"/>
                  </a:moveTo>
                  <a:cubicBezTo>
                    <a:pt x="404" y="1"/>
                    <a:pt x="276" y="46"/>
                    <a:pt x="184" y="138"/>
                  </a:cubicBezTo>
                  <a:cubicBezTo>
                    <a:pt x="1" y="358"/>
                    <a:pt x="1" y="651"/>
                    <a:pt x="184" y="871"/>
                  </a:cubicBezTo>
                  <a:lnTo>
                    <a:pt x="477" y="1091"/>
                  </a:lnTo>
                  <a:cubicBezTo>
                    <a:pt x="551" y="1201"/>
                    <a:pt x="660" y="1238"/>
                    <a:pt x="807" y="1238"/>
                  </a:cubicBezTo>
                  <a:cubicBezTo>
                    <a:pt x="917" y="1238"/>
                    <a:pt x="1064" y="1201"/>
                    <a:pt x="1137" y="1091"/>
                  </a:cubicBezTo>
                  <a:cubicBezTo>
                    <a:pt x="1320" y="908"/>
                    <a:pt x="1320" y="615"/>
                    <a:pt x="1137" y="431"/>
                  </a:cubicBezTo>
                  <a:cubicBezTo>
                    <a:pt x="1064" y="321"/>
                    <a:pt x="954" y="248"/>
                    <a:pt x="880" y="138"/>
                  </a:cubicBezTo>
                  <a:cubicBezTo>
                    <a:pt x="789" y="46"/>
                    <a:pt x="660" y="1"/>
                    <a:pt x="53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55"/>
            <p:cNvSpPr/>
            <p:nvPr/>
          </p:nvSpPr>
          <p:spPr>
            <a:xfrm>
              <a:off x="8927153" y="386753"/>
              <a:ext cx="43540" cy="42867"/>
            </a:xfrm>
            <a:custGeom>
              <a:avLst/>
              <a:gdLst/>
              <a:ahLst/>
              <a:cxnLst/>
              <a:rect l="l" t="t" r="r" b="b"/>
              <a:pathLst>
                <a:path w="1430" h="1408" extrusionOk="0">
                  <a:moveTo>
                    <a:pt x="550" y="1"/>
                  </a:moveTo>
                  <a:cubicBezTo>
                    <a:pt x="404" y="1"/>
                    <a:pt x="257" y="37"/>
                    <a:pt x="147" y="147"/>
                  </a:cubicBezTo>
                  <a:cubicBezTo>
                    <a:pt x="37" y="257"/>
                    <a:pt x="0" y="404"/>
                    <a:pt x="0" y="550"/>
                  </a:cubicBezTo>
                  <a:cubicBezTo>
                    <a:pt x="0" y="697"/>
                    <a:pt x="37" y="844"/>
                    <a:pt x="147" y="954"/>
                  </a:cubicBezTo>
                  <a:lnTo>
                    <a:pt x="147" y="990"/>
                  </a:lnTo>
                  <a:cubicBezTo>
                    <a:pt x="257" y="1100"/>
                    <a:pt x="404" y="1247"/>
                    <a:pt x="550" y="1320"/>
                  </a:cubicBezTo>
                  <a:cubicBezTo>
                    <a:pt x="631" y="1374"/>
                    <a:pt x="711" y="1408"/>
                    <a:pt x="806" y="1408"/>
                  </a:cubicBezTo>
                  <a:cubicBezTo>
                    <a:pt x="841" y="1408"/>
                    <a:pt x="877" y="1403"/>
                    <a:pt x="917" y="1394"/>
                  </a:cubicBezTo>
                  <a:cubicBezTo>
                    <a:pt x="1027" y="1394"/>
                    <a:pt x="1137" y="1320"/>
                    <a:pt x="1247" y="1247"/>
                  </a:cubicBezTo>
                  <a:cubicBezTo>
                    <a:pt x="1283" y="1174"/>
                    <a:pt x="1357" y="1100"/>
                    <a:pt x="1357" y="990"/>
                  </a:cubicBezTo>
                  <a:cubicBezTo>
                    <a:pt x="1430" y="844"/>
                    <a:pt x="1393" y="697"/>
                    <a:pt x="1320" y="550"/>
                  </a:cubicBezTo>
                  <a:cubicBezTo>
                    <a:pt x="1210" y="404"/>
                    <a:pt x="1100" y="257"/>
                    <a:pt x="953" y="147"/>
                  </a:cubicBezTo>
                  <a:cubicBezTo>
                    <a:pt x="843" y="37"/>
                    <a:pt x="697" y="1"/>
                    <a:pt x="55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55"/>
            <p:cNvSpPr/>
            <p:nvPr/>
          </p:nvSpPr>
          <p:spPr>
            <a:xfrm>
              <a:off x="8841201" y="310850"/>
              <a:ext cx="23475" cy="31297"/>
            </a:xfrm>
            <a:custGeom>
              <a:avLst/>
              <a:gdLst/>
              <a:ahLst/>
              <a:cxnLst/>
              <a:rect l="l" t="t" r="r" b="b"/>
              <a:pathLst>
                <a:path w="771" h="1028" extrusionOk="0">
                  <a:moveTo>
                    <a:pt x="367" y="1"/>
                  </a:moveTo>
                  <a:cubicBezTo>
                    <a:pt x="147" y="1"/>
                    <a:pt x="1" y="147"/>
                    <a:pt x="1" y="404"/>
                  </a:cubicBezTo>
                  <a:lnTo>
                    <a:pt x="37" y="404"/>
                  </a:lnTo>
                  <a:lnTo>
                    <a:pt x="37" y="661"/>
                  </a:lnTo>
                  <a:cubicBezTo>
                    <a:pt x="37" y="771"/>
                    <a:pt x="74" y="844"/>
                    <a:pt x="147" y="917"/>
                  </a:cubicBezTo>
                  <a:cubicBezTo>
                    <a:pt x="221" y="991"/>
                    <a:pt x="294" y="1027"/>
                    <a:pt x="404" y="1027"/>
                  </a:cubicBezTo>
                  <a:cubicBezTo>
                    <a:pt x="624" y="1027"/>
                    <a:pt x="770" y="881"/>
                    <a:pt x="770" y="661"/>
                  </a:cubicBezTo>
                  <a:lnTo>
                    <a:pt x="770" y="404"/>
                  </a:lnTo>
                  <a:cubicBezTo>
                    <a:pt x="770" y="294"/>
                    <a:pt x="734" y="184"/>
                    <a:pt x="660" y="111"/>
                  </a:cubicBezTo>
                  <a:cubicBezTo>
                    <a:pt x="587" y="38"/>
                    <a:pt x="477" y="1"/>
                    <a:pt x="36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55"/>
            <p:cNvSpPr/>
            <p:nvPr/>
          </p:nvSpPr>
          <p:spPr>
            <a:xfrm>
              <a:off x="8912204" y="517217"/>
              <a:ext cx="36172" cy="21494"/>
            </a:xfrm>
            <a:custGeom>
              <a:avLst/>
              <a:gdLst/>
              <a:ahLst/>
              <a:cxnLst/>
              <a:rect l="l" t="t" r="r" b="b"/>
              <a:pathLst>
                <a:path w="1188" h="706" extrusionOk="0">
                  <a:moveTo>
                    <a:pt x="462" y="0"/>
                  </a:moveTo>
                  <a:cubicBezTo>
                    <a:pt x="0" y="0"/>
                    <a:pt x="0" y="706"/>
                    <a:pt x="462" y="706"/>
                  </a:cubicBezTo>
                  <a:cubicBezTo>
                    <a:pt x="483" y="706"/>
                    <a:pt x="505" y="704"/>
                    <a:pt x="528" y="701"/>
                  </a:cubicBezTo>
                  <a:lnTo>
                    <a:pt x="785" y="701"/>
                  </a:lnTo>
                  <a:cubicBezTo>
                    <a:pt x="1188" y="628"/>
                    <a:pt x="1188" y="41"/>
                    <a:pt x="785" y="5"/>
                  </a:cubicBezTo>
                  <a:lnTo>
                    <a:pt x="528" y="5"/>
                  </a:lnTo>
                  <a:cubicBezTo>
                    <a:pt x="505" y="2"/>
                    <a:pt x="483" y="0"/>
                    <a:pt x="46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55"/>
            <p:cNvSpPr/>
            <p:nvPr/>
          </p:nvSpPr>
          <p:spPr>
            <a:xfrm>
              <a:off x="8986312" y="652400"/>
              <a:ext cx="13427" cy="13426"/>
            </a:xfrm>
            <a:custGeom>
              <a:avLst/>
              <a:gdLst/>
              <a:ahLst/>
              <a:cxnLst/>
              <a:rect l="l" t="t" r="r" b="b"/>
              <a:pathLst>
                <a:path w="441" h="441" extrusionOk="0">
                  <a:moveTo>
                    <a:pt x="220" y="0"/>
                  </a:moveTo>
                  <a:cubicBezTo>
                    <a:pt x="0" y="74"/>
                    <a:pt x="0" y="367"/>
                    <a:pt x="220" y="440"/>
                  </a:cubicBezTo>
                  <a:cubicBezTo>
                    <a:pt x="440" y="367"/>
                    <a:pt x="440" y="74"/>
                    <a:pt x="22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55"/>
            <p:cNvSpPr/>
            <p:nvPr/>
          </p:nvSpPr>
          <p:spPr>
            <a:xfrm>
              <a:off x="9018677" y="775161"/>
              <a:ext cx="14523" cy="13426"/>
            </a:xfrm>
            <a:custGeom>
              <a:avLst/>
              <a:gdLst/>
              <a:ahLst/>
              <a:cxnLst/>
              <a:rect l="l" t="t" r="r" b="b"/>
              <a:pathLst>
                <a:path w="477" h="441" extrusionOk="0">
                  <a:moveTo>
                    <a:pt x="257" y="1"/>
                  </a:moveTo>
                  <a:cubicBezTo>
                    <a:pt x="0" y="37"/>
                    <a:pt x="0" y="404"/>
                    <a:pt x="257" y="440"/>
                  </a:cubicBezTo>
                  <a:cubicBezTo>
                    <a:pt x="477" y="404"/>
                    <a:pt x="477" y="37"/>
                    <a:pt x="25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55"/>
            <p:cNvSpPr/>
            <p:nvPr/>
          </p:nvSpPr>
          <p:spPr>
            <a:xfrm>
              <a:off x="8633613" y="364436"/>
              <a:ext cx="37968" cy="30171"/>
            </a:xfrm>
            <a:custGeom>
              <a:avLst/>
              <a:gdLst/>
              <a:ahLst/>
              <a:cxnLst/>
              <a:rect l="l" t="t" r="r" b="b"/>
              <a:pathLst>
                <a:path w="1247" h="991" extrusionOk="0">
                  <a:moveTo>
                    <a:pt x="513" y="0"/>
                  </a:moveTo>
                  <a:cubicBezTo>
                    <a:pt x="367" y="0"/>
                    <a:pt x="257" y="37"/>
                    <a:pt x="147" y="147"/>
                  </a:cubicBezTo>
                  <a:cubicBezTo>
                    <a:pt x="74" y="220"/>
                    <a:pt x="0" y="367"/>
                    <a:pt x="0" y="477"/>
                  </a:cubicBezTo>
                  <a:cubicBezTo>
                    <a:pt x="0" y="770"/>
                    <a:pt x="220" y="990"/>
                    <a:pt x="513" y="990"/>
                  </a:cubicBezTo>
                  <a:lnTo>
                    <a:pt x="770" y="990"/>
                  </a:lnTo>
                  <a:cubicBezTo>
                    <a:pt x="1027" y="990"/>
                    <a:pt x="1247" y="770"/>
                    <a:pt x="1247" y="514"/>
                  </a:cubicBezTo>
                  <a:cubicBezTo>
                    <a:pt x="1247" y="220"/>
                    <a:pt x="1027" y="0"/>
                    <a:pt x="77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55"/>
            <p:cNvSpPr/>
            <p:nvPr/>
          </p:nvSpPr>
          <p:spPr>
            <a:xfrm>
              <a:off x="8537613" y="239422"/>
              <a:ext cx="25698" cy="18998"/>
            </a:xfrm>
            <a:custGeom>
              <a:avLst/>
              <a:gdLst/>
              <a:ahLst/>
              <a:cxnLst/>
              <a:rect l="l" t="t" r="r" b="b"/>
              <a:pathLst>
                <a:path w="844" h="624" extrusionOk="0">
                  <a:moveTo>
                    <a:pt x="404" y="1"/>
                  </a:moveTo>
                  <a:cubicBezTo>
                    <a:pt x="1" y="1"/>
                    <a:pt x="1" y="624"/>
                    <a:pt x="404" y="624"/>
                  </a:cubicBezTo>
                  <a:cubicBezTo>
                    <a:pt x="844" y="624"/>
                    <a:pt x="844" y="1"/>
                    <a:pt x="40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55"/>
            <p:cNvSpPr/>
            <p:nvPr/>
          </p:nvSpPr>
          <p:spPr>
            <a:xfrm>
              <a:off x="8330025" y="118884"/>
              <a:ext cx="14523" cy="13426"/>
            </a:xfrm>
            <a:custGeom>
              <a:avLst/>
              <a:gdLst/>
              <a:ahLst/>
              <a:cxnLst/>
              <a:rect l="l" t="t" r="r" b="b"/>
              <a:pathLst>
                <a:path w="477" h="441" extrusionOk="0">
                  <a:moveTo>
                    <a:pt x="220" y="1"/>
                  </a:moveTo>
                  <a:cubicBezTo>
                    <a:pt x="0" y="74"/>
                    <a:pt x="0" y="367"/>
                    <a:pt x="220" y="441"/>
                  </a:cubicBezTo>
                  <a:cubicBezTo>
                    <a:pt x="477" y="367"/>
                    <a:pt x="477" y="74"/>
                    <a:pt x="22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p:cSld name="TITLE_AND_TWO_COLUMNS_1_2">
    <p:bg>
      <p:bgPr>
        <a:solidFill>
          <a:schemeClr val="accent2"/>
        </a:solidFill>
        <a:effectLst/>
      </p:bgPr>
    </p:bg>
    <p:spTree>
      <p:nvGrpSpPr>
        <p:cNvPr id="1" name="Shape 2303"/>
        <p:cNvGrpSpPr/>
        <p:nvPr/>
      </p:nvGrpSpPr>
      <p:grpSpPr>
        <a:xfrm>
          <a:off x="0" y="0"/>
          <a:ext cx="0" cy="0"/>
          <a:chOff x="0" y="0"/>
          <a:chExt cx="0" cy="0"/>
        </a:xfrm>
      </p:grpSpPr>
      <p:sp>
        <p:nvSpPr>
          <p:cNvPr id="2304" name="Google Shape;2304;p57"/>
          <p:cNvSpPr/>
          <p:nvPr/>
        </p:nvSpPr>
        <p:spPr>
          <a:xfrm rot="-5751256">
            <a:off x="923262" y="2238092"/>
            <a:ext cx="1563199" cy="1281295"/>
          </a:xfrm>
          <a:custGeom>
            <a:avLst/>
            <a:gdLst/>
            <a:ahLst/>
            <a:cxnLst/>
            <a:rect l="l" t="t" r="r" b="b"/>
            <a:pathLst>
              <a:path w="62527" h="51251" extrusionOk="0">
                <a:moveTo>
                  <a:pt x="35889" y="3192"/>
                </a:moveTo>
                <a:cubicBezTo>
                  <a:pt x="34936" y="4989"/>
                  <a:pt x="34020" y="6785"/>
                  <a:pt x="33030" y="8581"/>
                </a:cubicBezTo>
                <a:cubicBezTo>
                  <a:pt x="31930" y="10634"/>
                  <a:pt x="30830" y="12650"/>
                  <a:pt x="29731" y="14666"/>
                </a:cubicBezTo>
                <a:cubicBezTo>
                  <a:pt x="28594" y="16682"/>
                  <a:pt x="27458" y="18662"/>
                  <a:pt x="26285" y="20678"/>
                </a:cubicBezTo>
                <a:cubicBezTo>
                  <a:pt x="25112" y="22658"/>
                  <a:pt x="23939" y="24637"/>
                  <a:pt x="22766" y="26580"/>
                </a:cubicBezTo>
                <a:cubicBezTo>
                  <a:pt x="22252" y="27460"/>
                  <a:pt x="21702" y="28303"/>
                  <a:pt x="21189" y="29146"/>
                </a:cubicBezTo>
                <a:cubicBezTo>
                  <a:pt x="21629" y="28046"/>
                  <a:pt x="22032" y="26983"/>
                  <a:pt x="22472" y="25884"/>
                </a:cubicBezTo>
                <a:cubicBezTo>
                  <a:pt x="23279" y="23794"/>
                  <a:pt x="24159" y="21741"/>
                  <a:pt x="25075" y="19688"/>
                </a:cubicBezTo>
                <a:cubicBezTo>
                  <a:pt x="25991" y="17636"/>
                  <a:pt x="26981" y="15693"/>
                  <a:pt x="28081" y="13750"/>
                </a:cubicBezTo>
                <a:cubicBezTo>
                  <a:pt x="29144" y="11807"/>
                  <a:pt x="30317" y="9974"/>
                  <a:pt x="31600" y="8178"/>
                </a:cubicBezTo>
                <a:cubicBezTo>
                  <a:pt x="32920" y="6418"/>
                  <a:pt x="34349" y="4732"/>
                  <a:pt x="35889" y="3192"/>
                </a:cubicBezTo>
                <a:close/>
                <a:moveTo>
                  <a:pt x="60780" y="7078"/>
                </a:moveTo>
                <a:lnTo>
                  <a:pt x="60780" y="7078"/>
                </a:lnTo>
                <a:cubicBezTo>
                  <a:pt x="56161" y="10011"/>
                  <a:pt x="51469" y="12907"/>
                  <a:pt x="46777" y="15766"/>
                </a:cubicBezTo>
                <a:lnTo>
                  <a:pt x="46740" y="15766"/>
                </a:lnTo>
                <a:cubicBezTo>
                  <a:pt x="41534" y="18919"/>
                  <a:pt x="36256" y="21998"/>
                  <a:pt x="30940" y="25041"/>
                </a:cubicBezTo>
                <a:cubicBezTo>
                  <a:pt x="28521" y="26434"/>
                  <a:pt x="26065" y="27790"/>
                  <a:pt x="23572" y="29183"/>
                </a:cubicBezTo>
                <a:lnTo>
                  <a:pt x="23755" y="28963"/>
                </a:lnTo>
                <a:cubicBezTo>
                  <a:pt x="26578" y="26800"/>
                  <a:pt x="29437" y="24711"/>
                  <a:pt x="32370" y="22731"/>
                </a:cubicBezTo>
                <a:cubicBezTo>
                  <a:pt x="36806" y="19688"/>
                  <a:pt x="41388" y="16902"/>
                  <a:pt x="46080" y="14300"/>
                </a:cubicBezTo>
                <a:cubicBezTo>
                  <a:pt x="50772" y="11697"/>
                  <a:pt x="55575" y="9314"/>
                  <a:pt x="60523" y="7188"/>
                </a:cubicBezTo>
                <a:lnTo>
                  <a:pt x="60780" y="7078"/>
                </a:lnTo>
                <a:close/>
                <a:moveTo>
                  <a:pt x="46557" y="1543"/>
                </a:moveTo>
                <a:cubicBezTo>
                  <a:pt x="43917" y="5135"/>
                  <a:pt x="41205" y="8691"/>
                  <a:pt x="38382" y="12137"/>
                </a:cubicBezTo>
                <a:cubicBezTo>
                  <a:pt x="35193" y="16023"/>
                  <a:pt x="31893" y="19835"/>
                  <a:pt x="28521" y="23574"/>
                </a:cubicBezTo>
                <a:cubicBezTo>
                  <a:pt x="26835" y="25407"/>
                  <a:pt x="25112" y="27203"/>
                  <a:pt x="23389" y="29000"/>
                </a:cubicBezTo>
                <a:lnTo>
                  <a:pt x="22656" y="29586"/>
                </a:lnTo>
                <a:cubicBezTo>
                  <a:pt x="25552" y="25627"/>
                  <a:pt x="28558" y="21778"/>
                  <a:pt x="31673" y="18002"/>
                </a:cubicBezTo>
                <a:cubicBezTo>
                  <a:pt x="34936" y="14080"/>
                  <a:pt x="38345" y="10231"/>
                  <a:pt x="41864" y="6455"/>
                </a:cubicBezTo>
                <a:cubicBezTo>
                  <a:pt x="43404" y="4805"/>
                  <a:pt x="44980" y="3156"/>
                  <a:pt x="46557" y="1543"/>
                </a:cubicBezTo>
                <a:close/>
                <a:moveTo>
                  <a:pt x="20199" y="31016"/>
                </a:moveTo>
                <a:lnTo>
                  <a:pt x="20089" y="31272"/>
                </a:lnTo>
                <a:lnTo>
                  <a:pt x="19906" y="31786"/>
                </a:lnTo>
                <a:lnTo>
                  <a:pt x="19503" y="32115"/>
                </a:lnTo>
                <a:cubicBezTo>
                  <a:pt x="19723" y="31749"/>
                  <a:pt x="19943" y="31382"/>
                  <a:pt x="20199" y="31016"/>
                </a:cubicBezTo>
                <a:close/>
                <a:moveTo>
                  <a:pt x="19833" y="32152"/>
                </a:moveTo>
                <a:cubicBezTo>
                  <a:pt x="19833" y="32189"/>
                  <a:pt x="19833" y="32189"/>
                  <a:pt x="19870" y="32189"/>
                </a:cubicBezTo>
                <a:cubicBezTo>
                  <a:pt x="19723" y="32262"/>
                  <a:pt x="19613" y="32335"/>
                  <a:pt x="19503" y="32445"/>
                </a:cubicBezTo>
                <a:lnTo>
                  <a:pt x="19466" y="32409"/>
                </a:lnTo>
                <a:lnTo>
                  <a:pt x="19503" y="32409"/>
                </a:lnTo>
                <a:lnTo>
                  <a:pt x="19833" y="32152"/>
                </a:lnTo>
                <a:close/>
                <a:moveTo>
                  <a:pt x="44870" y="27020"/>
                </a:moveTo>
                <a:lnTo>
                  <a:pt x="44870" y="27020"/>
                </a:lnTo>
                <a:cubicBezTo>
                  <a:pt x="43441" y="27460"/>
                  <a:pt x="42011" y="27827"/>
                  <a:pt x="40581" y="28193"/>
                </a:cubicBezTo>
                <a:cubicBezTo>
                  <a:pt x="38748" y="28706"/>
                  <a:pt x="36916" y="29146"/>
                  <a:pt x="35046" y="29586"/>
                </a:cubicBezTo>
                <a:cubicBezTo>
                  <a:pt x="33176" y="30026"/>
                  <a:pt x="31344" y="30429"/>
                  <a:pt x="29474" y="30832"/>
                </a:cubicBezTo>
                <a:cubicBezTo>
                  <a:pt x="27604" y="31236"/>
                  <a:pt x="25735" y="31602"/>
                  <a:pt x="23865" y="31932"/>
                </a:cubicBezTo>
                <a:cubicBezTo>
                  <a:pt x="22216" y="32189"/>
                  <a:pt x="20566" y="32555"/>
                  <a:pt x="18953" y="33032"/>
                </a:cubicBezTo>
                <a:lnTo>
                  <a:pt x="18953" y="32995"/>
                </a:lnTo>
                <a:cubicBezTo>
                  <a:pt x="19540" y="32555"/>
                  <a:pt x="20163" y="32189"/>
                  <a:pt x="20859" y="31896"/>
                </a:cubicBezTo>
                <a:cubicBezTo>
                  <a:pt x="21666" y="31529"/>
                  <a:pt x="22509" y="31236"/>
                  <a:pt x="23352" y="30942"/>
                </a:cubicBezTo>
                <a:cubicBezTo>
                  <a:pt x="25112" y="30393"/>
                  <a:pt x="26871" y="29916"/>
                  <a:pt x="28667" y="29549"/>
                </a:cubicBezTo>
                <a:cubicBezTo>
                  <a:pt x="30500" y="29183"/>
                  <a:pt x="32297" y="28853"/>
                  <a:pt x="34130" y="28523"/>
                </a:cubicBezTo>
                <a:cubicBezTo>
                  <a:pt x="35962" y="28193"/>
                  <a:pt x="37869" y="27863"/>
                  <a:pt x="39738" y="27607"/>
                </a:cubicBezTo>
                <a:cubicBezTo>
                  <a:pt x="41461" y="27350"/>
                  <a:pt x="43147" y="27167"/>
                  <a:pt x="44870" y="27020"/>
                </a:cubicBezTo>
                <a:close/>
                <a:moveTo>
                  <a:pt x="24818" y="13933"/>
                </a:moveTo>
                <a:lnTo>
                  <a:pt x="24818" y="13933"/>
                </a:lnTo>
                <a:cubicBezTo>
                  <a:pt x="24122" y="16536"/>
                  <a:pt x="23279" y="19139"/>
                  <a:pt x="22289" y="21631"/>
                </a:cubicBezTo>
                <a:cubicBezTo>
                  <a:pt x="20933" y="25004"/>
                  <a:pt x="19356" y="28230"/>
                  <a:pt x="17560" y="31346"/>
                </a:cubicBezTo>
                <a:cubicBezTo>
                  <a:pt x="16680" y="32885"/>
                  <a:pt x="15764" y="34352"/>
                  <a:pt x="14774" y="35818"/>
                </a:cubicBezTo>
                <a:cubicBezTo>
                  <a:pt x="15764" y="32629"/>
                  <a:pt x="17010" y="29549"/>
                  <a:pt x="18477" y="26543"/>
                </a:cubicBezTo>
                <a:cubicBezTo>
                  <a:pt x="20016" y="23318"/>
                  <a:pt x="21702" y="20128"/>
                  <a:pt x="23352" y="16939"/>
                </a:cubicBezTo>
                <a:cubicBezTo>
                  <a:pt x="23792" y="16023"/>
                  <a:pt x="24232" y="15143"/>
                  <a:pt x="24672" y="14226"/>
                </a:cubicBezTo>
                <a:lnTo>
                  <a:pt x="24818" y="13933"/>
                </a:lnTo>
                <a:close/>
                <a:moveTo>
                  <a:pt x="45823" y="30576"/>
                </a:moveTo>
                <a:lnTo>
                  <a:pt x="45823" y="30576"/>
                </a:lnTo>
                <a:cubicBezTo>
                  <a:pt x="44174" y="30942"/>
                  <a:pt x="42561" y="31272"/>
                  <a:pt x="40911" y="31602"/>
                </a:cubicBezTo>
                <a:cubicBezTo>
                  <a:pt x="38712" y="32042"/>
                  <a:pt x="36549" y="32445"/>
                  <a:pt x="34349" y="32849"/>
                </a:cubicBezTo>
                <a:cubicBezTo>
                  <a:pt x="32187" y="33215"/>
                  <a:pt x="29987" y="33582"/>
                  <a:pt x="27824" y="33912"/>
                </a:cubicBezTo>
                <a:cubicBezTo>
                  <a:pt x="25625" y="34242"/>
                  <a:pt x="23462" y="34535"/>
                  <a:pt x="21299" y="34828"/>
                </a:cubicBezTo>
                <a:cubicBezTo>
                  <a:pt x="19466" y="35048"/>
                  <a:pt x="17670" y="35415"/>
                  <a:pt x="15910" y="35891"/>
                </a:cubicBezTo>
                <a:cubicBezTo>
                  <a:pt x="17084" y="35268"/>
                  <a:pt x="18330" y="34755"/>
                  <a:pt x="19613" y="34352"/>
                </a:cubicBezTo>
                <a:cubicBezTo>
                  <a:pt x="21556" y="33802"/>
                  <a:pt x="23535" y="33362"/>
                  <a:pt x="25552" y="33032"/>
                </a:cubicBezTo>
                <a:cubicBezTo>
                  <a:pt x="27861" y="32629"/>
                  <a:pt x="30170" y="32262"/>
                  <a:pt x="32517" y="31932"/>
                </a:cubicBezTo>
                <a:cubicBezTo>
                  <a:pt x="34863" y="31602"/>
                  <a:pt x="37209" y="31346"/>
                  <a:pt x="39555" y="31089"/>
                </a:cubicBezTo>
                <a:cubicBezTo>
                  <a:pt x="41644" y="30906"/>
                  <a:pt x="43734" y="30722"/>
                  <a:pt x="45823" y="30576"/>
                </a:cubicBezTo>
                <a:close/>
                <a:moveTo>
                  <a:pt x="19063" y="17709"/>
                </a:moveTo>
                <a:lnTo>
                  <a:pt x="19063" y="17709"/>
                </a:lnTo>
                <a:cubicBezTo>
                  <a:pt x="18806" y="18955"/>
                  <a:pt x="18550" y="20238"/>
                  <a:pt x="18257" y="21485"/>
                </a:cubicBezTo>
                <a:cubicBezTo>
                  <a:pt x="17890" y="23024"/>
                  <a:pt x="17523" y="24564"/>
                  <a:pt x="17084" y="26104"/>
                </a:cubicBezTo>
                <a:cubicBezTo>
                  <a:pt x="16607" y="27643"/>
                  <a:pt x="16167" y="29146"/>
                  <a:pt x="15581" y="30649"/>
                </a:cubicBezTo>
                <a:cubicBezTo>
                  <a:pt x="14994" y="32115"/>
                  <a:pt x="14371" y="33545"/>
                  <a:pt x="13674" y="34975"/>
                </a:cubicBezTo>
                <a:cubicBezTo>
                  <a:pt x="13308" y="35671"/>
                  <a:pt x="12941" y="36331"/>
                  <a:pt x="12538" y="37028"/>
                </a:cubicBezTo>
                <a:cubicBezTo>
                  <a:pt x="12208" y="37614"/>
                  <a:pt x="11878" y="38164"/>
                  <a:pt x="11511" y="38714"/>
                </a:cubicBezTo>
                <a:cubicBezTo>
                  <a:pt x="11915" y="37541"/>
                  <a:pt x="12318" y="36404"/>
                  <a:pt x="12685" y="35231"/>
                </a:cubicBezTo>
                <a:cubicBezTo>
                  <a:pt x="13234" y="33728"/>
                  <a:pt x="13748" y="32189"/>
                  <a:pt x="14261" y="30649"/>
                </a:cubicBezTo>
                <a:lnTo>
                  <a:pt x="15837" y="26030"/>
                </a:lnTo>
                <a:cubicBezTo>
                  <a:pt x="16350" y="24527"/>
                  <a:pt x="16827" y="23061"/>
                  <a:pt x="17377" y="21595"/>
                </a:cubicBezTo>
                <a:cubicBezTo>
                  <a:pt x="17853" y="20275"/>
                  <a:pt x="18403" y="18955"/>
                  <a:pt x="19063" y="17709"/>
                </a:cubicBezTo>
                <a:close/>
                <a:moveTo>
                  <a:pt x="42087" y="34599"/>
                </a:moveTo>
                <a:cubicBezTo>
                  <a:pt x="42452" y="34599"/>
                  <a:pt x="42818" y="34602"/>
                  <a:pt x="43184" y="34608"/>
                </a:cubicBezTo>
                <a:cubicBezTo>
                  <a:pt x="39262" y="35415"/>
                  <a:pt x="35339" y="36111"/>
                  <a:pt x="31417" y="36771"/>
                </a:cubicBezTo>
                <a:cubicBezTo>
                  <a:pt x="27055" y="37468"/>
                  <a:pt x="22729" y="38054"/>
                  <a:pt x="18367" y="38604"/>
                </a:cubicBezTo>
                <a:cubicBezTo>
                  <a:pt x="16240" y="38861"/>
                  <a:pt x="14151" y="39081"/>
                  <a:pt x="12025" y="39300"/>
                </a:cubicBezTo>
                <a:cubicBezTo>
                  <a:pt x="13491" y="38567"/>
                  <a:pt x="15031" y="38091"/>
                  <a:pt x="16644" y="37797"/>
                </a:cubicBezTo>
                <a:cubicBezTo>
                  <a:pt x="18733" y="37358"/>
                  <a:pt x="20859" y="37101"/>
                  <a:pt x="22985" y="36734"/>
                </a:cubicBezTo>
                <a:cubicBezTo>
                  <a:pt x="25258" y="36368"/>
                  <a:pt x="27494" y="36001"/>
                  <a:pt x="29767" y="35671"/>
                </a:cubicBezTo>
                <a:cubicBezTo>
                  <a:pt x="32040" y="35305"/>
                  <a:pt x="34349" y="35011"/>
                  <a:pt x="36659" y="34828"/>
                </a:cubicBezTo>
                <a:cubicBezTo>
                  <a:pt x="38461" y="34675"/>
                  <a:pt x="40264" y="34599"/>
                  <a:pt x="42087" y="34599"/>
                </a:cubicBezTo>
                <a:close/>
                <a:moveTo>
                  <a:pt x="13161" y="22951"/>
                </a:moveTo>
                <a:lnTo>
                  <a:pt x="13161" y="22951"/>
                </a:lnTo>
                <a:cubicBezTo>
                  <a:pt x="12904" y="25407"/>
                  <a:pt x="12428" y="27827"/>
                  <a:pt x="11805" y="30209"/>
                </a:cubicBezTo>
                <a:cubicBezTo>
                  <a:pt x="11072" y="32959"/>
                  <a:pt x="10192" y="35708"/>
                  <a:pt x="9275" y="38421"/>
                </a:cubicBezTo>
                <a:cubicBezTo>
                  <a:pt x="8835" y="39850"/>
                  <a:pt x="8286" y="41243"/>
                  <a:pt x="7626" y="42563"/>
                </a:cubicBezTo>
                <a:cubicBezTo>
                  <a:pt x="8286" y="39997"/>
                  <a:pt x="8945" y="37468"/>
                  <a:pt x="9679" y="34902"/>
                </a:cubicBezTo>
                <a:cubicBezTo>
                  <a:pt x="10448" y="32079"/>
                  <a:pt x="11255" y="29293"/>
                  <a:pt x="12061" y="26507"/>
                </a:cubicBezTo>
                <a:cubicBezTo>
                  <a:pt x="12428" y="25297"/>
                  <a:pt x="12795" y="24124"/>
                  <a:pt x="13161" y="22951"/>
                </a:cubicBezTo>
                <a:close/>
                <a:moveTo>
                  <a:pt x="37795" y="37174"/>
                </a:moveTo>
                <a:cubicBezTo>
                  <a:pt x="34130" y="37981"/>
                  <a:pt x="30464" y="38714"/>
                  <a:pt x="26798" y="39447"/>
                </a:cubicBezTo>
                <a:cubicBezTo>
                  <a:pt x="22692" y="40254"/>
                  <a:pt x="18623" y="40987"/>
                  <a:pt x="14517" y="41683"/>
                </a:cubicBezTo>
                <a:cubicBezTo>
                  <a:pt x="12465" y="42013"/>
                  <a:pt x="10375" y="42343"/>
                  <a:pt x="8359" y="42673"/>
                </a:cubicBezTo>
                <a:cubicBezTo>
                  <a:pt x="10045" y="41903"/>
                  <a:pt x="11805" y="41280"/>
                  <a:pt x="13601" y="40877"/>
                </a:cubicBezTo>
                <a:lnTo>
                  <a:pt x="13564" y="40877"/>
                </a:lnTo>
                <a:cubicBezTo>
                  <a:pt x="15544" y="40400"/>
                  <a:pt x="17523" y="39997"/>
                  <a:pt x="19540" y="39594"/>
                </a:cubicBezTo>
                <a:cubicBezTo>
                  <a:pt x="21592" y="39154"/>
                  <a:pt x="23645" y="38751"/>
                  <a:pt x="25735" y="38384"/>
                </a:cubicBezTo>
                <a:cubicBezTo>
                  <a:pt x="27824" y="38017"/>
                  <a:pt x="29877" y="37724"/>
                  <a:pt x="31967" y="37504"/>
                </a:cubicBezTo>
                <a:cubicBezTo>
                  <a:pt x="33910" y="37284"/>
                  <a:pt x="35852" y="37174"/>
                  <a:pt x="37795" y="37174"/>
                </a:cubicBezTo>
                <a:close/>
                <a:moveTo>
                  <a:pt x="7516" y="43003"/>
                </a:moveTo>
                <a:lnTo>
                  <a:pt x="7479" y="43076"/>
                </a:lnTo>
                <a:lnTo>
                  <a:pt x="7479" y="43003"/>
                </a:lnTo>
                <a:close/>
                <a:moveTo>
                  <a:pt x="47747" y="1"/>
                </a:moveTo>
                <a:cubicBezTo>
                  <a:pt x="47716" y="1"/>
                  <a:pt x="47684" y="12"/>
                  <a:pt x="47656" y="40"/>
                </a:cubicBezTo>
                <a:cubicBezTo>
                  <a:pt x="43991" y="3706"/>
                  <a:pt x="40435" y="7445"/>
                  <a:pt x="37026" y="11330"/>
                </a:cubicBezTo>
                <a:cubicBezTo>
                  <a:pt x="33616" y="15180"/>
                  <a:pt x="30317" y="19139"/>
                  <a:pt x="27164" y="23208"/>
                </a:cubicBezTo>
                <a:cubicBezTo>
                  <a:pt x="25368" y="25480"/>
                  <a:pt x="23645" y="27790"/>
                  <a:pt x="21959" y="30099"/>
                </a:cubicBezTo>
                <a:cubicBezTo>
                  <a:pt x="21922" y="30136"/>
                  <a:pt x="21922" y="30136"/>
                  <a:pt x="21922" y="30173"/>
                </a:cubicBezTo>
                <a:lnTo>
                  <a:pt x="21006" y="30906"/>
                </a:lnTo>
                <a:lnTo>
                  <a:pt x="20346" y="31419"/>
                </a:lnTo>
                <a:lnTo>
                  <a:pt x="20969" y="29843"/>
                </a:lnTo>
                <a:cubicBezTo>
                  <a:pt x="21482" y="29036"/>
                  <a:pt x="21959" y="28230"/>
                  <a:pt x="22472" y="27423"/>
                </a:cubicBezTo>
                <a:cubicBezTo>
                  <a:pt x="23682" y="25444"/>
                  <a:pt x="24892" y="23464"/>
                  <a:pt x="26065" y="21485"/>
                </a:cubicBezTo>
                <a:cubicBezTo>
                  <a:pt x="27201" y="19505"/>
                  <a:pt x="28374" y="17489"/>
                  <a:pt x="29511" y="15473"/>
                </a:cubicBezTo>
                <a:cubicBezTo>
                  <a:pt x="30647" y="13493"/>
                  <a:pt x="31747" y="11477"/>
                  <a:pt x="32847" y="9461"/>
                </a:cubicBezTo>
                <a:cubicBezTo>
                  <a:pt x="33946" y="7445"/>
                  <a:pt x="35009" y="5392"/>
                  <a:pt x="36109" y="3339"/>
                </a:cubicBezTo>
                <a:lnTo>
                  <a:pt x="36512" y="2569"/>
                </a:lnTo>
                <a:cubicBezTo>
                  <a:pt x="36567" y="2487"/>
                  <a:pt x="36478" y="2384"/>
                  <a:pt x="36383" y="2384"/>
                </a:cubicBezTo>
                <a:cubicBezTo>
                  <a:pt x="36352" y="2384"/>
                  <a:pt x="36320" y="2395"/>
                  <a:pt x="36292" y="2423"/>
                </a:cubicBezTo>
                <a:cubicBezTo>
                  <a:pt x="34716" y="3962"/>
                  <a:pt x="33250" y="5612"/>
                  <a:pt x="31893" y="7371"/>
                </a:cubicBezTo>
                <a:cubicBezTo>
                  <a:pt x="30574" y="9131"/>
                  <a:pt x="29327" y="10964"/>
                  <a:pt x="28228" y="12870"/>
                </a:cubicBezTo>
                <a:cubicBezTo>
                  <a:pt x="27128" y="14813"/>
                  <a:pt x="26101" y="16792"/>
                  <a:pt x="25185" y="18809"/>
                </a:cubicBezTo>
                <a:cubicBezTo>
                  <a:pt x="24232" y="20825"/>
                  <a:pt x="23352" y="22878"/>
                  <a:pt x="22509" y="24967"/>
                </a:cubicBezTo>
                <a:cubicBezTo>
                  <a:pt x="21776" y="26763"/>
                  <a:pt x="21116" y="28596"/>
                  <a:pt x="20419" y="30393"/>
                </a:cubicBezTo>
                <a:lnTo>
                  <a:pt x="19246" y="32299"/>
                </a:lnTo>
                <a:lnTo>
                  <a:pt x="17963" y="33362"/>
                </a:lnTo>
                <a:lnTo>
                  <a:pt x="17890" y="33399"/>
                </a:lnTo>
                <a:cubicBezTo>
                  <a:pt x="17853" y="33399"/>
                  <a:pt x="17853" y="33435"/>
                  <a:pt x="17853" y="33472"/>
                </a:cubicBezTo>
                <a:cubicBezTo>
                  <a:pt x="16864" y="34315"/>
                  <a:pt x="15874" y="35158"/>
                  <a:pt x="14921" y="36038"/>
                </a:cubicBezTo>
                <a:cubicBezTo>
                  <a:pt x="16827" y="33215"/>
                  <a:pt x="18550" y="30319"/>
                  <a:pt x="20053" y="27277"/>
                </a:cubicBezTo>
                <a:cubicBezTo>
                  <a:pt x="21666" y="24051"/>
                  <a:pt x="23022" y="20715"/>
                  <a:pt x="24122" y="17306"/>
                </a:cubicBezTo>
                <a:cubicBezTo>
                  <a:pt x="24672" y="15546"/>
                  <a:pt x="25185" y="13750"/>
                  <a:pt x="25625" y="11917"/>
                </a:cubicBezTo>
                <a:cubicBezTo>
                  <a:pt x="25662" y="11770"/>
                  <a:pt x="25698" y="11587"/>
                  <a:pt x="25735" y="11404"/>
                </a:cubicBezTo>
                <a:cubicBezTo>
                  <a:pt x="25757" y="11294"/>
                  <a:pt x="25674" y="11224"/>
                  <a:pt x="25589" y="11224"/>
                </a:cubicBezTo>
                <a:cubicBezTo>
                  <a:pt x="25531" y="11224"/>
                  <a:pt x="25471" y="11256"/>
                  <a:pt x="25442" y="11330"/>
                </a:cubicBezTo>
                <a:cubicBezTo>
                  <a:pt x="25405" y="11514"/>
                  <a:pt x="25368" y="11697"/>
                  <a:pt x="25332" y="11880"/>
                </a:cubicBezTo>
                <a:cubicBezTo>
                  <a:pt x="25112" y="12577"/>
                  <a:pt x="24855" y="13273"/>
                  <a:pt x="24525" y="13933"/>
                </a:cubicBezTo>
                <a:cubicBezTo>
                  <a:pt x="24159" y="14740"/>
                  <a:pt x="23755" y="15546"/>
                  <a:pt x="23352" y="16316"/>
                </a:cubicBezTo>
                <a:cubicBezTo>
                  <a:pt x="22546" y="17929"/>
                  <a:pt x="21739" y="19542"/>
                  <a:pt x="20896" y="21118"/>
                </a:cubicBezTo>
                <a:cubicBezTo>
                  <a:pt x="19283" y="24307"/>
                  <a:pt x="17670" y="27497"/>
                  <a:pt x="16277" y="30796"/>
                </a:cubicBezTo>
                <a:cubicBezTo>
                  <a:pt x="15507" y="32665"/>
                  <a:pt x="14847" y="34535"/>
                  <a:pt x="14297" y="36478"/>
                </a:cubicBezTo>
                <a:cubicBezTo>
                  <a:pt x="14297" y="36514"/>
                  <a:pt x="14297" y="36551"/>
                  <a:pt x="14297" y="36588"/>
                </a:cubicBezTo>
                <a:cubicBezTo>
                  <a:pt x="13271" y="37504"/>
                  <a:pt x="12281" y="38421"/>
                  <a:pt x="11292" y="39337"/>
                </a:cubicBezTo>
                <a:lnTo>
                  <a:pt x="11255" y="39337"/>
                </a:lnTo>
                <a:lnTo>
                  <a:pt x="11328" y="39190"/>
                </a:lnTo>
                <a:cubicBezTo>
                  <a:pt x="12171" y="38054"/>
                  <a:pt x="12941" y="36881"/>
                  <a:pt x="13601" y="35635"/>
                </a:cubicBezTo>
                <a:cubicBezTo>
                  <a:pt x="14334" y="34242"/>
                  <a:pt x="15031" y="32812"/>
                  <a:pt x="15581" y="31309"/>
                </a:cubicBezTo>
                <a:cubicBezTo>
                  <a:pt x="16167" y="29843"/>
                  <a:pt x="16680" y="28340"/>
                  <a:pt x="17157" y="26800"/>
                </a:cubicBezTo>
                <a:cubicBezTo>
                  <a:pt x="17633" y="25297"/>
                  <a:pt x="18037" y="23721"/>
                  <a:pt x="18403" y="22145"/>
                </a:cubicBezTo>
                <a:cubicBezTo>
                  <a:pt x="18770" y="20568"/>
                  <a:pt x="19100" y="19029"/>
                  <a:pt x="19393" y="17452"/>
                </a:cubicBezTo>
                <a:lnTo>
                  <a:pt x="19503" y="16866"/>
                </a:lnTo>
                <a:cubicBezTo>
                  <a:pt x="19527" y="16768"/>
                  <a:pt x="19438" y="16687"/>
                  <a:pt x="19354" y="16687"/>
                </a:cubicBezTo>
                <a:cubicBezTo>
                  <a:pt x="19312" y="16687"/>
                  <a:pt x="19271" y="16707"/>
                  <a:pt x="19246" y="16756"/>
                </a:cubicBezTo>
                <a:cubicBezTo>
                  <a:pt x="18550" y="18112"/>
                  <a:pt x="17890" y="19505"/>
                  <a:pt x="17377" y="20935"/>
                </a:cubicBezTo>
                <a:cubicBezTo>
                  <a:pt x="16827" y="22401"/>
                  <a:pt x="16314" y="23831"/>
                  <a:pt x="15837" y="25297"/>
                </a:cubicBezTo>
                <a:cubicBezTo>
                  <a:pt x="15287" y="26837"/>
                  <a:pt x="14774" y="28413"/>
                  <a:pt x="14224" y="29916"/>
                </a:cubicBezTo>
                <a:lnTo>
                  <a:pt x="12648" y="34572"/>
                </a:lnTo>
                <a:lnTo>
                  <a:pt x="11035" y="39227"/>
                </a:lnTo>
                <a:lnTo>
                  <a:pt x="10962" y="39447"/>
                </a:lnTo>
                <a:cubicBezTo>
                  <a:pt x="10925" y="39447"/>
                  <a:pt x="10925" y="39484"/>
                  <a:pt x="10925" y="39557"/>
                </a:cubicBezTo>
                <a:cubicBezTo>
                  <a:pt x="10925" y="39630"/>
                  <a:pt x="10888" y="39704"/>
                  <a:pt x="10852" y="39814"/>
                </a:cubicBezTo>
                <a:cubicBezTo>
                  <a:pt x="10192" y="40400"/>
                  <a:pt x="9569" y="41023"/>
                  <a:pt x="8909" y="41647"/>
                </a:cubicBezTo>
                <a:cubicBezTo>
                  <a:pt x="8542" y="42013"/>
                  <a:pt x="8176" y="42380"/>
                  <a:pt x="7846" y="42746"/>
                </a:cubicBezTo>
                <a:cubicBezTo>
                  <a:pt x="9092" y="40254"/>
                  <a:pt x="9862" y="37578"/>
                  <a:pt x="10705" y="34938"/>
                </a:cubicBezTo>
                <a:cubicBezTo>
                  <a:pt x="11621" y="32189"/>
                  <a:pt x="12355" y="29366"/>
                  <a:pt x="12941" y="26543"/>
                </a:cubicBezTo>
                <a:cubicBezTo>
                  <a:pt x="13271" y="24931"/>
                  <a:pt x="13454" y="23318"/>
                  <a:pt x="13564" y="21705"/>
                </a:cubicBezTo>
                <a:cubicBezTo>
                  <a:pt x="13564" y="21622"/>
                  <a:pt x="13495" y="21575"/>
                  <a:pt x="13421" y="21575"/>
                </a:cubicBezTo>
                <a:cubicBezTo>
                  <a:pt x="13364" y="21575"/>
                  <a:pt x="13303" y="21604"/>
                  <a:pt x="13271" y="21668"/>
                </a:cubicBezTo>
                <a:cubicBezTo>
                  <a:pt x="12428" y="24454"/>
                  <a:pt x="11585" y="27277"/>
                  <a:pt x="10778" y="30063"/>
                </a:cubicBezTo>
                <a:cubicBezTo>
                  <a:pt x="9972" y="32885"/>
                  <a:pt x="9165" y="35708"/>
                  <a:pt x="8396" y="38531"/>
                </a:cubicBezTo>
                <a:cubicBezTo>
                  <a:pt x="7956" y="40107"/>
                  <a:pt x="7552" y="41683"/>
                  <a:pt x="7149" y="43296"/>
                </a:cubicBezTo>
                <a:cubicBezTo>
                  <a:pt x="7113" y="43333"/>
                  <a:pt x="7113" y="43369"/>
                  <a:pt x="7149" y="43406"/>
                </a:cubicBezTo>
                <a:cubicBezTo>
                  <a:pt x="4656" y="45899"/>
                  <a:pt x="2310" y="48465"/>
                  <a:pt x="1" y="51068"/>
                </a:cubicBezTo>
                <a:lnTo>
                  <a:pt x="1" y="51251"/>
                </a:lnTo>
                <a:cubicBezTo>
                  <a:pt x="2384" y="48575"/>
                  <a:pt x="4803" y="45972"/>
                  <a:pt x="7332" y="43443"/>
                </a:cubicBezTo>
                <a:lnTo>
                  <a:pt x="7332" y="43406"/>
                </a:lnTo>
                <a:cubicBezTo>
                  <a:pt x="7406" y="43333"/>
                  <a:pt x="7479" y="43296"/>
                  <a:pt x="7552" y="43223"/>
                </a:cubicBezTo>
                <a:lnTo>
                  <a:pt x="7736" y="43003"/>
                </a:lnTo>
                <a:cubicBezTo>
                  <a:pt x="11805" y="42416"/>
                  <a:pt x="15837" y="41720"/>
                  <a:pt x="19870" y="40987"/>
                </a:cubicBezTo>
                <a:cubicBezTo>
                  <a:pt x="23939" y="40290"/>
                  <a:pt x="28081" y="39484"/>
                  <a:pt x="32150" y="38641"/>
                </a:cubicBezTo>
                <a:cubicBezTo>
                  <a:pt x="34423" y="38164"/>
                  <a:pt x="36732" y="37651"/>
                  <a:pt x="39005" y="37174"/>
                </a:cubicBezTo>
                <a:cubicBezTo>
                  <a:pt x="39152" y="37101"/>
                  <a:pt x="39115" y="36918"/>
                  <a:pt x="38968" y="36881"/>
                </a:cubicBezTo>
                <a:cubicBezTo>
                  <a:pt x="36879" y="36881"/>
                  <a:pt x="34753" y="36954"/>
                  <a:pt x="32663" y="37138"/>
                </a:cubicBezTo>
                <a:cubicBezTo>
                  <a:pt x="30574" y="37358"/>
                  <a:pt x="28484" y="37614"/>
                  <a:pt x="26395" y="37981"/>
                </a:cubicBezTo>
                <a:cubicBezTo>
                  <a:pt x="24342" y="38347"/>
                  <a:pt x="22252" y="38751"/>
                  <a:pt x="20163" y="39154"/>
                </a:cubicBezTo>
                <a:cubicBezTo>
                  <a:pt x="18110" y="39594"/>
                  <a:pt x="16130" y="39997"/>
                  <a:pt x="14114" y="40474"/>
                </a:cubicBezTo>
                <a:cubicBezTo>
                  <a:pt x="12208" y="40877"/>
                  <a:pt x="10338" y="41500"/>
                  <a:pt x="8542" y="42306"/>
                </a:cubicBezTo>
                <a:cubicBezTo>
                  <a:pt x="8469" y="42343"/>
                  <a:pt x="8359" y="42416"/>
                  <a:pt x="8286" y="42453"/>
                </a:cubicBezTo>
                <a:cubicBezTo>
                  <a:pt x="9129" y="41610"/>
                  <a:pt x="10008" y="40767"/>
                  <a:pt x="10888" y="39924"/>
                </a:cubicBezTo>
                <a:cubicBezTo>
                  <a:pt x="10908" y="39933"/>
                  <a:pt x="10928" y="39938"/>
                  <a:pt x="10947" y="39938"/>
                </a:cubicBezTo>
                <a:cubicBezTo>
                  <a:pt x="10998" y="39938"/>
                  <a:pt x="11045" y="39904"/>
                  <a:pt x="11072" y="39850"/>
                </a:cubicBezTo>
                <a:cubicBezTo>
                  <a:pt x="11072" y="39814"/>
                  <a:pt x="11072" y="39777"/>
                  <a:pt x="11108" y="39740"/>
                </a:cubicBezTo>
                <a:lnTo>
                  <a:pt x="11365" y="39594"/>
                </a:lnTo>
                <a:cubicBezTo>
                  <a:pt x="13418" y="39374"/>
                  <a:pt x="15471" y="39154"/>
                  <a:pt x="17560" y="38897"/>
                </a:cubicBezTo>
                <a:cubicBezTo>
                  <a:pt x="19723" y="38641"/>
                  <a:pt x="21886" y="38384"/>
                  <a:pt x="24049" y="38091"/>
                </a:cubicBezTo>
                <a:cubicBezTo>
                  <a:pt x="26175" y="37797"/>
                  <a:pt x="28374" y="37468"/>
                  <a:pt x="30574" y="37138"/>
                </a:cubicBezTo>
                <a:cubicBezTo>
                  <a:pt x="32737" y="36771"/>
                  <a:pt x="34863" y="36404"/>
                  <a:pt x="37026" y="36038"/>
                </a:cubicBezTo>
                <a:cubicBezTo>
                  <a:pt x="39188" y="35635"/>
                  <a:pt x="41351" y="35231"/>
                  <a:pt x="43514" y="34792"/>
                </a:cubicBezTo>
                <a:lnTo>
                  <a:pt x="44320" y="34645"/>
                </a:lnTo>
                <a:cubicBezTo>
                  <a:pt x="44467" y="34608"/>
                  <a:pt x="44430" y="34388"/>
                  <a:pt x="44284" y="34352"/>
                </a:cubicBezTo>
                <a:cubicBezTo>
                  <a:pt x="43418" y="34310"/>
                  <a:pt x="42552" y="34290"/>
                  <a:pt x="41688" y="34290"/>
                </a:cubicBezTo>
                <a:cubicBezTo>
                  <a:pt x="40247" y="34290"/>
                  <a:pt x="38813" y="34347"/>
                  <a:pt x="37392" y="34462"/>
                </a:cubicBezTo>
                <a:cubicBezTo>
                  <a:pt x="35083" y="34645"/>
                  <a:pt x="32810" y="34938"/>
                  <a:pt x="30500" y="35231"/>
                </a:cubicBezTo>
                <a:cubicBezTo>
                  <a:pt x="28228" y="35561"/>
                  <a:pt x="25918" y="35965"/>
                  <a:pt x="23645" y="36331"/>
                </a:cubicBezTo>
                <a:cubicBezTo>
                  <a:pt x="22509" y="36551"/>
                  <a:pt x="21373" y="36734"/>
                  <a:pt x="20236" y="36918"/>
                </a:cubicBezTo>
                <a:cubicBezTo>
                  <a:pt x="19210" y="37064"/>
                  <a:pt x="18220" y="37211"/>
                  <a:pt x="17193" y="37394"/>
                </a:cubicBezTo>
                <a:cubicBezTo>
                  <a:pt x="15214" y="37724"/>
                  <a:pt x="13344" y="38347"/>
                  <a:pt x="11585" y="39300"/>
                </a:cubicBezTo>
                <a:cubicBezTo>
                  <a:pt x="12428" y="38494"/>
                  <a:pt x="13308" y="37688"/>
                  <a:pt x="14188" y="36881"/>
                </a:cubicBezTo>
                <a:cubicBezTo>
                  <a:pt x="14407" y="36771"/>
                  <a:pt x="14591" y="36624"/>
                  <a:pt x="14811" y="36478"/>
                </a:cubicBezTo>
                <a:cubicBezTo>
                  <a:pt x="16644" y="35855"/>
                  <a:pt x="18586" y="35415"/>
                  <a:pt x="20529" y="35195"/>
                </a:cubicBezTo>
                <a:cubicBezTo>
                  <a:pt x="22692" y="34865"/>
                  <a:pt x="24855" y="34608"/>
                  <a:pt x="26981" y="34278"/>
                </a:cubicBezTo>
                <a:cubicBezTo>
                  <a:pt x="29144" y="33948"/>
                  <a:pt x="31380" y="33582"/>
                  <a:pt x="33543" y="33215"/>
                </a:cubicBezTo>
                <a:cubicBezTo>
                  <a:pt x="35742" y="32812"/>
                  <a:pt x="37905" y="32409"/>
                  <a:pt x="40105" y="32006"/>
                </a:cubicBezTo>
                <a:cubicBezTo>
                  <a:pt x="42268" y="31566"/>
                  <a:pt x="44430" y="31089"/>
                  <a:pt x="46593" y="30613"/>
                </a:cubicBezTo>
                <a:lnTo>
                  <a:pt x="47400" y="30429"/>
                </a:lnTo>
                <a:cubicBezTo>
                  <a:pt x="47546" y="30393"/>
                  <a:pt x="47510" y="30209"/>
                  <a:pt x="47363" y="30173"/>
                </a:cubicBezTo>
                <a:cubicBezTo>
                  <a:pt x="44980" y="30319"/>
                  <a:pt x="42634" y="30503"/>
                  <a:pt x="40288" y="30722"/>
                </a:cubicBezTo>
                <a:cubicBezTo>
                  <a:pt x="37905" y="30979"/>
                  <a:pt x="35559" y="31236"/>
                  <a:pt x="33250" y="31529"/>
                </a:cubicBezTo>
                <a:cubicBezTo>
                  <a:pt x="30904" y="31859"/>
                  <a:pt x="28558" y="32225"/>
                  <a:pt x="26211" y="32629"/>
                </a:cubicBezTo>
                <a:cubicBezTo>
                  <a:pt x="24159" y="32959"/>
                  <a:pt x="22106" y="33399"/>
                  <a:pt x="20089" y="33948"/>
                </a:cubicBezTo>
                <a:cubicBezTo>
                  <a:pt x="18403" y="34425"/>
                  <a:pt x="16790" y="35158"/>
                  <a:pt x="15287" y="36111"/>
                </a:cubicBezTo>
                <a:lnTo>
                  <a:pt x="15141" y="36148"/>
                </a:lnTo>
                <a:cubicBezTo>
                  <a:pt x="16057" y="35305"/>
                  <a:pt x="17047" y="34462"/>
                  <a:pt x="18000" y="33655"/>
                </a:cubicBezTo>
                <a:lnTo>
                  <a:pt x="18037" y="33655"/>
                </a:lnTo>
                <a:cubicBezTo>
                  <a:pt x="18880" y="33289"/>
                  <a:pt x="19760" y="33032"/>
                  <a:pt x="20639" y="32849"/>
                </a:cubicBezTo>
                <a:cubicBezTo>
                  <a:pt x="21519" y="32665"/>
                  <a:pt x="22436" y="32482"/>
                  <a:pt x="23315" y="32335"/>
                </a:cubicBezTo>
                <a:cubicBezTo>
                  <a:pt x="25185" y="32006"/>
                  <a:pt x="27055" y="31639"/>
                  <a:pt x="28887" y="31272"/>
                </a:cubicBezTo>
                <a:cubicBezTo>
                  <a:pt x="30757" y="30869"/>
                  <a:pt x="32590" y="30466"/>
                  <a:pt x="34459" y="30026"/>
                </a:cubicBezTo>
                <a:cubicBezTo>
                  <a:pt x="36292" y="29586"/>
                  <a:pt x="38125" y="29146"/>
                  <a:pt x="39995" y="28633"/>
                </a:cubicBezTo>
                <a:cubicBezTo>
                  <a:pt x="41828" y="28156"/>
                  <a:pt x="43661" y="27680"/>
                  <a:pt x="45494" y="27130"/>
                </a:cubicBezTo>
                <a:lnTo>
                  <a:pt x="46190" y="26947"/>
                </a:lnTo>
                <a:cubicBezTo>
                  <a:pt x="46327" y="26912"/>
                  <a:pt x="46304" y="26687"/>
                  <a:pt x="46181" y="26687"/>
                </a:cubicBezTo>
                <a:cubicBezTo>
                  <a:pt x="46172" y="26687"/>
                  <a:pt x="46163" y="26688"/>
                  <a:pt x="46153" y="26690"/>
                </a:cubicBezTo>
                <a:cubicBezTo>
                  <a:pt x="44247" y="26763"/>
                  <a:pt x="42341" y="26983"/>
                  <a:pt x="40435" y="27240"/>
                </a:cubicBezTo>
                <a:cubicBezTo>
                  <a:pt x="38565" y="27497"/>
                  <a:pt x="36622" y="27827"/>
                  <a:pt x="34753" y="28156"/>
                </a:cubicBezTo>
                <a:cubicBezTo>
                  <a:pt x="32847" y="28486"/>
                  <a:pt x="31050" y="28816"/>
                  <a:pt x="29181" y="29183"/>
                </a:cubicBezTo>
                <a:cubicBezTo>
                  <a:pt x="27384" y="29549"/>
                  <a:pt x="25588" y="29989"/>
                  <a:pt x="23829" y="30539"/>
                </a:cubicBezTo>
                <a:cubicBezTo>
                  <a:pt x="22949" y="30832"/>
                  <a:pt x="22106" y="31126"/>
                  <a:pt x="21263" y="31492"/>
                </a:cubicBezTo>
                <a:cubicBezTo>
                  <a:pt x="20896" y="31639"/>
                  <a:pt x="20493" y="31822"/>
                  <a:pt x="20126" y="32006"/>
                </a:cubicBezTo>
                <a:cubicBezTo>
                  <a:pt x="20163" y="31969"/>
                  <a:pt x="20199" y="31896"/>
                  <a:pt x="20199" y="31822"/>
                </a:cubicBezTo>
                <a:cubicBezTo>
                  <a:pt x="20859" y="31309"/>
                  <a:pt x="21482" y="30796"/>
                  <a:pt x="22142" y="30283"/>
                </a:cubicBezTo>
                <a:lnTo>
                  <a:pt x="22692" y="29953"/>
                </a:lnTo>
                <a:cubicBezTo>
                  <a:pt x="22711" y="29989"/>
                  <a:pt x="22738" y="30008"/>
                  <a:pt x="22766" y="30008"/>
                </a:cubicBezTo>
                <a:cubicBezTo>
                  <a:pt x="22793" y="30008"/>
                  <a:pt x="22821" y="29989"/>
                  <a:pt x="22839" y="29953"/>
                </a:cubicBezTo>
                <a:lnTo>
                  <a:pt x="22985" y="29806"/>
                </a:lnTo>
                <a:cubicBezTo>
                  <a:pt x="28044" y="27020"/>
                  <a:pt x="33030" y="24161"/>
                  <a:pt x="38015" y="21301"/>
                </a:cubicBezTo>
                <a:cubicBezTo>
                  <a:pt x="43294" y="18222"/>
                  <a:pt x="48500" y="15070"/>
                  <a:pt x="53705" y="11844"/>
                </a:cubicBezTo>
                <a:cubicBezTo>
                  <a:pt x="56638" y="10047"/>
                  <a:pt x="59534" y="8215"/>
                  <a:pt x="62430" y="6382"/>
                </a:cubicBezTo>
                <a:cubicBezTo>
                  <a:pt x="62526" y="6317"/>
                  <a:pt x="62482" y="6112"/>
                  <a:pt x="62370" y="6112"/>
                </a:cubicBezTo>
                <a:cubicBezTo>
                  <a:pt x="62355" y="6112"/>
                  <a:pt x="62338" y="6116"/>
                  <a:pt x="62320" y="6125"/>
                </a:cubicBezTo>
                <a:lnTo>
                  <a:pt x="62283" y="6125"/>
                </a:lnTo>
                <a:cubicBezTo>
                  <a:pt x="57334" y="8215"/>
                  <a:pt x="52532" y="10524"/>
                  <a:pt x="47803" y="13053"/>
                </a:cubicBezTo>
                <a:cubicBezTo>
                  <a:pt x="43074" y="15583"/>
                  <a:pt x="38455" y="18332"/>
                  <a:pt x="33910" y="21375"/>
                </a:cubicBezTo>
                <a:cubicBezTo>
                  <a:pt x="30794" y="23464"/>
                  <a:pt x="27751" y="25627"/>
                  <a:pt x="24745" y="27936"/>
                </a:cubicBezTo>
                <a:cubicBezTo>
                  <a:pt x="27604" y="24931"/>
                  <a:pt x="30390" y="21888"/>
                  <a:pt x="33103" y="18772"/>
                </a:cubicBezTo>
                <a:cubicBezTo>
                  <a:pt x="36439" y="14923"/>
                  <a:pt x="39665" y="11001"/>
                  <a:pt x="42781" y="7005"/>
                </a:cubicBezTo>
                <a:cubicBezTo>
                  <a:pt x="44504" y="4769"/>
                  <a:pt x="46190" y="2496"/>
                  <a:pt x="47876" y="186"/>
                </a:cubicBezTo>
                <a:cubicBezTo>
                  <a:pt x="47931" y="104"/>
                  <a:pt x="47842" y="1"/>
                  <a:pt x="4774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57"/>
          <p:cNvSpPr/>
          <p:nvPr/>
        </p:nvSpPr>
        <p:spPr>
          <a:xfrm flipH="1">
            <a:off x="-34187" y="4481550"/>
            <a:ext cx="5129137" cy="845395"/>
          </a:xfrm>
          <a:custGeom>
            <a:avLst/>
            <a:gdLst/>
            <a:ahLst/>
            <a:cxnLst/>
            <a:rect l="l" t="t" r="r" b="b"/>
            <a:pathLst>
              <a:path w="85085" h="35856" extrusionOk="0">
                <a:moveTo>
                  <a:pt x="21963" y="0"/>
                </a:moveTo>
                <a:cubicBezTo>
                  <a:pt x="20489" y="0"/>
                  <a:pt x="19021" y="128"/>
                  <a:pt x="17560" y="444"/>
                </a:cubicBezTo>
                <a:cubicBezTo>
                  <a:pt x="11658" y="1763"/>
                  <a:pt x="6819" y="5942"/>
                  <a:pt x="3007" y="10671"/>
                </a:cubicBezTo>
                <a:cubicBezTo>
                  <a:pt x="1980" y="11954"/>
                  <a:pt x="954" y="13311"/>
                  <a:pt x="1" y="14704"/>
                </a:cubicBezTo>
                <a:lnTo>
                  <a:pt x="1" y="35855"/>
                </a:lnTo>
                <a:lnTo>
                  <a:pt x="85084" y="35855"/>
                </a:lnTo>
                <a:lnTo>
                  <a:pt x="85084" y="13494"/>
                </a:lnTo>
                <a:cubicBezTo>
                  <a:pt x="81602" y="11111"/>
                  <a:pt x="77973" y="8948"/>
                  <a:pt x="74233" y="7079"/>
                </a:cubicBezTo>
                <a:cubicBezTo>
                  <a:pt x="69285" y="4476"/>
                  <a:pt x="64152" y="1947"/>
                  <a:pt x="58617" y="1323"/>
                </a:cubicBezTo>
                <a:cubicBezTo>
                  <a:pt x="57606" y="1211"/>
                  <a:pt x="56597" y="1165"/>
                  <a:pt x="55588" y="1165"/>
                </a:cubicBezTo>
                <a:cubicBezTo>
                  <a:pt x="50695" y="1165"/>
                  <a:pt x="45815" y="2258"/>
                  <a:pt x="40893" y="2258"/>
                </a:cubicBezTo>
                <a:cubicBezTo>
                  <a:pt x="40533" y="2258"/>
                  <a:pt x="40172" y="2252"/>
                  <a:pt x="39811" y="2240"/>
                </a:cubicBezTo>
                <a:cubicBezTo>
                  <a:pt x="33831" y="2035"/>
                  <a:pt x="27850" y="0"/>
                  <a:pt x="219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306" name="Google Shape;2306;p57"/>
          <p:cNvSpPr/>
          <p:nvPr/>
        </p:nvSpPr>
        <p:spPr>
          <a:xfrm rot="-5400000" flipH="1">
            <a:off x="1558372" y="-182822"/>
            <a:ext cx="5748034" cy="5104878"/>
          </a:xfrm>
          <a:custGeom>
            <a:avLst/>
            <a:gdLst/>
            <a:ahLst/>
            <a:cxnLst/>
            <a:rect l="l" t="t" r="r" b="b"/>
            <a:pathLst>
              <a:path w="74161" h="54326" extrusionOk="0">
                <a:moveTo>
                  <a:pt x="27432" y="1"/>
                </a:moveTo>
                <a:cubicBezTo>
                  <a:pt x="26716" y="1"/>
                  <a:pt x="26003" y="58"/>
                  <a:pt x="25295" y="191"/>
                </a:cubicBezTo>
                <a:cubicBezTo>
                  <a:pt x="20603" y="1035"/>
                  <a:pt x="17157" y="4994"/>
                  <a:pt x="14371" y="8879"/>
                </a:cubicBezTo>
                <a:cubicBezTo>
                  <a:pt x="13198" y="10566"/>
                  <a:pt x="12025" y="12252"/>
                  <a:pt x="10925" y="13975"/>
                </a:cubicBezTo>
                <a:cubicBezTo>
                  <a:pt x="10302" y="14965"/>
                  <a:pt x="9789" y="16101"/>
                  <a:pt x="9019" y="16981"/>
                </a:cubicBezTo>
                <a:cubicBezTo>
                  <a:pt x="8579" y="17457"/>
                  <a:pt x="8139" y="18007"/>
                  <a:pt x="7809" y="18594"/>
                </a:cubicBezTo>
                <a:cubicBezTo>
                  <a:pt x="6929" y="19950"/>
                  <a:pt x="6123" y="21380"/>
                  <a:pt x="5390" y="22809"/>
                </a:cubicBezTo>
                <a:cubicBezTo>
                  <a:pt x="3923" y="25705"/>
                  <a:pt x="2714" y="28711"/>
                  <a:pt x="1797" y="31827"/>
                </a:cubicBezTo>
                <a:cubicBezTo>
                  <a:pt x="661" y="35603"/>
                  <a:pt x="1" y="40002"/>
                  <a:pt x="2237" y="43265"/>
                </a:cubicBezTo>
                <a:cubicBezTo>
                  <a:pt x="3154" y="44474"/>
                  <a:pt x="4253" y="45501"/>
                  <a:pt x="5536" y="46271"/>
                </a:cubicBezTo>
                <a:cubicBezTo>
                  <a:pt x="11805" y="50523"/>
                  <a:pt x="19430" y="52246"/>
                  <a:pt x="26945" y="53236"/>
                </a:cubicBezTo>
                <a:cubicBezTo>
                  <a:pt x="32638" y="53963"/>
                  <a:pt x="38362" y="54325"/>
                  <a:pt x="44080" y="54325"/>
                </a:cubicBezTo>
                <a:cubicBezTo>
                  <a:pt x="53642" y="54325"/>
                  <a:pt x="63188" y="53311"/>
                  <a:pt x="72547" y="51293"/>
                </a:cubicBezTo>
                <a:cubicBezTo>
                  <a:pt x="73097" y="51183"/>
                  <a:pt x="73610" y="51036"/>
                  <a:pt x="74160" y="50926"/>
                </a:cubicBezTo>
                <a:lnTo>
                  <a:pt x="74160" y="4187"/>
                </a:lnTo>
                <a:lnTo>
                  <a:pt x="74014" y="4260"/>
                </a:lnTo>
                <a:cubicBezTo>
                  <a:pt x="73794" y="4407"/>
                  <a:pt x="73574" y="4517"/>
                  <a:pt x="73354" y="4627"/>
                </a:cubicBezTo>
                <a:cubicBezTo>
                  <a:pt x="71778" y="5360"/>
                  <a:pt x="69871" y="5434"/>
                  <a:pt x="68185" y="5580"/>
                </a:cubicBezTo>
                <a:cubicBezTo>
                  <a:pt x="66956" y="5667"/>
                  <a:pt x="65727" y="5708"/>
                  <a:pt x="64500" y="5708"/>
                </a:cubicBezTo>
                <a:cubicBezTo>
                  <a:pt x="62617" y="5708"/>
                  <a:pt x="60739" y="5611"/>
                  <a:pt x="58874" y="5434"/>
                </a:cubicBezTo>
                <a:cubicBezTo>
                  <a:pt x="50736" y="4700"/>
                  <a:pt x="42634" y="3344"/>
                  <a:pt x="34716" y="1291"/>
                </a:cubicBezTo>
                <a:cubicBezTo>
                  <a:pt x="32336" y="668"/>
                  <a:pt x="29868" y="1"/>
                  <a:pt x="27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57"/>
          <p:cNvSpPr/>
          <p:nvPr/>
        </p:nvSpPr>
        <p:spPr>
          <a:xfrm rot="3678335">
            <a:off x="6371192" y="2169710"/>
            <a:ext cx="1725044" cy="1024262"/>
          </a:xfrm>
          <a:custGeom>
            <a:avLst/>
            <a:gdLst/>
            <a:ahLst/>
            <a:cxnLst/>
            <a:rect l="l" t="t" r="r" b="b"/>
            <a:pathLst>
              <a:path w="52789" h="31344" extrusionOk="0">
                <a:moveTo>
                  <a:pt x="1" y="1"/>
                </a:moveTo>
                <a:lnTo>
                  <a:pt x="1" y="18587"/>
                </a:lnTo>
                <a:cubicBezTo>
                  <a:pt x="5866" y="19393"/>
                  <a:pt x="11621" y="21043"/>
                  <a:pt x="16680" y="24122"/>
                </a:cubicBezTo>
                <a:cubicBezTo>
                  <a:pt x="19759" y="25991"/>
                  <a:pt x="22509" y="28448"/>
                  <a:pt x="24671" y="31344"/>
                </a:cubicBezTo>
                <a:lnTo>
                  <a:pt x="52788" y="31344"/>
                </a:lnTo>
                <a:cubicBezTo>
                  <a:pt x="47546" y="20786"/>
                  <a:pt x="36915" y="13418"/>
                  <a:pt x="26138" y="8249"/>
                </a:cubicBezTo>
                <a:cubicBezTo>
                  <a:pt x="23498" y="6966"/>
                  <a:pt x="20786" y="5830"/>
                  <a:pt x="18073" y="4767"/>
                </a:cubicBezTo>
                <a:cubicBezTo>
                  <a:pt x="13234" y="2897"/>
                  <a:pt x="8249" y="1467"/>
                  <a:pt x="3153" y="588"/>
                </a:cubicBezTo>
                <a:cubicBezTo>
                  <a:pt x="2163" y="404"/>
                  <a:pt x="1100" y="184"/>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57"/>
          <p:cNvSpPr txBox="1">
            <a:spLocks noGrp="1"/>
          </p:cNvSpPr>
          <p:nvPr>
            <p:ph type="subTitle" idx="1"/>
          </p:nvPr>
        </p:nvSpPr>
        <p:spPr>
          <a:xfrm>
            <a:off x="2669352" y="1517863"/>
            <a:ext cx="3805200" cy="41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09" name="Google Shape;2309;p57"/>
          <p:cNvSpPr txBox="1">
            <a:spLocks noGrp="1"/>
          </p:cNvSpPr>
          <p:nvPr>
            <p:ph type="title" hasCustomPrompt="1"/>
          </p:nvPr>
        </p:nvSpPr>
        <p:spPr>
          <a:xfrm>
            <a:off x="3345800" y="617151"/>
            <a:ext cx="2452500" cy="9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5500">
                <a:solidFill>
                  <a:schemeClr val="lt1"/>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2310" name="Google Shape;2310;p57"/>
          <p:cNvSpPr txBox="1">
            <a:spLocks noGrp="1"/>
          </p:cNvSpPr>
          <p:nvPr>
            <p:ph type="subTitle" idx="2"/>
          </p:nvPr>
        </p:nvSpPr>
        <p:spPr>
          <a:xfrm>
            <a:off x="2669450" y="2793990"/>
            <a:ext cx="3805200" cy="41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lt2"/>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11" name="Google Shape;2311;p57"/>
          <p:cNvSpPr txBox="1">
            <a:spLocks noGrp="1"/>
          </p:cNvSpPr>
          <p:nvPr>
            <p:ph type="title" idx="3" hasCustomPrompt="1"/>
          </p:nvPr>
        </p:nvSpPr>
        <p:spPr>
          <a:xfrm>
            <a:off x="3345750" y="1893274"/>
            <a:ext cx="2452500" cy="9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5500">
                <a:solidFill>
                  <a:schemeClr val="lt1"/>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2312" name="Google Shape;2312;p57"/>
          <p:cNvSpPr txBox="1">
            <a:spLocks noGrp="1"/>
          </p:cNvSpPr>
          <p:nvPr>
            <p:ph type="subTitle" idx="4"/>
          </p:nvPr>
        </p:nvSpPr>
        <p:spPr>
          <a:xfrm>
            <a:off x="2669516" y="4075524"/>
            <a:ext cx="3805200" cy="41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lt2"/>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13" name="Google Shape;2313;p57"/>
          <p:cNvSpPr txBox="1">
            <a:spLocks noGrp="1"/>
          </p:cNvSpPr>
          <p:nvPr>
            <p:ph type="title" idx="5" hasCustomPrompt="1"/>
          </p:nvPr>
        </p:nvSpPr>
        <p:spPr>
          <a:xfrm>
            <a:off x="3345800" y="3166198"/>
            <a:ext cx="2452500" cy="9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5500">
                <a:solidFill>
                  <a:schemeClr val="lt1"/>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2314" name="Google Shape;2314;p57"/>
          <p:cNvSpPr/>
          <p:nvPr/>
        </p:nvSpPr>
        <p:spPr>
          <a:xfrm rot="5622700">
            <a:off x="-487869" y="416360"/>
            <a:ext cx="2269012" cy="1347170"/>
          </a:xfrm>
          <a:custGeom>
            <a:avLst/>
            <a:gdLst/>
            <a:ahLst/>
            <a:cxnLst/>
            <a:rect l="l" t="t" r="r" b="b"/>
            <a:pathLst>
              <a:path w="52789" h="31344" extrusionOk="0">
                <a:moveTo>
                  <a:pt x="1" y="1"/>
                </a:moveTo>
                <a:lnTo>
                  <a:pt x="1" y="18587"/>
                </a:lnTo>
                <a:cubicBezTo>
                  <a:pt x="5866" y="19393"/>
                  <a:pt x="11621" y="21043"/>
                  <a:pt x="16680" y="24122"/>
                </a:cubicBezTo>
                <a:cubicBezTo>
                  <a:pt x="19759" y="25991"/>
                  <a:pt x="22509" y="28448"/>
                  <a:pt x="24671" y="31344"/>
                </a:cubicBezTo>
                <a:lnTo>
                  <a:pt x="52788" y="31344"/>
                </a:lnTo>
                <a:cubicBezTo>
                  <a:pt x="47546" y="20786"/>
                  <a:pt x="36915" y="13418"/>
                  <a:pt x="26138" y="8249"/>
                </a:cubicBezTo>
                <a:cubicBezTo>
                  <a:pt x="23498" y="6966"/>
                  <a:pt x="20786" y="5830"/>
                  <a:pt x="18073" y="4767"/>
                </a:cubicBezTo>
                <a:cubicBezTo>
                  <a:pt x="13234" y="2897"/>
                  <a:pt x="8249" y="1467"/>
                  <a:pt x="3153" y="588"/>
                </a:cubicBezTo>
                <a:cubicBezTo>
                  <a:pt x="2163" y="404"/>
                  <a:pt x="1100" y="18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5" name="Google Shape;2315;p57"/>
          <p:cNvGrpSpPr/>
          <p:nvPr/>
        </p:nvGrpSpPr>
        <p:grpSpPr>
          <a:xfrm rot="1148821">
            <a:off x="6771705" y="4111948"/>
            <a:ext cx="745391" cy="1353253"/>
            <a:chOff x="4614150" y="3299838"/>
            <a:chExt cx="745375" cy="1353225"/>
          </a:xfrm>
        </p:grpSpPr>
        <p:sp>
          <p:nvSpPr>
            <p:cNvPr id="2316" name="Google Shape;2316;p57"/>
            <p:cNvSpPr/>
            <p:nvPr/>
          </p:nvSpPr>
          <p:spPr>
            <a:xfrm>
              <a:off x="4614150" y="3299838"/>
              <a:ext cx="392375" cy="1353225"/>
            </a:xfrm>
            <a:custGeom>
              <a:avLst/>
              <a:gdLst/>
              <a:ahLst/>
              <a:cxnLst/>
              <a:rect l="l" t="t" r="r" b="b"/>
              <a:pathLst>
                <a:path w="15695" h="54129" extrusionOk="0">
                  <a:moveTo>
                    <a:pt x="14358" y="2801"/>
                  </a:moveTo>
                  <a:lnTo>
                    <a:pt x="14358" y="2801"/>
                  </a:lnTo>
                  <a:cubicBezTo>
                    <a:pt x="14462" y="5734"/>
                    <a:pt x="14554" y="8661"/>
                    <a:pt x="14668" y="11566"/>
                  </a:cubicBezTo>
                  <a:cubicBezTo>
                    <a:pt x="14741" y="13473"/>
                    <a:pt x="14814" y="15379"/>
                    <a:pt x="14888" y="17285"/>
                  </a:cubicBezTo>
                  <a:cubicBezTo>
                    <a:pt x="14961" y="19118"/>
                    <a:pt x="15071" y="20951"/>
                    <a:pt x="15071" y="22784"/>
                  </a:cubicBezTo>
                  <a:cubicBezTo>
                    <a:pt x="15071" y="23673"/>
                    <a:pt x="14972" y="24562"/>
                    <a:pt x="14779" y="25434"/>
                  </a:cubicBezTo>
                  <a:lnTo>
                    <a:pt x="14779" y="25434"/>
                  </a:lnTo>
                  <a:cubicBezTo>
                    <a:pt x="14239" y="22643"/>
                    <a:pt x="13853" y="19829"/>
                    <a:pt x="13678" y="16992"/>
                  </a:cubicBezTo>
                  <a:cubicBezTo>
                    <a:pt x="13458" y="13436"/>
                    <a:pt x="13531" y="9843"/>
                    <a:pt x="13898" y="6324"/>
                  </a:cubicBezTo>
                  <a:cubicBezTo>
                    <a:pt x="14006" y="5140"/>
                    <a:pt x="14164" y="3968"/>
                    <a:pt x="14358" y="2801"/>
                  </a:cubicBezTo>
                  <a:close/>
                  <a:moveTo>
                    <a:pt x="14512" y="0"/>
                  </a:moveTo>
                  <a:cubicBezTo>
                    <a:pt x="14401" y="0"/>
                    <a:pt x="14296" y="61"/>
                    <a:pt x="14264" y="202"/>
                  </a:cubicBezTo>
                  <a:cubicBezTo>
                    <a:pt x="13568" y="3758"/>
                    <a:pt x="13165" y="7351"/>
                    <a:pt x="13055" y="10980"/>
                  </a:cubicBezTo>
                  <a:cubicBezTo>
                    <a:pt x="12945" y="14572"/>
                    <a:pt x="13128" y="18165"/>
                    <a:pt x="13605" y="21721"/>
                  </a:cubicBezTo>
                  <a:cubicBezTo>
                    <a:pt x="13815" y="23370"/>
                    <a:pt x="14098" y="24995"/>
                    <a:pt x="14455" y="26616"/>
                  </a:cubicBezTo>
                  <a:lnTo>
                    <a:pt x="14455" y="26616"/>
                  </a:lnTo>
                  <a:cubicBezTo>
                    <a:pt x="14298" y="27095"/>
                    <a:pt x="14112" y="27566"/>
                    <a:pt x="13898" y="28026"/>
                  </a:cubicBezTo>
                  <a:cubicBezTo>
                    <a:pt x="13165" y="29639"/>
                    <a:pt x="12248" y="31178"/>
                    <a:pt x="11405" y="32755"/>
                  </a:cubicBezTo>
                  <a:cubicBezTo>
                    <a:pt x="9609" y="36054"/>
                    <a:pt x="7813" y="39390"/>
                    <a:pt x="6016" y="42689"/>
                  </a:cubicBezTo>
                  <a:cubicBezTo>
                    <a:pt x="4037" y="46428"/>
                    <a:pt x="2021" y="50131"/>
                    <a:pt x="78" y="53870"/>
                  </a:cubicBezTo>
                  <a:cubicBezTo>
                    <a:pt x="0" y="53999"/>
                    <a:pt x="106" y="54129"/>
                    <a:pt x="213" y="54129"/>
                  </a:cubicBezTo>
                  <a:cubicBezTo>
                    <a:pt x="257" y="54129"/>
                    <a:pt x="302" y="54107"/>
                    <a:pt x="334" y="54053"/>
                  </a:cubicBezTo>
                  <a:cubicBezTo>
                    <a:pt x="4074" y="47418"/>
                    <a:pt x="7703" y="40746"/>
                    <a:pt x="11368" y="34074"/>
                  </a:cubicBezTo>
                  <a:cubicBezTo>
                    <a:pt x="12248" y="32461"/>
                    <a:pt x="13165" y="30848"/>
                    <a:pt x="14008" y="29199"/>
                  </a:cubicBezTo>
                  <a:cubicBezTo>
                    <a:pt x="14266" y="28705"/>
                    <a:pt x="14499" y="28200"/>
                    <a:pt x="14702" y="27686"/>
                  </a:cubicBezTo>
                  <a:lnTo>
                    <a:pt x="14702" y="27686"/>
                  </a:lnTo>
                  <a:cubicBezTo>
                    <a:pt x="14703" y="27690"/>
                    <a:pt x="14704" y="27693"/>
                    <a:pt x="14704" y="27696"/>
                  </a:cubicBezTo>
                  <a:cubicBezTo>
                    <a:pt x="14748" y="27826"/>
                    <a:pt x="14848" y="27882"/>
                    <a:pt x="14949" y="27882"/>
                  </a:cubicBezTo>
                  <a:cubicBezTo>
                    <a:pt x="15104" y="27882"/>
                    <a:pt x="15262" y="27749"/>
                    <a:pt x="15218" y="27549"/>
                  </a:cubicBezTo>
                  <a:cubicBezTo>
                    <a:pt x="15158" y="27278"/>
                    <a:pt x="15099" y="27007"/>
                    <a:pt x="15042" y="26736"/>
                  </a:cubicBezTo>
                  <a:lnTo>
                    <a:pt x="15042" y="26736"/>
                  </a:lnTo>
                  <a:cubicBezTo>
                    <a:pt x="15294" y="25946"/>
                    <a:pt x="15478" y="25139"/>
                    <a:pt x="15584" y="24323"/>
                  </a:cubicBezTo>
                  <a:cubicBezTo>
                    <a:pt x="15694" y="22490"/>
                    <a:pt x="15694" y="20621"/>
                    <a:pt x="15548" y="18788"/>
                  </a:cubicBezTo>
                  <a:lnTo>
                    <a:pt x="15328" y="13069"/>
                  </a:lnTo>
                  <a:lnTo>
                    <a:pt x="14814" y="276"/>
                  </a:lnTo>
                  <a:cubicBezTo>
                    <a:pt x="14814" y="108"/>
                    <a:pt x="14659" y="0"/>
                    <a:pt x="14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57"/>
            <p:cNvSpPr/>
            <p:nvPr/>
          </p:nvSpPr>
          <p:spPr>
            <a:xfrm>
              <a:off x="4966375" y="3928438"/>
              <a:ext cx="105750" cy="68825"/>
            </a:xfrm>
            <a:custGeom>
              <a:avLst/>
              <a:gdLst/>
              <a:ahLst/>
              <a:cxnLst/>
              <a:rect l="l" t="t" r="r" b="b"/>
              <a:pathLst>
                <a:path w="4230" h="2753" extrusionOk="0">
                  <a:moveTo>
                    <a:pt x="2945" y="942"/>
                  </a:moveTo>
                  <a:cubicBezTo>
                    <a:pt x="2269" y="1517"/>
                    <a:pt x="1471" y="1952"/>
                    <a:pt x="606" y="2228"/>
                  </a:cubicBezTo>
                  <a:lnTo>
                    <a:pt x="606" y="2228"/>
                  </a:lnTo>
                  <a:cubicBezTo>
                    <a:pt x="1355" y="1737"/>
                    <a:pt x="2134" y="1308"/>
                    <a:pt x="2945" y="942"/>
                  </a:cubicBezTo>
                  <a:close/>
                  <a:moveTo>
                    <a:pt x="3975" y="1"/>
                  </a:moveTo>
                  <a:cubicBezTo>
                    <a:pt x="3946" y="1"/>
                    <a:pt x="3913" y="7"/>
                    <a:pt x="3878" y="23"/>
                  </a:cubicBezTo>
                  <a:cubicBezTo>
                    <a:pt x="2522" y="499"/>
                    <a:pt x="1275" y="1196"/>
                    <a:pt x="212" y="2149"/>
                  </a:cubicBezTo>
                  <a:cubicBezTo>
                    <a:pt x="135" y="2206"/>
                    <a:pt x="149" y="2294"/>
                    <a:pt x="201" y="2349"/>
                  </a:cubicBezTo>
                  <a:lnTo>
                    <a:pt x="201" y="2349"/>
                  </a:lnTo>
                  <a:cubicBezTo>
                    <a:pt x="0" y="2444"/>
                    <a:pt x="91" y="2753"/>
                    <a:pt x="304" y="2753"/>
                  </a:cubicBezTo>
                  <a:cubicBezTo>
                    <a:pt x="333" y="2753"/>
                    <a:pt x="363" y="2747"/>
                    <a:pt x="395" y="2735"/>
                  </a:cubicBezTo>
                  <a:cubicBezTo>
                    <a:pt x="1862" y="2405"/>
                    <a:pt x="3145" y="1599"/>
                    <a:pt x="4135" y="426"/>
                  </a:cubicBezTo>
                  <a:cubicBezTo>
                    <a:pt x="4229" y="268"/>
                    <a:pt x="4161" y="1"/>
                    <a:pt x="3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57"/>
            <p:cNvSpPr/>
            <p:nvPr/>
          </p:nvSpPr>
          <p:spPr>
            <a:xfrm>
              <a:off x="4885025" y="4000888"/>
              <a:ext cx="221825" cy="150500"/>
            </a:xfrm>
            <a:custGeom>
              <a:avLst/>
              <a:gdLst/>
              <a:ahLst/>
              <a:cxnLst/>
              <a:rect l="l" t="t" r="r" b="b"/>
              <a:pathLst>
                <a:path w="8873" h="6020" extrusionOk="0">
                  <a:moveTo>
                    <a:pt x="7560" y="967"/>
                  </a:moveTo>
                  <a:cubicBezTo>
                    <a:pt x="6722" y="1773"/>
                    <a:pt x="5775" y="2459"/>
                    <a:pt x="4749" y="3026"/>
                  </a:cubicBezTo>
                  <a:cubicBezTo>
                    <a:pt x="4057" y="3391"/>
                    <a:pt x="3329" y="3719"/>
                    <a:pt x="2600" y="3975"/>
                  </a:cubicBezTo>
                  <a:lnTo>
                    <a:pt x="2600" y="3975"/>
                  </a:lnTo>
                  <a:cubicBezTo>
                    <a:pt x="3110" y="3576"/>
                    <a:pt x="3655" y="3187"/>
                    <a:pt x="4199" y="2843"/>
                  </a:cubicBezTo>
                  <a:cubicBezTo>
                    <a:pt x="5261" y="2117"/>
                    <a:pt x="6386" y="1497"/>
                    <a:pt x="7560" y="967"/>
                  </a:cubicBezTo>
                  <a:close/>
                  <a:moveTo>
                    <a:pt x="8605" y="0"/>
                  </a:moveTo>
                  <a:cubicBezTo>
                    <a:pt x="8580" y="0"/>
                    <a:pt x="8553" y="6"/>
                    <a:pt x="8525" y="20"/>
                  </a:cubicBezTo>
                  <a:cubicBezTo>
                    <a:pt x="8490" y="35"/>
                    <a:pt x="8454" y="49"/>
                    <a:pt x="8419" y="64"/>
                  </a:cubicBezTo>
                  <a:lnTo>
                    <a:pt x="8419" y="64"/>
                  </a:lnTo>
                  <a:lnTo>
                    <a:pt x="8415" y="57"/>
                  </a:lnTo>
                  <a:cubicBezTo>
                    <a:pt x="8411" y="62"/>
                    <a:pt x="8407" y="66"/>
                    <a:pt x="8404" y="70"/>
                  </a:cubicBezTo>
                  <a:lnTo>
                    <a:pt x="8404" y="70"/>
                  </a:lnTo>
                  <a:cubicBezTo>
                    <a:pt x="6835" y="721"/>
                    <a:pt x="5337" y="1512"/>
                    <a:pt x="3979" y="2477"/>
                  </a:cubicBezTo>
                  <a:cubicBezTo>
                    <a:pt x="3283" y="2953"/>
                    <a:pt x="2586" y="3466"/>
                    <a:pt x="1963" y="4016"/>
                  </a:cubicBezTo>
                  <a:cubicBezTo>
                    <a:pt x="1846" y="4108"/>
                    <a:pt x="1731" y="4202"/>
                    <a:pt x="1619" y="4296"/>
                  </a:cubicBezTo>
                  <a:lnTo>
                    <a:pt x="1619" y="4296"/>
                  </a:lnTo>
                  <a:cubicBezTo>
                    <a:pt x="1201" y="4473"/>
                    <a:pt x="800" y="4697"/>
                    <a:pt x="424" y="4969"/>
                  </a:cubicBezTo>
                  <a:cubicBezTo>
                    <a:pt x="301" y="5092"/>
                    <a:pt x="375" y="5280"/>
                    <a:pt x="503" y="5347"/>
                  </a:cubicBezTo>
                  <a:lnTo>
                    <a:pt x="503" y="5347"/>
                  </a:lnTo>
                  <a:cubicBezTo>
                    <a:pt x="352" y="5508"/>
                    <a:pt x="203" y="5675"/>
                    <a:pt x="57" y="5849"/>
                  </a:cubicBezTo>
                  <a:cubicBezTo>
                    <a:pt x="0" y="5934"/>
                    <a:pt x="75" y="6019"/>
                    <a:pt x="163" y="6019"/>
                  </a:cubicBezTo>
                  <a:cubicBezTo>
                    <a:pt x="189" y="6019"/>
                    <a:pt x="215" y="6012"/>
                    <a:pt x="240" y="5996"/>
                  </a:cubicBezTo>
                  <a:cubicBezTo>
                    <a:pt x="615" y="5684"/>
                    <a:pt x="977" y="5360"/>
                    <a:pt x="1341" y="5038"/>
                  </a:cubicBezTo>
                  <a:lnTo>
                    <a:pt x="1341" y="5038"/>
                  </a:lnTo>
                  <a:cubicBezTo>
                    <a:pt x="1882" y="4793"/>
                    <a:pt x="2436" y="4578"/>
                    <a:pt x="2990" y="4419"/>
                  </a:cubicBezTo>
                  <a:cubicBezTo>
                    <a:pt x="5189" y="3576"/>
                    <a:pt x="7169" y="2220"/>
                    <a:pt x="8745" y="424"/>
                  </a:cubicBezTo>
                  <a:cubicBezTo>
                    <a:pt x="8873" y="296"/>
                    <a:pt x="8777" y="0"/>
                    <a:pt x="8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57"/>
            <p:cNvSpPr/>
            <p:nvPr/>
          </p:nvSpPr>
          <p:spPr>
            <a:xfrm>
              <a:off x="4826900" y="3820363"/>
              <a:ext cx="94175" cy="404475"/>
            </a:xfrm>
            <a:custGeom>
              <a:avLst/>
              <a:gdLst/>
              <a:ahLst/>
              <a:cxnLst/>
              <a:rect l="l" t="t" r="r" b="b"/>
              <a:pathLst>
                <a:path w="3767" h="16179" extrusionOk="0">
                  <a:moveTo>
                    <a:pt x="1818" y="1860"/>
                  </a:moveTo>
                  <a:cubicBezTo>
                    <a:pt x="2831" y="5239"/>
                    <a:pt x="2905" y="8838"/>
                    <a:pt x="2015" y="12300"/>
                  </a:cubicBezTo>
                  <a:cubicBezTo>
                    <a:pt x="1789" y="13270"/>
                    <a:pt x="1477" y="14211"/>
                    <a:pt x="1080" y="15149"/>
                  </a:cubicBezTo>
                  <a:lnTo>
                    <a:pt x="1080" y="15149"/>
                  </a:lnTo>
                  <a:cubicBezTo>
                    <a:pt x="696" y="13444"/>
                    <a:pt x="579" y="11667"/>
                    <a:pt x="806" y="9918"/>
                  </a:cubicBezTo>
                  <a:cubicBezTo>
                    <a:pt x="989" y="7865"/>
                    <a:pt x="1392" y="5848"/>
                    <a:pt x="1649" y="3796"/>
                  </a:cubicBezTo>
                  <a:cubicBezTo>
                    <a:pt x="1729" y="3152"/>
                    <a:pt x="1788" y="2509"/>
                    <a:pt x="1818" y="1860"/>
                  </a:cubicBezTo>
                  <a:close/>
                  <a:moveTo>
                    <a:pt x="1506" y="1"/>
                  </a:moveTo>
                  <a:cubicBezTo>
                    <a:pt x="1378" y="1"/>
                    <a:pt x="1263" y="84"/>
                    <a:pt x="1282" y="240"/>
                  </a:cubicBezTo>
                  <a:cubicBezTo>
                    <a:pt x="1283" y="264"/>
                    <a:pt x="1284" y="288"/>
                    <a:pt x="1285" y="313"/>
                  </a:cubicBezTo>
                  <a:lnTo>
                    <a:pt x="1285" y="313"/>
                  </a:lnTo>
                  <a:lnTo>
                    <a:pt x="1282" y="313"/>
                  </a:lnTo>
                  <a:cubicBezTo>
                    <a:pt x="1283" y="316"/>
                    <a:pt x="1284" y="319"/>
                    <a:pt x="1286" y="322"/>
                  </a:cubicBezTo>
                  <a:lnTo>
                    <a:pt x="1286" y="322"/>
                  </a:lnTo>
                  <a:cubicBezTo>
                    <a:pt x="1447" y="4508"/>
                    <a:pt x="0" y="8515"/>
                    <a:pt x="146" y="12667"/>
                  </a:cubicBezTo>
                  <a:cubicBezTo>
                    <a:pt x="146" y="13767"/>
                    <a:pt x="329" y="14903"/>
                    <a:pt x="659" y="15966"/>
                  </a:cubicBezTo>
                  <a:cubicBezTo>
                    <a:pt x="718" y="16114"/>
                    <a:pt x="843" y="16178"/>
                    <a:pt x="964" y="16178"/>
                  </a:cubicBezTo>
                  <a:cubicBezTo>
                    <a:pt x="1142" y="16178"/>
                    <a:pt x="1311" y="16038"/>
                    <a:pt x="1246" y="15819"/>
                  </a:cubicBezTo>
                  <a:cubicBezTo>
                    <a:pt x="1226" y="15747"/>
                    <a:pt x="1207" y="15675"/>
                    <a:pt x="1189" y="15602"/>
                  </a:cubicBezTo>
                  <a:lnTo>
                    <a:pt x="1189" y="15602"/>
                  </a:lnTo>
                  <a:cubicBezTo>
                    <a:pt x="3504" y="10803"/>
                    <a:pt x="3767" y="5250"/>
                    <a:pt x="1834" y="301"/>
                  </a:cubicBezTo>
                  <a:lnTo>
                    <a:pt x="1834" y="301"/>
                  </a:lnTo>
                  <a:cubicBezTo>
                    <a:pt x="1833" y="280"/>
                    <a:pt x="1833" y="260"/>
                    <a:pt x="1832" y="240"/>
                  </a:cubicBezTo>
                  <a:lnTo>
                    <a:pt x="1832" y="240"/>
                  </a:lnTo>
                  <a:lnTo>
                    <a:pt x="1811" y="243"/>
                  </a:lnTo>
                  <a:lnTo>
                    <a:pt x="1811" y="243"/>
                  </a:lnTo>
                  <a:cubicBezTo>
                    <a:pt x="1806" y="229"/>
                    <a:pt x="1801" y="216"/>
                    <a:pt x="1795" y="203"/>
                  </a:cubicBezTo>
                  <a:cubicBezTo>
                    <a:pt x="1744" y="66"/>
                    <a:pt x="1620" y="1"/>
                    <a:pt x="1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57"/>
            <p:cNvSpPr/>
            <p:nvPr/>
          </p:nvSpPr>
          <p:spPr>
            <a:xfrm>
              <a:off x="4792125" y="4126163"/>
              <a:ext cx="278775" cy="191100"/>
            </a:xfrm>
            <a:custGeom>
              <a:avLst/>
              <a:gdLst/>
              <a:ahLst/>
              <a:cxnLst/>
              <a:rect l="l" t="t" r="r" b="b"/>
              <a:pathLst>
                <a:path w="11151" h="7644" extrusionOk="0">
                  <a:moveTo>
                    <a:pt x="9635" y="1083"/>
                  </a:moveTo>
                  <a:lnTo>
                    <a:pt x="9635" y="1083"/>
                  </a:lnTo>
                  <a:cubicBezTo>
                    <a:pt x="7676" y="3053"/>
                    <a:pt x="5406" y="4709"/>
                    <a:pt x="2893" y="5934"/>
                  </a:cubicBezTo>
                  <a:cubicBezTo>
                    <a:pt x="2462" y="6140"/>
                    <a:pt x="2031" y="6327"/>
                    <a:pt x="1595" y="6509"/>
                  </a:cubicBezTo>
                  <a:lnTo>
                    <a:pt x="1595" y="6509"/>
                  </a:lnTo>
                  <a:cubicBezTo>
                    <a:pt x="2044" y="6089"/>
                    <a:pt x="2499" y="5675"/>
                    <a:pt x="2966" y="5274"/>
                  </a:cubicBezTo>
                  <a:cubicBezTo>
                    <a:pt x="3773" y="4614"/>
                    <a:pt x="4616" y="3991"/>
                    <a:pt x="5459" y="3404"/>
                  </a:cubicBezTo>
                  <a:cubicBezTo>
                    <a:pt x="6801" y="2519"/>
                    <a:pt x="8187" y="1745"/>
                    <a:pt x="9635" y="1083"/>
                  </a:cubicBezTo>
                  <a:close/>
                  <a:moveTo>
                    <a:pt x="10847" y="0"/>
                  </a:moveTo>
                  <a:cubicBezTo>
                    <a:pt x="10813" y="0"/>
                    <a:pt x="10776" y="10"/>
                    <a:pt x="10738" y="32"/>
                  </a:cubicBezTo>
                  <a:cubicBezTo>
                    <a:pt x="10693" y="50"/>
                    <a:pt x="10648" y="68"/>
                    <a:pt x="10603" y="87"/>
                  </a:cubicBezTo>
                  <a:lnTo>
                    <a:pt x="10603" y="87"/>
                  </a:lnTo>
                  <a:lnTo>
                    <a:pt x="10591" y="68"/>
                  </a:lnTo>
                  <a:cubicBezTo>
                    <a:pt x="10581" y="80"/>
                    <a:pt x="10570" y="92"/>
                    <a:pt x="10559" y="104"/>
                  </a:cubicBezTo>
                  <a:lnTo>
                    <a:pt x="10559" y="104"/>
                  </a:lnTo>
                  <a:cubicBezTo>
                    <a:pt x="7620" y="1310"/>
                    <a:pt x="4861" y="3006"/>
                    <a:pt x="2453" y="5090"/>
                  </a:cubicBezTo>
                  <a:cubicBezTo>
                    <a:pt x="1746" y="5656"/>
                    <a:pt x="1106" y="6291"/>
                    <a:pt x="502" y="6960"/>
                  </a:cubicBezTo>
                  <a:lnTo>
                    <a:pt x="502" y="6960"/>
                  </a:lnTo>
                  <a:cubicBezTo>
                    <a:pt x="444" y="6985"/>
                    <a:pt x="386" y="7009"/>
                    <a:pt x="327" y="7033"/>
                  </a:cubicBezTo>
                  <a:cubicBezTo>
                    <a:pt x="1" y="7164"/>
                    <a:pt x="81" y="7643"/>
                    <a:pt x="361" y="7643"/>
                  </a:cubicBezTo>
                  <a:cubicBezTo>
                    <a:pt x="396" y="7643"/>
                    <a:pt x="434" y="7636"/>
                    <a:pt x="474" y="7620"/>
                  </a:cubicBezTo>
                  <a:cubicBezTo>
                    <a:pt x="2087" y="7107"/>
                    <a:pt x="3590" y="6373"/>
                    <a:pt x="5019" y="5494"/>
                  </a:cubicBezTo>
                  <a:cubicBezTo>
                    <a:pt x="6449" y="4614"/>
                    <a:pt x="7769" y="3624"/>
                    <a:pt x="9015" y="2524"/>
                  </a:cubicBezTo>
                  <a:cubicBezTo>
                    <a:pt x="9712" y="1865"/>
                    <a:pt x="10371" y="1205"/>
                    <a:pt x="10995" y="472"/>
                  </a:cubicBezTo>
                  <a:cubicBezTo>
                    <a:pt x="11151" y="316"/>
                    <a:pt x="11041" y="0"/>
                    <a:pt x="108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57"/>
            <p:cNvSpPr/>
            <p:nvPr/>
          </p:nvSpPr>
          <p:spPr>
            <a:xfrm>
              <a:off x="4949500" y="3520763"/>
              <a:ext cx="410025" cy="513450"/>
            </a:xfrm>
            <a:custGeom>
              <a:avLst/>
              <a:gdLst/>
              <a:ahLst/>
              <a:cxnLst/>
              <a:rect l="l" t="t" r="r" b="b"/>
              <a:pathLst>
                <a:path w="16401" h="20538" extrusionOk="0">
                  <a:moveTo>
                    <a:pt x="15215" y="1042"/>
                  </a:moveTo>
                  <a:lnTo>
                    <a:pt x="15215" y="1042"/>
                  </a:lnTo>
                  <a:cubicBezTo>
                    <a:pt x="13595" y="3789"/>
                    <a:pt x="11966" y="6517"/>
                    <a:pt x="9978" y="9035"/>
                  </a:cubicBezTo>
                  <a:cubicBezTo>
                    <a:pt x="8915" y="10428"/>
                    <a:pt x="7742" y="11711"/>
                    <a:pt x="6459" y="12920"/>
                  </a:cubicBezTo>
                  <a:cubicBezTo>
                    <a:pt x="5375" y="13869"/>
                    <a:pt x="4228" y="14755"/>
                    <a:pt x="3134" y="15724"/>
                  </a:cubicBezTo>
                  <a:lnTo>
                    <a:pt x="3134" y="15724"/>
                  </a:lnTo>
                  <a:cubicBezTo>
                    <a:pt x="3373" y="15291"/>
                    <a:pt x="3582" y="14839"/>
                    <a:pt x="3783" y="14387"/>
                  </a:cubicBezTo>
                  <a:cubicBezTo>
                    <a:pt x="4406" y="12957"/>
                    <a:pt x="5103" y="11564"/>
                    <a:pt x="5873" y="10244"/>
                  </a:cubicBezTo>
                  <a:cubicBezTo>
                    <a:pt x="7412" y="7605"/>
                    <a:pt x="9428" y="5259"/>
                    <a:pt x="11775" y="3316"/>
                  </a:cubicBezTo>
                  <a:cubicBezTo>
                    <a:pt x="12852" y="2442"/>
                    <a:pt x="13999" y="1684"/>
                    <a:pt x="15215" y="1042"/>
                  </a:cubicBezTo>
                  <a:close/>
                  <a:moveTo>
                    <a:pt x="16018" y="0"/>
                  </a:moveTo>
                  <a:cubicBezTo>
                    <a:pt x="15962" y="0"/>
                    <a:pt x="15903" y="16"/>
                    <a:pt x="15844" y="53"/>
                  </a:cubicBezTo>
                  <a:cubicBezTo>
                    <a:pt x="13094" y="1373"/>
                    <a:pt x="10638" y="3243"/>
                    <a:pt x="8622" y="5552"/>
                  </a:cubicBezTo>
                  <a:cubicBezTo>
                    <a:pt x="6606" y="7825"/>
                    <a:pt x="4956" y="10428"/>
                    <a:pt x="3783" y="13287"/>
                  </a:cubicBezTo>
                  <a:cubicBezTo>
                    <a:pt x="3303" y="14408"/>
                    <a:pt x="2880" y="15665"/>
                    <a:pt x="2149" y="16676"/>
                  </a:cubicBezTo>
                  <a:lnTo>
                    <a:pt x="2149" y="16676"/>
                  </a:lnTo>
                  <a:cubicBezTo>
                    <a:pt x="1918" y="16920"/>
                    <a:pt x="1695" y="17171"/>
                    <a:pt x="1482" y="17433"/>
                  </a:cubicBezTo>
                  <a:lnTo>
                    <a:pt x="1482" y="17433"/>
                  </a:lnTo>
                  <a:cubicBezTo>
                    <a:pt x="1386" y="17521"/>
                    <a:pt x="1286" y="17606"/>
                    <a:pt x="1180" y="17686"/>
                  </a:cubicBezTo>
                  <a:cubicBezTo>
                    <a:pt x="1096" y="17728"/>
                    <a:pt x="1109" y="17807"/>
                    <a:pt x="1156" y="17852"/>
                  </a:cubicBezTo>
                  <a:lnTo>
                    <a:pt x="1156" y="17852"/>
                  </a:lnTo>
                  <a:cubicBezTo>
                    <a:pt x="1152" y="17858"/>
                    <a:pt x="1148" y="17864"/>
                    <a:pt x="1144" y="17869"/>
                  </a:cubicBezTo>
                  <a:cubicBezTo>
                    <a:pt x="667" y="18566"/>
                    <a:pt x="301" y="19372"/>
                    <a:pt x="44" y="20179"/>
                  </a:cubicBezTo>
                  <a:cubicBezTo>
                    <a:pt x="0" y="20397"/>
                    <a:pt x="165" y="20538"/>
                    <a:pt x="336" y="20538"/>
                  </a:cubicBezTo>
                  <a:cubicBezTo>
                    <a:pt x="452" y="20538"/>
                    <a:pt x="571" y="20473"/>
                    <a:pt x="631" y="20325"/>
                  </a:cubicBezTo>
                  <a:cubicBezTo>
                    <a:pt x="1180" y="18932"/>
                    <a:pt x="2060" y="17686"/>
                    <a:pt x="3197" y="16696"/>
                  </a:cubicBezTo>
                  <a:cubicBezTo>
                    <a:pt x="4333" y="15633"/>
                    <a:pt x="5543" y="14680"/>
                    <a:pt x="6716" y="13653"/>
                  </a:cubicBezTo>
                  <a:cubicBezTo>
                    <a:pt x="9245" y="11271"/>
                    <a:pt x="11445" y="8558"/>
                    <a:pt x="13241" y="5589"/>
                  </a:cubicBezTo>
                  <a:cubicBezTo>
                    <a:pt x="14304" y="3902"/>
                    <a:pt x="15294" y="2180"/>
                    <a:pt x="16284" y="457"/>
                  </a:cubicBezTo>
                  <a:cubicBezTo>
                    <a:pt x="16401" y="252"/>
                    <a:pt x="16237" y="0"/>
                    <a:pt x="160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57"/>
            <p:cNvSpPr/>
            <p:nvPr/>
          </p:nvSpPr>
          <p:spPr>
            <a:xfrm>
              <a:off x="4966375" y="3928438"/>
              <a:ext cx="105750" cy="68825"/>
            </a:xfrm>
            <a:custGeom>
              <a:avLst/>
              <a:gdLst/>
              <a:ahLst/>
              <a:cxnLst/>
              <a:rect l="l" t="t" r="r" b="b"/>
              <a:pathLst>
                <a:path w="4230" h="2753" extrusionOk="0">
                  <a:moveTo>
                    <a:pt x="2945" y="942"/>
                  </a:moveTo>
                  <a:cubicBezTo>
                    <a:pt x="2269" y="1517"/>
                    <a:pt x="1471" y="1952"/>
                    <a:pt x="606" y="2228"/>
                  </a:cubicBezTo>
                  <a:lnTo>
                    <a:pt x="606" y="2228"/>
                  </a:lnTo>
                  <a:cubicBezTo>
                    <a:pt x="1355" y="1737"/>
                    <a:pt x="2134" y="1308"/>
                    <a:pt x="2945" y="942"/>
                  </a:cubicBezTo>
                  <a:close/>
                  <a:moveTo>
                    <a:pt x="3975" y="1"/>
                  </a:moveTo>
                  <a:cubicBezTo>
                    <a:pt x="3946" y="1"/>
                    <a:pt x="3913" y="7"/>
                    <a:pt x="3878" y="23"/>
                  </a:cubicBezTo>
                  <a:cubicBezTo>
                    <a:pt x="2522" y="499"/>
                    <a:pt x="1275" y="1196"/>
                    <a:pt x="212" y="2149"/>
                  </a:cubicBezTo>
                  <a:cubicBezTo>
                    <a:pt x="135" y="2206"/>
                    <a:pt x="149" y="2294"/>
                    <a:pt x="201" y="2349"/>
                  </a:cubicBezTo>
                  <a:lnTo>
                    <a:pt x="201" y="2349"/>
                  </a:lnTo>
                  <a:cubicBezTo>
                    <a:pt x="0" y="2444"/>
                    <a:pt x="91" y="2753"/>
                    <a:pt x="304" y="2753"/>
                  </a:cubicBezTo>
                  <a:cubicBezTo>
                    <a:pt x="333" y="2753"/>
                    <a:pt x="363" y="2747"/>
                    <a:pt x="395" y="2735"/>
                  </a:cubicBezTo>
                  <a:cubicBezTo>
                    <a:pt x="1862" y="2405"/>
                    <a:pt x="3145" y="1599"/>
                    <a:pt x="4135" y="426"/>
                  </a:cubicBezTo>
                  <a:cubicBezTo>
                    <a:pt x="4229" y="268"/>
                    <a:pt x="4161" y="1"/>
                    <a:pt x="3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3" name="Google Shape;2323;p57"/>
          <p:cNvGrpSpPr/>
          <p:nvPr/>
        </p:nvGrpSpPr>
        <p:grpSpPr>
          <a:xfrm rot="1521179">
            <a:off x="8172853" y="4235655"/>
            <a:ext cx="696301" cy="1016200"/>
            <a:chOff x="8379850" y="2829899"/>
            <a:chExt cx="696291" cy="1016185"/>
          </a:xfrm>
        </p:grpSpPr>
        <p:sp>
          <p:nvSpPr>
            <p:cNvPr id="2324" name="Google Shape;2324;p57"/>
            <p:cNvSpPr/>
            <p:nvPr/>
          </p:nvSpPr>
          <p:spPr>
            <a:xfrm rot="1098150">
              <a:off x="8979542" y="2837624"/>
              <a:ext cx="56577" cy="45770"/>
            </a:xfrm>
            <a:custGeom>
              <a:avLst/>
              <a:gdLst/>
              <a:ahLst/>
              <a:cxnLst/>
              <a:rect l="l" t="t" r="r" b="b"/>
              <a:pathLst>
                <a:path w="1356" h="1097" extrusionOk="0">
                  <a:moveTo>
                    <a:pt x="277" y="334"/>
                  </a:moveTo>
                  <a:cubicBezTo>
                    <a:pt x="261" y="384"/>
                    <a:pt x="248" y="411"/>
                    <a:pt x="243" y="411"/>
                  </a:cubicBezTo>
                  <a:cubicBezTo>
                    <a:pt x="240" y="411"/>
                    <a:pt x="243" y="390"/>
                    <a:pt x="257" y="347"/>
                  </a:cubicBezTo>
                  <a:lnTo>
                    <a:pt x="277" y="334"/>
                  </a:lnTo>
                  <a:close/>
                  <a:moveTo>
                    <a:pt x="243" y="686"/>
                  </a:moveTo>
                  <a:lnTo>
                    <a:pt x="243" y="686"/>
                  </a:lnTo>
                  <a:cubicBezTo>
                    <a:pt x="248" y="686"/>
                    <a:pt x="261" y="713"/>
                    <a:pt x="277" y="764"/>
                  </a:cubicBezTo>
                  <a:lnTo>
                    <a:pt x="277" y="764"/>
                  </a:lnTo>
                  <a:lnTo>
                    <a:pt x="257" y="750"/>
                  </a:lnTo>
                  <a:cubicBezTo>
                    <a:pt x="243" y="707"/>
                    <a:pt x="240" y="686"/>
                    <a:pt x="243" y="686"/>
                  </a:cubicBezTo>
                  <a:close/>
                  <a:moveTo>
                    <a:pt x="846" y="1"/>
                  </a:moveTo>
                  <a:cubicBezTo>
                    <a:pt x="811" y="1"/>
                    <a:pt x="774" y="6"/>
                    <a:pt x="734" y="17"/>
                  </a:cubicBezTo>
                  <a:cubicBezTo>
                    <a:pt x="660" y="17"/>
                    <a:pt x="550" y="54"/>
                    <a:pt x="477" y="90"/>
                  </a:cubicBezTo>
                  <a:cubicBezTo>
                    <a:pt x="418" y="120"/>
                    <a:pt x="360" y="172"/>
                    <a:pt x="320" y="230"/>
                  </a:cubicBezTo>
                  <a:lnTo>
                    <a:pt x="320" y="230"/>
                  </a:lnTo>
                  <a:cubicBezTo>
                    <a:pt x="299" y="234"/>
                    <a:pt x="278" y="237"/>
                    <a:pt x="257" y="237"/>
                  </a:cubicBezTo>
                  <a:cubicBezTo>
                    <a:pt x="110" y="274"/>
                    <a:pt x="0" y="384"/>
                    <a:pt x="0" y="530"/>
                  </a:cubicBezTo>
                  <a:cubicBezTo>
                    <a:pt x="0" y="714"/>
                    <a:pt x="110" y="824"/>
                    <a:pt x="257" y="860"/>
                  </a:cubicBezTo>
                  <a:cubicBezTo>
                    <a:pt x="284" y="860"/>
                    <a:pt x="311" y="865"/>
                    <a:pt x="337" y="871"/>
                  </a:cubicBezTo>
                  <a:lnTo>
                    <a:pt x="337" y="871"/>
                  </a:lnTo>
                  <a:cubicBezTo>
                    <a:pt x="385" y="927"/>
                    <a:pt x="420" y="978"/>
                    <a:pt x="477" y="1007"/>
                  </a:cubicBezTo>
                  <a:cubicBezTo>
                    <a:pt x="550" y="1044"/>
                    <a:pt x="660" y="1080"/>
                    <a:pt x="734" y="1080"/>
                  </a:cubicBezTo>
                  <a:cubicBezTo>
                    <a:pt x="774" y="1091"/>
                    <a:pt x="811" y="1096"/>
                    <a:pt x="846" y="1096"/>
                  </a:cubicBezTo>
                  <a:cubicBezTo>
                    <a:pt x="1356" y="1096"/>
                    <a:pt x="1356" y="1"/>
                    <a:pt x="8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57"/>
            <p:cNvSpPr/>
            <p:nvPr/>
          </p:nvSpPr>
          <p:spPr>
            <a:xfrm rot="1098150">
              <a:off x="9012001" y="3084611"/>
              <a:ext cx="58162" cy="47439"/>
            </a:xfrm>
            <a:custGeom>
              <a:avLst/>
              <a:gdLst/>
              <a:ahLst/>
              <a:cxnLst/>
              <a:rect l="l" t="t" r="r" b="b"/>
              <a:pathLst>
                <a:path w="1394" h="1137" extrusionOk="0">
                  <a:moveTo>
                    <a:pt x="697" y="0"/>
                  </a:moveTo>
                  <a:cubicBezTo>
                    <a:pt x="0" y="73"/>
                    <a:pt x="0" y="1063"/>
                    <a:pt x="697" y="1137"/>
                  </a:cubicBezTo>
                  <a:cubicBezTo>
                    <a:pt x="1393" y="1063"/>
                    <a:pt x="1393" y="73"/>
                    <a:pt x="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57"/>
            <p:cNvSpPr/>
            <p:nvPr/>
          </p:nvSpPr>
          <p:spPr>
            <a:xfrm rot="1098150">
              <a:off x="8763840" y="2928263"/>
              <a:ext cx="84156" cy="62752"/>
            </a:xfrm>
            <a:custGeom>
              <a:avLst/>
              <a:gdLst/>
              <a:ahLst/>
              <a:cxnLst/>
              <a:rect l="l" t="t" r="r" b="b"/>
              <a:pathLst>
                <a:path w="2017" h="1504" extrusionOk="0">
                  <a:moveTo>
                    <a:pt x="1027" y="1"/>
                  </a:moveTo>
                  <a:cubicBezTo>
                    <a:pt x="0" y="1"/>
                    <a:pt x="0" y="1504"/>
                    <a:pt x="1027" y="1504"/>
                  </a:cubicBezTo>
                  <a:cubicBezTo>
                    <a:pt x="2017" y="1504"/>
                    <a:pt x="2017" y="1"/>
                    <a:pt x="1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57"/>
            <p:cNvSpPr/>
            <p:nvPr/>
          </p:nvSpPr>
          <p:spPr>
            <a:xfrm rot="1098150">
              <a:off x="8801407" y="3201905"/>
              <a:ext cx="67341" cy="55116"/>
            </a:xfrm>
            <a:custGeom>
              <a:avLst/>
              <a:gdLst/>
              <a:ahLst/>
              <a:cxnLst/>
              <a:rect l="l" t="t" r="r" b="b"/>
              <a:pathLst>
                <a:path w="1614" h="1321" extrusionOk="0">
                  <a:moveTo>
                    <a:pt x="807" y="1"/>
                  </a:moveTo>
                  <a:cubicBezTo>
                    <a:pt x="0" y="38"/>
                    <a:pt x="0" y="1247"/>
                    <a:pt x="807" y="1321"/>
                  </a:cubicBezTo>
                  <a:cubicBezTo>
                    <a:pt x="1613" y="1247"/>
                    <a:pt x="1613" y="38"/>
                    <a:pt x="8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57"/>
            <p:cNvSpPr/>
            <p:nvPr/>
          </p:nvSpPr>
          <p:spPr>
            <a:xfrm rot="1098150">
              <a:off x="8620318" y="3212924"/>
              <a:ext cx="67300" cy="56660"/>
            </a:xfrm>
            <a:custGeom>
              <a:avLst/>
              <a:gdLst/>
              <a:ahLst/>
              <a:cxnLst/>
              <a:rect l="l" t="t" r="r" b="b"/>
              <a:pathLst>
                <a:path w="1613" h="1358" extrusionOk="0">
                  <a:moveTo>
                    <a:pt x="806" y="1"/>
                  </a:moveTo>
                  <a:cubicBezTo>
                    <a:pt x="0" y="74"/>
                    <a:pt x="0" y="1284"/>
                    <a:pt x="806" y="1357"/>
                  </a:cubicBezTo>
                  <a:cubicBezTo>
                    <a:pt x="1613" y="1284"/>
                    <a:pt x="1613" y="74"/>
                    <a:pt x="8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57"/>
            <p:cNvSpPr/>
            <p:nvPr/>
          </p:nvSpPr>
          <p:spPr>
            <a:xfrm rot="1098150">
              <a:off x="8658451" y="3359891"/>
              <a:ext cx="62752" cy="47439"/>
            </a:xfrm>
            <a:custGeom>
              <a:avLst/>
              <a:gdLst/>
              <a:ahLst/>
              <a:cxnLst/>
              <a:rect l="l" t="t" r="r" b="b"/>
              <a:pathLst>
                <a:path w="1504" h="1137" extrusionOk="0">
                  <a:moveTo>
                    <a:pt x="734" y="0"/>
                  </a:moveTo>
                  <a:cubicBezTo>
                    <a:pt x="1" y="0"/>
                    <a:pt x="1" y="1136"/>
                    <a:pt x="734" y="1136"/>
                  </a:cubicBezTo>
                  <a:cubicBezTo>
                    <a:pt x="1504" y="1136"/>
                    <a:pt x="1504" y="0"/>
                    <a:pt x="7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57"/>
            <p:cNvSpPr/>
            <p:nvPr/>
          </p:nvSpPr>
          <p:spPr>
            <a:xfrm rot="1098150">
              <a:off x="8543867" y="3485047"/>
              <a:ext cx="64254" cy="52029"/>
            </a:xfrm>
            <a:custGeom>
              <a:avLst/>
              <a:gdLst/>
              <a:ahLst/>
              <a:cxnLst/>
              <a:rect l="l" t="t" r="r" b="b"/>
              <a:pathLst>
                <a:path w="1540" h="1247" extrusionOk="0">
                  <a:moveTo>
                    <a:pt x="770" y="1"/>
                  </a:moveTo>
                  <a:cubicBezTo>
                    <a:pt x="0" y="74"/>
                    <a:pt x="0" y="1210"/>
                    <a:pt x="770" y="1247"/>
                  </a:cubicBezTo>
                  <a:cubicBezTo>
                    <a:pt x="1540" y="1210"/>
                    <a:pt x="1540" y="74"/>
                    <a:pt x="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57"/>
            <p:cNvSpPr/>
            <p:nvPr/>
          </p:nvSpPr>
          <p:spPr>
            <a:xfrm rot="1098150">
              <a:off x="8447139" y="3632337"/>
              <a:ext cx="67341" cy="50527"/>
            </a:xfrm>
            <a:custGeom>
              <a:avLst/>
              <a:gdLst/>
              <a:ahLst/>
              <a:cxnLst/>
              <a:rect l="l" t="t" r="r" b="b"/>
              <a:pathLst>
                <a:path w="1614" h="1211" extrusionOk="0">
                  <a:moveTo>
                    <a:pt x="807" y="1"/>
                  </a:moveTo>
                  <a:cubicBezTo>
                    <a:pt x="1" y="1"/>
                    <a:pt x="1" y="1210"/>
                    <a:pt x="807" y="1210"/>
                  </a:cubicBezTo>
                  <a:cubicBezTo>
                    <a:pt x="1613" y="1210"/>
                    <a:pt x="1613" y="1"/>
                    <a:pt x="8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57"/>
            <p:cNvSpPr/>
            <p:nvPr/>
          </p:nvSpPr>
          <p:spPr>
            <a:xfrm rot="1098150">
              <a:off x="8385711" y="3789991"/>
              <a:ext cx="62752" cy="47439"/>
            </a:xfrm>
            <a:custGeom>
              <a:avLst/>
              <a:gdLst/>
              <a:ahLst/>
              <a:cxnLst/>
              <a:rect l="l" t="t" r="r" b="b"/>
              <a:pathLst>
                <a:path w="1504" h="1137" extrusionOk="0">
                  <a:moveTo>
                    <a:pt x="770" y="1"/>
                  </a:moveTo>
                  <a:cubicBezTo>
                    <a:pt x="1" y="1"/>
                    <a:pt x="1" y="1137"/>
                    <a:pt x="770" y="1137"/>
                  </a:cubicBezTo>
                  <a:cubicBezTo>
                    <a:pt x="1504" y="1137"/>
                    <a:pt x="1504" y="1"/>
                    <a:pt x="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3" name="Google Shape;2333;p57"/>
          <p:cNvGrpSpPr/>
          <p:nvPr/>
        </p:nvGrpSpPr>
        <p:grpSpPr>
          <a:xfrm>
            <a:off x="6338497" y="-58251"/>
            <a:ext cx="741626" cy="1195489"/>
            <a:chOff x="510547" y="4000024"/>
            <a:chExt cx="741626" cy="1195489"/>
          </a:xfrm>
        </p:grpSpPr>
        <p:sp>
          <p:nvSpPr>
            <p:cNvPr id="2334" name="Google Shape;2334;p57"/>
            <p:cNvSpPr/>
            <p:nvPr/>
          </p:nvSpPr>
          <p:spPr>
            <a:xfrm rot="3521228">
              <a:off x="718991" y="4602634"/>
              <a:ext cx="26666" cy="19715"/>
            </a:xfrm>
            <a:custGeom>
              <a:avLst/>
              <a:gdLst/>
              <a:ahLst/>
              <a:cxnLst/>
              <a:rect l="l" t="t" r="r" b="b"/>
              <a:pathLst>
                <a:path w="844" h="624" extrusionOk="0">
                  <a:moveTo>
                    <a:pt x="403" y="0"/>
                  </a:moveTo>
                  <a:cubicBezTo>
                    <a:pt x="0" y="0"/>
                    <a:pt x="0" y="624"/>
                    <a:pt x="403" y="624"/>
                  </a:cubicBezTo>
                  <a:cubicBezTo>
                    <a:pt x="843" y="624"/>
                    <a:pt x="843" y="0"/>
                    <a:pt x="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57"/>
            <p:cNvSpPr/>
            <p:nvPr/>
          </p:nvSpPr>
          <p:spPr>
            <a:xfrm rot="3521228">
              <a:off x="750341" y="4705621"/>
              <a:ext cx="28972" cy="20884"/>
            </a:xfrm>
            <a:custGeom>
              <a:avLst/>
              <a:gdLst/>
              <a:ahLst/>
              <a:cxnLst/>
              <a:rect l="l" t="t" r="r" b="b"/>
              <a:pathLst>
                <a:path w="917" h="661" extrusionOk="0">
                  <a:moveTo>
                    <a:pt x="220" y="1"/>
                  </a:moveTo>
                  <a:cubicBezTo>
                    <a:pt x="184" y="37"/>
                    <a:pt x="147" y="37"/>
                    <a:pt x="110" y="74"/>
                  </a:cubicBezTo>
                  <a:cubicBezTo>
                    <a:pt x="74" y="111"/>
                    <a:pt x="74" y="147"/>
                    <a:pt x="37" y="184"/>
                  </a:cubicBezTo>
                  <a:cubicBezTo>
                    <a:pt x="37" y="221"/>
                    <a:pt x="0" y="257"/>
                    <a:pt x="0" y="331"/>
                  </a:cubicBezTo>
                  <a:lnTo>
                    <a:pt x="0" y="404"/>
                  </a:lnTo>
                  <a:cubicBezTo>
                    <a:pt x="37" y="477"/>
                    <a:pt x="74" y="514"/>
                    <a:pt x="110" y="551"/>
                  </a:cubicBezTo>
                  <a:lnTo>
                    <a:pt x="147" y="624"/>
                  </a:lnTo>
                  <a:cubicBezTo>
                    <a:pt x="220" y="624"/>
                    <a:pt x="294" y="661"/>
                    <a:pt x="330" y="661"/>
                  </a:cubicBezTo>
                  <a:lnTo>
                    <a:pt x="624" y="661"/>
                  </a:lnTo>
                  <a:cubicBezTo>
                    <a:pt x="660" y="661"/>
                    <a:pt x="697" y="661"/>
                    <a:pt x="733" y="624"/>
                  </a:cubicBezTo>
                  <a:cubicBezTo>
                    <a:pt x="770" y="624"/>
                    <a:pt x="807" y="587"/>
                    <a:pt x="843" y="551"/>
                  </a:cubicBezTo>
                  <a:cubicBezTo>
                    <a:pt x="880" y="514"/>
                    <a:pt x="880" y="477"/>
                    <a:pt x="880" y="441"/>
                  </a:cubicBezTo>
                  <a:cubicBezTo>
                    <a:pt x="917" y="404"/>
                    <a:pt x="917" y="367"/>
                    <a:pt x="917" y="331"/>
                  </a:cubicBezTo>
                  <a:lnTo>
                    <a:pt x="917" y="257"/>
                  </a:lnTo>
                  <a:cubicBezTo>
                    <a:pt x="917" y="184"/>
                    <a:pt x="880" y="147"/>
                    <a:pt x="843" y="111"/>
                  </a:cubicBezTo>
                  <a:lnTo>
                    <a:pt x="770" y="37"/>
                  </a:lnTo>
                  <a:cubicBezTo>
                    <a:pt x="733" y="37"/>
                    <a:pt x="660" y="1"/>
                    <a:pt x="6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57"/>
            <p:cNvSpPr/>
            <p:nvPr/>
          </p:nvSpPr>
          <p:spPr>
            <a:xfrm rot="3521228">
              <a:off x="792815" y="4611079"/>
              <a:ext cx="35955" cy="32068"/>
            </a:xfrm>
            <a:custGeom>
              <a:avLst/>
              <a:gdLst/>
              <a:ahLst/>
              <a:cxnLst/>
              <a:rect l="l" t="t" r="r" b="b"/>
              <a:pathLst>
                <a:path w="1138" h="1015" extrusionOk="0">
                  <a:moveTo>
                    <a:pt x="501" y="1"/>
                  </a:moveTo>
                  <a:cubicBezTo>
                    <a:pt x="242" y="1"/>
                    <a:pt x="1" y="199"/>
                    <a:pt x="1" y="501"/>
                  </a:cubicBezTo>
                  <a:cubicBezTo>
                    <a:pt x="1" y="758"/>
                    <a:pt x="221" y="978"/>
                    <a:pt x="477" y="1014"/>
                  </a:cubicBezTo>
                  <a:cubicBezTo>
                    <a:pt x="917" y="978"/>
                    <a:pt x="1137" y="464"/>
                    <a:pt x="844" y="134"/>
                  </a:cubicBezTo>
                  <a:cubicBezTo>
                    <a:pt x="740" y="42"/>
                    <a:pt x="619"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57"/>
            <p:cNvSpPr/>
            <p:nvPr/>
          </p:nvSpPr>
          <p:spPr>
            <a:xfrm rot="3521228">
              <a:off x="968227" y="4767298"/>
              <a:ext cx="37092" cy="30141"/>
            </a:xfrm>
            <a:custGeom>
              <a:avLst/>
              <a:gdLst/>
              <a:ahLst/>
              <a:cxnLst/>
              <a:rect l="l" t="t" r="r" b="b"/>
              <a:pathLst>
                <a:path w="1174" h="954" extrusionOk="0">
                  <a:moveTo>
                    <a:pt x="331" y="0"/>
                  </a:moveTo>
                  <a:lnTo>
                    <a:pt x="221" y="73"/>
                  </a:lnTo>
                  <a:cubicBezTo>
                    <a:pt x="147" y="73"/>
                    <a:pt x="111" y="110"/>
                    <a:pt x="111" y="183"/>
                  </a:cubicBezTo>
                  <a:cubicBezTo>
                    <a:pt x="74" y="183"/>
                    <a:pt x="37" y="220"/>
                    <a:pt x="37" y="257"/>
                  </a:cubicBezTo>
                  <a:cubicBezTo>
                    <a:pt x="1" y="330"/>
                    <a:pt x="1" y="367"/>
                    <a:pt x="1" y="440"/>
                  </a:cubicBezTo>
                  <a:lnTo>
                    <a:pt x="1" y="550"/>
                  </a:lnTo>
                  <a:lnTo>
                    <a:pt x="37" y="660"/>
                  </a:lnTo>
                  <a:cubicBezTo>
                    <a:pt x="74" y="697"/>
                    <a:pt x="111" y="733"/>
                    <a:pt x="147" y="770"/>
                  </a:cubicBezTo>
                  <a:cubicBezTo>
                    <a:pt x="184" y="807"/>
                    <a:pt x="257" y="843"/>
                    <a:pt x="294" y="843"/>
                  </a:cubicBezTo>
                  <a:lnTo>
                    <a:pt x="294" y="953"/>
                  </a:lnTo>
                  <a:lnTo>
                    <a:pt x="404" y="953"/>
                  </a:lnTo>
                  <a:lnTo>
                    <a:pt x="376" y="934"/>
                  </a:lnTo>
                  <a:lnTo>
                    <a:pt x="376" y="934"/>
                  </a:lnTo>
                  <a:cubicBezTo>
                    <a:pt x="400" y="946"/>
                    <a:pt x="424" y="953"/>
                    <a:pt x="441" y="953"/>
                  </a:cubicBezTo>
                  <a:lnTo>
                    <a:pt x="697" y="953"/>
                  </a:lnTo>
                  <a:cubicBezTo>
                    <a:pt x="734" y="953"/>
                    <a:pt x="807" y="953"/>
                    <a:pt x="881" y="916"/>
                  </a:cubicBezTo>
                  <a:cubicBezTo>
                    <a:pt x="991" y="880"/>
                    <a:pt x="1100" y="770"/>
                    <a:pt x="1137" y="660"/>
                  </a:cubicBezTo>
                  <a:cubicBezTo>
                    <a:pt x="1137" y="587"/>
                    <a:pt x="1174" y="550"/>
                    <a:pt x="1174" y="477"/>
                  </a:cubicBezTo>
                  <a:lnTo>
                    <a:pt x="1174" y="330"/>
                  </a:lnTo>
                  <a:cubicBezTo>
                    <a:pt x="1137" y="257"/>
                    <a:pt x="1100" y="183"/>
                    <a:pt x="1027" y="147"/>
                  </a:cubicBezTo>
                  <a:lnTo>
                    <a:pt x="954" y="73"/>
                  </a:lnTo>
                  <a:cubicBezTo>
                    <a:pt x="881" y="37"/>
                    <a:pt x="771" y="0"/>
                    <a:pt x="697" y="0"/>
                  </a:cubicBezTo>
                  <a:lnTo>
                    <a:pt x="477" y="0"/>
                  </a:lnTo>
                  <a:cubicBezTo>
                    <a:pt x="461" y="0"/>
                    <a:pt x="446" y="2"/>
                    <a:pt x="433" y="5"/>
                  </a:cubicBezTo>
                  <a:lnTo>
                    <a:pt x="433" y="5"/>
                  </a:lnTo>
                  <a:lnTo>
                    <a:pt x="4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57"/>
            <p:cNvSpPr/>
            <p:nvPr/>
          </p:nvSpPr>
          <p:spPr>
            <a:xfrm rot="3521228">
              <a:off x="814499" y="4746099"/>
              <a:ext cx="38261" cy="32479"/>
            </a:xfrm>
            <a:custGeom>
              <a:avLst/>
              <a:gdLst/>
              <a:ahLst/>
              <a:cxnLst/>
              <a:rect l="l" t="t" r="r" b="b"/>
              <a:pathLst>
                <a:path w="1211" h="1028" extrusionOk="0">
                  <a:moveTo>
                    <a:pt x="550" y="1"/>
                  </a:moveTo>
                  <a:cubicBezTo>
                    <a:pt x="257" y="1"/>
                    <a:pt x="0" y="221"/>
                    <a:pt x="0" y="514"/>
                  </a:cubicBezTo>
                  <a:cubicBezTo>
                    <a:pt x="0" y="807"/>
                    <a:pt x="257" y="1027"/>
                    <a:pt x="550" y="1027"/>
                  </a:cubicBezTo>
                  <a:cubicBezTo>
                    <a:pt x="1210" y="1027"/>
                    <a:pt x="1210" y="1"/>
                    <a:pt x="5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57"/>
            <p:cNvSpPr/>
            <p:nvPr/>
          </p:nvSpPr>
          <p:spPr>
            <a:xfrm rot="3521228">
              <a:off x="698772" y="4931449"/>
              <a:ext cx="32448" cy="40599"/>
            </a:xfrm>
            <a:custGeom>
              <a:avLst/>
              <a:gdLst/>
              <a:ahLst/>
              <a:cxnLst/>
              <a:rect l="l" t="t" r="r" b="b"/>
              <a:pathLst>
                <a:path w="1027" h="1285" extrusionOk="0">
                  <a:moveTo>
                    <a:pt x="367" y="1"/>
                  </a:moveTo>
                  <a:cubicBezTo>
                    <a:pt x="293" y="38"/>
                    <a:pt x="183" y="74"/>
                    <a:pt x="147" y="148"/>
                  </a:cubicBezTo>
                  <a:lnTo>
                    <a:pt x="37" y="258"/>
                  </a:lnTo>
                  <a:cubicBezTo>
                    <a:pt x="0" y="331"/>
                    <a:pt x="0" y="404"/>
                    <a:pt x="0" y="514"/>
                  </a:cubicBezTo>
                  <a:lnTo>
                    <a:pt x="0" y="624"/>
                  </a:lnTo>
                  <a:cubicBezTo>
                    <a:pt x="0" y="661"/>
                    <a:pt x="0" y="734"/>
                    <a:pt x="0" y="771"/>
                  </a:cubicBezTo>
                  <a:cubicBezTo>
                    <a:pt x="0" y="844"/>
                    <a:pt x="0" y="917"/>
                    <a:pt x="37" y="991"/>
                  </a:cubicBezTo>
                  <a:cubicBezTo>
                    <a:pt x="37" y="1027"/>
                    <a:pt x="73" y="1101"/>
                    <a:pt x="147" y="1137"/>
                  </a:cubicBezTo>
                  <a:cubicBezTo>
                    <a:pt x="183" y="1174"/>
                    <a:pt x="257" y="1211"/>
                    <a:pt x="293" y="1247"/>
                  </a:cubicBezTo>
                  <a:cubicBezTo>
                    <a:pt x="367" y="1284"/>
                    <a:pt x="440" y="1284"/>
                    <a:pt x="513" y="1284"/>
                  </a:cubicBezTo>
                  <a:lnTo>
                    <a:pt x="660" y="1284"/>
                  </a:lnTo>
                  <a:cubicBezTo>
                    <a:pt x="733" y="1284"/>
                    <a:pt x="807" y="1211"/>
                    <a:pt x="880" y="1174"/>
                  </a:cubicBezTo>
                  <a:lnTo>
                    <a:pt x="953" y="1064"/>
                  </a:lnTo>
                  <a:cubicBezTo>
                    <a:pt x="990" y="954"/>
                    <a:pt x="1026" y="881"/>
                    <a:pt x="1026" y="807"/>
                  </a:cubicBezTo>
                  <a:cubicBezTo>
                    <a:pt x="1026" y="734"/>
                    <a:pt x="1026" y="697"/>
                    <a:pt x="1026" y="661"/>
                  </a:cubicBezTo>
                  <a:lnTo>
                    <a:pt x="1026" y="514"/>
                  </a:lnTo>
                  <a:cubicBezTo>
                    <a:pt x="1026" y="441"/>
                    <a:pt x="1026" y="368"/>
                    <a:pt x="990" y="331"/>
                  </a:cubicBezTo>
                  <a:cubicBezTo>
                    <a:pt x="916" y="184"/>
                    <a:pt x="843" y="111"/>
                    <a:pt x="697" y="38"/>
                  </a:cubicBezTo>
                  <a:cubicBezTo>
                    <a:pt x="660" y="1"/>
                    <a:pt x="587" y="1"/>
                    <a:pt x="5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57"/>
            <p:cNvSpPr/>
            <p:nvPr/>
          </p:nvSpPr>
          <p:spPr>
            <a:xfrm rot="3521228">
              <a:off x="868664" y="4628457"/>
              <a:ext cx="50993" cy="54469"/>
            </a:xfrm>
            <a:custGeom>
              <a:avLst/>
              <a:gdLst/>
              <a:ahLst/>
              <a:cxnLst/>
              <a:rect l="l" t="t" r="r" b="b"/>
              <a:pathLst>
                <a:path w="1614" h="1724" extrusionOk="0">
                  <a:moveTo>
                    <a:pt x="681" y="911"/>
                  </a:moveTo>
                  <a:lnTo>
                    <a:pt x="681" y="911"/>
                  </a:lnTo>
                  <a:cubicBezTo>
                    <a:pt x="687" y="913"/>
                    <a:pt x="692" y="915"/>
                    <a:pt x="697" y="917"/>
                  </a:cubicBezTo>
                  <a:lnTo>
                    <a:pt x="734" y="990"/>
                  </a:lnTo>
                  <a:lnTo>
                    <a:pt x="734" y="990"/>
                  </a:lnTo>
                  <a:lnTo>
                    <a:pt x="681" y="911"/>
                  </a:lnTo>
                  <a:close/>
                  <a:moveTo>
                    <a:pt x="807" y="1"/>
                  </a:moveTo>
                  <a:cubicBezTo>
                    <a:pt x="797" y="4"/>
                    <a:pt x="786" y="8"/>
                    <a:pt x="776" y="13"/>
                  </a:cubicBezTo>
                  <a:lnTo>
                    <a:pt x="776" y="13"/>
                  </a:lnTo>
                  <a:cubicBezTo>
                    <a:pt x="773" y="13"/>
                    <a:pt x="770" y="13"/>
                    <a:pt x="767" y="13"/>
                  </a:cubicBezTo>
                  <a:cubicBezTo>
                    <a:pt x="709" y="13"/>
                    <a:pt x="648" y="22"/>
                    <a:pt x="587" y="37"/>
                  </a:cubicBezTo>
                  <a:cubicBezTo>
                    <a:pt x="587" y="37"/>
                    <a:pt x="551" y="37"/>
                    <a:pt x="514" y="74"/>
                  </a:cubicBezTo>
                  <a:lnTo>
                    <a:pt x="404" y="111"/>
                  </a:lnTo>
                  <a:lnTo>
                    <a:pt x="258" y="221"/>
                  </a:lnTo>
                  <a:lnTo>
                    <a:pt x="221" y="257"/>
                  </a:lnTo>
                  <a:cubicBezTo>
                    <a:pt x="111" y="367"/>
                    <a:pt x="38" y="514"/>
                    <a:pt x="38" y="661"/>
                  </a:cubicBezTo>
                  <a:cubicBezTo>
                    <a:pt x="1" y="807"/>
                    <a:pt x="1" y="954"/>
                    <a:pt x="38" y="1100"/>
                  </a:cubicBezTo>
                  <a:cubicBezTo>
                    <a:pt x="38" y="1174"/>
                    <a:pt x="74" y="1247"/>
                    <a:pt x="111" y="1320"/>
                  </a:cubicBezTo>
                  <a:cubicBezTo>
                    <a:pt x="148" y="1394"/>
                    <a:pt x="184" y="1467"/>
                    <a:pt x="221" y="1504"/>
                  </a:cubicBezTo>
                  <a:lnTo>
                    <a:pt x="258" y="1540"/>
                  </a:lnTo>
                  <a:lnTo>
                    <a:pt x="404" y="1650"/>
                  </a:lnTo>
                  <a:lnTo>
                    <a:pt x="441" y="1650"/>
                  </a:lnTo>
                  <a:cubicBezTo>
                    <a:pt x="514" y="1687"/>
                    <a:pt x="551" y="1687"/>
                    <a:pt x="624" y="1724"/>
                  </a:cubicBezTo>
                  <a:lnTo>
                    <a:pt x="844" y="1724"/>
                  </a:lnTo>
                  <a:cubicBezTo>
                    <a:pt x="954" y="1687"/>
                    <a:pt x="1064" y="1687"/>
                    <a:pt x="1174" y="1614"/>
                  </a:cubicBezTo>
                  <a:lnTo>
                    <a:pt x="1211" y="1614"/>
                  </a:lnTo>
                  <a:cubicBezTo>
                    <a:pt x="1284" y="1577"/>
                    <a:pt x="1321" y="1540"/>
                    <a:pt x="1357" y="1504"/>
                  </a:cubicBezTo>
                  <a:lnTo>
                    <a:pt x="1394" y="1467"/>
                  </a:lnTo>
                  <a:cubicBezTo>
                    <a:pt x="1431" y="1394"/>
                    <a:pt x="1467" y="1357"/>
                    <a:pt x="1504" y="1320"/>
                  </a:cubicBezTo>
                  <a:cubicBezTo>
                    <a:pt x="1541" y="1247"/>
                    <a:pt x="1577" y="1174"/>
                    <a:pt x="1614" y="1100"/>
                  </a:cubicBezTo>
                  <a:cubicBezTo>
                    <a:pt x="1614" y="1064"/>
                    <a:pt x="1614" y="1027"/>
                    <a:pt x="1614" y="990"/>
                  </a:cubicBezTo>
                  <a:cubicBezTo>
                    <a:pt x="1614" y="917"/>
                    <a:pt x="1614" y="844"/>
                    <a:pt x="1614" y="771"/>
                  </a:cubicBezTo>
                  <a:cubicBezTo>
                    <a:pt x="1614" y="661"/>
                    <a:pt x="1614" y="587"/>
                    <a:pt x="1577" y="514"/>
                  </a:cubicBezTo>
                  <a:cubicBezTo>
                    <a:pt x="1541" y="404"/>
                    <a:pt x="1467" y="294"/>
                    <a:pt x="1394" y="221"/>
                  </a:cubicBezTo>
                  <a:cubicBezTo>
                    <a:pt x="1357" y="184"/>
                    <a:pt x="1321" y="147"/>
                    <a:pt x="1247" y="111"/>
                  </a:cubicBezTo>
                  <a:lnTo>
                    <a:pt x="1211" y="74"/>
                  </a:lnTo>
                  <a:cubicBezTo>
                    <a:pt x="1137" y="37"/>
                    <a:pt x="1101" y="1"/>
                    <a:pt x="10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57"/>
            <p:cNvSpPr/>
            <p:nvPr/>
          </p:nvSpPr>
          <p:spPr>
            <a:xfrm rot="3521228">
              <a:off x="958561" y="4468110"/>
              <a:ext cx="53300" cy="39398"/>
            </a:xfrm>
            <a:custGeom>
              <a:avLst/>
              <a:gdLst/>
              <a:ahLst/>
              <a:cxnLst/>
              <a:rect l="l" t="t" r="r" b="b"/>
              <a:pathLst>
                <a:path w="1687" h="1247" extrusionOk="0">
                  <a:moveTo>
                    <a:pt x="844" y="0"/>
                  </a:moveTo>
                  <a:cubicBezTo>
                    <a:pt x="1" y="0"/>
                    <a:pt x="1" y="1247"/>
                    <a:pt x="844" y="1247"/>
                  </a:cubicBezTo>
                  <a:cubicBezTo>
                    <a:pt x="1687" y="1247"/>
                    <a:pt x="1687" y="0"/>
                    <a:pt x="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57"/>
            <p:cNvSpPr/>
            <p:nvPr/>
          </p:nvSpPr>
          <p:spPr>
            <a:xfrm rot="3521228">
              <a:off x="1071915" y="4475437"/>
              <a:ext cx="57944" cy="44043"/>
            </a:xfrm>
            <a:custGeom>
              <a:avLst/>
              <a:gdLst/>
              <a:ahLst/>
              <a:cxnLst/>
              <a:rect l="l" t="t" r="r" b="b"/>
              <a:pathLst>
                <a:path w="1834" h="1394" extrusionOk="0">
                  <a:moveTo>
                    <a:pt x="917" y="1"/>
                  </a:moveTo>
                  <a:cubicBezTo>
                    <a:pt x="0" y="1"/>
                    <a:pt x="0" y="1394"/>
                    <a:pt x="917" y="1394"/>
                  </a:cubicBezTo>
                  <a:cubicBezTo>
                    <a:pt x="1833" y="1394"/>
                    <a:pt x="1833" y="1"/>
                    <a:pt x="9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57"/>
            <p:cNvSpPr/>
            <p:nvPr/>
          </p:nvSpPr>
          <p:spPr>
            <a:xfrm rot="3521228">
              <a:off x="829152" y="4393206"/>
              <a:ext cx="73015" cy="56775"/>
            </a:xfrm>
            <a:custGeom>
              <a:avLst/>
              <a:gdLst/>
              <a:ahLst/>
              <a:cxnLst/>
              <a:rect l="l" t="t" r="r" b="b"/>
              <a:pathLst>
                <a:path w="2311" h="1797" extrusionOk="0">
                  <a:moveTo>
                    <a:pt x="1137" y="1"/>
                  </a:moveTo>
                  <a:cubicBezTo>
                    <a:pt x="1" y="1"/>
                    <a:pt x="1" y="1797"/>
                    <a:pt x="1137" y="1797"/>
                  </a:cubicBezTo>
                  <a:cubicBezTo>
                    <a:pt x="2273" y="1797"/>
                    <a:pt x="2310" y="1"/>
                    <a:pt x="1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57"/>
            <p:cNvSpPr/>
            <p:nvPr/>
          </p:nvSpPr>
          <p:spPr>
            <a:xfrm rot="3521228">
              <a:off x="1015556" y="4358308"/>
              <a:ext cx="49856" cy="44043"/>
            </a:xfrm>
            <a:custGeom>
              <a:avLst/>
              <a:gdLst/>
              <a:ahLst/>
              <a:cxnLst/>
              <a:rect l="l" t="t" r="r" b="b"/>
              <a:pathLst>
                <a:path w="1578" h="1394" extrusionOk="0">
                  <a:moveTo>
                    <a:pt x="624" y="0"/>
                  </a:moveTo>
                  <a:cubicBezTo>
                    <a:pt x="477" y="37"/>
                    <a:pt x="294" y="110"/>
                    <a:pt x="184" y="220"/>
                  </a:cubicBezTo>
                  <a:cubicBezTo>
                    <a:pt x="74" y="330"/>
                    <a:pt x="1" y="514"/>
                    <a:pt x="1" y="660"/>
                  </a:cubicBezTo>
                  <a:cubicBezTo>
                    <a:pt x="1" y="843"/>
                    <a:pt x="74" y="990"/>
                    <a:pt x="184" y="1137"/>
                  </a:cubicBezTo>
                  <a:lnTo>
                    <a:pt x="331" y="1247"/>
                  </a:lnTo>
                  <a:cubicBezTo>
                    <a:pt x="404" y="1283"/>
                    <a:pt x="551" y="1320"/>
                    <a:pt x="661" y="1320"/>
                  </a:cubicBezTo>
                  <a:lnTo>
                    <a:pt x="624" y="1393"/>
                  </a:lnTo>
                  <a:lnTo>
                    <a:pt x="917" y="1393"/>
                  </a:lnTo>
                  <a:cubicBezTo>
                    <a:pt x="1101" y="1393"/>
                    <a:pt x="1247" y="1320"/>
                    <a:pt x="1394" y="1173"/>
                  </a:cubicBezTo>
                  <a:cubicBezTo>
                    <a:pt x="1504" y="1063"/>
                    <a:pt x="1577" y="880"/>
                    <a:pt x="1577" y="697"/>
                  </a:cubicBezTo>
                  <a:cubicBezTo>
                    <a:pt x="1577" y="330"/>
                    <a:pt x="1284" y="0"/>
                    <a:pt x="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57"/>
            <p:cNvSpPr/>
            <p:nvPr/>
          </p:nvSpPr>
          <p:spPr>
            <a:xfrm rot="3521228">
              <a:off x="1029948" y="4243722"/>
              <a:ext cx="25528" cy="19715"/>
            </a:xfrm>
            <a:custGeom>
              <a:avLst/>
              <a:gdLst/>
              <a:ahLst/>
              <a:cxnLst/>
              <a:rect l="l" t="t" r="r" b="b"/>
              <a:pathLst>
                <a:path w="808" h="624" extrusionOk="0">
                  <a:moveTo>
                    <a:pt x="404" y="1"/>
                  </a:moveTo>
                  <a:cubicBezTo>
                    <a:pt x="1" y="1"/>
                    <a:pt x="1" y="624"/>
                    <a:pt x="404" y="624"/>
                  </a:cubicBezTo>
                  <a:cubicBezTo>
                    <a:pt x="807" y="624"/>
                    <a:pt x="807" y="1"/>
                    <a:pt x="4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57"/>
            <p:cNvSpPr/>
            <p:nvPr/>
          </p:nvSpPr>
          <p:spPr>
            <a:xfrm rot="3521228">
              <a:off x="1160244" y="4082961"/>
              <a:ext cx="28972" cy="22053"/>
            </a:xfrm>
            <a:custGeom>
              <a:avLst/>
              <a:gdLst/>
              <a:ahLst/>
              <a:cxnLst/>
              <a:rect l="l" t="t" r="r" b="b"/>
              <a:pathLst>
                <a:path w="917" h="698" extrusionOk="0">
                  <a:moveTo>
                    <a:pt x="440" y="1"/>
                  </a:moveTo>
                  <a:cubicBezTo>
                    <a:pt x="0" y="1"/>
                    <a:pt x="0" y="697"/>
                    <a:pt x="440" y="697"/>
                  </a:cubicBezTo>
                  <a:cubicBezTo>
                    <a:pt x="917" y="697"/>
                    <a:pt x="917" y="1"/>
                    <a:pt x="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57"/>
            <p:cNvSpPr/>
            <p:nvPr/>
          </p:nvSpPr>
          <p:spPr>
            <a:xfrm rot="3521228">
              <a:off x="1224353" y="4006194"/>
              <a:ext cx="25528" cy="19715"/>
            </a:xfrm>
            <a:custGeom>
              <a:avLst/>
              <a:gdLst/>
              <a:ahLst/>
              <a:cxnLst/>
              <a:rect l="l" t="t" r="r" b="b"/>
              <a:pathLst>
                <a:path w="808" h="624" extrusionOk="0">
                  <a:moveTo>
                    <a:pt x="404" y="0"/>
                  </a:moveTo>
                  <a:cubicBezTo>
                    <a:pt x="1" y="0"/>
                    <a:pt x="1" y="623"/>
                    <a:pt x="404" y="623"/>
                  </a:cubicBezTo>
                  <a:cubicBezTo>
                    <a:pt x="807" y="623"/>
                    <a:pt x="807" y="0"/>
                    <a:pt x="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57"/>
            <p:cNvSpPr/>
            <p:nvPr/>
          </p:nvSpPr>
          <p:spPr>
            <a:xfrm rot="3521228">
              <a:off x="853345" y="4922808"/>
              <a:ext cx="66064" cy="48656"/>
            </a:xfrm>
            <a:custGeom>
              <a:avLst/>
              <a:gdLst/>
              <a:ahLst/>
              <a:cxnLst/>
              <a:rect l="l" t="t" r="r" b="b"/>
              <a:pathLst>
                <a:path w="2091" h="1540" extrusionOk="0">
                  <a:moveTo>
                    <a:pt x="1027" y="0"/>
                  </a:moveTo>
                  <a:cubicBezTo>
                    <a:pt x="1" y="0"/>
                    <a:pt x="1" y="1540"/>
                    <a:pt x="1027" y="1540"/>
                  </a:cubicBezTo>
                  <a:cubicBezTo>
                    <a:pt x="2090" y="1540"/>
                    <a:pt x="2090" y="0"/>
                    <a:pt x="1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57"/>
            <p:cNvSpPr/>
            <p:nvPr/>
          </p:nvSpPr>
          <p:spPr>
            <a:xfrm rot="3521228">
              <a:off x="565266" y="4687927"/>
              <a:ext cx="69539" cy="54753"/>
            </a:xfrm>
            <a:custGeom>
              <a:avLst/>
              <a:gdLst/>
              <a:ahLst/>
              <a:cxnLst/>
              <a:rect l="l" t="t" r="r" b="b"/>
              <a:pathLst>
                <a:path w="2201" h="1733" extrusionOk="0">
                  <a:moveTo>
                    <a:pt x="1320" y="1"/>
                  </a:moveTo>
                  <a:cubicBezTo>
                    <a:pt x="1186" y="1"/>
                    <a:pt x="1051" y="35"/>
                    <a:pt x="917" y="89"/>
                  </a:cubicBezTo>
                  <a:lnTo>
                    <a:pt x="367" y="345"/>
                  </a:lnTo>
                  <a:cubicBezTo>
                    <a:pt x="221" y="455"/>
                    <a:pt x="74" y="602"/>
                    <a:pt x="37" y="822"/>
                  </a:cubicBezTo>
                  <a:cubicBezTo>
                    <a:pt x="1" y="1005"/>
                    <a:pt x="37" y="1188"/>
                    <a:pt x="111" y="1372"/>
                  </a:cubicBezTo>
                  <a:cubicBezTo>
                    <a:pt x="259" y="1594"/>
                    <a:pt x="507" y="1733"/>
                    <a:pt x="765" y="1733"/>
                  </a:cubicBezTo>
                  <a:cubicBezTo>
                    <a:pt x="890" y="1733"/>
                    <a:pt x="1017" y="1700"/>
                    <a:pt x="1137" y="1628"/>
                  </a:cubicBezTo>
                  <a:lnTo>
                    <a:pt x="1650" y="1335"/>
                  </a:lnTo>
                  <a:cubicBezTo>
                    <a:pt x="2200" y="1005"/>
                    <a:pt x="2090" y="199"/>
                    <a:pt x="1467" y="15"/>
                  </a:cubicBezTo>
                  <a:cubicBezTo>
                    <a:pt x="1418" y="5"/>
                    <a:pt x="1369"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57"/>
            <p:cNvSpPr/>
            <p:nvPr/>
          </p:nvSpPr>
          <p:spPr>
            <a:xfrm rot="3521228">
              <a:off x="599388" y="5080071"/>
              <a:ext cx="38261" cy="30141"/>
            </a:xfrm>
            <a:custGeom>
              <a:avLst/>
              <a:gdLst/>
              <a:ahLst/>
              <a:cxnLst/>
              <a:rect l="l" t="t" r="r" b="b"/>
              <a:pathLst>
                <a:path w="1211" h="954" extrusionOk="0">
                  <a:moveTo>
                    <a:pt x="734" y="0"/>
                  </a:moveTo>
                  <a:lnTo>
                    <a:pt x="734" y="37"/>
                  </a:lnTo>
                  <a:lnTo>
                    <a:pt x="477" y="37"/>
                  </a:lnTo>
                  <a:cubicBezTo>
                    <a:pt x="330" y="37"/>
                    <a:pt x="220" y="73"/>
                    <a:pt x="147" y="183"/>
                  </a:cubicBezTo>
                  <a:cubicBezTo>
                    <a:pt x="74" y="257"/>
                    <a:pt x="1" y="367"/>
                    <a:pt x="1" y="477"/>
                  </a:cubicBezTo>
                  <a:cubicBezTo>
                    <a:pt x="1" y="623"/>
                    <a:pt x="37" y="733"/>
                    <a:pt x="147" y="807"/>
                  </a:cubicBezTo>
                  <a:cubicBezTo>
                    <a:pt x="220" y="880"/>
                    <a:pt x="330" y="953"/>
                    <a:pt x="477" y="953"/>
                  </a:cubicBezTo>
                  <a:lnTo>
                    <a:pt x="734" y="953"/>
                  </a:lnTo>
                  <a:cubicBezTo>
                    <a:pt x="844" y="953"/>
                    <a:pt x="990" y="880"/>
                    <a:pt x="1064" y="807"/>
                  </a:cubicBezTo>
                  <a:cubicBezTo>
                    <a:pt x="1174" y="697"/>
                    <a:pt x="1210" y="587"/>
                    <a:pt x="1210" y="477"/>
                  </a:cubicBezTo>
                  <a:cubicBezTo>
                    <a:pt x="1210" y="330"/>
                    <a:pt x="1174" y="220"/>
                    <a:pt x="1064" y="147"/>
                  </a:cubicBezTo>
                  <a:cubicBezTo>
                    <a:pt x="990" y="37"/>
                    <a:pt x="844" y="0"/>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57"/>
            <p:cNvSpPr/>
            <p:nvPr/>
          </p:nvSpPr>
          <p:spPr>
            <a:xfrm rot="3521228">
              <a:off x="513749" y="5157130"/>
              <a:ext cx="38261" cy="29004"/>
            </a:xfrm>
            <a:custGeom>
              <a:avLst/>
              <a:gdLst/>
              <a:ahLst/>
              <a:cxnLst/>
              <a:rect l="l" t="t" r="r" b="b"/>
              <a:pathLst>
                <a:path w="1211" h="918" extrusionOk="0">
                  <a:moveTo>
                    <a:pt x="624" y="1"/>
                  </a:moveTo>
                  <a:cubicBezTo>
                    <a:pt x="0" y="1"/>
                    <a:pt x="0" y="917"/>
                    <a:pt x="624" y="917"/>
                  </a:cubicBezTo>
                  <a:cubicBezTo>
                    <a:pt x="1210" y="917"/>
                    <a:pt x="1210" y="1"/>
                    <a:pt x="6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2" name="Google Shape;2352;p57"/>
          <p:cNvSpPr/>
          <p:nvPr/>
        </p:nvSpPr>
        <p:spPr>
          <a:xfrm rot="5400000">
            <a:off x="7556147" y="120881"/>
            <a:ext cx="2766964" cy="837227"/>
          </a:xfrm>
          <a:custGeom>
            <a:avLst/>
            <a:gdLst/>
            <a:ahLst/>
            <a:cxnLst/>
            <a:rect l="l" t="t" r="r" b="b"/>
            <a:pathLst>
              <a:path w="85085" h="25745" extrusionOk="0">
                <a:moveTo>
                  <a:pt x="1" y="0"/>
                </a:moveTo>
                <a:lnTo>
                  <a:pt x="1" y="2530"/>
                </a:lnTo>
                <a:cubicBezTo>
                  <a:pt x="7662" y="6306"/>
                  <a:pt x="12941" y="13674"/>
                  <a:pt x="19906" y="18696"/>
                </a:cubicBezTo>
                <a:cubicBezTo>
                  <a:pt x="20126" y="18879"/>
                  <a:pt x="20346" y="19026"/>
                  <a:pt x="20603" y="19209"/>
                </a:cubicBezTo>
                <a:cubicBezTo>
                  <a:pt x="26913" y="23518"/>
                  <a:pt x="34555" y="25744"/>
                  <a:pt x="42184" y="25744"/>
                </a:cubicBezTo>
                <a:cubicBezTo>
                  <a:pt x="47275" y="25744"/>
                  <a:pt x="52360" y="24753"/>
                  <a:pt x="57041" y="22728"/>
                </a:cubicBezTo>
                <a:cubicBezTo>
                  <a:pt x="67232" y="18329"/>
                  <a:pt x="74967" y="9751"/>
                  <a:pt x="85084" y="5206"/>
                </a:cubicBezTo>
                <a:lnTo>
                  <a:pt x="850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57"/>
          <p:cNvSpPr/>
          <p:nvPr/>
        </p:nvSpPr>
        <p:spPr>
          <a:xfrm rot="2554494">
            <a:off x="7528104" y="222527"/>
            <a:ext cx="3170747" cy="1555306"/>
          </a:xfrm>
          <a:custGeom>
            <a:avLst/>
            <a:gdLst/>
            <a:ahLst/>
            <a:cxnLst/>
            <a:rect l="l" t="t" r="r" b="b"/>
            <a:pathLst>
              <a:path w="85084" h="62210" extrusionOk="0">
                <a:moveTo>
                  <a:pt x="1" y="1"/>
                </a:moveTo>
                <a:lnTo>
                  <a:pt x="1" y="221"/>
                </a:lnTo>
                <a:lnTo>
                  <a:pt x="1064" y="1430"/>
                </a:lnTo>
                <a:cubicBezTo>
                  <a:pt x="3740" y="4400"/>
                  <a:pt x="6489" y="7479"/>
                  <a:pt x="8432" y="11035"/>
                </a:cubicBezTo>
                <a:cubicBezTo>
                  <a:pt x="10265" y="14444"/>
                  <a:pt x="11401" y="18256"/>
                  <a:pt x="12464" y="21886"/>
                </a:cubicBezTo>
                <a:cubicBezTo>
                  <a:pt x="14774" y="29987"/>
                  <a:pt x="17193" y="38345"/>
                  <a:pt x="18146" y="46850"/>
                </a:cubicBezTo>
                <a:cubicBezTo>
                  <a:pt x="18220" y="47290"/>
                  <a:pt x="18256" y="47803"/>
                  <a:pt x="18330" y="48279"/>
                </a:cubicBezTo>
                <a:cubicBezTo>
                  <a:pt x="18623" y="51065"/>
                  <a:pt x="18916" y="53961"/>
                  <a:pt x="20089" y="56527"/>
                </a:cubicBezTo>
                <a:cubicBezTo>
                  <a:pt x="20749" y="58067"/>
                  <a:pt x="21775" y="59423"/>
                  <a:pt x="23095" y="60523"/>
                </a:cubicBezTo>
                <a:cubicBezTo>
                  <a:pt x="24342" y="61549"/>
                  <a:pt x="25918" y="62136"/>
                  <a:pt x="27531" y="62209"/>
                </a:cubicBezTo>
                <a:lnTo>
                  <a:pt x="27604" y="62209"/>
                </a:lnTo>
                <a:cubicBezTo>
                  <a:pt x="31930" y="62136"/>
                  <a:pt x="34789" y="58030"/>
                  <a:pt x="37062" y="53998"/>
                </a:cubicBezTo>
                <a:cubicBezTo>
                  <a:pt x="39005" y="50515"/>
                  <a:pt x="41021" y="46886"/>
                  <a:pt x="42451" y="43001"/>
                </a:cubicBezTo>
                <a:cubicBezTo>
                  <a:pt x="43770" y="39371"/>
                  <a:pt x="44540" y="35522"/>
                  <a:pt x="45310" y="31783"/>
                </a:cubicBezTo>
                <a:cubicBezTo>
                  <a:pt x="45750" y="29620"/>
                  <a:pt x="46226" y="27348"/>
                  <a:pt x="46740" y="25148"/>
                </a:cubicBezTo>
                <a:cubicBezTo>
                  <a:pt x="46960" y="24085"/>
                  <a:pt x="47399" y="23059"/>
                  <a:pt x="48059" y="22179"/>
                </a:cubicBezTo>
                <a:cubicBezTo>
                  <a:pt x="48792" y="21336"/>
                  <a:pt x="49892" y="20859"/>
                  <a:pt x="50845" y="20419"/>
                </a:cubicBezTo>
                <a:lnTo>
                  <a:pt x="85047" y="5316"/>
                </a:lnTo>
                <a:lnTo>
                  <a:pt x="85084" y="5170"/>
                </a:lnTo>
                <a:lnTo>
                  <a:pt x="85084" y="5170"/>
                </a:lnTo>
                <a:lnTo>
                  <a:pt x="50809" y="20309"/>
                </a:lnTo>
                <a:cubicBezTo>
                  <a:pt x="49819" y="20749"/>
                  <a:pt x="48719" y="21226"/>
                  <a:pt x="47949" y="22105"/>
                </a:cubicBezTo>
                <a:cubicBezTo>
                  <a:pt x="47289" y="22985"/>
                  <a:pt x="46850" y="24012"/>
                  <a:pt x="46630" y="25111"/>
                </a:cubicBezTo>
                <a:cubicBezTo>
                  <a:pt x="46080" y="27311"/>
                  <a:pt x="45603" y="29584"/>
                  <a:pt x="45163" y="31747"/>
                </a:cubicBezTo>
                <a:cubicBezTo>
                  <a:pt x="44430" y="35486"/>
                  <a:pt x="43660" y="39335"/>
                  <a:pt x="42304" y="42964"/>
                </a:cubicBezTo>
                <a:cubicBezTo>
                  <a:pt x="40948" y="46813"/>
                  <a:pt x="38895" y="50405"/>
                  <a:pt x="36952" y="53925"/>
                </a:cubicBezTo>
                <a:cubicBezTo>
                  <a:pt x="34716" y="57920"/>
                  <a:pt x="31856" y="61989"/>
                  <a:pt x="27604" y="62026"/>
                </a:cubicBezTo>
                <a:lnTo>
                  <a:pt x="27567" y="62026"/>
                </a:lnTo>
                <a:cubicBezTo>
                  <a:pt x="25111" y="62026"/>
                  <a:pt x="21922" y="60303"/>
                  <a:pt x="20236" y="56454"/>
                </a:cubicBezTo>
                <a:cubicBezTo>
                  <a:pt x="19099" y="53888"/>
                  <a:pt x="18769" y="50992"/>
                  <a:pt x="18476" y="48206"/>
                </a:cubicBezTo>
                <a:cubicBezTo>
                  <a:pt x="18440" y="47766"/>
                  <a:pt x="18366" y="47253"/>
                  <a:pt x="18330" y="46776"/>
                </a:cubicBezTo>
                <a:cubicBezTo>
                  <a:pt x="17340" y="38272"/>
                  <a:pt x="14920" y="29914"/>
                  <a:pt x="12611" y="21812"/>
                </a:cubicBezTo>
                <a:cubicBezTo>
                  <a:pt x="11548" y="18146"/>
                  <a:pt x="10448" y="14371"/>
                  <a:pt x="8579" y="10925"/>
                </a:cubicBezTo>
                <a:cubicBezTo>
                  <a:pt x="6636" y="7369"/>
                  <a:pt x="3886" y="4290"/>
                  <a:pt x="1210" y="1320"/>
                </a:cubicBezTo>
                <a:lnTo>
                  <a:pt x="1"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ITLE_AND_BODY_1_1">
    <p:bg>
      <p:bgPr>
        <a:solidFill>
          <a:schemeClr val="accent2"/>
        </a:solidFill>
        <a:effectLst/>
      </p:bgPr>
    </p:bg>
    <p:spTree>
      <p:nvGrpSpPr>
        <p:cNvPr id="1" name="Shape 2409"/>
        <p:cNvGrpSpPr/>
        <p:nvPr/>
      </p:nvGrpSpPr>
      <p:grpSpPr>
        <a:xfrm>
          <a:off x="0" y="0"/>
          <a:ext cx="0" cy="0"/>
          <a:chOff x="0" y="0"/>
          <a:chExt cx="0" cy="0"/>
        </a:xfrm>
      </p:grpSpPr>
      <p:sp>
        <p:nvSpPr>
          <p:cNvPr id="2410" name="Google Shape;2410;p59"/>
          <p:cNvSpPr txBox="1">
            <a:spLocks noGrp="1"/>
          </p:cNvSpPr>
          <p:nvPr>
            <p:ph type="title"/>
          </p:nvPr>
        </p:nvSpPr>
        <p:spPr>
          <a:xfrm>
            <a:off x="2035400" y="323964"/>
            <a:ext cx="4971000" cy="90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sz="6000">
                <a:solidFill>
                  <a:schemeClr val="lt1"/>
                </a:solidFill>
              </a:defRPr>
            </a:lvl1pPr>
            <a:lvl2pPr lvl="1" rtl="0">
              <a:spcBef>
                <a:spcPts val="0"/>
              </a:spcBef>
              <a:spcAft>
                <a:spcPts val="0"/>
              </a:spcAft>
              <a:buSzPts val="1700"/>
              <a:buNone/>
              <a:defRPr sz="1700"/>
            </a:lvl2pPr>
            <a:lvl3pPr lvl="2" rtl="0">
              <a:spcBef>
                <a:spcPts val="0"/>
              </a:spcBef>
              <a:spcAft>
                <a:spcPts val="0"/>
              </a:spcAft>
              <a:buSzPts val="1700"/>
              <a:buNone/>
              <a:defRPr sz="1700"/>
            </a:lvl3pPr>
            <a:lvl4pPr lvl="3" rtl="0">
              <a:spcBef>
                <a:spcPts val="0"/>
              </a:spcBef>
              <a:spcAft>
                <a:spcPts val="0"/>
              </a:spcAft>
              <a:buSzPts val="1700"/>
              <a:buNone/>
              <a:defRPr sz="1700"/>
            </a:lvl4pPr>
            <a:lvl5pPr lvl="4" rtl="0">
              <a:spcBef>
                <a:spcPts val="0"/>
              </a:spcBef>
              <a:spcAft>
                <a:spcPts val="0"/>
              </a:spcAft>
              <a:buSzPts val="1700"/>
              <a:buNone/>
              <a:defRPr sz="1700"/>
            </a:lvl5pPr>
            <a:lvl6pPr lvl="5" rtl="0">
              <a:spcBef>
                <a:spcPts val="0"/>
              </a:spcBef>
              <a:spcAft>
                <a:spcPts val="0"/>
              </a:spcAft>
              <a:buSzPts val="1700"/>
              <a:buNone/>
              <a:defRPr sz="1700"/>
            </a:lvl6pPr>
            <a:lvl7pPr lvl="6" rtl="0">
              <a:spcBef>
                <a:spcPts val="0"/>
              </a:spcBef>
              <a:spcAft>
                <a:spcPts val="0"/>
              </a:spcAft>
              <a:buSzPts val="1700"/>
              <a:buNone/>
              <a:defRPr sz="1700"/>
            </a:lvl7pPr>
            <a:lvl8pPr lvl="7" rtl="0">
              <a:spcBef>
                <a:spcPts val="0"/>
              </a:spcBef>
              <a:spcAft>
                <a:spcPts val="0"/>
              </a:spcAft>
              <a:buSzPts val="1700"/>
              <a:buNone/>
              <a:defRPr sz="1700"/>
            </a:lvl8pPr>
            <a:lvl9pPr lvl="8" rtl="0">
              <a:spcBef>
                <a:spcPts val="0"/>
              </a:spcBef>
              <a:spcAft>
                <a:spcPts val="0"/>
              </a:spcAft>
              <a:buSzPts val="1700"/>
              <a:buNone/>
              <a:defRPr sz="1700"/>
            </a:lvl9pPr>
          </a:lstStyle>
          <a:p>
            <a:endParaRPr/>
          </a:p>
        </p:txBody>
      </p:sp>
      <p:sp>
        <p:nvSpPr>
          <p:cNvPr id="2411" name="Google Shape;2411;p59"/>
          <p:cNvSpPr txBox="1">
            <a:spLocks noGrp="1"/>
          </p:cNvSpPr>
          <p:nvPr>
            <p:ph type="subTitle" idx="1"/>
          </p:nvPr>
        </p:nvSpPr>
        <p:spPr>
          <a:xfrm>
            <a:off x="2357450" y="2386182"/>
            <a:ext cx="4429200" cy="90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400">
                <a:solidFill>
                  <a:schemeClr val="lt1"/>
                </a:solidFill>
              </a:defRPr>
            </a:lvl1pPr>
            <a:lvl2pPr lvl="1" rtl="0">
              <a:spcBef>
                <a:spcPts val="0"/>
              </a:spcBef>
              <a:spcAft>
                <a:spcPts val="0"/>
              </a:spcAft>
              <a:buClr>
                <a:schemeClr val="lt1"/>
              </a:buClr>
              <a:buSzPts val="1600"/>
              <a:buNone/>
              <a:defRPr>
                <a:solidFill>
                  <a:schemeClr val="lt1"/>
                </a:solidFill>
              </a:defRPr>
            </a:lvl2pPr>
            <a:lvl3pPr lvl="2" rtl="0">
              <a:spcBef>
                <a:spcPts val="0"/>
              </a:spcBef>
              <a:spcAft>
                <a:spcPts val="0"/>
              </a:spcAft>
              <a:buClr>
                <a:schemeClr val="lt1"/>
              </a:buClr>
              <a:buSzPts val="1600"/>
              <a:buNone/>
              <a:defRPr>
                <a:solidFill>
                  <a:schemeClr val="lt1"/>
                </a:solidFill>
              </a:defRPr>
            </a:lvl3pPr>
            <a:lvl4pPr lvl="3" rtl="0">
              <a:spcBef>
                <a:spcPts val="0"/>
              </a:spcBef>
              <a:spcAft>
                <a:spcPts val="0"/>
              </a:spcAft>
              <a:buClr>
                <a:schemeClr val="lt1"/>
              </a:buClr>
              <a:buSzPts val="1600"/>
              <a:buNone/>
              <a:defRPr>
                <a:solidFill>
                  <a:schemeClr val="lt1"/>
                </a:solidFill>
              </a:defRPr>
            </a:lvl4pPr>
            <a:lvl5pPr lvl="4" rtl="0">
              <a:spcBef>
                <a:spcPts val="0"/>
              </a:spcBef>
              <a:spcAft>
                <a:spcPts val="0"/>
              </a:spcAft>
              <a:buClr>
                <a:schemeClr val="lt1"/>
              </a:buClr>
              <a:buSzPts val="1600"/>
              <a:buNone/>
              <a:defRPr>
                <a:solidFill>
                  <a:schemeClr val="lt1"/>
                </a:solidFill>
              </a:defRPr>
            </a:lvl5pPr>
            <a:lvl6pPr lvl="5" rtl="0">
              <a:spcBef>
                <a:spcPts val="0"/>
              </a:spcBef>
              <a:spcAft>
                <a:spcPts val="0"/>
              </a:spcAft>
              <a:buClr>
                <a:schemeClr val="lt1"/>
              </a:buClr>
              <a:buSzPts val="1600"/>
              <a:buNone/>
              <a:defRPr>
                <a:solidFill>
                  <a:schemeClr val="lt1"/>
                </a:solidFill>
              </a:defRPr>
            </a:lvl6pPr>
            <a:lvl7pPr lvl="6" rtl="0">
              <a:spcBef>
                <a:spcPts val="0"/>
              </a:spcBef>
              <a:spcAft>
                <a:spcPts val="0"/>
              </a:spcAft>
              <a:buClr>
                <a:schemeClr val="lt1"/>
              </a:buClr>
              <a:buSzPts val="1600"/>
              <a:buNone/>
              <a:defRPr>
                <a:solidFill>
                  <a:schemeClr val="lt1"/>
                </a:solidFill>
              </a:defRPr>
            </a:lvl7pPr>
            <a:lvl8pPr lvl="7" rtl="0">
              <a:spcBef>
                <a:spcPts val="0"/>
              </a:spcBef>
              <a:spcAft>
                <a:spcPts val="0"/>
              </a:spcAft>
              <a:buClr>
                <a:schemeClr val="lt1"/>
              </a:buClr>
              <a:buSzPts val="1600"/>
              <a:buNone/>
              <a:defRPr>
                <a:solidFill>
                  <a:schemeClr val="lt1"/>
                </a:solidFill>
              </a:defRPr>
            </a:lvl8pPr>
            <a:lvl9pPr lvl="8" rtl="0">
              <a:spcBef>
                <a:spcPts val="0"/>
              </a:spcBef>
              <a:spcAft>
                <a:spcPts val="0"/>
              </a:spcAft>
              <a:buClr>
                <a:schemeClr val="lt1"/>
              </a:buClr>
              <a:buSzPts val="1600"/>
              <a:buNone/>
              <a:defRPr>
                <a:solidFill>
                  <a:schemeClr val="lt1"/>
                </a:solidFill>
              </a:defRPr>
            </a:lvl9pPr>
          </a:lstStyle>
          <a:p>
            <a:endParaRPr/>
          </a:p>
        </p:txBody>
      </p:sp>
      <p:sp>
        <p:nvSpPr>
          <p:cNvPr id="2412" name="Google Shape;2412;p59"/>
          <p:cNvSpPr txBox="1"/>
          <p:nvPr/>
        </p:nvSpPr>
        <p:spPr>
          <a:xfrm>
            <a:off x="2089025" y="3144481"/>
            <a:ext cx="4958700" cy="5727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a:solidFill>
                  <a:schemeClr val="lt1"/>
                </a:solidFill>
                <a:latin typeface="Voces"/>
                <a:ea typeface="Voces"/>
                <a:cs typeface="Voces"/>
                <a:sym typeface="Voces"/>
              </a:rPr>
              <a:t>CREDITS: This presentation template was created by </a:t>
            </a:r>
            <a:r>
              <a:rPr lang="en" sz="1200" b="1">
                <a:solidFill>
                  <a:schemeClr val="lt1"/>
                </a:solidFill>
                <a:uFill>
                  <a:noFill/>
                </a:uFill>
                <a:latin typeface="Voces"/>
                <a:ea typeface="Voces"/>
                <a:cs typeface="Voces"/>
                <a:sym typeface="Voces"/>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200">
                <a:solidFill>
                  <a:schemeClr val="lt1"/>
                </a:solidFill>
                <a:latin typeface="Voces"/>
                <a:ea typeface="Voces"/>
                <a:cs typeface="Voces"/>
                <a:sym typeface="Voces"/>
              </a:rPr>
              <a:t>, including icons by </a:t>
            </a:r>
            <a:r>
              <a:rPr lang="en" sz="1200" b="1">
                <a:solidFill>
                  <a:schemeClr val="lt1"/>
                </a:solidFill>
                <a:uFill>
                  <a:noFill/>
                </a:uFill>
                <a:latin typeface="Voces"/>
                <a:ea typeface="Voces"/>
                <a:cs typeface="Voces"/>
                <a:sym typeface="Voces"/>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200">
                <a:solidFill>
                  <a:schemeClr val="lt1"/>
                </a:solidFill>
                <a:latin typeface="Voces"/>
                <a:ea typeface="Voces"/>
                <a:cs typeface="Voces"/>
                <a:sym typeface="Voces"/>
              </a:rPr>
              <a:t>, infographics &amp; images by </a:t>
            </a:r>
            <a:r>
              <a:rPr lang="en" sz="1200" b="1">
                <a:solidFill>
                  <a:schemeClr val="lt1"/>
                </a:solidFill>
                <a:uFill>
                  <a:noFill/>
                </a:uFill>
                <a:latin typeface="Voces"/>
                <a:ea typeface="Voces"/>
                <a:cs typeface="Voces"/>
                <a:sym typeface="Voces"/>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r>
              <a:rPr lang="en" sz="1200">
                <a:solidFill>
                  <a:schemeClr val="lt1"/>
                </a:solidFill>
                <a:latin typeface="Voces"/>
                <a:ea typeface="Voces"/>
                <a:cs typeface="Voces"/>
                <a:sym typeface="Voces"/>
              </a:rPr>
              <a:t> </a:t>
            </a:r>
            <a:endParaRPr sz="1200">
              <a:solidFill>
                <a:schemeClr val="lt1"/>
              </a:solidFill>
              <a:latin typeface="Voces"/>
              <a:ea typeface="Voces"/>
              <a:cs typeface="Voces"/>
              <a:sym typeface="Voces"/>
            </a:endParaRPr>
          </a:p>
        </p:txBody>
      </p:sp>
      <p:sp>
        <p:nvSpPr>
          <p:cNvPr id="2413" name="Google Shape;2413;p59"/>
          <p:cNvSpPr/>
          <p:nvPr/>
        </p:nvSpPr>
        <p:spPr>
          <a:xfrm rot="3113637">
            <a:off x="6806190" y="9351"/>
            <a:ext cx="2701620" cy="2155606"/>
          </a:xfrm>
          <a:custGeom>
            <a:avLst/>
            <a:gdLst/>
            <a:ahLst/>
            <a:cxnLst/>
            <a:rect l="l" t="t" r="r" b="b"/>
            <a:pathLst>
              <a:path w="85084" h="67888" extrusionOk="0">
                <a:moveTo>
                  <a:pt x="1" y="0"/>
                </a:moveTo>
                <a:lnTo>
                  <a:pt x="1" y="30903"/>
                </a:lnTo>
                <a:lnTo>
                  <a:pt x="28337" y="61109"/>
                </a:lnTo>
                <a:cubicBezTo>
                  <a:pt x="29914" y="62795"/>
                  <a:pt x="31526" y="64482"/>
                  <a:pt x="33506" y="65691"/>
                </a:cubicBezTo>
                <a:cubicBezTo>
                  <a:pt x="36362" y="67405"/>
                  <a:pt x="39723" y="67888"/>
                  <a:pt x="43095" y="67888"/>
                </a:cubicBezTo>
                <a:cubicBezTo>
                  <a:pt x="44267" y="67888"/>
                  <a:pt x="45440" y="67829"/>
                  <a:pt x="46593" y="67744"/>
                </a:cubicBezTo>
                <a:cubicBezTo>
                  <a:pt x="47253" y="67744"/>
                  <a:pt x="47913" y="67598"/>
                  <a:pt x="48499" y="67268"/>
                </a:cubicBezTo>
                <a:cubicBezTo>
                  <a:pt x="49122" y="66791"/>
                  <a:pt x="49452" y="66058"/>
                  <a:pt x="49746" y="65325"/>
                </a:cubicBezTo>
                <a:cubicBezTo>
                  <a:pt x="52752" y="57883"/>
                  <a:pt x="56637" y="50845"/>
                  <a:pt x="61293" y="44356"/>
                </a:cubicBezTo>
                <a:cubicBezTo>
                  <a:pt x="63822" y="40837"/>
                  <a:pt x="66718" y="37355"/>
                  <a:pt x="70677" y="35595"/>
                </a:cubicBezTo>
                <a:cubicBezTo>
                  <a:pt x="72400" y="34825"/>
                  <a:pt x="74233" y="34422"/>
                  <a:pt x="75993" y="33872"/>
                </a:cubicBezTo>
                <a:cubicBezTo>
                  <a:pt x="79145" y="32882"/>
                  <a:pt x="82115" y="31379"/>
                  <a:pt x="85047" y="29840"/>
                </a:cubicBezTo>
                <a:lnTo>
                  <a:pt x="85084" y="8688"/>
                </a:lnTo>
                <a:lnTo>
                  <a:pt x="85084" y="8688"/>
                </a:lnTo>
                <a:cubicBezTo>
                  <a:pt x="84937" y="8835"/>
                  <a:pt x="84791" y="9018"/>
                  <a:pt x="84644" y="9165"/>
                </a:cubicBezTo>
                <a:cubicBezTo>
                  <a:pt x="82078" y="11914"/>
                  <a:pt x="79182" y="14297"/>
                  <a:pt x="75993" y="16276"/>
                </a:cubicBezTo>
                <a:cubicBezTo>
                  <a:pt x="69242" y="20370"/>
                  <a:pt x="61568" y="22478"/>
                  <a:pt x="53829" y="22478"/>
                </a:cubicBezTo>
                <a:cubicBezTo>
                  <a:pt x="49719" y="22478"/>
                  <a:pt x="45590" y="21884"/>
                  <a:pt x="41571" y="20675"/>
                </a:cubicBezTo>
                <a:cubicBezTo>
                  <a:pt x="36585" y="19172"/>
                  <a:pt x="31966" y="16716"/>
                  <a:pt x="27347" y="14334"/>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59"/>
          <p:cNvSpPr/>
          <p:nvPr/>
        </p:nvSpPr>
        <p:spPr>
          <a:xfrm>
            <a:off x="7768977" y="2"/>
            <a:ext cx="1441024" cy="328543"/>
          </a:xfrm>
          <a:custGeom>
            <a:avLst/>
            <a:gdLst/>
            <a:ahLst/>
            <a:cxnLst/>
            <a:rect l="l" t="t" r="r" b="b"/>
            <a:pathLst>
              <a:path w="45383" h="10347" extrusionOk="0">
                <a:moveTo>
                  <a:pt x="0" y="0"/>
                </a:moveTo>
                <a:cubicBezTo>
                  <a:pt x="807" y="1173"/>
                  <a:pt x="1540" y="2347"/>
                  <a:pt x="2346" y="3520"/>
                </a:cubicBezTo>
                <a:cubicBezTo>
                  <a:pt x="2860" y="4326"/>
                  <a:pt x="3373" y="5133"/>
                  <a:pt x="3923" y="5902"/>
                </a:cubicBezTo>
                <a:cubicBezTo>
                  <a:pt x="5022" y="7552"/>
                  <a:pt x="6195" y="9275"/>
                  <a:pt x="8065" y="9971"/>
                </a:cubicBezTo>
                <a:cubicBezTo>
                  <a:pt x="8872" y="10265"/>
                  <a:pt x="9727" y="10346"/>
                  <a:pt x="10588" y="10346"/>
                </a:cubicBezTo>
                <a:cubicBezTo>
                  <a:pt x="11018" y="10346"/>
                  <a:pt x="11450" y="10326"/>
                  <a:pt x="11877" y="10301"/>
                </a:cubicBezTo>
                <a:cubicBezTo>
                  <a:pt x="23022" y="9751"/>
                  <a:pt x="34202" y="9055"/>
                  <a:pt x="45346" y="8285"/>
                </a:cubicBezTo>
                <a:lnTo>
                  <a:pt x="4538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2415" name="Google Shape;2415;p59"/>
          <p:cNvGrpSpPr/>
          <p:nvPr/>
        </p:nvGrpSpPr>
        <p:grpSpPr>
          <a:xfrm flipH="1">
            <a:off x="7281422" y="1356637"/>
            <a:ext cx="1386501" cy="673098"/>
            <a:chOff x="6262493" y="240300"/>
            <a:chExt cx="1386501" cy="673098"/>
          </a:xfrm>
        </p:grpSpPr>
        <p:sp>
          <p:nvSpPr>
            <p:cNvPr id="2416" name="Google Shape;2416;p59"/>
            <p:cNvSpPr/>
            <p:nvPr/>
          </p:nvSpPr>
          <p:spPr>
            <a:xfrm rot="-2993311">
              <a:off x="6741361" y="379346"/>
              <a:ext cx="49012" cy="45865"/>
            </a:xfrm>
            <a:custGeom>
              <a:avLst/>
              <a:gdLst/>
              <a:ahLst/>
              <a:cxnLst/>
              <a:rect l="l" t="t" r="r" b="b"/>
              <a:pathLst>
                <a:path w="1137" h="1064" extrusionOk="0">
                  <a:moveTo>
                    <a:pt x="184" y="587"/>
                  </a:moveTo>
                  <a:cubicBezTo>
                    <a:pt x="184" y="672"/>
                    <a:pt x="200" y="750"/>
                    <a:pt x="230" y="816"/>
                  </a:cubicBezTo>
                  <a:lnTo>
                    <a:pt x="230" y="816"/>
                  </a:lnTo>
                  <a:lnTo>
                    <a:pt x="220" y="807"/>
                  </a:lnTo>
                  <a:lnTo>
                    <a:pt x="184" y="697"/>
                  </a:lnTo>
                  <a:lnTo>
                    <a:pt x="184" y="587"/>
                  </a:lnTo>
                  <a:close/>
                  <a:moveTo>
                    <a:pt x="880" y="807"/>
                  </a:moveTo>
                  <a:lnTo>
                    <a:pt x="807" y="917"/>
                  </a:lnTo>
                  <a:lnTo>
                    <a:pt x="784" y="924"/>
                  </a:lnTo>
                  <a:lnTo>
                    <a:pt x="784" y="924"/>
                  </a:lnTo>
                  <a:cubicBezTo>
                    <a:pt x="820" y="891"/>
                    <a:pt x="850" y="852"/>
                    <a:pt x="880" y="807"/>
                  </a:cubicBezTo>
                  <a:close/>
                  <a:moveTo>
                    <a:pt x="657" y="1004"/>
                  </a:moveTo>
                  <a:lnTo>
                    <a:pt x="624" y="1027"/>
                  </a:lnTo>
                  <a:lnTo>
                    <a:pt x="587" y="1027"/>
                  </a:lnTo>
                  <a:cubicBezTo>
                    <a:pt x="613" y="1020"/>
                    <a:pt x="636" y="1013"/>
                    <a:pt x="657" y="1004"/>
                  </a:cubicBezTo>
                  <a:close/>
                  <a:moveTo>
                    <a:pt x="587" y="0"/>
                  </a:moveTo>
                  <a:cubicBezTo>
                    <a:pt x="440" y="0"/>
                    <a:pt x="257" y="74"/>
                    <a:pt x="147" y="147"/>
                  </a:cubicBezTo>
                  <a:cubicBezTo>
                    <a:pt x="110" y="220"/>
                    <a:pt x="37" y="294"/>
                    <a:pt x="37" y="404"/>
                  </a:cubicBezTo>
                  <a:cubicBezTo>
                    <a:pt x="0" y="477"/>
                    <a:pt x="0" y="587"/>
                    <a:pt x="37" y="697"/>
                  </a:cubicBezTo>
                  <a:cubicBezTo>
                    <a:pt x="37" y="807"/>
                    <a:pt x="110" y="917"/>
                    <a:pt x="220" y="953"/>
                  </a:cubicBezTo>
                  <a:cubicBezTo>
                    <a:pt x="293" y="1002"/>
                    <a:pt x="381" y="1034"/>
                    <a:pt x="464" y="1040"/>
                  </a:cubicBezTo>
                  <a:lnTo>
                    <a:pt x="464" y="1040"/>
                  </a:lnTo>
                  <a:cubicBezTo>
                    <a:pt x="491" y="1050"/>
                    <a:pt x="520" y="1058"/>
                    <a:pt x="550" y="1063"/>
                  </a:cubicBezTo>
                  <a:cubicBezTo>
                    <a:pt x="660" y="1063"/>
                    <a:pt x="770" y="1063"/>
                    <a:pt x="844" y="990"/>
                  </a:cubicBezTo>
                  <a:cubicBezTo>
                    <a:pt x="953" y="953"/>
                    <a:pt x="1027" y="843"/>
                    <a:pt x="1063" y="733"/>
                  </a:cubicBezTo>
                  <a:lnTo>
                    <a:pt x="1137" y="660"/>
                  </a:lnTo>
                  <a:cubicBezTo>
                    <a:pt x="1137" y="587"/>
                    <a:pt x="1137" y="477"/>
                    <a:pt x="1137" y="404"/>
                  </a:cubicBezTo>
                  <a:cubicBezTo>
                    <a:pt x="1100" y="294"/>
                    <a:pt x="1063" y="220"/>
                    <a:pt x="990" y="184"/>
                  </a:cubicBezTo>
                  <a:cubicBezTo>
                    <a:pt x="880" y="74"/>
                    <a:pt x="734" y="0"/>
                    <a:pt x="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59"/>
            <p:cNvSpPr/>
            <p:nvPr/>
          </p:nvSpPr>
          <p:spPr>
            <a:xfrm rot="-2993311">
              <a:off x="6637232" y="391853"/>
              <a:ext cx="39529" cy="31640"/>
            </a:xfrm>
            <a:custGeom>
              <a:avLst/>
              <a:gdLst/>
              <a:ahLst/>
              <a:cxnLst/>
              <a:rect l="l" t="t" r="r" b="b"/>
              <a:pathLst>
                <a:path w="917" h="734" extrusionOk="0">
                  <a:moveTo>
                    <a:pt x="477" y="0"/>
                  </a:moveTo>
                  <a:cubicBezTo>
                    <a:pt x="0" y="37"/>
                    <a:pt x="0" y="697"/>
                    <a:pt x="477" y="733"/>
                  </a:cubicBezTo>
                  <a:cubicBezTo>
                    <a:pt x="917" y="697"/>
                    <a:pt x="917" y="37"/>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59"/>
            <p:cNvSpPr/>
            <p:nvPr/>
          </p:nvSpPr>
          <p:spPr>
            <a:xfrm rot="-2993311">
              <a:off x="6632824" y="249830"/>
              <a:ext cx="41124" cy="34830"/>
            </a:xfrm>
            <a:custGeom>
              <a:avLst/>
              <a:gdLst/>
              <a:ahLst/>
              <a:cxnLst/>
              <a:rect l="l" t="t" r="r" b="b"/>
              <a:pathLst>
                <a:path w="954" h="808" extrusionOk="0">
                  <a:moveTo>
                    <a:pt x="477" y="1"/>
                  </a:moveTo>
                  <a:cubicBezTo>
                    <a:pt x="1" y="74"/>
                    <a:pt x="1" y="734"/>
                    <a:pt x="477" y="807"/>
                  </a:cubicBezTo>
                  <a:cubicBezTo>
                    <a:pt x="954" y="734"/>
                    <a:pt x="954" y="74"/>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59"/>
            <p:cNvSpPr/>
            <p:nvPr/>
          </p:nvSpPr>
          <p:spPr>
            <a:xfrm rot="-2993311">
              <a:off x="6438067" y="361479"/>
              <a:ext cx="36382" cy="26898"/>
            </a:xfrm>
            <a:custGeom>
              <a:avLst/>
              <a:gdLst/>
              <a:ahLst/>
              <a:cxnLst/>
              <a:rect l="l" t="t" r="r" b="b"/>
              <a:pathLst>
                <a:path w="844" h="624" extrusionOk="0">
                  <a:moveTo>
                    <a:pt x="441" y="0"/>
                  </a:moveTo>
                  <a:cubicBezTo>
                    <a:pt x="1" y="0"/>
                    <a:pt x="1" y="623"/>
                    <a:pt x="441" y="623"/>
                  </a:cubicBezTo>
                  <a:cubicBezTo>
                    <a:pt x="844" y="623"/>
                    <a:pt x="844" y="0"/>
                    <a:pt x="4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59"/>
            <p:cNvSpPr/>
            <p:nvPr/>
          </p:nvSpPr>
          <p:spPr>
            <a:xfrm rot="-2993311">
              <a:off x="6268374" y="310309"/>
              <a:ext cx="55349" cy="41124"/>
            </a:xfrm>
            <a:custGeom>
              <a:avLst/>
              <a:gdLst/>
              <a:ahLst/>
              <a:cxnLst/>
              <a:rect l="l" t="t" r="r" b="b"/>
              <a:pathLst>
                <a:path w="1284" h="954" extrusionOk="0">
                  <a:moveTo>
                    <a:pt x="624" y="1"/>
                  </a:moveTo>
                  <a:cubicBezTo>
                    <a:pt x="1" y="1"/>
                    <a:pt x="1" y="954"/>
                    <a:pt x="624" y="954"/>
                  </a:cubicBezTo>
                  <a:cubicBezTo>
                    <a:pt x="1284" y="954"/>
                    <a:pt x="1284" y="1"/>
                    <a:pt x="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59"/>
            <p:cNvSpPr/>
            <p:nvPr/>
          </p:nvSpPr>
          <p:spPr>
            <a:xfrm rot="-2993311">
              <a:off x="6973065" y="431123"/>
              <a:ext cx="50607" cy="42719"/>
            </a:xfrm>
            <a:custGeom>
              <a:avLst/>
              <a:gdLst/>
              <a:ahLst/>
              <a:cxnLst/>
              <a:rect l="l" t="t" r="r" b="b"/>
              <a:pathLst>
                <a:path w="1174" h="991" extrusionOk="0">
                  <a:moveTo>
                    <a:pt x="587" y="0"/>
                  </a:moveTo>
                  <a:cubicBezTo>
                    <a:pt x="0" y="74"/>
                    <a:pt x="0" y="954"/>
                    <a:pt x="587" y="990"/>
                  </a:cubicBezTo>
                  <a:cubicBezTo>
                    <a:pt x="1173" y="954"/>
                    <a:pt x="1173" y="74"/>
                    <a:pt x="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59"/>
            <p:cNvSpPr/>
            <p:nvPr/>
          </p:nvSpPr>
          <p:spPr>
            <a:xfrm rot="-2993311">
              <a:off x="6926179" y="649809"/>
              <a:ext cx="53754" cy="53797"/>
            </a:xfrm>
            <a:custGeom>
              <a:avLst/>
              <a:gdLst/>
              <a:ahLst/>
              <a:cxnLst/>
              <a:rect l="l" t="t" r="r" b="b"/>
              <a:pathLst>
                <a:path w="1247" h="1248" extrusionOk="0">
                  <a:moveTo>
                    <a:pt x="587" y="1"/>
                  </a:moveTo>
                  <a:cubicBezTo>
                    <a:pt x="477" y="38"/>
                    <a:pt x="403" y="74"/>
                    <a:pt x="330" y="148"/>
                  </a:cubicBezTo>
                  <a:cubicBezTo>
                    <a:pt x="293" y="184"/>
                    <a:pt x="257" y="221"/>
                    <a:pt x="220" y="257"/>
                  </a:cubicBezTo>
                  <a:cubicBezTo>
                    <a:pt x="183" y="294"/>
                    <a:pt x="110" y="367"/>
                    <a:pt x="110" y="404"/>
                  </a:cubicBezTo>
                  <a:cubicBezTo>
                    <a:pt x="55" y="477"/>
                    <a:pt x="28" y="551"/>
                    <a:pt x="19" y="624"/>
                  </a:cubicBezTo>
                  <a:lnTo>
                    <a:pt x="19" y="624"/>
                  </a:lnTo>
                  <a:lnTo>
                    <a:pt x="0" y="661"/>
                  </a:lnTo>
                  <a:cubicBezTo>
                    <a:pt x="0" y="697"/>
                    <a:pt x="0" y="771"/>
                    <a:pt x="0" y="844"/>
                  </a:cubicBezTo>
                  <a:cubicBezTo>
                    <a:pt x="0" y="917"/>
                    <a:pt x="74" y="1027"/>
                    <a:pt x="147" y="1101"/>
                  </a:cubicBezTo>
                  <a:cubicBezTo>
                    <a:pt x="183" y="1174"/>
                    <a:pt x="257" y="1211"/>
                    <a:pt x="330" y="1247"/>
                  </a:cubicBezTo>
                  <a:cubicBezTo>
                    <a:pt x="440" y="1247"/>
                    <a:pt x="530" y="1247"/>
                    <a:pt x="614" y="1216"/>
                  </a:cubicBezTo>
                  <a:lnTo>
                    <a:pt x="614" y="1216"/>
                  </a:lnTo>
                  <a:cubicBezTo>
                    <a:pt x="685" y="1203"/>
                    <a:pt x="751" y="1175"/>
                    <a:pt x="807" y="1137"/>
                  </a:cubicBezTo>
                  <a:cubicBezTo>
                    <a:pt x="880" y="1101"/>
                    <a:pt x="917" y="1064"/>
                    <a:pt x="990" y="1027"/>
                  </a:cubicBezTo>
                  <a:cubicBezTo>
                    <a:pt x="1027" y="991"/>
                    <a:pt x="1063" y="954"/>
                    <a:pt x="1100" y="917"/>
                  </a:cubicBezTo>
                  <a:cubicBezTo>
                    <a:pt x="1173" y="807"/>
                    <a:pt x="1247" y="661"/>
                    <a:pt x="1247" y="551"/>
                  </a:cubicBezTo>
                  <a:cubicBezTo>
                    <a:pt x="1247" y="221"/>
                    <a:pt x="990" y="1"/>
                    <a:pt x="6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59"/>
            <p:cNvSpPr/>
            <p:nvPr/>
          </p:nvSpPr>
          <p:spPr>
            <a:xfrm rot="-2993311">
              <a:off x="7118756" y="565411"/>
              <a:ext cx="52159" cy="39529"/>
            </a:xfrm>
            <a:custGeom>
              <a:avLst/>
              <a:gdLst/>
              <a:ahLst/>
              <a:cxnLst/>
              <a:rect l="l" t="t" r="r" b="b"/>
              <a:pathLst>
                <a:path w="1210" h="917" extrusionOk="0">
                  <a:moveTo>
                    <a:pt x="513" y="0"/>
                  </a:moveTo>
                  <a:cubicBezTo>
                    <a:pt x="367" y="0"/>
                    <a:pt x="257" y="74"/>
                    <a:pt x="183" y="147"/>
                  </a:cubicBezTo>
                  <a:cubicBezTo>
                    <a:pt x="0" y="330"/>
                    <a:pt x="0" y="624"/>
                    <a:pt x="183" y="770"/>
                  </a:cubicBezTo>
                  <a:cubicBezTo>
                    <a:pt x="257" y="880"/>
                    <a:pt x="367" y="917"/>
                    <a:pt x="513" y="917"/>
                  </a:cubicBezTo>
                  <a:lnTo>
                    <a:pt x="770" y="880"/>
                  </a:lnTo>
                  <a:cubicBezTo>
                    <a:pt x="880" y="880"/>
                    <a:pt x="990" y="843"/>
                    <a:pt x="1063" y="770"/>
                  </a:cubicBezTo>
                  <a:cubicBezTo>
                    <a:pt x="1137" y="697"/>
                    <a:pt x="1173" y="587"/>
                    <a:pt x="1210" y="477"/>
                  </a:cubicBezTo>
                  <a:cubicBezTo>
                    <a:pt x="1173" y="367"/>
                    <a:pt x="1137" y="257"/>
                    <a:pt x="1063" y="184"/>
                  </a:cubicBezTo>
                  <a:lnTo>
                    <a:pt x="990" y="110"/>
                  </a:lnTo>
                  <a:cubicBezTo>
                    <a:pt x="917" y="74"/>
                    <a:pt x="843" y="37"/>
                    <a:pt x="770" y="37"/>
                  </a:cubicBezTo>
                  <a:lnTo>
                    <a:pt x="5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59"/>
            <p:cNvSpPr/>
            <p:nvPr/>
          </p:nvSpPr>
          <p:spPr>
            <a:xfrm rot="-2993311">
              <a:off x="7122773" y="771558"/>
              <a:ext cx="58495" cy="44313"/>
            </a:xfrm>
            <a:custGeom>
              <a:avLst/>
              <a:gdLst/>
              <a:ahLst/>
              <a:cxnLst/>
              <a:rect l="l" t="t" r="r" b="b"/>
              <a:pathLst>
                <a:path w="1357" h="1028" extrusionOk="0">
                  <a:moveTo>
                    <a:pt x="660" y="1"/>
                  </a:moveTo>
                  <a:cubicBezTo>
                    <a:pt x="0" y="1"/>
                    <a:pt x="0" y="1027"/>
                    <a:pt x="660" y="1027"/>
                  </a:cubicBezTo>
                  <a:cubicBezTo>
                    <a:pt x="1357" y="1027"/>
                    <a:pt x="1357" y="1"/>
                    <a:pt x="6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59"/>
            <p:cNvSpPr/>
            <p:nvPr/>
          </p:nvSpPr>
          <p:spPr>
            <a:xfrm rot="-2993311">
              <a:off x="7260626" y="735949"/>
              <a:ext cx="56901" cy="42719"/>
            </a:xfrm>
            <a:custGeom>
              <a:avLst/>
              <a:gdLst/>
              <a:ahLst/>
              <a:cxnLst/>
              <a:rect l="l" t="t" r="r" b="b"/>
              <a:pathLst>
                <a:path w="1320" h="991" extrusionOk="0">
                  <a:moveTo>
                    <a:pt x="660" y="1"/>
                  </a:moveTo>
                  <a:cubicBezTo>
                    <a:pt x="0" y="1"/>
                    <a:pt x="0" y="991"/>
                    <a:pt x="660" y="991"/>
                  </a:cubicBezTo>
                  <a:cubicBezTo>
                    <a:pt x="1320" y="991"/>
                    <a:pt x="1320" y="1"/>
                    <a:pt x="6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59"/>
            <p:cNvSpPr/>
            <p:nvPr/>
          </p:nvSpPr>
          <p:spPr>
            <a:xfrm rot="-2993311">
              <a:off x="7382313" y="791605"/>
              <a:ext cx="34787" cy="26898"/>
            </a:xfrm>
            <a:custGeom>
              <a:avLst/>
              <a:gdLst/>
              <a:ahLst/>
              <a:cxnLst/>
              <a:rect l="l" t="t" r="r" b="b"/>
              <a:pathLst>
                <a:path w="807" h="624" extrusionOk="0">
                  <a:moveTo>
                    <a:pt x="403" y="0"/>
                  </a:moveTo>
                  <a:cubicBezTo>
                    <a:pt x="0" y="0"/>
                    <a:pt x="0" y="623"/>
                    <a:pt x="403" y="623"/>
                  </a:cubicBezTo>
                  <a:cubicBezTo>
                    <a:pt x="807" y="623"/>
                    <a:pt x="807" y="0"/>
                    <a:pt x="4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59"/>
            <p:cNvSpPr/>
            <p:nvPr/>
          </p:nvSpPr>
          <p:spPr>
            <a:xfrm rot="-2993311">
              <a:off x="7599961" y="867152"/>
              <a:ext cx="42719" cy="36382"/>
            </a:xfrm>
            <a:custGeom>
              <a:avLst/>
              <a:gdLst/>
              <a:ahLst/>
              <a:cxnLst/>
              <a:rect l="l" t="t" r="r" b="b"/>
              <a:pathLst>
                <a:path w="991" h="844" extrusionOk="0">
                  <a:moveTo>
                    <a:pt x="477" y="0"/>
                  </a:moveTo>
                  <a:cubicBezTo>
                    <a:pt x="0" y="74"/>
                    <a:pt x="0" y="770"/>
                    <a:pt x="477" y="843"/>
                  </a:cubicBezTo>
                  <a:cubicBezTo>
                    <a:pt x="990" y="770"/>
                    <a:pt x="990" y="74"/>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8" name="Google Shape;2428;p59"/>
          <p:cNvSpPr/>
          <p:nvPr/>
        </p:nvSpPr>
        <p:spPr>
          <a:xfrm rot="5622610">
            <a:off x="-417280" y="350211"/>
            <a:ext cx="1970123" cy="1169781"/>
          </a:xfrm>
          <a:custGeom>
            <a:avLst/>
            <a:gdLst/>
            <a:ahLst/>
            <a:cxnLst/>
            <a:rect l="l" t="t" r="r" b="b"/>
            <a:pathLst>
              <a:path w="52789" h="31344" extrusionOk="0">
                <a:moveTo>
                  <a:pt x="1" y="1"/>
                </a:moveTo>
                <a:lnTo>
                  <a:pt x="1" y="18587"/>
                </a:lnTo>
                <a:cubicBezTo>
                  <a:pt x="5866" y="19393"/>
                  <a:pt x="11621" y="21043"/>
                  <a:pt x="16680" y="24122"/>
                </a:cubicBezTo>
                <a:cubicBezTo>
                  <a:pt x="19759" y="25991"/>
                  <a:pt x="22509" y="28448"/>
                  <a:pt x="24671" y="31344"/>
                </a:cubicBezTo>
                <a:lnTo>
                  <a:pt x="52788" y="31344"/>
                </a:lnTo>
                <a:cubicBezTo>
                  <a:pt x="47546" y="20786"/>
                  <a:pt x="36915" y="13418"/>
                  <a:pt x="26138" y="8249"/>
                </a:cubicBezTo>
                <a:cubicBezTo>
                  <a:pt x="23498" y="6966"/>
                  <a:pt x="20786" y="5830"/>
                  <a:pt x="18073" y="4767"/>
                </a:cubicBezTo>
                <a:cubicBezTo>
                  <a:pt x="13234" y="2897"/>
                  <a:pt x="8249" y="1467"/>
                  <a:pt x="3153" y="588"/>
                </a:cubicBezTo>
                <a:cubicBezTo>
                  <a:pt x="2163" y="404"/>
                  <a:pt x="1100" y="18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9" name="Google Shape;2429;p59"/>
          <p:cNvGrpSpPr/>
          <p:nvPr/>
        </p:nvGrpSpPr>
        <p:grpSpPr>
          <a:xfrm>
            <a:off x="471447" y="375899"/>
            <a:ext cx="741626" cy="1195489"/>
            <a:chOff x="510547" y="4000024"/>
            <a:chExt cx="741626" cy="1195489"/>
          </a:xfrm>
        </p:grpSpPr>
        <p:sp>
          <p:nvSpPr>
            <p:cNvPr id="2430" name="Google Shape;2430;p59"/>
            <p:cNvSpPr/>
            <p:nvPr/>
          </p:nvSpPr>
          <p:spPr>
            <a:xfrm rot="3521228">
              <a:off x="718991" y="4602634"/>
              <a:ext cx="26666" cy="19715"/>
            </a:xfrm>
            <a:custGeom>
              <a:avLst/>
              <a:gdLst/>
              <a:ahLst/>
              <a:cxnLst/>
              <a:rect l="l" t="t" r="r" b="b"/>
              <a:pathLst>
                <a:path w="844" h="624" extrusionOk="0">
                  <a:moveTo>
                    <a:pt x="403" y="0"/>
                  </a:moveTo>
                  <a:cubicBezTo>
                    <a:pt x="0" y="0"/>
                    <a:pt x="0" y="624"/>
                    <a:pt x="403" y="624"/>
                  </a:cubicBezTo>
                  <a:cubicBezTo>
                    <a:pt x="843" y="624"/>
                    <a:pt x="843" y="0"/>
                    <a:pt x="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59"/>
            <p:cNvSpPr/>
            <p:nvPr/>
          </p:nvSpPr>
          <p:spPr>
            <a:xfrm rot="3521228">
              <a:off x="750341" y="4705621"/>
              <a:ext cx="28972" cy="20884"/>
            </a:xfrm>
            <a:custGeom>
              <a:avLst/>
              <a:gdLst/>
              <a:ahLst/>
              <a:cxnLst/>
              <a:rect l="l" t="t" r="r" b="b"/>
              <a:pathLst>
                <a:path w="917" h="661" extrusionOk="0">
                  <a:moveTo>
                    <a:pt x="220" y="1"/>
                  </a:moveTo>
                  <a:cubicBezTo>
                    <a:pt x="184" y="37"/>
                    <a:pt x="147" y="37"/>
                    <a:pt x="110" y="74"/>
                  </a:cubicBezTo>
                  <a:cubicBezTo>
                    <a:pt x="74" y="111"/>
                    <a:pt x="74" y="147"/>
                    <a:pt x="37" y="184"/>
                  </a:cubicBezTo>
                  <a:cubicBezTo>
                    <a:pt x="37" y="221"/>
                    <a:pt x="0" y="257"/>
                    <a:pt x="0" y="331"/>
                  </a:cubicBezTo>
                  <a:lnTo>
                    <a:pt x="0" y="404"/>
                  </a:lnTo>
                  <a:cubicBezTo>
                    <a:pt x="37" y="477"/>
                    <a:pt x="74" y="514"/>
                    <a:pt x="110" y="551"/>
                  </a:cubicBezTo>
                  <a:lnTo>
                    <a:pt x="147" y="624"/>
                  </a:lnTo>
                  <a:cubicBezTo>
                    <a:pt x="220" y="624"/>
                    <a:pt x="294" y="661"/>
                    <a:pt x="330" y="661"/>
                  </a:cubicBezTo>
                  <a:lnTo>
                    <a:pt x="624" y="661"/>
                  </a:lnTo>
                  <a:cubicBezTo>
                    <a:pt x="660" y="661"/>
                    <a:pt x="697" y="661"/>
                    <a:pt x="733" y="624"/>
                  </a:cubicBezTo>
                  <a:cubicBezTo>
                    <a:pt x="770" y="624"/>
                    <a:pt x="807" y="587"/>
                    <a:pt x="843" y="551"/>
                  </a:cubicBezTo>
                  <a:cubicBezTo>
                    <a:pt x="880" y="514"/>
                    <a:pt x="880" y="477"/>
                    <a:pt x="880" y="441"/>
                  </a:cubicBezTo>
                  <a:cubicBezTo>
                    <a:pt x="917" y="404"/>
                    <a:pt x="917" y="367"/>
                    <a:pt x="917" y="331"/>
                  </a:cubicBezTo>
                  <a:lnTo>
                    <a:pt x="917" y="257"/>
                  </a:lnTo>
                  <a:cubicBezTo>
                    <a:pt x="917" y="184"/>
                    <a:pt x="880" y="147"/>
                    <a:pt x="843" y="111"/>
                  </a:cubicBezTo>
                  <a:lnTo>
                    <a:pt x="770" y="37"/>
                  </a:lnTo>
                  <a:cubicBezTo>
                    <a:pt x="733" y="37"/>
                    <a:pt x="660" y="1"/>
                    <a:pt x="6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59"/>
            <p:cNvSpPr/>
            <p:nvPr/>
          </p:nvSpPr>
          <p:spPr>
            <a:xfrm rot="3521228">
              <a:off x="792815" y="4611079"/>
              <a:ext cx="35955" cy="32068"/>
            </a:xfrm>
            <a:custGeom>
              <a:avLst/>
              <a:gdLst/>
              <a:ahLst/>
              <a:cxnLst/>
              <a:rect l="l" t="t" r="r" b="b"/>
              <a:pathLst>
                <a:path w="1138" h="1015" extrusionOk="0">
                  <a:moveTo>
                    <a:pt x="501" y="1"/>
                  </a:moveTo>
                  <a:cubicBezTo>
                    <a:pt x="242" y="1"/>
                    <a:pt x="1" y="199"/>
                    <a:pt x="1" y="501"/>
                  </a:cubicBezTo>
                  <a:cubicBezTo>
                    <a:pt x="1" y="758"/>
                    <a:pt x="221" y="978"/>
                    <a:pt x="477" y="1014"/>
                  </a:cubicBezTo>
                  <a:cubicBezTo>
                    <a:pt x="917" y="978"/>
                    <a:pt x="1137" y="464"/>
                    <a:pt x="844" y="134"/>
                  </a:cubicBezTo>
                  <a:cubicBezTo>
                    <a:pt x="740" y="42"/>
                    <a:pt x="619"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59"/>
            <p:cNvSpPr/>
            <p:nvPr/>
          </p:nvSpPr>
          <p:spPr>
            <a:xfrm rot="3521228">
              <a:off x="968227" y="4767298"/>
              <a:ext cx="37092" cy="30141"/>
            </a:xfrm>
            <a:custGeom>
              <a:avLst/>
              <a:gdLst/>
              <a:ahLst/>
              <a:cxnLst/>
              <a:rect l="l" t="t" r="r" b="b"/>
              <a:pathLst>
                <a:path w="1174" h="954" extrusionOk="0">
                  <a:moveTo>
                    <a:pt x="331" y="0"/>
                  </a:moveTo>
                  <a:lnTo>
                    <a:pt x="221" y="73"/>
                  </a:lnTo>
                  <a:cubicBezTo>
                    <a:pt x="147" y="73"/>
                    <a:pt x="111" y="110"/>
                    <a:pt x="111" y="183"/>
                  </a:cubicBezTo>
                  <a:cubicBezTo>
                    <a:pt x="74" y="183"/>
                    <a:pt x="37" y="220"/>
                    <a:pt x="37" y="257"/>
                  </a:cubicBezTo>
                  <a:cubicBezTo>
                    <a:pt x="1" y="330"/>
                    <a:pt x="1" y="367"/>
                    <a:pt x="1" y="440"/>
                  </a:cubicBezTo>
                  <a:lnTo>
                    <a:pt x="1" y="550"/>
                  </a:lnTo>
                  <a:lnTo>
                    <a:pt x="37" y="660"/>
                  </a:lnTo>
                  <a:cubicBezTo>
                    <a:pt x="74" y="697"/>
                    <a:pt x="111" y="733"/>
                    <a:pt x="147" y="770"/>
                  </a:cubicBezTo>
                  <a:cubicBezTo>
                    <a:pt x="184" y="807"/>
                    <a:pt x="257" y="843"/>
                    <a:pt x="294" y="843"/>
                  </a:cubicBezTo>
                  <a:lnTo>
                    <a:pt x="294" y="953"/>
                  </a:lnTo>
                  <a:lnTo>
                    <a:pt x="404" y="953"/>
                  </a:lnTo>
                  <a:lnTo>
                    <a:pt x="376" y="934"/>
                  </a:lnTo>
                  <a:lnTo>
                    <a:pt x="376" y="934"/>
                  </a:lnTo>
                  <a:cubicBezTo>
                    <a:pt x="400" y="946"/>
                    <a:pt x="424" y="953"/>
                    <a:pt x="441" y="953"/>
                  </a:cubicBezTo>
                  <a:lnTo>
                    <a:pt x="697" y="953"/>
                  </a:lnTo>
                  <a:cubicBezTo>
                    <a:pt x="734" y="953"/>
                    <a:pt x="807" y="953"/>
                    <a:pt x="881" y="916"/>
                  </a:cubicBezTo>
                  <a:cubicBezTo>
                    <a:pt x="991" y="880"/>
                    <a:pt x="1100" y="770"/>
                    <a:pt x="1137" y="660"/>
                  </a:cubicBezTo>
                  <a:cubicBezTo>
                    <a:pt x="1137" y="587"/>
                    <a:pt x="1174" y="550"/>
                    <a:pt x="1174" y="477"/>
                  </a:cubicBezTo>
                  <a:lnTo>
                    <a:pt x="1174" y="330"/>
                  </a:lnTo>
                  <a:cubicBezTo>
                    <a:pt x="1137" y="257"/>
                    <a:pt x="1100" y="183"/>
                    <a:pt x="1027" y="147"/>
                  </a:cubicBezTo>
                  <a:lnTo>
                    <a:pt x="954" y="73"/>
                  </a:lnTo>
                  <a:cubicBezTo>
                    <a:pt x="881" y="37"/>
                    <a:pt x="771" y="0"/>
                    <a:pt x="697" y="0"/>
                  </a:cubicBezTo>
                  <a:lnTo>
                    <a:pt x="477" y="0"/>
                  </a:lnTo>
                  <a:cubicBezTo>
                    <a:pt x="461" y="0"/>
                    <a:pt x="446" y="2"/>
                    <a:pt x="433" y="5"/>
                  </a:cubicBezTo>
                  <a:lnTo>
                    <a:pt x="433" y="5"/>
                  </a:lnTo>
                  <a:lnTo>
                    <a:pt x="4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59"/>
            <p:cNvSpPr/>
            <p:nvPr/>
          </p:nvSpPr>
          <p:spPr>
            <a:xfrm rot="3521228">
              <a:off x="814499" y="4746099"/>
              <a:ext cx="38261" cy="32479"/>
            </a:xfrm>
            <a:custGeom>
              <a:avLst/>
              <a:gdLst/>
              <a:ahLst/>
              <a:cxnLst/>
              <a:rect l="l" t="t" r="r" b="b"/>
              <a:pathLst>
                <a:path w="1211" h="1028" extrusionOk="0">
                  <a:moveTo>
                    <a:pt x="550" y="1"/>
                  </a:moveTo>
                  <a:cubicBezTo>
                    <a:pt x="257" y="1"/>
                    <a:pt x="0" y="221"/>
                    <a:pt x="0" y="514"/>
                  </a:cubicBezTo>
                  <a:cubicBezTo>
                    <a:pt x="0" y="807"/>
                    <a:pt x="257" y="1027"/>
                    <a:pt x="550" y="1027"/>
                  </a:cubicBezTo>
                  <a:cubicBezTo>
                    <a:pt x="1210" y="1027"/>
                    <a:pt x="1210" y="1"/>
                    <a:pt x="5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59"/>
            <p:cNvSpPr/>
            <p:nvPr/>
          </p:nvSpPr>
          <p:spPr>
            <a:xfrm rot="3521228">
              <a:off x="698772" y="4931449"/>
              <a:ext cx="32448" cy="40599"/>
            </a:xfrm>
            <a:custGeom>
              <a:avLst/>
              <a:gdLst/>
              <a:ahLst/>
              <a:cxnLst/>
              <a:rect l="l" t="t" r="r" b="b"/>
              <a:pathLst>
                <a:path w="1027" h="1285" extrusionOk="0">
                  <a:moveTo>
                    <a:pt x="367" y="1"/>
                  </a:moveTo>
                  <a:cubicBezTo>
                    <a:pt x="293" y="38"/>
                    <a:pt x="183" y="74"/>
                    <a:pt x="147" y="148"/>
                  </a:cubicBezTo>
                  <a:lnTo>
                    <a:pt x="37" y="258"/>
                  </a:lnTo>
                  <a:cubicBezTo>
                    <a:pt x="0" y="331"/>
                    <a:pt x="0" y="404"/>
                    <a:pt x="0" y="514"/>
                  </a:cubicBezTo>
                  <a:lnTo>
                    <a:pt x="0" y="624"/>
                  </a:lnTo>
                  <a:cubicBezTo>
                    <a:pt x="0" y="661"/>
                    <a:pt x="0" y="734"/>
                    <a:pt x="0" y="771"/>
                  </a:cubicBezTo>
                  <a:cubicBezTo>
                    <a:pt x="0" y="844"/>
                    <a:pt x="0" y="917"/>
                    <a:pt x="37" y="991"/>
                  </a:cubicBezTo>
                  <a:cubicBezTo>
                    <a:pt x="37" y="1027"/>
                    <a:pt x="73" y="1101"/>
                    <a:pt x="147" y="1137"/>
                  </a:cubicBezTo>
                  <a:cubicBezTo>
                    <a:pt x="183" y="1174"/>
                    <a:pt x="257" y="1211"/>
                    <a:pt x="293" y="1247"/>
                  </a:cubicBezTo>
                  <a:cubicBezTo>
                    <a:pt x="367" y="1284"/>
                    <a:pt x="440" y="1284"/>
                    <a:pt x="513" y="1284"/>
                  </a:cubicBezTo>
                  <a:lnTo>
                    <a:pt x="660" y="1284"/>
                  </a:lnTo>
                  <a:cubicBezTo>
                    <a:pt x="733" y="1284"/>
                    <a:pt x="807" y="1211"/>
                    <a:pt x="880" y="1174"/>
                  </a:cubicBezTo>
                  <a:lnTo>
                    <a:pt x="953" y="1064"/>
                  </a:lnTo>
                  <a:cubicBezTo>
                    <a:pt x="990" y="954"/>
                    <a:pt x="1026" y="881"/>
                    <a:pt x="1026" y="807"/>
                  </a:cubicBezTo>
                  <a:cubicBezTo>
                    <a:pt x="1026" y="734"/>
                    <a:pt x="1026" y="697"/>
                    <a:pt x="1026" y="661"/>
                  </a:cubicBezTo>
                  <a:lnTo>
                    <a:pt x="1026" y="514"/>
                  </a:lnTo>
                  <a:cubicBezTo>
                    <a:pt x="1026" y="441"/>
                    <a:pt x="1026" y="368"/>
                    <a:pt x="990" y="331"/>
                  </a:cubicBezTo>
                  <a:cubicBezTo>
                    <a:pt x="916" y="184"/>
                    <a:pt x="843" y="111"/>
                    <a:pt x="697" y="38"/>
                  </a:cubicBezTo>
                  <a:cubicBezTo>
                    <a:pt x="660" y="1"/>
                    <a:pt x="587" y="1"/>
                    <a:pt x="5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59"/>
            <p:cNvSpPr/>
            <p:nvPr/>
          </p:nvSpPr>
          <p:spPr>
            <a:xfrm rot="3521228">
              <a:off x="868664" y="4628457"/>
              <a:ext cx="50993" cy="54469"/>
            </a:xfrm>
            <a:custGeom>
              <a:avLst/>
              <a:gdLst/>
              <a:ahLst/>
              <a:cxnLst/>
              <a:rect l="l" t="t" r="r" b="b"/>
              <a:pathLst>
                <a:path w="1614" h="1724" extrusionOk="0">
                  <a:moveTo>
                    <a:pt x="681" y="911"/>
                  </a:moveTo>
                  <a:lnTo>
                    <a:pt x="681" y="911"/>
                  </a:lnTo>
                  <a:cubicBezTo>
                    <a:pt x="687" y="913"/>
                    <a:pt x="692" y="915"/>
                    <a:pt x="697" y="917"/>
                  </a:cubicBezTo>
                  <a:lnTo>
                    <a:pt x="734" y="990"/>
                  </a:lnTo>
                  <a:lnTo>
                    <a:pt x="734" y="990"/>
                  </a:lnTo>
                  <a:lnTo>
                    <a:pt x="681" y="911"/>
                  </a:lnTo>
                  <a:close/>
                  <a:moveTo>
                    <a:pt x="807" y="1"/>
                  </a:moveTo>
                  <a:cubicBezTo>
                    <a:pt x="797" y="4"/>
                    <a:pt x="786" y="8"/>
                    <a:pt x="776" y="13"/>
                  </a:cubicBezTo>
                  <a:lnTo>
                    <a:pt x="776" y="13"/>
                  </a:lnTo>
                  <a:cubicBezTo>
                    <a:pt x="773" y="13"/>
                    <a:pt x="770" y="13"/>
                    <a:pt x="767" y="13"/>
                  </a:cubicBezTo>
                  <a:cubicBezTo>
                    <a:pt x="709" y="13"/>
                    <a:pt x="648" y="22"/>
                    <a:pt x="587" y="37"/>
                  </a:cubicBezTo>
                  <a:cubicBezTo>
                    <a:pt x="587" y="37"/>
                    <a:pt x="551" y="37"/>
                    <a:pt x="514" y="74"/>
                  </a:cubicBezTo>
                  <a:lnTo>
                    <a:pt x="404" y="111"/>
                  </a:lnTo>
                  <a:lnTo>
                    <a:pt x="258" y="221"/>
                  </a:lnTo>
                  <a:lnTo>
                    <a:pt x="221" y="257"/>
                  </a:lnTo>
                  <a:cubicBezTo>
                    <a:pt x="111" y="367"/>
                    <a:pt x="38" y="514"/>
                    <a:pt x="38" y="661"/>
                  </a:cubicBezTo>
                  <a:cubicBezTo>
                    <a:pt x="1" y="807"/>
                    <a:pt x="1" y="954"/>
                    <a:pt x="38" y="1100"/>
                  </a:cubicBezTo>
                  <a:cubicBezTo>
                    <a:pt x="38" y="1174"/>
                    <a:pt x="74" y="1247"/>
                    <a:pt x="111" y="1320"/>
                  </a:cubicBezTo>
                  <a:cubicBezTo>
                    <a:pt x="148" y="1394"/>
                    <a:pt x="184" y="1467"/>
                    <a:pt x="221" y="1504"/>
                  </a:cubicBezTo>
                  <a:lnTo>
                    <a:pt x="258" y="1540"/>
                  </a:lnTo>
                  <a:lnTo>
                    <a:pt x="404" y="1650"/>
                  </a:lnTo>
                  <a:lnTo>
                    <a:pt x="441" y="1650"/>
                  </a:lnTo>
                  <a:cubicBezTo>
                    <a:pt x="514" y="1687"/>
                    <a:pt x="551" y="1687"/>
                    <a:pt x="624" y="1724"/>
                  </a:cubicBezTo>
                  <a:lnTo>
                    <a:pt x="844" y="1724"/>
                  </a:lnTo>
                  <a:cubicBezTo>
                    <a:pt x="954" y="1687"/>
                    <a:pt x="1064" y="1687"/>
                    <a:pt x="1174" y="1614"/>
                  </a:cubicBezTo>
                  <a:lnTo>
                    <a:pt x="1211" y="1614"/>
                  </a:lnTo>
                  <a:cubicBezTo>
                    <a:pt x="1284" y="1577"/>
                    <a:pt x="1321" y="1540"/>
                    <a:pt x="1357" y="1504"/>
                  </a:cubicBezTo>
                  <a:lnTo>
                    <a:pt x="1394" y="1467"/>
                  </a:lnTo>
                  <a:cubicBezTo>
                    <a:pt x="1431" y="1394"/>
                    <a:pt x="1467" y="1357"/>
                    <a:pt x="1504" y="1320"/>
                  </a:cubicBezTo>
                  <a:cubicBezTo>
                    <a:pt x="1541" y="1247"/>
                    <a:pt x="1577" y="1174"/>
                    <a:pt x="1614" y="1100"/>
                  </a:cubicBezTo>
                  <a:cubicBezTo>
                    <a:pt x="1614" y="1064"/>
                    <a:pt x="1614" y="1027"/>
                    <a:pt x="1614" y="990"/>
                  </a:cubicBezTo>
                  <a:cubicBezTo>
                    <a:pt x="1614" y="917"/>
                    <a:pt x="1614" y="844"/>
                    <a:pt x="1614" y="771"/>
                  </a:cubicBezTo>
                  <a:cubicBezTo>
                    <a:pt x="1614" y="661"/>
                    <a:pt x="1614" y="587"/>
                    <a:pt x="1577" y="514"/>
                  </a:cubicBezTo>
                  <a:cubicBezTo>
                    <a:pt x="1541" y="404"/>
                    <a:pt x="1467" y="294"/>
                    <a:pt x="1394" y="221"/>
                  </a:cubicBezTo>
                  <a:cubicBezTo>
                    <a:pt x="1357" y="184"/>
                    <a:pt x="1321" y="147"/>
                    <a:pt x="1247" y="111"/>
                  </a:cubicBezTo>
                  <a:lnTo>
                    <a:pt x="1211" y="74"/>
                  </a:lnTo>
                  <a:cubicBezTo>
                    <a:pt x="1137" y="37"/>
                    <a:pt x="1101" y="1"/>
                    <a:pt x="10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59"/>
            <p:cNvSpPr/>
            <p:nvPr/>
          </p:nvSpPr>
          <p:spPr>
            <a:xfrm rot="3521228">
              <a:off x="958561" y="4468110"/>
              <a:ext cx="53300" cy="39398"/>
            </a:xfrm>
            <a:custGeom>
              <a:avLst/>
              <a:gdLst/>
              <a:ahLst/>
              <a:cxnLst/>
              <a:rect l="l" t="t" r="r" b="b"/>
              <a:pathLst>
                <a:path w="1687" h="1247" extrusionOk="0">
                  <a:moveTo>
                    <a:pt x="844" y="0"/>
                  </a:moveTo>
                  <a:cubicBezTo>
                    <a:pt x="1" y="0"/>
                    <a:pt x="1" y="1247"/>
                    <a:pt x="844" y="1247"/>
                  </a:cubicBezTo>
                  <a:cubicBezTo>
                    <a:pt x="1687" y="1247"/>
                    <a:pt x="1687" y="0"/>
                    <a:pt x="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59"/>
            <p:cNvSpPr/>
            <p:nvPr/>
          </p:nvSpPr>
          <p:spPr>
            <a:xfrm rot="3521228">
              <a:off x="1071915" y="4475437"/>
              <a:ext cx="57944" cy="44043"/>
            </a:xfrm>
            <a:custGeom>
              <a:avLst/>
              <a:gdLst/>
              <a:ahLst/>
              <a:cxnLst/>
              <a:rect l="l" t="t" r="r" b="b"/>
              <a:pathLst>
                <a:path w="1834" h="1394" extrusionOk="0">
                  <a:moveTo>
                    <a:pt x="917" y="1"/>
                  </a:moveTo>
                  <a:cubicBezTo>
                    <a:pt x="0" y="1"/>
                    <a:pt x="0" y="1394"/>
                    <a:pt x="917" y="1394"/>
                  </a:cubicBezTo>
                  <a:cubicBezTo>
                    <a:pt x="1833" y="1394"/>
                    <a:pt x="1833" y="1"/>
                    <a:pt x="9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59"/>
            <p:cNvSpPr/>
            <p:nvPr/>
          </p:nvSpPr>
          <p:spPr>
            <a:xfrm rot="3521228">
              <a:off x="829152" y="4393206"/>
              <a:ext cx="73015" cy="56775"/>
            </a:xfrm>
            <a:custGeom>
              <a:avLst/>
              <a:gdLst/>
              <a:ahLst/>
              <a:cxnLst/>
              <a:rect l="l" t="t" r="r" b="b"/>
              <a:pathLst>
                <a:path w="2311" h="1797" extrusionOk="0">
                  <a:moveTo>
                    <a:pt x="1137" y="1"/>
                  </a:moveTo>
                  <a:cubicBezTo>
                    <a:pt x="1" y="1"/>
                    <a:pt x="1" y="1797"/>
                    <a:pt x="1137" y="1797"/>
                  </a:cubicBezTo>
                  <a:cubicBezTo>
                    <a:pt x="2273" y="1797"/>
                    <a:pt x="2310" y="1"/>
                    <a:pt x="1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59"/>
            <p:cNvSpPr/>
            <p:nvPr/>
          </p:nvSpPr>
          <p:spPr>
            <a:xfrm rot="3521228">
              <a:off x="1015556" y="4358308"/>
              <a:ext cx="49856" cy="44043"/>
            </a:xfrm>
            <a:custGeom>
              <a:avLst/>
              <a:gdLst/>
              <a:ahLst/>
              <a:cxnLst/>
              <a:rect l="l" t="t" r="r" b="b"/>
              <a:pathLst>
                <a:path w="1578" h="1394" extrusionOk="0">
                  <a:moveTo>
                    <a:pt x="624" y="0"/>
                  </a:moveTo>
                  <a:cubicBezTo>
                    <a:pt x="477" y="37"/>
                    <a:pt x="294" y="110"/>
                    <a:pt x="184" y="220"/>
                  </a:cubicBezTo>
                  <a:cubicBezTo>
                    <a:pt x="74" y="330"/>
                    <a:pt x="1" y="514"/>
                    <a:pt x="1" y="660"/>
                  </a:cubicBezTo>
                  <a:cubicBezTo>
                    <a:pt x="1" y="843"/>
                    <a:pt x="74" y="990"/>
                    <a:pt x="184" y="1137"/>
                  </a:cubicBezTo>
                  <a:lnTo>
                    <a:pt x="331" y="1247"/>
                  </a:lnTo>
                  <a:cubicBezTo>
                    <a:pt x="404" y="1283"/>
                    <a:pt x="551" y="1320"/>
                    <a:pt x="661" y="1320"/>
                  </a:cubicBezTo>
                  <a:lnTo>
                    <a:pt x="624" y="1393"/>
                  </a:lnTo>
                  <a:lnTo>
                    <a:pt x="917" y="1393"/>
                  </a:lnTo>
                  <a:cubicBezTo>
                    <a:pt x="1101" y="1393"/>
                    <a:pt x="1247" y="1320"/>
                    <a:pt x="1394" y="1173"/>
                  </a:cubicBezTo>
                  <a:cubicBezTo>
                    <a:pt x="1504" y="1063"/>
                    <a:pt x="1577" y="880"/>
                    <a:pt x="1577" y="697"/>
                  </a:cubicBezTo>
                  <a:cubicBezTo>
                    <a:pt x="1577" y="330"/>
                    <a:pt x="1284" y="0"/>
                    <a:pt x="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59"/>
            <p:cNvSpPr/>
            <p:nvPr/>
          </p:nvSpPr>
          <p:spPr>
            <a:xfrm rot="3521228">
              <a:off x="1029948" y="4243722"/>
              <a:ext cx="25528" cy="19715"/>
            </a:xfrm>
            <a:custGeom>
              <a:avLst/>
              <a:gdLst/>
              <a:ahLst/>
              <a:cxnLst/>
              <a:rect l="l" t="t" r="r" b="b"/>
              <a:pathLst>
                <a:path w="808" h="624" extrusionOk="0">
                  <a:moveTo>
                    <a:pt x="404" y="1"/>
                  </a:moveTo>
                  <a:cubicBezTo>
                    <a:pt x="1" y="1"/>
                    <a:pt x="1" y="624"/>
                    <a:pt x="404" y="624"/>
                  </a:cubicBezTo>
                  <a:cubicBezTo>
                    <a:pt x="807" y="624"/>
                    <a:pt x="807" y="1"/>
                    <a:pt x="4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59"/>
            <p:cNvSpPr/>
            <p:nvPr/>
          </p:nvSpPr>
          <p:spPr>
            <a:xfrm rot="3521228">
              <a:off x="1160244" y="4082961"/>
              <a:ext cx="28972" cy="22053"/>
            </a:xfrm>
            <a:custGeom>
              <a:avLst/>
              <a:gdLst/>
              <a:ahLst/>
              <a:cxnLst/>
              <a:rect l="l" t="t" r="r" b="b"/>
              <a:pathLst>
                <a:path w="917" h="698" extrusionOk="0">
                  <a:moveTo>
                    <a:pt x="440" y="1"/>
                  </a:moveTo>
                  <a:cubicBezTo>
                    <a:pt x="0" y="1"/>
                    <a:pt x="0" y="697"/>
                    <a:pt x="440" y="697"/>
                  </a:cubicBezTo>
                  <a:cubicBezTo>
                    <a:pt x="917" y="697"/>
                    <a:pt x="917" y="1"/>
                    <a:pt x="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59"/>
            <p:cNvSpPr/>
            <p:nvPr/>
          </p:nvSpPr>
          <p:spPr>
            <a:xfrm rot="3521228">
              <a:off x="1224353" y="4006194"/>
              <a:ext cx="25528" cy="19715"/>
            </a:xfrm>
            <a:custGeom>
              <a:avLst/>
              <a:gdLst/>
              <a:ahLst/>
              <a:cxnLst/>
              <a:rect l="l" t="t" r="r" b="b"/>
              <a:pathLst>
                <a:path w="808" h="624" extrusionOk="0">
                  <a:moveTo>
                    <a:pt x="404" y="0"/>
                  </a:moveTo>
                  <a:cubicBezTo>
                    <a:pt x="1" y="0"/>
                    <a:pt x="1" y="623"/>
                    <a:pt x="404" y="623"/>
                  </a:cubicBezTo>
                  <a:cubicBezTo>
                    <a:pt x="807" y="623"/>
                    <a:pt x="807" y="0"/>
                    <a:pt x="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59"/>
            <p:cNvSpPr/>
            <p:nvPr/>
          </p:nvSpPr>
          <p:spPr>
            <a:xfrm rot="3521228">
              <a:off x="853345" y="4922808"/>
              <a:ext cx="66064" cy="48656"/>
            </a:xfrm>
            <a:custGeom>
              <a:avLst/>
              <a:gdLst/>
              <a:ahLst/>
              <a:cxnLst/>
              <a:rect l="l" t="t" r="r" b="b"/>
              <a:pathLst>
                <a:path w="2091" h="1540" extrusionOk="0">
                  <a:moveTo>
                    <a:pt x="1027" y="0"/>
                  </a:moveTo>
                  <a:cubicBezTo>
                    <a:pt x="1" y="0"/>
                    <a:pt x="1" y="1540"/>
                    <a:pt x="1027" y="1540"/>
                  </a:cubicBezTo>
                  <a:cubicBezTo>
                    <a:pt x="2090" y="1540"/>
                    <a:pt x="2090" y="0"/>
                    <a:pt x="1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59"/>
            <p:cNvSpPr/>
            <p:nvPr/>
          </p:nvSpPr>
          <p:spPr>
            <a:xfrm rot="3521228">
              <a:off x="565266" y="4687927"/>
              <a:ext cx="69539" cy="54753"/>
            </a:xfrm>
            <a:custGeom>
              <a:avLst/>
              <a:gdLst/>
              <a:ahLst/>
              <a:cxnLst/>
              <a:rect l="l" t="t" r="r" b="b"/>
              <a:pathLst>
                <a:path w="2201" h="1733" extrusionOk="0">
                  <a:moveTo>
                    <a:pt x="1320" y="1"/>
                  </a:moveTo>
                  <a:cubicBezTo>
                    <a:pt x="1186" y="1"/>
                    <a:pt x="1051" y="35"/>
                    <a:pt x="917" y="89"/>
                  </a:cubicBezTo>
                  <a:lnTo>
                    <a:pt x="367" y="345"/>
                  </a:lnTo>
                  <a:cubicBezTo>
                    <a:pt x="221" y="455"/>
                    <a:pt x="74" y="602"/>
                    <a:pt x="37" y="822"/>
                  </a:cubicBezTo>
                  <a:cubicBezTo>
                    <a:pt x="1" y="1005"/>
                    <a:pt x="37" y="1188"/>
                    <a:pt x="111" y="1372"/>
                  </a:cubicBezTo>
                  <a:cubicBezTo>
                    <a:pt x="259" y="1594"/>
                    <a:pt x="507" y="1733"/>
                    <a:pt x="765" y="1733"/>
                  </a:cubicBezTo>
                  <a:cubicBezTo>
                    <a:pt x="890" y="1733"/>
                    <a:pt x="1017" y="1700"/>
                    <a:pt x="1137" y="1628"/>
                  </a:cubicBezTo>
                  <a:lnTo>
                    <a:pt x="1650" y="1335"/>
                  </a:lnTo>
                  <a:cubicBezTo>
                    <a:pt x="2200" y="1005"/>
                    <a:pt x="2090" y="199"/>
                    <a:pt x="1467" y="15"/>
                  </a:cubicBezTo>
                  <a:cubicBezTo>
                    <a:pt x="1418" y="5"/>
                    <a:pt x="1369"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59"/>
            <p:cNvSpPr/>
            <p:nvPr/>
          </p:nvSpPr>
          <p:spPr>
            <a:xfrm rot="3521228">
              <a:off x="599388" y="5080071"/>
              <a:ext cx="38261" cy="30141"/>
            </a:xfrm>
            <a:custGeom>
              <a:avLst/>
              <a:gdLst/>
              <a:ahLst/>
              <a:cxnLst/>
              <a:rect l="l" t="t" r="r" b="b"/>
              <a:pathLst>
                <a:path w="1211" h="954" extrusionOk="0">
                  <a:moveTo>
                    <a:pt x="734" y="0"/>
                  </a:moveTo>
                  <a:lnTo>
                    <a:pt x="734" y="37"/>
                  </a:lnTo>
                  <a:lnTo>
                    <a:pt x="477" y="37"/>
                  </a:lnTo>
                  <a:cubicBezTo>
                    <a:pt x="330" y="37"/>
                    <a:pt x="220" y="73"/>
                    <a:pt x="147" y="183"/>
                  </a:cubicBezTo>
                  <a:cubicBezTo>
                    <a:pt x="74" y="257"/>
                    <a:pt x="1" y="367"/>
                    <a:pt x="1" y="477"/>
                  </a:cubicBezTo>
                  <a:cubicBezTo>
                    <a:pt x="1" y="623"/>
                    <a:pt x="37" y="733"/>
                    <a:pt x="147" y="807"/>
                  </a:cubicBezTo>
                  <a:cubicBezTo>
                    <a:pt x="220" y="880"/>
                    <a:pt x="330" y="953"/>
                    <a:pt x="477" y="953"/>
                  </a:cubicBezTo>
                  <a:lnTo>
                    <a:pt x="734" y="953"/>
                  </a:lnTo>
                  <a:cubicBezTo>
                    <a:pt x="844" y="953"/>
                    <a:pt x="990" y="880"/>
                    <a:pt x="1064" y="807"/>
                  </a:cubicBezTo>
                  <a:cubicBezTo>
                    <a:pt x="1174" y="697"/>
                    <a:pt x="1210" y="587"/>
                    <a:pt x="1210" y="477"/>
                  </a:cubicBezTo>
                  <a:cubicBezTo>
                    <a:pt x="1210" y="330"/>
                    <a:pt x="1174" y="220"/>
                    <a:pt x="1064" y="147"/>
                  </a:cubicBezTo>
                  <a:cubicBezTo>
                    <a:pt x="990" y="37"/>
                    <a:pt x="844" y="0"/>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59"/>
            <p:cNvSpPr/>
            <p:nvPr/>
          </p:nvSpPr>
          <p:spPr>
            <a:xfrm rot="3521228">
              <a:off x="513749" y="5157130"/>
              <a:ext cx="38261" cy="29004"/>
            </a:xfrm>
            <a:custGeom>
              <a:avLst/>
              <a:gdLst/>
              <a:ahLst/>
              <a:cxnLst/>
              <a:rect l="l" t="t" r="r" b="b"/>
              <a:pathLst>
                <a:path w="1211" h="918" extrusionOk="0">
                  <a:moveTo>
                    <a:pt x="624" y="1"/>
                  </a:moveTo>
                  <a:cubicBezTo>
                    <a:pt x="0" y="1"/>
                    <a:pt x="0" y="917"/>
                    <a:pt x="624" y="917"/>
                  </a:cubicBezTo>
                  <a:cubicBezTo>
                    <a:pt x="1210" y="917"/>
                    <a:pt x="1210" y="1"/>
                    <a:pt x="6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8" name="Google Shape;2448;p59"/>
          <p:cNvSpPr/>
          <p:nvPr/>
        </p:nvSpPr>
        <p:spPr>
          <a:xfrm>
            <a:off x="5475" y="4355123"/>
            <a:ext cx="6757025" cy="788473"/>
          </a:xfrm>
          <a:custGeom>
            <a:avLst/>
            <a:gdLst/>
            <a:ahLst/>
            <a:cxnLst/>
            <a:rect l="l" t="t" r="r" b="b"/>
            <a:pathLst>
              <a:path w="85085" h="35856" extrusionOk="0">
                <a:moveTo>
                  <a:pt x="21963" y="0"/>
                </a:moveTo>
                <a:cubicBezTo>
                  <a:pt x="20489" y="0"/>
                  <a:pt x="19021" y="128"/>
                  <a:pt x="17560" y="444"/>
                </a:cubicBezTo>
                <a:cubicBezTo>
                  <a:pt x="11658" y="1763"/>
                  <a:pt x="6819" y="5942"/>
                  <a:pt x="3007" y="10671"/>
                </a:cubicBezTo>
                <a:cubicBezTo>
                  <a:pt x="1980" y="11954"/>
                  <a:pt x="954" y="13311"/>
                  <a:pt x="1" y="14704"/>
                </a:cubicBezTo>
                <a:lnTo>
                  <a:pt x="1" y="35855"/>
                </a:lnTo>
                <a:lnTo>
                  <a:pt x="85084" y="35855"/>
                </a:lnTo>
                <a:lnTo>
                  <a:pt x="85084" y="13494"/>
                </a:lnTo>
                <a:cubicBezTo>
                  <a:pt x="81602" y="11111"/>
                  <a:pt x="77973" y="8948"/>
                  <a:pt x="74233" y="7079"/>
                </a:cubicBezTo>
                <a:cubicBezTo>
                  <a:pt x="69285" y="4476"/>
                  <a:pt x="64152" y="1947"/>
                  <a:pt x="58617" y="1323"/>
                </a:cubicBezTo>
                <a:cubicBezTo>
                  <a:pt x="57606" y="1211"/>
                  <a:pt x="56597" y="1165"/>
                  <a:pt x="55588" y="1165"/>
                </a:cubicBezTo>
                <a:cubicBezTo>
                  <a:pt x="50695" y="1165"/>
                  <a:pt x="45815" y="2258"/>
                  <a:pt x="40893" y="2258"/>
                </a:cubicBezTo>
                <a:cubicBezTo>
                  <a:pt x="40533" y="2258"/>
                  <a:pt x="40172" y="2252"/>
                  <a:pt x="39811" y="2240"/>
                </a:cubicBezTo>
                <a:cubicBezTo>
                  <a:pt x="33831" y="2035"/>
                  <a:pt x="27850" y="0"/>
                  <a:pt x="21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59"/>
          <p:cNvSpPr/>
          <p:nvPr/>
        </p:nvSpPr>
        <p:spPr>
          <a:xfrm flipH="1">
            <a:off x="4166863" y="4298200"/>
            <a:ext cx="5129137" cy="845395"/>
          </a:xfrm>
          <a:custGeom>
            <a:avLst/>
            <a:gdLst/>
            <a:ahLst/>
            <a:cxnLst/>
            <a:rect l="l" t="t" r="r" b="b"/>
            <a:pathLst>
              <a:path w="85085" h="35856" extrusionOk="0">
                <a:moveTo>
                  <a:pt x="21963" y="0"/>
                </a:moveTo>
                <a:cubicBezTo>
                  <a:pt x="20489" y="0"/>
                  <a:pt x="19021" y="128"/>
                  <a:pt x="17560" y="444"/>
                </a:cubicBezTo>
                <a:cubicBezTo>
                  <a:pt x="11658" y="1763"/>
                  <a:pt x="6819" y="5942"/>
                  <a:pt x="3007" y="10671"/>
                </a:cubicBezTo>
                <a:cubicBezTo>
                  <a:pt x="1980" y="11954"/>
                  <a:pt x="954" y="13311"/>
                  <a:pt x="1" y="14704"/>
                </a:cubicBezTo>
                <a:lnTo>
                  <a:pt x="1" y="35855"/>
                </a:lnTo>
                <a:lnTo>
                  <a:pt x="85084" y="35855"/>
                </a:lnTo>
                <a:lnTo>
                  <a:pt x="85084" y="13494"/>
                </a:lnTo>
                <a:cubicBezTo>
                  <a:pt x="81602" y="11111"/>
                  <a:pt x="77973" y="8948"/>
                  <a:pt x="74233" y="7079"/>
                </a:cubicBezTo>
                <a:cubicBezTo>
                  <a:pt x="69285" y="4476"/>
                  <a:pt x="64152" y="1947"/>
                  <a:pt x="58617" y="1323"/>
                </a:cubicBezTo>
                <a:cubicBezTo>
                  <a:pt x="57606" y="1211"/>
                  <a:pt x="56597" y="1165"/>
                  <a:pt x="55588" y="1165"/>
                </a:cubicBezTo>
                <a:cubicBezTo>
                  <a:pt x="50695" y="1165"/>
                  <a:pt x="45815" y="2258"/>
                  <a:pt x="40893" y="2258"/>
                </a:cubicBezTo>
                <a:cubicBezTo>
                  <a:pt x="40533" y="2258"/>
                  <a:pt x="40172" y="2252"/>
                  <a:pt x="39811" y="2240"/>
                </a:cubicBezTo>
                <a:cubicBezTo>
                  <a:pt x="33831" y="2035"/>
                  <a:pt x="27850" y="0"/>
                  <a:pt x="219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59"/>
          <p:cNvSpPr/>
          <p:nvPr/>
        </p:nvSpPr>
        <p:spPr>
          <a:xfrm rot="10800000">
            <a:off x="2813868" y="4602043"/>
            <a:ext cx="2972232" cy="616657"/>
          </a:xfrm>
          <a:custGeom>
            <a:avLst/>
            <a:gdLst/>
            <a:ahLst/>
            <a:cxnLst/>
            <a:rect l="l" t="t" r="r" b="b"/>
            <a:pathLst>
              <a:path w="85085" h="25745" extrusionOk="0">
                <a:moveTo>
                  <a:pt x="1" y="0"/>
                </a:moveTo>
                <a:lnTo>
                  <a:pt x="1" y="2530"/>
                </a:lnTo>
                <a:cubicBezTo>
                  <a:pt x="7662" y="6306"/>
                  <a:pt x="12941" y="13674"/>
                  <a:pt x="19906" y="18696"/>
                </a:cubicBezTo>
                <a:cubicBezTo>
                  <a:pt x="20126" y="18879"/>
                  <a:pt x="20346" y="19026"/>
                  <a:pt x="20603" y="19209"/>
                </a:cubicBezTo>
                <a:cubicBezTo>
                  <a:pt x="26913" y="23518"/>
                  <a:pt x="34555" y="25744"/>
                  <a:pt x="42184" y="25744"/>
                </a:cubicBezTo>
                <a:cubicBezTo>
                  <a:pt x="47275" y="25744"/>
                  <a:pt x="52360" y="24753"/>
                  <a:pt x="57041" y="22728"/>
                </a:cubicBezTo>
                <a:cubicBezTo>
                  <a:pt x="67232" y="18329"/>
                  <a:pt x="74967" y="9751"/>
                  <a:pt x="85084" y="5206"/>
                </a:cubicBezTo>
                <a:lnTo>
                  <a:pt x="850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59"/>
          <p:cNvSpPr/>
          <p:nvPr/>
        </p:nvSpPr>
        <p:spPr>
          <a:xfrm rot="-2319052">
            <a:off x="758800" y="3163042"/>
            <a:ext cx="1563242" cy="1281330"/>
          </a:xfrm>
          <a:custGeom>
            <a:avLst/>
            <a:gdLst/>
            <a:ahLst/>
            <a:cxnLst/>
            <a:rect l="l" t="t" r="r" b="b"/>
            <a:pathLst>
              <a:path w="62527" h="51251" extrusionOk="0">
                <a:moveTo>
                  <a:pt x="35889" y="3192"/>
                </a:moveTo>
                <a:cubicBezTo>
                  <a:pt x="34936" y="4989"/>
                  <a:pt x="34020" y="6785"/>
                  <a:pt x="33030" y="8581"/>
                </a:cubicBezTo>
                <a:cubicBezTo>
                  <a:pt x="31930" y="10634"/>
                  <a:pt x="30830" y="12650"/>
                  <a:pt x="29731" y="14666"/>
                </a:cubicBezTo>
                <a:cubicBezTo>
                  <a:pt x="28594" y="16682"/>
                  <a:pt x="27458" y="18662"/>
                  <a:pt x="26285" y="20678"/>
                </a:cubicBezTo>
                <a:cubicBezTo>
                  <a:pt x="25112" y="22658"/>
                  <a:pt x="23939" y="24637"/>
                  <a:pt x="22766" y="26580"/>
                </a:cubicBezTo>
                <a:cubicBezTo>
                  <a:pt x="22252" y="27460"/>
                  <a:pt x="21702" y="28303"/>
                  <a:pt x="21189" y="29146"/>
                </a:cubicBezTo>
                <a:cubicBezTo>
                  <a:pt x="21629" y="28046"/>
                  <a:pt x="22032" y="26983"/>
                  <a:pt x="22472" y="25884"/>
                </a:cubicBezTo>
                <a:cubicBezTo>
                  <a:pt x="23279" y="23794"/>
                  <a:pt x="24159" y="21741"/>
                  <a:pt x="25075" y="19688"/>
                </a:cubicBezTo>
                <a:cubicBezTo>
                  <a:pt x="25991" y="17636"/>
                  <a:pt x="26981" y="15693"/>
                  <a:pt x="28081" y="13750"/>
                </a:cubicBezTo>
                <a:cubicBezTo>
                  <a:pt x="29144" y="11807"/>
                  <a:pt x="30317" y="9974"/>
                  <a:pt x="31600" y="8178"/>
                </a:cubicBezTo>
                <a:cubicBezTo>
                  <a:pt x="32920" y="6418"/>
                  <a:pt x="34349" y="4732"/>
                  <a:pt x="35889" y="3192"/>
                </a:cubicBezTo>
                <a:close/>
                <a:moveTo>
                  <a:pt x="60780" y="7078"/>
                </a:moveTo>
                <a:lnTo>
                  <a:pt x="60780" y="7078"/>
                </a:lnTo>
                <a:cubicBezTo>
                  <a:pt x="56161" y="10011"/>
                  <a:pt x="51469" y="12907"/>
                  <a:pt x="46777" y="15766"/>
                </a:cubicBezTo>
                <a:lnTo>
                  <a:pt x="46740" y="15766"/>
                </a:lnTo>
                <a:cubicBezTo>
                  <a:pt x="41534" y="18919"/>
                  <a:pt x="36256" y="21998"/>
                  <a:pt x="30940" y="25041"/>
                </a:cubicBezTo>
                <a:cubicBezTo>
                  <a:pt x="28521" y="26434"/>
                  <a:pt x="26065" y="27790"/>
                  <a:pt x="23572" y="29183"/>
                </a:cubicBezTo>
                <a:lnTo>
                  <a:pt x="23755" y="28963"/>
                </a:lnTo>
                <a:cubicBezTo>
                  <a:pt x="26578" y="26800"/>
                  <a:pt x="29437" y="24711"/>
                  <a:pt x="32370" y="22731"/>
                </a:cubicBezTo>
                <a:cubicBezTo>
                  <a:pt x="36806" y="19688"/>
                  <a:pt x="41388" y="16902"/>
                  <a:pt x="46080" y="14300"/>
                </a:cubicBezTo>
                <a:cubicBezTo>
                  <a:pt x="50772" y="11697"/>
                  <a:pt x="55575" y="9314"/>
                  <a:pt x="60523" y="7188"/>
                </a:cubicBezTo>
                <a:lnTo>
                  <a:pt x="60780" y="7078"/>
                </a:lnTo>
                <a:close/>
                <a:moveTo>
                  <a:pt x="46557" y="1543"/>
                </a:moveTo>
                <a:cubicBezTo>
                  <a:pt x="43917" y="5135"/>
                  <a:pt x="41205" y="8691"/>
                  <a:pt x="38382" y="12137"/>
                </a:cubicBezTo>
                <a:cubicBezTo>
                  <a:pt x="35193" y="16023"/>
                  <a:pt x="31893" y="19835"/>
                  <a:pt x="28521" y="23574"/>
                </a:cubicBezTo>
                <a:cubicBezTo>
                  <a:pt x="26835" y="25407"/>
                  <a:pt x="25112" y="27203"/>
                  <a:pt x="23389" y="29000"/>
                </a:cubicBezTo>
                <a:lnTo>
                  <a:pt x="22656" y="29586"/>
                </a:lnTo>
                <a:cubicBezTo>
                  <a:pt x="25552" y="25627"/>
                  <a:pt x="28558" y="21778"/>
                  <a:pt x="31673" y="18002"/>
                </a:cubicBezTo>
                <a:cubicBezTo>
                  <a:pt x="34936" y="14080"/>
                  <a:pt x="38345" y="10231"/>
                  <a:pt x="41864" y="6455"/>
                </a:cubicBezTo>
                <a:cubicBezTo>
                  <a:pt x="43404" y="4805"/>
                  <a:pt x="44980" y="3156"/>
                  <a:pt x="46557" y="1543"/>
                </a:cubicBezTo>
                <a:close/>
                <a:moveTo>
                  <a:pt x="20199" y="31016"/>
                </a:moveTo>
                <a:lnTo>
                  <a:pt x="20089" y="31272"/>
                </a:lnTo>
                <a:lnTo>
                  <a:pt x="19906" y="31786"/>
                </a:lnTo>
                <a:lnTo>
                  <a:pt x="19503" y="32115"/>
                </a:lnTo>
                <a:cubicBezTo>
                  <a:pt x="19723" y="31749"/>
                  <a:pt x="19943" y="31382"/>
                  <a:pt x="20199" y="31016"/>
                </a:cubicBezTo>
                <a:close/>
                <a:moveTo>
                  <a:pt x="19833" y="32152"/>
                </a:moveTo>
                <a:cubicBezTo>
                  <a:pt x="19833" y="32189"/>
                  <a:pt x="19833" y="32189"/>
                  <a:pt x="19870" y="32189"/>
                </a:cubicBezTo>
                <a:cubicBezTo>
                  <a:pt x="19723" y="32262"/>
                  <a:pt x="19613" y="32335"/>
                  <a:pt x="19503" y="32445"/>
                </a:cubicBezTo>
                <a:lnTo>
                  <a:pt x="19466" y="32409"/>
                </a:lnTo>
                <a:lnTo>
                  <a:pt x="19503" y="32409"/>
                </a:lnTo>
                <a:lnTo>
                  <a:pt x="19833" y="32152"/>
                </a:lnTo>
                <a:close/>
                <a:moveTo>
                  <a:pt x="44870" y="27020"/>
                </a:moveTo>
                <a:lnTo>
                  <a:pt x="44870" y="27020"/>
                </a:lnTo>
                <a:cubicBezTo>
                  <a:pt x="43441" y="27460"/>
                  <a:pt x="42011" y="27827"/>
                  <a:pt x="40581" y="28193"/>
                </a:cubicBezTo>
                <a:cubicBezTo>
                  <a:pt x="38748" y="28706"/>
                  <a:pt x="36916" y="29146"/>
                  <a:pt x="35046" y="29586"/>
                </a:cubicBezTo>
                <a:cubicBezTo>
                  <a:pt x="33176" y="30026"/>
                  <a:pt x="31344" y="30429"/>
                  <a:pt x="29474" y="30832"/>
                </a:cubicBezTo>
                <a:cubicBezTo>
                  <a:pt x="27604" y="31236"/>
                  <a:pt x="25735" y="31602"/>
                  <a:pt x="23865" y="31932"/>
                </a:cubicBezTo>
                <a:cubicBezTo>
                  <a:pt x="22216" y="32189"/>
                  <a:pt x="20566" y="32555"/>
                  <a:pt x="18953" y="33032"/>
                </a:cubicBezTo>
                <a:lnTo>
                  <a:pt x="18953" y="32995"/>
                </a:lnTo>
                <a:cubicBezTo>
                  <a:pt x="19540" y="32555"/>
                  <a:pt x="20163" y="32189"/>
                  <a:pt x="20859" y="31896"/>
                </a:cubicBezTo>
                <a:cubicBezTo>
                  <a:pt x="21666" y="31529"/>
                  <a:pt x="22509" y="31236"/>
                  <a:pt x="23352" y="30942"/>
                </a:cubicBezTo>
                <a:cubicBezTo>
                  <a:pt x="25112" y="30393"/>
                  <a:pt x="26871" y="29916"/>
                  <a:pt x="28667" y="29549"/>
                </a:cubicBezTo>
                <a:cubicBezTo>
                  <a:pt x="30500" y="29183"/>
                  <a:pt x="32297" y="28853"/>
                  <a:pt x="34130" y="28523"/>
                </a:cubicBezTo>
                <a:cubicBezTo>
                  <a:pt x="35962" y="28193"/>
                  <a:pt x="37869" y="27863"/>
                  <a:pt x="39738" y="27607"/>
                </a:cubicBezTo>
                <a:cubicBezTo>
                  <a:pt x="41461" y="27350"/>
                  <a:pt x="43147" y="27167"/>
                  <a:pt x="44870" y="27020"/>
                </a:cubicBezTo>
                <a:close/>
                <a:moveTo>
                  <a:pt x="24818" y="13933"/>
                </a:moveTo>
                <a:lnTo>
                  <a:pt x="24818" y="13933"/>
                </a:lnTo>
                <a:cubicBezTo>
                  <a:pt x="24122" y="16536"/>
                  <a:pt x="23279" y="19139"/>
                  <a:pt x="22289" y="21631"/>
                </a:cubicBezTo>
                <a:cubicBezTo>
                  <a:pt x="20933" y="25004"/>
                  <a:pt x="19356" y="28230"/>
                  <a:pt x="17560" y="31346"/>
                </a:cubicBezTo>
                <a:cubicBezTo>
                  <a:pt x="16680" y="32885"/>
                  <a:pt x="15764" y="34352"/>
                  <a:pt x="14774" y="35818"/>
                </a:cubicBezTo>
                <a:cubicBezTo>
                  <a:pt x="15764" y="32629"/>
                  <a:pt x="17010" y="29549"/>
                  <a:pt x="18477" y="26543"/>
                </a:cubicBezTo>
                <a:cubicBezTo>
                  <a:pt x="20016" y="23318"/>
                  <a:pt x="21702" y="20128"/>
                  <a:pt x="23352" y="16939"/>
                </a:cubicBezTo>
                <a:cubicBezTo>
                  <a:pt x="23792" y="16023"/>
                  <a:pt x="24232" y="15143"/>
                  <a:pt x="24672" y="14226"/>
                </a:cubicBezTo>
                <a:lnTo>
                  <a:pt x="24818" y="13933"/>
                </a:lnTo>
                <a:close/>
                <a:moveTo>
                  <a:pt x="45823" y="30576"/>
                </a:moveTo>
                <a:lnTo>
                  <a:pt x="45823" y="30576"/>
                </a:lnTo>
                <a:cubicBezTo>
                  <a:pt x="44174" y="30942"/>
                  <a:pt x="42561" y="31272"/>
                  <a:pt x="40911" y="31602"/>
                </a:cubicBezTo>
                <a:cubicBezTo>
                  <a:pt x="38712" y="32042"/>
                  <a:pt x="36549" y="32445"/>
                  <a:pt x="34349" y="32849"/>
                </a:cubicBezTo>
                <a:cubicBezTo>
                  <a:pt x="32187" y="33215"/>
                  <a:pt x="29987" y="33582"/>
                  <a:pt x="27824" y="33912"/>
                </a:cubicBezTo>
                <a:cubicBezTo>
                  <a:pt x="25625" y="34242"/>
                  <a:pt x="23462" y="34535"/>
                  <a:pt x="21299" y="34828"/>
                </a:cubicBezTo>
                <a:cubicBezTo>
                  <a:pt x="19466" y="35048"/>
                  <a:pt x="17670" y="35415"/>
                  <a:pt x="15910" y="35891"/>
                </a:cubicBezTo>
                <a:cubicBezTo>
                  <a:pt x="17084" y="35268"/>
                  <a:pt x="18330" y="34755"/>
                  <a:pt x="19613" y="34352"/>
                </a:cubicBezTo>
                <a:cubicBezTo>
                  <a:pt x="21556" y="33802"/>
                  <a:pt x="23535" y="33362"/>
                  <a:pt x="25552" y="33032"/>
                </a:cubicBezTo>
                <a:cubicBezTo>
                  <a:pt x="27861" y="32629"/>
                  <a:pt x="30170" y="32262"/>
                  <a:pt x="32517" y="31932"/>
                </a:cubicBezTo>
                <a:cubicBezTo>
                  <a:pt x="34863" y="31602"/>
                  <a:pt x="37209" y="31346"/>
                  <a:pt x="39555" y="31089"/>
                </a:cubicBezTo>
                <a:cubicBezTo>
                  <a:pt x="41644" y="30906"/>
                  <a:pt x="43734" y="30722"/>
                  <a:pt x="45823" y="30576"/>
                </a:cubicBezTo>
                <a:close/>
                <a:moveTo>
                  <a:pt x="19063" y="17709"/>
                </a:moveTo>
                <a:lnTo>
                  <a:pt x="19063" y="17709"/>
                </a:lnTo>
                <a:cubicBezTo>
                  <a:pt x="18806" y="18955"/>
                  <a:pt x="18550" y="20238"/>
                  <a:pt x="18257" y="21485"/>
                </a:cubicBezTo>
                <a:cubicBezTo>
                  <a:pt x="17890" y="23024"/>
                  <a:pt x="17523" y="24564"/>
                  <a:pt x="17084" y="26104"/>
                </a:cubicBezTo>
                <a:cubicBezTo>
                  <a:pt x="16607" y="27643"/>
                  <a:pt x="16167" y="29146"/>
                  <a:pt x="15581" y="30649"/>
                </a:cubicBezTo>
                <a:cubicBezTo>
                  <a:pt x="14994" y="32115"/>
                  <a:pt x="14371" y="33545"/>
                  <a:pt x="13674" y="34975"/>
                </a:cubicBezTo>
                <a:cubicBezTo>
                  <a:pt x="13308" y="35671"/>
                  <a:pt x="12941" y="36331"/>
                  <a:pt x="12538" y="37028"/>
                </a:cubicBezTo>
                <a:cubicBezTo>
                  <a:pt x="12208" y="37614"/>
                  <a:pt x="11878" y="38164"/>
                  <a:pt x="11511" y="38714"/>
                </a:cubicBezTo>
                <a:cubicBezTo>
                  <a:pt x="11915" y="37541"/>
                  <a:pt x="12318" y="36404"/>
                  <a:pt x="12685" y="35231"/>
                </a:cubicBezTo>
                <a:cubicBezTo>
                  <a:pt x="13234" y="33728"/>
                  <a:pt x="13748" y="32189"/>
                  <a:pt x="14261" y="30649"/>
                </a:cubicBezTo>
                <a:lnTo>
                  <a:pt x="15837" y="26030"/>
                </a:lnTo>
                <a:cubicBezTo>
                  <a:pt x="16350" y="24527"/>
                  <a:pt x="16827" y="23061"/>
                  <a:pt x="17377" y="21595"/>
                </a:cubicBezTo>
                <a:cubicBezTo>
                  <a:pt x="17853" y="20275"/>
                  <a:pt x="18403" y="18955"/>
                  <a:pt x="19063" y="17709"/>
                </a:cubicBezTo>
                <a:close/>
                <a:moveTo>
                  <a:pt x="42087" y="34599"/>
                </a:moveTo>
                <a:cubicBezTo>
                  <a:pt x="42452" y="34599"/>
                  <a:pt x="42818" y="34602"/>
                  <a:pt x="43184" y="34608"/>
                </a:cubicBezTo>
                <a:cubicBezTo>
                  <a:pt x="39262" y="35415"/>
                  <a:pt x="35339" y="36111"/>
                  <a:pt x="31417" y="36771"/>
                </a:cubicBezTo>
                <a:cubicBezTo>
                  <a:pt x="27055" y="37468"/>
                  <a:pt x="22729" y="38054"/>
                  <a:pt x="18367" y="38604"/>
                </a:cubicBezTo>
                <a:cubicBezTo>
                  <a:pt x="16240" y="38861"/>
                  <a:pt x="14151" y="39081"/>
                  <a:pt x="12025" y="39300"/>
                </a:cubicBezTo>
                <a:cubicBezTo>
                  <a:pt x="13491" y="38567"/>
                  <a:pt x="15031" y="38091"/>
                  <a:pt x="16644" y="37797"/>
                </a:cubicBezTo>
                <a:cubicBezTo>
                  <a:pt x="18733" y="37358"/>
                  <a:pt x="20859" y="37101"/>
                  <a:pt x="22985" y="36734"/>
                </a:cubicBezTo>
                <a:cubicBezTo>
                  <a:pt x="25258" y="36368"/>
                  <a:pt x="27494" y="36001"/>
                  <a:pt x="29767" y="35671"/>
                </a:cubicBezTo>
                <a:cubicBezTo>
                  <a:pt x="32040" y="35305"/>
                  <a:pt x="34349" y="35011"/>
                  <a:pt x="36659" y="34828"/>
                </a:cubicBezTo>
                <a:cubicBezTo>
                  <a:pt x="38461" y="34675"/>
                  <a:pt x="40264" y="34599"/>
                  <a:pt x="42087" y="34599"/>
                </a:cubicBezTo>
                <a:close/>
                <a:moveTo>
                  <a:pt x="13161" y="22951"/>
                </a:moveTo>
                <a:lnTo>
                  <a:pt x="13161" y="22951"/>
                </a:lnTo>
                <a:cubicBezTo>
                  <a:pt x="12904" y="25407"/>
                  <a:pt x="12428" y="27827"/>
                  <a:pt x="11805" y="30209"/>
                </a:cubicBezTo>
                <a:cubicBezTo>
                  <a:pt x="11072" y="32959"/>
                  <a:pt x="10192" y="35708"/>
                  <a:pt x="9275" y="38421"/>
                </a:cubicBezTo>
                <a:cubicBezTo>
                  <a:pt x="8835" y="39850"/>
                  <a:pt x="8286" y="41243"/>
                  <a:pt x="7626" y="42563"/>
                </a:cubicBezTo>
                <a:cubicBezTo>
                  <a:pt x="8286" y="39997"/>
                  <a:pt x="8945" y="37468"/>
                  <a:pt x="9679" y="34902"/>
                </a:cubicBezTo>
                <a:cubicBezTo>
                  <a:pt x="10448" y="32079"/>
                  <a:pt x="11255" y="29293"/>
                  <a:pt x="12061" y="26507"/>
                </a:cubicBezTo>
                <a:cubicBezTo>
                  <a:pt x="12428" y="25297"/>
                  <a:pt x="12795" y="24124"/>
                  <a:pt x="13161" y="22951"/>
                </a:cubicBezTo>
                <a:close/>
                <a:moveTo>
                  <a:pt x="37795" y="37174"/>
                </a:moveTo>
                <a:cubicBezTo>
                  <a:pt x="34130" y="37981"/>
                  <a:pt x="30464" y="38714"/>
                  <a:pt x="26798" y="39447"/>
                </a:cubicBezTo>
                <a:cubicBezTo>
                  <a:pt x="22692" y="40254"/>
                  <a:pt x="18623" y="40987"/>
                  <a:pt x="14517" y="41683"/>
                </a:cubicBezTo>
                <a:cubicBezTo>
                  <a:pt x="12465" y="42013"/>
                  <a:pt x="10375" y="42343"/>
                  <a:pt x="8359" y="42673"/>
                </a:cubicBezTo>
                <a:cubicBezTo>
                  <a:pt x="10045" y="41903"/>
                  <a:pt x="11805" y="41280"/>
                  <a:pt x="13601" y="40877"/>
                </a:cubicBezTo>
                <a:lnTo>
                  <a:pt x="13564" y="40877"/>
                </a:lnTo>
                <a:cubicBezTo>
                  <a:pt x="15544" y="40400"/>
                  <a:pt x="17523" y="39997"/>
                  <a:pt x="19540" y="39594"/>
                </a:cubicBezTo>
                <a:cubicBezTo>
                  <a:pt x="21592" y="39154"/>
                  <a:pt x="23645" y="38751"/>
                  <a:pt x="25735" y="38384"/>
                </a:cubicBezTo>
                <a:cubicBezTo>
                  <a:pt x="27824" y="38017"/>
                  <a:pt x="29877" y="37724"/>
                  <a:pt x="31967" y="37504"/>
                </a:cubicBezTo>
                <a:cubicBezTo>
                  <a:pt x="33910" y="37284"/>
                  <a:pt x="35852" y="37174"/>
                  <a:pt x="37795" y="37174"/>
                </a:cubicBezTo>
                <a:close/>
                <a:moveTo>
                  <a:pt x="7516" y="43003"/>
                </a:moveTo>
                <a:lnTo>
                  <a:pt x="7479" y="43076"/>
                </a:lnTo>
                <a:lnTo>
                  <a:pt x="7479" y="43003"/>
                </a:lnTo>
                <a:close/>
                <a:moveTo>
                  <a:pt x="47747" y="1"/>
                </a:moveTo>
                <a:cubicBezTo>
                  <a:pt x="47716" y="1"/>
                  <a:pt x="47684" y="12"/>
                  <a:pt x="47656" y="40"/>
                </a:cubicBezTo>
                <a:cubicBezTo>
                  <a:pt x="43991" y="3706"/>
                  <a:pt x="40435" y="7445"/>
                  <a:pt x="37026" y="11330"/>
                </a:cubicBezTo>
                <a:cubicBezTo>
                  <a:pt x="33616" y="15180"/>
                  <a:pt x="30317" y="19139"/>
                  <a:pt x="27164" y="23208"/>
                </a:cubicBezTo>
                <a:cubicBezTo>
                  <a:pt x="25368" y="25480"/>
                  <a:pt x="23645" y="27790"/>
                  <a:pt x="21959" y="30099"/>
                </a:cubicBezTo>
                <a:cubicBezTo>
                  <a:pt x="21922" y="30136"/>
                  <a:pt x="21922" y="30136"/>
                  <a:pt x="21922" y="30173"/>
                </a:cubicBezTo>
                <a:lnTo>
                  <a:pt x="21006" y="30906"/>
                </a:lnTo>
                <a:lnTo>
                  <a:pt x="20346" y="31419"/>
                </a:lnTo>
                <a:lnTo>
                  <a:pt x="20969" y="29843"/>
                </a:lnTo>
                <a:cubicBezTo>
                  <a:pt x="21482" y="29036"/>
                  <a:pt x="21959" y="28230"/>
                  <a:pt x="22472" y="27423"/>
                </a:cubicBezTo>
                <a:cubicBezTo>
                  <a:pt x="23682" y="25444"/>
                  <a:pt x="24892" y="23464"/>
                  <a:pt x="26065" y="21485"/>
                </a:cubicBezTo>
                <a:cubicBezTo>
                  <a:pt x="27201" y="19505"/>
                  <a:pt x="28374" y="17489"/>
                  <a:pt x="29511" y="15473"/>
                </a:cubicBezTo>
                <a:cubicBezTo>
                  <a:pt x="30647" y="13493"/>
                  <a:pt x="31747" y="11477"/>
                  <a:pt x="32847" y="9461"/>
                </a:cubicBezTo>
                <a:cubicBezTo>
                  <a:pt x="33946" y="7445"/>
                  <a:pt x="35009" y="5392"/>
                  <a:pt x="36109" y="3339"/>
                </a:cubicBezTo>
                <a:lnTo>
                  <a:pt x="36512" y="2569"/>
                </a:lnTo>
                <a:cubicBezTo>
                  <a:pt x="36567" y="2487"/>
                  <a:pt x="36478" y="2384"/>
                  <a:pt x="36383" y="2384"/>
                </a:cubicBezTo>
                <a:cubicBezTo>
                  <a:pt x="36352" y="2384"/>
                  <a:pt x="36320" y="2395"/>
                  <a:pt x="36292" y="2423"/>
                </a:cubicBezTo>
                <a:cubicBezTo>
                  <a:pt x="34716" y="3962"/>
                  <a:pt x="33250" y="5612"/>
                  <a:pt x="31893" y="7371"/>
                </a:cubicBezTo>
                <a:cubicBezTo>
                  <a:pt x="30574" y="9131"/>
                  <a:pt x="29327" y="10964"/>
                  <a:pt x="28228" y="12870"/>
                </a:cubicBezTo>
                <a:cubicBezTo>
                  <a:pt x="27128" y="14813"/>
                  <a:pt x="26101" y="16792"/>
                  <a:pt x="25185" y="18809"/>
                </a:cubicBezTo>
                <a:cubicBezTo>
                  <a:pt x="24232" y="20825"/>
                  <a:pt x="23352" y="22878"/>
                  <a:pt x="22509" y="24967"/>
                </a:cubicBezTo>
                <a:cubicBezTo>
                  <a:pt x="21776" y="26763"/>
                  <a:pt x="21116" y="28596"/>
                  <a:pt x="20419" y="30393"/>
                </a:cubicBezTo>
                <a:lnTo>
                  <a:pt x="19246" y="32299"/>
                </a:lnTo>
                <a:lnTo>
                  <a:pt x="17963" y="33362"/>
                </a:lnTo>
                <a:lnTo>
                  <a:pt x="17890" y="33399"/>
                </a:lnTo>
                <a:cubicBezTo>
                  <a:pt x="17853" y="33399"/>
                  <a:pt x="17853" y="33435"/>
                  <a:pt x="17853" y="33472"/>
                </a:cubicBezTo>
                <a:cubicBezTo>
                  <a:pt x="16864" y="34315"/>
                  <a:pt x="15874" y="35158"/>
                  <a:pt x="14921" y="36038"/>
                </a:cubicBezTo>
                <a:cubicBezTo>
                  <a:pt x="16827" y="33215"/>
                  <a:pt x="18550" y="30319"/>
                  <a:pt x="20053" y="27277"/>
                </a:cubicBezTo>
                <a:cubicBezTo>
                  <a:pt x="21666" y="24051"/>
                  <a:pt x="23022" y="20715"/>
                  <a:pt x="24122" y="17306"/>
                </a:cubicBezTo>
                <a:cubicBezTo>
                  <a:pt x="24672" y="15546"/>
                  <a:pt x="25185" y="13750"/>
                  <a:pt x="25625" y="11917"/>
                </a:cubicBezTo>
                <a:cubicBezTo>
                  <a:pt x="25662" y="11770"/>
                  <a:pt x="25698" y="11587"/>
                  <a:pt x="25735" y="11404"/>
                </a:cubicBezTo>
                <a:cubicBezTo>
                  <a:pt x="25757" y="11294"/>
                  <a:pt x="25674" y="11224"/>
                  <a:pt x="25589" y="11224"/>
                </a:cubicBezTo>
                <a:cubicBezTo>
                  <a:pt x="25531" y="11224"/>
                  <a:pt x="25471" y="11256"/>
                  <a:pt x="25442" y="11330"/>
                </a:cubicBezTo>
                <a:cubicBezTo>
                  <a:pt x="25405" y="11514"/>
                  <a:pt x="25368" y="11697"/>
                  <a:pt x="25332" y="11880"/>
                </a:cubicBezTo>
                <a:cubicBezTo>
                  <a:pt x="25112" y="12577"/>
                  <a:pt x="24855" y="13273"/>
                  <a:pt x="24525" y="13933"/>
                </a:cubicBezTo>
                <a:cubicBezTo>
                  <a:pt x="24159" y="14740"/>
                  <a:pt x="23755" y="15546"/>
                  <a:pt x="23352" y="16316"/>
                </a:cubicBezTo>
                <a:cubicBezTo>
                  <a:pt x="22546" y="17929"/>
                  <a:pt x="21739" y="19542"/>
                  <a:pt x="20896" y="21118"/>
                </a:cubicBezTo>
                <a:cubicBezTo>
                  <a:pt x="19283" y="24307"/>
                  <a:pt x="17670" y="27497"/>
                  <a:pt x="16277" y="30796"/>
                </a:cubicBezTo>
                <a:cubicBezTo>
                  <a:pt x="15507" y="32665"/>
                  <a:pt x="14847" y="34535"/>
                  <a:pt x="14297" y="36478"/>
                </a:cubicBezTo>
                <a:cubicBezTo>
                  <a:pt x="14297" y="36514"/>
                  <a:pt x="14297" y="36551"/>
                  <a:pt x="14297" y="36588"/>
                </a:cubicBezTo>
                <a:cubicBezTo>
                  <a:pt x="13271" y="37504"/>
                  <a:pt x="12281" y="38421"/>
                  <a:pt x="11292" y="39337"/>
                </a:cubicBezTo>
                <a:lnTo>
                  <a:pt x="11255" y="39337"/>
                </a:lnTo>
                <a:lnTo>
                  <a:pt x="11328" y="39190"/>
                </a:lnTo>
                <a:cubicBezTo>
                  <a:pt x="12171" y="38054"/>
                  <a:pt x="12941" y="36881"/>
                  <a:pt x="13601" y="35635"/>
                </a:cubicBezTo>
                <a:cubicBezTo>
                  <a:pt x="14334" y="34242"/>
                  <a:pt x="15031" y="32812"/>
                  <a:pt x="15581" y="31309"/>
                </a:cubicBezTo>
                <a:cubicBezTo>
                  <a:pt x="16167" y="29843"/>
                  <a:pt x="16680" y="28340"/>
                  <a:pt x="17157" y="26800"/>
                </a:cubicBezTo>
                <a:cubicBezTo>
                  <a:pt x="17633" y="25297"/>
                  <a:pt x="18037" y="23721"/>
                  <a:pt x="18403" y="22145"/>
                </a:cubicBezTo>
                <a:cubicBezTo>
                  <a:pt x="18770" y="20568"/>
                  <a:pt x="19100" y="19029"/>
                  <a:pt x="19393" y="17452"/>
                </a:cubicBezTo>
                <a:lnTo>
                  <a:pt x="19503" y="16866"/>
                </a:lnTo>
                <a:cubicBezTo>
                  <a:pt x="19527" y="16768"/>
                  <a:pt x="19438" y="16687"/>
                  <a:pt x="19354" y="16687"/>
                </a:cubicBezTo>
                <a:cubicBezTo>
                  <a:pt x="19312" y="16687"/>
                  <a:pt x="19271" y="16707"/>
                  <a:pt x="19246" y="16756"/>
                </a:cubicBezTo>
                <a:cubicBezTo>
                  <a:pt x="18550" y="18112"/>
                  <a:pt x="17890" y="19505"/>
                  <a:pt x="17377" y="20935"/>
                </a:cubicBezTo>
                <a:cubicBezTo>
                  <a:pt x="16827" y="22401"/>
                  <a:pt x="16314" y="23831"/>
                  <a:pt x="15837" y="25297"/>
                </a:cubicBezTo>
                <a:cubicBezTo>
                  <a:pt x="15287" y="26837"/>
                  <a:pt x="14774" y="28413"/>
                  <a:pt x="14224" y="29916"/>
                </a:cubicBezTo>
                <a:lnTo>
                  <a:pt x="12648" y="34572"/>
                </a:lnTo>
                <a:lnTo>
                  <a:pt x="11035" y="39227"/>
                </a:lnTo>
                <a:lnTo>
                  <a:pt x="10962" y="39447"/>
                </a:lnTo>
                <a:cubicBezTo>
                  <a:pt x="10925" y="39447"/>
                  <a:pt x="10925" y="39484"/>
                  <a:pt x="10925" y="39557"/>
                </a:cubicBezTo>
                <a:cubicBezTo>
                  <a:pt x="10925" y="39630"/>
                  <a:pt x="10888" y="39704"/>
                  <a:pt x="10852" y="39814"/>
                </a:cubicBezTo>
                <a:cubicBezTo>
                  <a:pt x="10192" y="40400"/>
                  <a:pt x="9569" y="41023"/>
                  <a:pt x="8909" y="41647"/>
                </a:cubicBezTo>
                <a:cubicBezTo>
                  <a:pt x="8542" y="42013"/>
                  <a:pt x="8176" y="42380"/>
                  <a:pt x="7846" y="42746"/>
                </a:cubicBezTo>
                <a:cubicBezTo>
                  <a:pt x="9092" y="40254"/>
                  <a:pt x="9862" y="37578"/>
                  <a:pt x="10705" y="34938"/>
                </a:cubicBezTo>
                <a:cubicBezTo>
                  <a:pt x="11621" y="32189"/>
                  <a:pt x="12355" y="29366"/>
                  <a:pt x="12941" y="26543"/>
                </a:cubicBezTo>
                <a:cubicBezTo>
                  <a:pt x="13271" y="24931"/>
                  <a:pt x="13454" y="23318"/>
                  <a:pt x="13564" y="21705"/>
                </a:cubicBezTo>
                <a:cubicBezTo>
                  <a:pt x="13564" y="21622"/>
                  <a:pt x="13495" y="21575"/>
                  <a:pt x="13421" y="21575"/>
                </a:cubicBezTo>
                <a:cubicBezTo>
                  <a:pt x="13364" y="21575"/>
                  <a:pt x="13303" y="21604"/>
                  <a:pt x="13271" y="21668"/>
                </a:cubicBezTo>
                <a:cubicBezTo>
                  <a:pt x="12428" y="24454"/>
                  <a:pt x="11585" y="27277"/>
                  <a:pt x="10778" y="30063"/>
                </a:cubicBezTo>
                <a:cubicBezTo>
                  <a:pt x="9972" y="32885"/>
                  <a:pt x="9165" y="35708"/>
                  <a:pt x="8396" y="38531"/>
                </a:cubicBezTo>
                <a:cubicBezTo>
                  <a:pt x="7956" y="40107"/>
                  <a:pt x="7552" y="41683"/>
                  <a:pt x="7149" y="43296"/>
                </a:cubicBezTo>
                <a:cubicBezTo>
                  <a:pt x="7113" y="43333"/>
                  <a:pt x="7113" y="43369"/>
                  <a:pt x="7149" y="43406"/>
                </a:cubicBezTo>
                <a:cubicBezTo>
                  <a:pt x="4656" y="45899"/>
                  <a:pt x="2310" y="48465"/>
                  <a:pt x="1" y="51068"/>
                </a:cubicBezTo>
                <a:lnTo>
                  <a:pt x="1" y="51251"/>
                </a:lnTo>
                <a:cubicBezTo>
                  <a:pt x="2384" y="48575"/>
                  <a:pt x="4803" y="45972"/>
                  <a:pt x="7332" y="43443"/>
                </a:cubicBezTo>
                <a:lnTo>
                  <a:pt x="7332" y="43406"/>
                </a:lnTo>
                <a:cubicBezTo>
                  <a:pt x="7406" y="43333"/>
                  <a:pt x="7479" y="43296"/>
                  <a:pt x="7552" y="43223"/>
                </a:cubicBezTo>
                <a:lnTo>
                  <a:pt x="7736" y="43003"/>
                </a:lnTo>
                <a:cubicBezTo>
                  <a:pt x="11805" y="42416"/>
                  <a:pt x="15837" y="41720"/>
                  <a:pt x="19870" y="40987"/>
                </a:cubicBezTo>
                <a:cubicBezTo>
                  <a:pt x="23939" y="40290"/>
                  <a:pt x="28081" y="39484"/>
                  <a:pt x="32150" y="38641"/>
                </a:cubicBezTo>
                <a:cubicBezTo>
                  <a:pt x="34423" y="38164"/>
                  <a:pt x="36732" y="37651"/>
                  <a:pt x="39005" y="37174"/>
                </a:cubicBezTo>
                <a:cubicBezTo>
                  <a:pt x="39152" y="37101"/>
                  <a:pt x="39115" y="36918"/>
                  <a:pt x="38968" y="36881"/>
                </a:cubicBezTo>
                <a:cubicBezTo>
                  <a:pt x="36879" y="36881"/>
                  <a:pt x="34753" y="36954"/>
                  <a:pt x="32663" y="37138"/>
                </a:cubicBezTo>
                <a:cubicBezTo>
                  <a:pt x="30574" y="37358"/>
                  <a:pt x="28484" y="37614"/>
                  <a:pt x="26395" y="37981"/>
                </a:cubicBezTo>
                <a:cubicBezTo>
                  <a:pt x="24342" y="38347"/>
                  <a:pt x="22252" y="38751"/>
                  <a:pt x="20163" y="39154"/>
                </a:cubicBezTo>
                <a:cubicBezTo>
                  <a:pt x="18110" y="39594"/>
                  <a:pt x="16130" y="39997"/>
                  <a:pt x="14114" y="40474"/>
                </a:cubicBezTo>
                <a:cubicBezTo>
                  <a:pt x="12208" y="40877"/>
                  <a:pt x="10338" y="41500"/>
                  <a:pt x="8542" y="42306"/>
                </a:cubicBezTo>
                <a:cubicBezTo>
                  <a:pt x="8469" y="42343"/>
                  <a:pt x="8359" y="42416"/>
                  <a:pt x="8286" y="42453"/>
                </a:cubicBezTo>
                <a:cubicBezTo>
                  <a:pt x="9129" y="41610"/>
                  <a:pt x="10008" y="40767"/>
                  <a:pt x="10888" y="39924"/>
                </a:cubicBezTo>
                <a:cubicBezTo>
                  <a:pt x="10908" y="39933"/>
                  <a:pt x="10928" y="39938"/>
                  <a:pt x="10947" y="39938"/>
                </a:cubicBezTo>
                <a:cubicBezTo>
                  <a:pt x="10998" y="39938"/>
                  <a:pt x="11045" y="39904"/>
                  <a:pt x="11072" y="39850"/>
                </a:cubicBezTo>
                <a:cubicBezTo>
                  <a:pt x="11072" y="39814"/>
                  <a:pt x="11072" y="39777"/>
                  <a:pt x="11108" y="39740"/>
                </a:cubicBezTo>
                <a:lnTo>
                  <a:pt x="11365" y="39594"/>
                </a:lnTo>
                <a:cubicBezTo>
                  <a:pt x="13418" y="39374"/>
                  <a:pt x="15471" y="39154"/>
                  <a:pt x="17560" y="38897"/>
                </a:cubicBezTo>
                <a:cubicBezTo>
                  <a:pt x="19723" y="38641"/>
                  <a:pt x="21886" y="38384"/>
                  <a:pt x="24049" y="38091"/>
                </a:cubicBezTo>
                <a:cubicBezTo>
                  <a:pt x="26175" y="37797"/>
                  <a:pt x="28374" y="37468"/>
                  <a:pt x="30574" y="37138"/>
                </a:cubicBezTo>
                <a:cubicBezTo>
                  <a:pt x="32737" y="36771"/>
                  <a:pt x="34863" y="36404"/>
                  <a:pt x="37026" y="36038"/>
                </a:cubicBezTo>
                <a:cubicBezTo>
                  <a:pt x="39188" y="35635"/>
                  <a:pt x="41351" y="35231"/>
                  <a:pt x="43514" y="34792"/>
                </a:cubicBezTo>
                <a:lnTo>
                  <a:pt x="44320" y="34645"/>
                </a:lnTo>
                <a:cubicBezTo>
                  <a:pt x="44467" y="34608"/>
                  <a:pt x="44430" y="34388"/>
                  <a:pt x="44284" y="34352"/>
                </a:cubicBezTo>
                <a:cubicBezTo>
                  <a:pt x="43418" y="34310"/>
                  <a:pt x="42552" y="34290"/>
                  <a:pt x="41688" y="34290"/>
                </a:cubicBezTo>
                <a:cubicBezTo>
                  <a:pt x="40247" y="34290"/>
                  <a:pt x="38813" y="34347"/>
                  <a:pt x="37392" y="34462"/>
                </a:cubicBezTo>
                <a:cubicBezTo>
                  <a:pt x="35083" y="34645"/>
                  <a:pt x="32810" y="34938"/>
                  <a:pt x="30500" y="35231"/>
                </a:cubicBezTo>
                <a:cubicBezTo>
                  <a:pt x="28228" y="35561"/>
                  <a:pt x="25918" y="35965"/>
                  <a:pt x="23645" y="36331"/>
                </a:cubicBezTo>
                <a:cubicBezTo>
                  <a:pt x="22509" y="36551"/>
                  <a:pt x="21373" y="36734"/>
                  <a:pt x="20236" y="36918"/>
                </a:cubicBezTo>
                <a:cubicBezTo>
                  <a:pt x="19210" y="37064"/>
                  <a:pt x="18220" y="37211"/>
                  <a:pt x="17193" y="37394"/>
                </a:cubicBezTo>
                <a:cubicBezTo>
                  <a:pt x="15214" y="37724"/>
                  <a:pt x="13344" y="38347"/>
                  <a:pt x="11585" y="39300"/>
                </a:cubicBezTo>
                <a:cubicBezTo>
                  <a:pt x="12428" y="38494"/>
                  <a:pt x="13308" y="37688"/>
                  <a:pt x="14188" y="36881"/>
                </a:cubicBezTo>
                <a:cubicBezTo>
                  <a:pt x="14407" y="36771"/>
                  <a:pt x="14591" y="36624"/>
                  <a:pt x="14811" y="36478"/>
                </a:cubicBezTo>
                <a:cubicBezTo>
                  <a:pt x="16644" y="35855"/>
                  <a:pt x="18586" y="35415"/>
                  <a:pt x="20529" y="35195"/>
                </a:cubicBezTo>
                <a:cubicBezTo>
                  <a:pt x="22692" y="34865"/>
                  <a:pt x="24855" y="34608"/>
                  <a:pt x="26981" y="34278"/>
                </a:cubicBezTo>
                <a:cubicBezTo>
                  <a:pt x="29144" y="33948"/>
                  <a:pt x="31380" y="33582"/>
                  <a:pt x="33543" y="33215"/>
                </a:cubicBezTo>
                <a:cubicBezTo>
                  <a:pt x="35742" y="32812"/>
                  <a:pt x="37905" y="32409"/>
                  <a:pt x="40105" y="32006"/>
                </a:cubicBezTo>
                <a:cubicBezTo>
                  <a:pt x="42268" y="31566"/>
                  <a:pt x="44430" y="31089"/>
                  <a:pt x="46593" y="30613"/>
                </a:cubicBezTo>
                <a:lnTo>
                  <a:pt x="47400" y="30429"/>
                </a:lnTo>
                <a:cubicBezTo>
                  <a:pt x="47546" y="30393"/>
                  <a:pt x="47510" y="30209"/>
                  <a:pt x="47363" y="30173"/>
                </a:cubicBezTo>
                <a:cubicBezTo>
                  <a:pt x="44980" y="30319"/>
                  <a:pt x="42634" y="30503"/>
                  <a:pt x="40288" y="30722"/>
                </a:cubicBezTo>
                <a:cubicBezTo>
                  <a:pt x="37905" y="30979"/>
                  <a:pt x="35559" y="31236"/>
                  <a:pt x="33250" y="31529"/>
                </a:cubicBezTo>
                <a:cubicBezTo>
                  <a:pt x="30904" y="31859"/>
                  <a:pt x="28558" y="32225"/>
                  <a:pt x="26211" y="32629"/>
                </a:cubicBezTo>
                <a:cubicBezTo>
                  <a:pt x="24159" y="32959"/>
                  <a:pt x="22106" y="33399"/>
                  <a:pt x="20089" y="33948"/>
                </a:cubicBezTo>
                <a:cubicBezTo>
                  <a:pt x="18403" y="34425"/>
                  <a:pt x="16790" y="35158"/>
                  <a:pt x="15287" y="36111"/>
                </a:cubicBezTo>
                <a:lnTo>
                  <a:pt x="15141" y="36148"/>
                </a:lnTo>
                <a:cubicBezTo>
                  <a:pt x="16057" y="35305"/>
                  <a:pt x="17047" y="34462"/>
                  <a:pt x="18000" y="33655"/>
                </a:cubicBezTo>
                <a:lnTo>
                  <a:pt x="18037" y="33655"/>
                </a:lnTo>
                <a:cubicBezTo>
                  <a:pt x="18880" y="33289"/>
                  <a:pt x="19760" y="33032"/>
                  <a:pt x="20639" y="32849"/>
                </a:cubicBezTo>
                <a:cubicBezTo>
                  <a:pt x="21519" y="32665"/>
                  <a:pt x="22436" y="32482"/>
                  <a:pt x="23315" y="32335"/>
                </a:cubicBezTo>
                <a:cubicBezTo>
                  <a:pt x="25185" y="32006"/>
                  <a:pt x="27055" y="31639"/>
                  <a:pt x="28887" y="31272"/>
                </a:cubicBezTo>
                <a:cubicBezTo>
                  <a:pt x="30757" y="30869"/>
                  <a:pt x="32590" y="30466"/>
                  <a:pt x="34459" y="30026"/>
                </a:cubicBezTo>
                <a:cubicBezTo>
                  <a:pt x="36292" y="29586"/>
                  <a:pt x="38125" y="29146"/>
                  <a:pt x="39995" y="28633"/>
                </a:cubicBezTo>
                <a:cubicBezTo>
                  <a:pt x="41828" y="28156"/>
                  <a:pt x="43661" y="27680"/>
                  <a:pt x="45494" y="27130"/>
                </a:cubicBezTo>
                <a:lnTo>
                  <a:pt x="46190" y="26947"/>
                </a:lnTo>
                <a:cubicBezTo>
                  <a:pt x="46327" y="26912"/>
                  <a:pt x="46304" y="26687"/>
                  <a:pt x="46181" y="26687"/>
                </a:cubicBezTo>
                <a:cubicBezTo>
                  <a:pt x="46172" y="26687"/>
                  <a:pt x="46163" y="26688"/>
                  <a:pt x="46153" y="26690"/>
                </a:cubicBezTo>
                <a:cubicBezTo>
                  <a:pt x="44247" y="26763"/>
                  <a:pt x="42341" y="26983"/>
                  <a:pt x="40435" y="27240"/>
                </a:cubicBezTo>
                <a:cubicBezTo>
                  <a:pt x="38565" y="27497"/>
                  <a:pt x="36622" y="27827"/>
                  <a:pt x="34753" y="28156"/>
                </a:cubicBezTo>
                <a:cubicBezTo>
                  <a:pt x="32847" y="28486"/>
                  <a:pt x="31050" y="28816"/>
                  <a:pt x="29181" y="29183"/>
                </a:cubicBezTo>
                <a:cubicBezTo>
                  <a:pt x="27384" y="29549"/>
                  <a:pt x="25588" y="29989"/>
                  <a:pt x="23829" y="30539"/>
                </a:cubicBezTo>
                <a:cubicBezTo>
                  <a:pt x="22949" y="30832"/>
                  <a:pt x="22106" y="31126"/>
                  <a:pt x="21263" y="31492"/>
                </a:cubicBezTo>
                <a:cubicBezTo>
                  <a:pt x="20896" y="31639"/>
                  <a:pt x="20493" y="31822"/>
                  <a:pt x="20126" y="32006"/>
                </a:cubicBezTo>
                <a:cubicBezTo>
                  <a:pt x="20163" y="31969"/>
                  <a:pt x="20199" y="31896"/>
                  <a:pt x="20199" y="31822"/>
                </a:cubicBezTo>
                <a:cubicBezTo>
                  <a:pt x="20859" y="31309"/>
                  <a:pt x="21482" y="30796"/>
                  <a:pt x="22142" y="30283"/>
                </a:cubicBezTo>
                <a:lnTo>
                  <a:pt x="22692" y="29953"/>
                </a:lnTo>
                <a:cubicBezTo>
                  <a:pt x="22711" y="29989"/>
                  <a:pt x="22738" y="30008"/>
                  <a:pt x="22766" y="30008"/>
                </a:cubicBezTo>
                <a:cubicBezTo>
                  <a:pt x="22793" y="30008"/>
                  <a:pt x="22821" y="29989"/>
                  <a:pt x="22839" y="29953"/>
                </a:cubicBezTo>
                <a:lnTo>
                  <a:pt x="22985" y="29806"/>
                </a:lnTo>
                <a:cubicBezTo>
                  <a:pt x="28044" y="27020"/>
                  <a:pt x="33030" y="24161"/>
                  <a:pt x="38015" y="21301"/>
                </a:cubicBezTo>
                <a:cubicBezTo>
                  <a:pt x="43294" y="18222"/>
                  <a:pt x="48500" y="15070"/>
                  <a:pt x="53705" y="11844"/>
                </a:cubicBezTo>
                <a:cubicBezTo>
                  <a:pt x="56638" y="10047"/>
                  <a:pt x="59534" y="8215"/>
                  <a:pt x="62430" y="6382"/>
                </a:cubicBezTo>
                <a:cubicBezTo>
                  <a:pt x="62526" y="6317"/>
                  <a:pt x="62482" y="6112"/>
                  <a:pt x="62370" y="6112"/>
                </a:cubicBezTo>
                <a:cubicBezTo>
                  <a:pt x="62355" y="6112"/>
                  <a:pt x="62338" y="6116"/>
                  <a:pt x="62320" y="6125"/>
                </a:cubicBezTo>
                <a:lnTo>
                  <a:pt x="62283" y="6125"/>
                </a:lnTo>
                <a:cubicBezTo>
                  <a:pt x="57334" y="8215"/>
                  <a:pt x="52532" y="10524"/>
                  <a:pt x="47803" y="13053"/>
                </a:cubicBezTo>
                <a:cubicBezTo>
                  <a:pt x="43074" y="15583"/>
                  <a:pt x="38455" y="18332"/>
                  <a:pt x="33910" y="21375"/>
                </a:cubicBezTo>
                <a:cubicBezTo>
                  <a:pt x="30794" y="23464"/>
                  <a:pt x="27751" y="25627"/>
                  <a:pt x="24745" y="27936"/>
                </a:cubicBezTo>
                <a:cubicBezTo>
                  <a:pt x="27604" y="24931"/>
                  <a:pt x="30390" y="21888"/>
                  <a:pt x="33103" y="18772"/>
                </a:cubicBezTo>
                <a:cubicBezTo>
                  <a:pt x="36439" y="14923"/>
                  <a:pt x="39665" y="11001"/>
                  <a:pt x="42781" y="7005"/>
                </a:cubicBezTo>
                <a:cubicBezTo>
                  <a:pt x="44504" y="4769"/>
                  <a:pt x="46190" y="2496"/>
                  <a:pt x="47876" y="186"/>
                </a:cubicBezTo>
                <a:cubicBezTo>
                  <a:pt x="47931" y="104"/>
                  <a:pt x="47842" y="1"/>
                  <a:pt x="477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2" name="Google Shape;2452;p59"/>
          <p:cNvGrpSpPr/>
          <p:nvPr/>
        </p:nvGrpSpPr>
        <p:grpSpPr>
          <a:xfrm>
            <a:off x="7601975" y="3299838"/>
            <a:ext cx="745375" cy="1353225"/>
            <a:chOff x="4614150" y="3299838"/>
            <a:chExt cx="745375" cy="1353225"/>
          </a:xfrm>
        </p:grpSpPr>
        <p:sp>
          <p:nvSpPr>
            <p:cNvPr id="2453" name="Google Shape;2453;p59"/>
            <p:cNvSpPr/>
            <p:nvPr/>
          </p:nvSpPr>
          <p:spPr>
            <a:xfrm>
              <a:off x="4614150" y="3299838"/>
              <a:ext cx="392375" cy="1353225"/>
            </a:xfrm>
            <a:custGeom>
              <a:avLst/>
              <a:gdLst/>
              <a:ahLst/>
              <a:cxnLst/>
              <a:rect l="l" t="t" r="r" b="b"/>
              <a:pathLst>
                <a:path w="15695" h="54129" extrusionOk="0">
                  <a:moveTo>
                    <a:pt x="14358" y="2801"/>
                  </a:moveTo>
                  <a:lnTo>
                    <a:pt x="14358" y="2801"/>
                  </a:lnTo>
                  <a:cubicBezTo>
                    <a:pt x="14462" y="5734"/>
                    <a:pt x="14554" y="8661"/>
                    <a:pt x="14668" y="11566"/>
                  </a:cubicBezTo>
                  <a:cubicBezTo>
                    <a:pt x="14741" y="13473"/>
                    <a:pt x="14814" y="15379"/>
                    <a:pt x="14888" y="17285"/>
                  </a:cubicBezTo>
                  <a:cubicBezTo>
                    <a:pt x="14961" y="19118"/>
                    <a:pt x="15071" y="20951"/>
                    <a:pt x="15071" y="22784"/>
                  </a:cubicBezTo>
                  <a:cubicBezTo>
                    <a:pt x="15071" y="23673"/>
                    <a:pt x="14972" y="24562"/>
                    <a:pt x="14779" y="25434"/>
                  </a:cubicBezTo>
                  <a:lnTo>
                    <a:pt x="14779" y="25434"/>
                  </a:lnTo>
                  <a:cubicBezTo>
                    <a:pt x="14239" y="22643"/>
                    <a:pt x="13853" y="19829"/>
                    <a:pt x="13678" y="16992"/>
                  </a:cubicBezTo>
                  <a:cubicBezTo>
                    <a:pt x="13458" y="13436"/>
                    <a:pt x="13531" y="9843"/>
                    <a:pt x="13898" y="6324"/>
                  </a:cubicBezTo>
                  <a:cubicBezTo>
                    <a:pt x="14006" y="5140"/>
                    <a:pt x="14164" y="3968"/>
                    <a:pt x="14358" y="2801"/>
                  </a:cubicBezTo>
                  <a:close/>
                  <a:moveTo>
                    <a:pt x="14512" y="0"/>
                  </a:moveTo>
                  <a:cubicBezTo>
                    <a:pt x="14401" y="0"/>
                    <a:pt x="14296" y="61"/>
                    <a:pt x="14264" y="202"/>
                  </a:cubicBezTo>
                  <a:cubicBezTo>
                    <a:pt x="13568" y="3758"/>
                    <a:pt x="13165" y="7351"/>
                    <a:pt x="13055" y="10980"/>
                  </a:cubicBezTo>
                  <a:cubicBezTo>
                    <a:pt x="12945" y="14572"/>
                    <a:pt x="13128" y="18165"/>
                    <a:pt x="13605" y="21721"/>
                  </a:cubicBezTo>
                  <a:cubicBezTo>
                    <a:pt x="13815" y="23370"/>
                    <a:pt x="14098" y="24995"/>
                    <a:pt x="14455" y="26616"/>
                  </a:cubicBezTo>
                  <a:lnTo>
                    <a:pt x="14455" y="26616"/>
                  </a:lnTo>
                  <a:cubicBezTo>
                    <a:pt x="14298" y="27095"/>
                    <a:pt x="14112" y="27566"/>
                    <a:pt x="13898" y="28026"/>
                  </a:cubicBezTo>
                  <a:cubicBezTo>
                    <a:pt x="13165" y="29639"/>
                    <a:pt x="12248" y="31178"/>
                    <a:pt x="11405" y="32755"/>
                  </a:cubicBezTo>
                  <a:cubicBezTo>
                    <a:pt x="9609" y="36054"/>
                    <a:pt x="7813" y="39390"/>
                    <a:pt x="6016" y="42689"/>
                  </a:cubicBezTo>
                  <a:cubicBezTo>
                    <a:pt x="4037" y="46428"/>
                    <a:pt x="2021" y="50131"/>
                    <a:pt x="78" y="53870"/>
                  </a:cubicBezTo>
                  <a:cubicBezTo>
                    <a:pt x="0" y="53999"/>
                    <a:pt x="106" y="54129"/>
                    <a:pt x="213" y="54129"/>
                  </a:cubicBezTo>
                  <a:cubicBezTo>
                    <a:pt x="257" y="54129"/>
                    <a:pt x="302" y="54107"/>
                    <a:pt x="334" y="54053"/>
                  </a:cubicBezTo>
                  <a:cubicBezTo>
                    <a:pt x="4074" y="47418"/>
                    <a:pt x="7703" y="40746"/>
                    <a:pt x="11368" y="34074"/>
                  </a:cubicBezTo>
                  <a:cubicBezTo>
                    <a:pt x="12248" y="32461"/>
                    <a:pt x="13165" y="30848"/>
                    <a:pt x="14008" y="29199"/>
                  </a:cubicBezTo>
                  <a:cubicBezTo>
                    <a:pt x="14266" y="28705"/>
                    <a:pt x="14499" y="28200"/>
                    <a:pt x="14702" y="27686"/>
                  </a:cubicBezTo>
                  <a:lnTo>
                    <a:pt x="14702" y="27686"/>
                  </a:lnTo>
                  <a:cubicBezTo>
                    <a:pt x="14703" y="27690"/>
                    <a:pt x="14704" y="27693"/>
                    <a:pt x="14704" y="27696"/>
                  </a:cubicBezTo>
                  <a:cubicBezTo>
                    <a:pt x="14748" y="27826"/>
                    <a:pt x="14848" y="27882"/>
                    <a:pt x="14949" y="27882"/>
                  </a:cubicBezTo>
                  <a:cubicBezTo>
                    <a:pt x="15104" y="27882"/>
                    <a:pt x="15262" y="27749"/>
                    <a:pt x="15218" y="27549"/>
                  </a:cubicBezTo>
                  <a:cubicBezTo>
                    <a:pt x="15158" y="27278"/>
                    <a:pt x="15099" y="27007"/>
                    <a:pt x="15042" y="26736"/>
                  </a:cubicBezTo>
                  <a:lnTo>
                    <a:pt x="15042" y="26736"/>
                  </a:lnTo>
                  <a:cubicBezTo>
                    <a:pt x="15294" y="25946"/>
                    <a:pt x="15478" y="25139"/>
                    <a:pt x="15584" y="24323"/>
                  </a:cubicBezTo>
                  <a:cubicBezTo>
                    <a:pt x="15694" y="22490"/>
                    <a:pt x="15694" y="20621"/>
                    <a:pt x="15548" y="18788"/>
                  </a:cubicBezTo>
                  <a:lnTo>
                    <a:pt x="15328" y="13069"/>
                  </a:lnTo>
                  <a:lnTo>
                    <a:pt x="14814" y="276"/>
                  </a:lnTo>
                  <a:cubicBezTo>
                    <a:pt x="14814" y="108"/>
                    <a:pt x="14659" y="0"/>
                    <a:pt x="14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59"/>
            <p:cNvSpPr/>
            <p:nvPr/>
          </p:nvSpPr>
          <p:spPr>
            <a:xfrm>
              <a:off x="4966375" y="3928438"/>
              <a:ext cx="105750" cy="68825"/>
            </a:xfrm>
            <a:custGeom>
              <a:avLst/>
              <a:gdLst/>
              <a:ahLst/>
              <a:cxnLst/>
              <a:rect l="l" t="t" r="r" b="b"/>
              <a:pathLst>
                <a:path w="4230" h="2753" extrusionOk="0">
                  <a:moveTo>
                    <a:pt x="2945" y="942"/>
                  </a:moveTo>
                  <a:cubicBezTo>
                    <a:pt x="2269" y="1517"/>
                    <a:pt x="1471" y="1952"/>
                    <a:pt x="606" y="2228"/>
                  </a:cubicBezTo>
                  <a:lnTo>
                    <a:pt x="606" y="2228"/>
                  </a:lnTo>
                  <a:cubicBezTo>
                    <a:pt x="1355" y="1737"/>
                    <a:pt x="2134" y="1308"/>
                    <a:pt x="2945" y="942"/>
                  </a:cubicBezTo>
                  <a:close/>
                  <a:moveTo>
                    <a:pt x="3975" y="1"/>
                  </a:moveTo>
                  <a:cubicBezTo>
                    <a:pt x="3946" y="1"/>
                    <a:pt x="3913" y="7"/>
                    <a:pt x="3878" y="23"/>
                  </a:cubicBezTo>
                  <a:cubicBezTo>
                    <a:pt x="2522" y="499"/>
                    <a:pt x="1275" y="1196"/>
                    <a:pt x="212" y="2149"/>
                  </a:cubicBezTo>
                  <a:cubicBezTo>
                    <a:pt x="135" y="2206"/>
                    <a:pt x="149" y="2294"/>
                    <a:pt x="201" y="2349"/>
                  </a:cubicBezTo>
                  <a:lnTo>
                    <a:pt x="201" y="2349"/>
                  </a:lnTo>
                  <a:cubicBezTo>
                    <a:pt x="0" y="2444"/>
                    <a:pt x="91" y="2753"/>
                    <a:pt x="304" y="2753"/>
                  </a:cubicBezTo>
                  <a:cubicBezTo>
                    <a:pt x="333" y="2753"/>
                    <a:pt x="363" y="2747"/>
                    <a:pt x="395" y="2735"/>
                  </a:cubicBezTo>
                  <a:cubicBezTo>
                    <a:pt x="1862" y="2405"/>
                    <a:pt x="3145" y="1599"/>
                    <a:pt x="4135" y="426"/>
                  </a:cubicBezTo>
                  <a:cubicBezTo>
                    <a:pt x="4229" y="268"/>
                    <a:pt x="4161" y="1"/>
                    <a:pt x="3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59"/>
            <p:cNvSpPr/>
            <p:nvPr/>
          </p:nvSpPr>
          <p:spPr>
            <a:xfrm>
              <a:off x="4885025" y="4000888"/>
              <a:ext cx="221825" cy="150500"/>
            </a:xfrm>
            <a:custGeom>
              <a:avLst/>
              <a:gdLst/>
              <a:ahLst/>
              <a:cxnLst/>
              <a:rect l="l" t="t" r="r" b="b"/>
              <a:pathLst>
                <a:path w="8873" h="6020" extrusionOk="0">
                  <a:moveTo>
                    <a:pt x="7560" y="967"/>
                  </a:moveTo>
                  <a:cubicBezTo>
                    <a:pt x="6722" y="1773"/>
                    <a:pt x="5775" y="2459"/>
                    <a:pt x="4749" y="3026"/>
                  </a:cubicBezTo>
                  <a:cubicBezTo>
                    <a:pt x="4057" y="3391"/>
                    <a:pt x="3329" y="3719"/>
                    <a:pt x="2600" y="3975"/>
                  </a:cubicBezTo>
                  <a:lnTo>
                    <a:pt x="2600" y="3975"/>
                  </a:lnTo>
                  <a:cubicBezTo>
                    <a:pt x="3110" y="3576"/>
                    <a:pt x="3655" y="3187"/>
                    <a:pt x="4199" y="2843"/>
                  </a:cubicBezTo>
                  <a:cubicBezTo>
                    <a:pt x="5261" y="2117"/>
                    <a:pt x="6386" y="1497"/>
                    <a:pt x="7560" y="967"/>
                  </a:cubicBezTo>
                  <a:close/>
                  <a:moveTo>
                    <a:pt x="8605" y="0"/>
                  </a:moveTo>
                  <a:cubicBezTo>
                    <a:pt x="8580" y="0"/>
                    <a:pt x="8553" y="6"/>
                    <a:pt x="8525" y="20"/>
                  </a:cubicBezTo>
                  <a:cubicBezTo>
                    <a:pt x="8490" y="35"/>
                    <a:pt x="8454" y="49"/>
                    <a:pt x="8419" y="64"/>
                  </a:cubicBezTo>
                  <a:lnTo>
                    <a:pt x="8419" y="64"/>
                  </a:lnTo>
                  <a:lnTo>
                    <a:pt x="8415" y="57"/>
                  </a:lnTo>
                  <a:cubicBezTo>
                    <a:pt x="8411" y="62"/>
                    <a:pt x="8407" y="66"/>
                    <a:pt x="8404" y="70"/>
                  </a:cubicBezTo>
                  <a:lnTo>
                    <a:pt x="8404" y="70"/>
                  </a:lnTo>
                  <a:cubicBezTo>
                    <a:pt x="6835" y="721"/>
                    <a:pt x="5337" y="1512"/>
                    <a:pt x="3979" y="2477"/>
                  </a:cubicBezTo>
                  <a:cubicBezTo>
                    <a:pt x="3283" y="2953"/>
                    <a:pt x="2586" y="3466"/>
                    <a:pt x="1963" y="4016"/>
                  </a:cubicBezTo>
                  <a:cubicBezTo>
                    <a:pt x="1846" y="4108"/>
                    <a:pt x="1731" y="4202"/>
                    <a:pt x="1619" y="4296"/>
                  </a:cubicBezTo>
                  <a:lnTo>
                    <a:pt x="1619" y="4296"/>
                  </a:lnTo>
                  <a:cubicBezTo>
                    <a:pt x="1201" y="4473"/>
                    <a:pt x="800" y="4697"/>
                    <a:pt x="424" y="4969"/>
                  </a:cubicBezTo>
                  <a:cubicBezTo>
                    <a:pt x="301" y="5092"/>
                    <a:pt x="375" y="5280"/>
                    <a:pt x="503" y="5347"/>
                  </a:cubicBezTo>
                  <a:lnTo>
                    <a:pt x="503" y="5347"/>
                  </a:lnTo>
                  <a:cubicBezTo>
                    <a:pt x="352" y="5508"/>
                    <a:pt x="203" y="5675"/>
                    <a:pt x="57" y="5849"/>
                  </a:cubicBezTo>
                  <a:cubicBezTo>
                    <a:pt x="0" y="5934"/>
                    <a:pt x="75" y="6019"/>
                    <a:pt x="163" y="6019"/>
                  </a:cubicBezTo>
                  <a:cubicBezTo>
                    <a:pt x="189" y="6019"/>
                    <a:pt x="215" y="6012"/>
                    <a:pt x="240" y="5996"/>
                  </a:cubicBezTo>
                  <a:cubicBezTo>
                    <a:pt x="615" y="5684"/>
                    <a:pt x="977" y="5360"/>
                    <a:pt x="1341" y="5038"/>
                  </a:cubicBezTo>
                  <a:lnTo>
                    <a:pt x="1341" y="5038"/>
                  </a:lnTo>
                  <a:cubicBezTo>
                    <a:pt x="1882" y="4793"/>
                    <a:pt x="2436" y="4578"/>
                    <a:pt x="2990" y="4419"/>
                  </a:cubicBezTo>
                  <a:cubicBezTo>
                    <a:pt x="5189" y="3576"/>
                    <a:pt x="7169" y="2220"/>
                    <a:pt x="8745" y="424"/>
                  </a:cubicBezTo>
                  <a:cubicBezTo>
                    <a:pt x="8873" y="296"/>
                    <a:pt x="8777" y="0"/>
                    <a:pt x="8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59"/>
            <p:cNvSpPr/>
            <p:nvPr/>
          </p:nvSpPr>
          <p:spPr>
            <a:xfrm>
              <a:off x="4826900" y="3820363"/>
              <a:ext cx="94175" cy="404475"/>
            </a:xfrm>
            <a:custGeom>
              <a:avLst/>
              <a:gdLst/>
              <a:ahLst/>
              <a:cxnLst/>
              <a:rect l="l" t="t" r="r" b="b"/>
              <a:pathLst>
                <a:path w="3767" h="16179" extrusionOk="0">
                  <a:moveTo>
                    <a:pt x="1818" y="1860"/>
                  </a:moveTo>
                  <a:cubicBezTo>
                    <a:pt x="2831" y="5239"/>
                    <a:pt x="2905" y="8838"/>
                    <a:pt x="2015" y="12300"/>
                  </a:cubicBezTo>
                  <a:cubicBezTo>
                    <a:pt x="1789" y="13270"/>
                    <a:pt x="1477" y="14211"/>
                    <a:pt x="1080" y="15149"/>
                  </a:cubicBezTo>
                  <a:lnTo>
                    <a:pt x="1080" y="15149"/>
                  </a:lnTo>
                  <a:cubicBezTo>
                    <a:pt x="696" y="13444"/>
                    <a:pt x="579" y="11667"/>
                    <a:pt x="806" y="9918"/>
                  </a:cubicBezTo>
                  <a:cubicBezTo>
                    <a:pt x="989" y="7865"/>
                    <a:pt x="1392" y="5848"/>
                    <a:pt x="1649" y="3796"/>
                  </a:cubicBezTo>
                  <a:cubicBezTo>
                    <a:pt x="1729" y="3152"/>
                    <a:pt x="1788" y="2509"/>
                    <a:pt x="1818" y="1860"/>
                  </a:cubicBezTo>
                  <a:close/>
                  <a:moveTo>
                    <a:pt x="1506" y="1"/>
                  </a:moveTo>
                  <a:cubicBezTo>
                    <a:pt x="1378" y="1"/>
                    <a:pt x="1263" y="84"/>
                    <a:pt x="1282" y="240"/>
                  </a:cubicBezTo>
                  <a:cubicBezTo>
                    <a:pt x="1283" y="264"/>
                    <a:pt x="1284" y="288"/>
                    <a:pt x="1285" y="313"/>
                  </a:cubicBezTo>
                  <a:lnTo>
                    <a:pt x="1285" y="313"/>
                  </a:lnTo>
                  <a:lnTo>
                    <a:pt x="1282" y="313"/>
                  </a:lnTo>
                  <a:cubicBezTo>
                    <a:pt x="1283" y="316"/>
                    <a:pt x="1284" y="319"/>
                    <a:pt x="1286" y="322"/>
                  </a:cubicBezTo>
                  <a:lnTo>
                    <a:pt x="1286" y="322"/>
                  </a:lnTo>
                  <a:cubicBezTo>
                    <a:pt x="1447" y="4508"/>
                    <a:pt x="0" y="8515"/>
                    <a:pt x="146" y="12667"/>
                  </a:cubicBezTo>
                  <a:cubicBezTo>
                    <a:pt x="146" y="13767"/>
                    <a:pt x="329" y="14903"/>
                    <a:pt x="659" y="15966"/>
                  </a:cubicBezTo>
                  <a:cubicBezTo>
                    <a:pt x="718" y="16114"/>
                    <a:pt x="843" y="16178"/>
                    <a:pt x="964" y="16178"/>
                  </a:cubicBezTo>
                  <a:cubicBezTo>
                    <a:pt x="1142" y="16178"/>
                    <a:pt x="1311" y="16038"/>
                    <a:pt x="1246" y="15819"/>
                  </a:cubicBezTo>
                  <a:cubicBezTo>
                    <a:pt x="1226" y="15747"/>
                    <a:pt x="1207" y="15675"/>
                    <a:pt x="1189" y="15602"/>
                  </a:cubicBezTo>
                  <a:lnTo>
                    <a:pt x="1189" y="15602"/>
                  </a:lnTo>
                  <a:cubicBezTo>
                    <a:pt x="3504" y="10803"/>
                    <a:pt x="3767" y="5250"/>
                    <a:pt x="1834" y="301"/>
                  </a:cubicBezTo>
                  <a:lnTo>
                    <a:pt x="1834" y="301"/>
                  </a:lnTo>
                  <a:cubicBezTo>
                    <a:pt x="1833" y="280"/>
                    <a:pt x="1833" y="260"/>
                    <a:pt x="1832" y="240"/>
                  </a:cubicBezTo>
                  <a:lnTo>
                    <a:pt x="1832" y="240"/>
                  </a:lnTo>
                  <a:lnTo>
                    <a:pt x="1811" y="243"/>
                  </a:lnTo>
                  <a:lnTo>
                    <a:pt x="1811" y="243"/>
                  </a:lnTo>
                  <a:cubicBezTo>
                    <a:pt x="1806" y="229"/>
                    <a:pt x="1801" y="216"/>
                    <a:pt x="1795" y="203"/>
                  </a:cubicBezTo>
                  <a:cubicBezTo>
                    <a:pt x="1744" y="66"/>
                    <a:pt x="1620" y="1"/>
                    <a:pt x="1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59"/>
            <p:cNvSpPr/>
            <p:nvPr/>
          </p:nvSpPr>
          <p:spPr>
            <a:xfrm>
              <a:off x="4792125" y="4126163"/>
              <a:ext cx="278775" cy="191100"/>
            </a:xfrm>
            <a:custGeom>
              <a:avLst/>
              <a:gdLst/>
              <a:ahLst/>
              <a:cxnLst/>
              <a:rect l="l" t="t" r="r" b="b"/>
              <a:pathLst>
                <a:path w="11151" h="7644" extrusionOk="0">
                  <a:moveTo>
                    <a:pt x="9635" y="1083"/>
                  </a:moveTo>
                  <a:lnTo>
                    <a:pt x="9635" y="1083"/>
                  </a:lnTo>
                  <a:cubicBezTo>
                    <a:pt x="7676" y="3053"/>
                    <a:pt x="5406" y="4709"/>
                    <a:pt x="2893" y="5934"/>
                  </a:cubicBezTo>
                  <a:cubicBezTo>
                    <a:pt x="2462" y="6140"/>
                    <a:pt x="2031" y="6327"/>
                    <a:pt x="1595" y="6509"/>
                  </a:cubicBezTo>
                  <a:lnTo>
                    <a:pt x="1595" y="6509"/>
                  </a:lnTo>
                  <a:cubicBezTo>
                    <a:pt x="2044" y="6089"/>
                    <a:pt x="2499" y="5675"/>
                    <a:pt x="2966" y="5274"/>
                  </a:cubicBezTo>
                  <a:cubicBezTo>
                    <a:pt x="3773" y="4614"/>
                    <a:pt x="4616" y="3991"/>
                    <a:pt x="5459" y="3404"/>
                  </a:cubicBezTo>
                  <a:cubicBezTo>
                    <a:pt x="6801" y="2519"/>
                    <a:pt x="8187" y="1745"/>
                    <a:pt x="9635" y="1083"/>
                  </a:cubicBezTo>
                  <a:close/>
                  <a:moveTo>
                    <a:pt x="10847" y="0"/>
                  </a:moveTo>
                  <a:cubicBezTo>
                    <a:pt x="10813" y="0"/>
                    <a:pt x="10776" y="10"/>
                    <a:pt x="10738" y="32"/>
                  </a:cubicBezTo>
                  <a:cubicBezTo>
                    <a:pt x="10693" y="50"/>
                    <a:pt x="10648" y="68"/>
                    <a:pt x="10603" y="87"/>
                  </a:cubicBezTo>
                  <a:lnTo>
                    <a:pt x="10603" y="87"/>
                  </a:lnTo>
                  <a:lnTo>
                    <a:pt x="10591" y="68"/>
                  </a:lnTo>
                  <a:cubicBezTo>
                    <a:pt x="10581" y="80"/>
                    <a:pt x="10570" y="92"/>
                    <a:pt x="10559" y="104"/>
                  </a:cubicBezTo>
                  <a:lnTo>
                    <a:pt x="10559" y="104"/>
                  </a:lnTo>
                  <a:cubicBezTo>
                    <a:pt x="7620" y="1310"/>
                    <a:pt x="4861" y="3006"/>
                    <a:pt x="2453" y="5090"/>
                  </a:cubicBezTo>
                  <a:cubicBezTo>
                    <a:pt x="1746" y="5656"/>
                    <a:pt x="1106" y="6291"/>
                    <a:pt x="502" y="6960"/>
                  </a:cubicBezTo>
                  <a:lnTo>
                    <a:pt x="502" y="6960"/>
                  </a:lnTo>
                  <a:cubicBezTo>
                    <a:pt x="444" y="6985"/>
                    <a:pt x="386" y="7009"/>
                    <a:pt x="327" y="7033"/>
                  </a:cubicBezTo>
                  <a:cubicBezTo>
                    <a:pt x="1" y="7164"/>
                    <a:pt x="81" y="7643"/>
                    <a:pt x="361" y="7643"/>
                  </a:cubicBezTo>
                  <a:cubicBezTo>
                    <a:pt x="396" y="7643"/>
                    <a:pt x="434" y="7636"/>
                    <a:pt x="474" y="7620"/>
                  </a:cubicBezTo>
                  <a:cubicBezTo>
                    <a:pt x="2087" y="7107"/>
                    <a:pt x="3590" y="6373"/>
                    <a:pt x="5019" y="5494"/>
                  </a:cubicBezTo>
                  <a:cubicBezTo>
                    <a:pt x="6449" y="4614"/>
                    <a:pt x="7769" y="3624"/>
                    <a:pt x="9015" y="2524"/>
                  </a:cubicBezTo>
                  <a:cubicBezTo>
                    <a:pt x="9712" y="1865"/>
                    <a:pt x="10371" y="1205"/>
                    <a:pt x="10995" y="472"/>
                  </a:cubicBezTo>
                  <a:cubicBezTo>
                    <a:pt x="11151" y="316"/>
                    <a:pt x="11041" y="0"/>
                    <a:pt x="108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59"/>
            <p:cNvSpPr/>
            <p:nvPr/>
          </p:nvSpPr>
          <p:spPr>
            <a:xfrm>
              <a:off x="4949500" y="3520763"/>
              <a:ext cx="410025" cy="513450"/>
            </a:xfrm>
            <a:custGeom>
              <a:avLst/>
              <a:gdLst/>
              <a:ahLst/>
              <a:cxnLst/>
              <a:rect l="l" t="t" r="r" b="b"/>
              <a:pathLst>
                <a:path w="16401" h="20538" extrusionOk="0">
                  <a:moveTo>
                    <a:pt x="15215" y="1042"/>
                  </a:moveTo>
                  <a:lnTo>
                    <a:pt x="15215" y="1042"/>
                  </a:lnTo>
                  <a:cubicBezTo>
                    <a:pt x="13595" y="3789"/>
                    <a:pt x="11966" y="6517"/>
                    <a:pt x="9978" y="9035"/>
                  </a:cubicBezTo>
                  <a:cubicBezTo>
                    <a:pt x="8915" y="10428"/>
                    <a:pt x="7742" y="11711"/>
                    <a:pt x="6459" y="12920"/>
                  </a:cubicBezTo>
                  <a:cubicBezTo>
                    <a:pt x="5375" y="13869"/>
                    <a:pt x="4228" y="14755"/>
                    <a:pt x="3134" y="15724"/>
                  </a:cubicBezTo>
                  <a:lnTo>
                    <a:pt x="3134" y="15724"/>
                  </a:lnTo>
                  <a:cubicBezTo>
                    <a:pt x="3373" y="15291"/>
                    <a:pt x="3582" y="14839"/>
                    <a:pt x="3783" y="14387"/>
                  </a:cubicBezTo>
                  <a:cubicBezTo>
                    <a:pt x="4406" y="12957"/>
                    <a:pt x="5103" y="11564"/>
                    <a:pt x="5873" y="10244"/>
                  </a:cubicBezTo>
                  <a:cubicBezTo>
                    <a:pt x="7412" y="7605"/>
                    <a:pt x="9428" y="5259"/>
                    <a:pt x="11775" y="3316"/>
                  </a:cubicBezTo>
                  <a:cubicBezTo>
                    <a:pt x="12852" y="2442"/>
                    <a:pt x="13999" y="1684"/>
                    <a:pt x="15215" y="1042"/>
                  </a:cubicBezTo>
                  <a:close/>
                  <a:moveTo>
                    <a:pt x="16018" y="0"/>
                  </a:moveTo>
                  <a:cubicBezTo>
                    <a:pt x="15962" y="0"/>
                    <a:pt x="15903" y="16"/>
                    <a:pt x="15844" y="53"/>
                  </a:cubicBezTo>
                  <a:cubicBezTo>
                    <a:pt x="13094" y="1373"/>
                    <a:pt x="10638" y="3243"/>
                    <a:pt x="8622" y="5552"/>
                  </a:cubicBezTo>
                  <a:cubicBezTo>
                    <a:pt x="6606" y="7825"/>
                    <a:pt x="4956" y="10428"/>
                    <a:pt x="3783" y="13287"/>
                  </a:cubicBezTo>
                  <a:cubicBezTo>
                    <a:pt x="3303" y="14408"/>
                    <a:pt x="2880" y="15665"/>
                    <a:pt x="2149" y="16676"/>
                  </a:cubicBezTo>
                  <a:lnTo>
                    <a:pt x="2149" y="16676"/>
                  </a:lnTo>
                  <a:cubicBezTo>
                    <a:pt x="1918" y="16920"/>
                    <a:pt x="1695" y="17171"/>
                    <a:pt x="1482" y="17433"/>
                  </a:cubicBezTo>
                  <a:lnTo>
                    <a:pt x="1482" y="17433"/>
                  </a:lnTo>
                  <a:cubicBezTo>
                    <a:pt x="1386" y="17521"/>
                    <a:pt x="1286" y="17606"/>
                    <a:pt x="1180" y="17686"/>
                  </a:cubicBezTo>
                  <a:cubicBezTo>
                    <a:pt x="1096" y="17728"/>
                    <a:pt x="1109" y="17807"/>
                    <a:pt x="1156" y="17852"/>
                  </a:cubicBezTo>
                  <a:lnTo>
                    <a:pt x="1156" y="17852"/>
                  </a:lnTo>
                  <a:cubicBezTo>
                    <a:pt x="1152" y="17858"/>
                    <a:pt x="1148" y="17864"/>
                    <a:pt x="1144" y="17869"/>
                  </a:cubicBezTo>
                  <a:cubicBezTo>
                    <a:pt x="667" y="18566"/>
                    <a:pt x="301" y="19372"/>
                    <a:pt x="44" y="20179"/>
                  </a:cubicBezTo>
                  <a:cubicBezTo>
                    <a:pt x="0" y="20397"/>
                    <a:pt x="165" y="20538"/>
                    <a:pt x="336" y="20538"/>
                  </a:cubicBezTo>
                  <a:cubicBezTo>
                    <a:pt x="452" y="20538"/>
                    <a:pt x="571" y="20473"/>
                    <a:pt x="631" y="20325"/>
                  </a:cubicBezTo>
                  <a:cubicBezTo>
                    <a:pt x="1180" y="18932"/>
                    <a:pt x="2060" y="17686"/>
                    <a:pt x="3197" y="16696"/>
                  </a:cubicBezTo>
                  <a:cubicBezTo>
                    <a:pt x="4333" y="15633"/>
                    <a:pt x="5543" y="14680"/>
                    <a:pt x="6716" y="13653"/>
                  </a:cubicBezTo>
                  <a:cubicBezTo>
                    <a:pt x="9245" y="11271"/>
                    <a:pt x="11445" y="8558"/>
                    <a:pt x="13241" y="5589"/>
                  </a:cubicBezTo>
                  <a:cubicBezTo>
                    <a:pt x="14304" y="3902"/>
                    <a:pt x="15294" y="2180"/>
                    <a:pt x="16284" y="457"/>
                  </a:cubicBezTo>
                  <a:cubicBezTo>
                    <a:pt x="16401" y="252"/>
                    <a:pt x="16237" y="0"/>
                    <a:pt x="160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59"/>
            <p:cNvSpPr/>
            <p:nvPr/>
          </p:nvSpPr>
          <p:spPr>
            <a:xfrm>
              <a:off x="4966375" y="3928438"/>
              <a:ext cx="105750" cy="68825"/>
            </a:xfrm>
            <a:custGeom>
              <a:avLst/>
              <a:gdLst/>
              <a:ahLst/>
              <a:cxnLst/>
              <a:rect l="l" t="t" r="r" b="b"/>
              <a:pathLst>
                <a:path w="4230" h="2753" extrusionOk="0">
                  <a:moveTo>
                    <a:pt x="2945" y="942"/>
                  </a:moveTo>
                  <a:cubicBezTo>
                    <a:pt x="2269" y="1517"/>
                    <a:pt x="1471" y="1952"/>
                    <a:pt x="606" y="2228"/>
                  </a:cubicBezTo>
                  <a:lnTo>
                    <a:pt x="606" y="2228"/>
                  </a:lnTo>
                  <a:cubicBezTo>
                    <a:pt x="1355" y="1737"/>
                    <a:pt x="2134" y="1308"/>
                    <a:pt x="2945" y="942"/>
                  </a:cubicBezTo>
                  <a:close/>
                  <a:moveTo>
                    <a:pt x="3975" y="1"/>
                  </a:moveTo>
                  <a:cubicBezTo>
                    <a:pt x="3946" y="1"/>
                    <a:pt x="3913" y="7"/>
                    <a:pt x="3878" y="23"/>
                  </a:cubicBezTo>
                  <a:cubicBezTo>
                    <a:pt x="2522" y="499"/>
                    <a:pt x="1275" y="1196"/>
                    <a:pt x="212" y="2149"/>
                  </a:cubicBezTo>
                  <a:cubicBezTo>
                    <a:pt x="135" y="2206"/>
                    <a:pt x="149" y="2294"/>
                    <a:pt x="201" y="2349"/>
                  </a:cubicBezTo>
                  <a:lnTo>
                    <a:pt x="201" y="2349"/>
                  </a:lnTo>
                  <a:cubicBezTo>
                    <a:pt x="0" y="2444"/>
                    <a:pt x="91" y="2753"/>
                    <a:pt x="304" y="2753"/>
                  </a:cubicBezTo>
                  <a:cubicBezTo>
                    <a:pt x="333" y="2753"/>
                    <a:pt x="363" y="2747"/>
                    <a:pt x="395" y="2735"/>
                  </a:cubicBezTo>
                  <a:cubicBezTo>
                    <a:pt x="1862" y="2405"/>
                    <a:pt x="3145" y="1599"/>
                    <a:pt x="4135" y="426"/>
                  </a:cubicBezTo>
                  <a:cubicBezTo>
                    <a:pt x="4229" y="268"/>
                    <a:pt x="4161" y="1"/>
                    <a:pt x="3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60" name="Google Shape;2460;p59"/>
          <p:cNvSpPr/>
          <p:nvPr/>
        </p:nvSpPr>
        <p:spPr>
          <a:xfrm rot="7252578">
            <a:off x="7634698" y="4333703"/>
            <a:ext cx="2347112" cy="346459"/>
          </a:xfrm>
          <a:custGeom>
            <a:avLst/>
            <a:gdLst/>
            <a:ahLst/>
            <a:cxnLst/>
            <a:rect l="l" t="t" r="r" b="b"/>
            <a:pathLst>
              <a:path w="93882" h="13858" fill="none" extrusionOk="0">
                <a:moveTo>
                  <a:pt x="0" y="1"/>
                </a:moveTo>
                <a:cubicBezTo>
                  <a:pt x="6195" y="3667"/>
                  <a:pt x="11217" y="9678"/>
                  <a:pt x="18219" y="11401"/>
                </a:cubicBezTo>
                <a:cubicBezTo>
                  <a:pt x="27970" y="13857"/>
                  <a:pt x="37501" y="7186"/>
                  <a:pt x="47362" y="5243"/>
                </a:cubicBezTo>
                <a:cubicBezTo>
                  <a:pt x="54291" y="3886"/>
                  <a:pt x="61439" y="4876"/>
                  <a:pt x="67781" y="7992"/>
                </a:cubicBezTo>
                <a:cubicBezTo>
                  <a:pt x="71044" y="9642"/>
                  <a:pt x="74233" y="11878"/>
                  <a:pt x="77862" y="12061"/>
                </a:cubicBezTo>
                <a:cubicBezTo>
                  <a:pt x="83911" y="12318"/>
                  <a:pt x="88529" y="6892"/>
                  <a:pt x="93882" y="4106"/>
                </a:cubicBezTo>
              </a:path>
            </a:pathLst>
          </a:custGeom>
          <a:solidFill>
            <a:schemeClr val="accent1"/>
          </a:solidFill>
          <a:ln w="19050" cap="flat" cmpd="sng">
            <a:solidFill>
              <a:schemeClr val="accent1"/>
            </a:solidFill>
            <a:prstDash val="solid"/>
            <a:miter lim="366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TITLE_AND_BODY_1_1_1">
    <p:bg>
      <p:bgPr>
        <a:solidFill>
          <a:schemeClr val="accent2"/>
        </a:solidFill>
        <a:effectLst/>
      </p:bgPr>
    </p:bg>
    <p:spTree>
      <p:nvGrpSpPr>
        <p:cNvPr id="1" name="Shape 2461"/>
        <p:cNvGrpSpPr/>
        <p:nvPr/>
      </p:nvGrpSpPr>
      <p:grpSpPr>
        <a:xfrm>
          <a:off x="0" y="0"/>
          <a:ext cx="0" cy="0"/>
          <a:chOff x="0" y="0"/>
          <a:chExt cx="0" cy="0"/>
        </a:xfrm>
      </p:grpSpPr>
      <p:sp>
        <p:nvSpPr>
          <p:cNvPr id="2462" name="Google Shape;2462;p60"/>
          <p:cNvSpPr/>
          <p:nvPr/>
        </p:nvSpPr>
        <p:spPr>
          <a:xfrm>
            <a:off x="2596700" y="878250"/>
            <a:ext cx="6547304" cy="4796171"/>
          </a:xfrm>
          <a:custGeom>
            <a:avLst/>
            <a:gdLst/>
            <a:ahLst/>
            <a:cxnLst/>
            <a:rect l="l" t="t" r="r" b="b"/>
            <a:pathLst>
              <a:path w="74161" h="54326" extrusionOk="0">
                <a:moveTo>
                  <a:pt x="27432" y="1"/>
                </a:moveTo>
                <a:cubicBezTo>
                  <a:pt x="26716" y="1"/>
                  <a:pt x="26003" y="58"/>
                  <a:pt x="25295" y="191"/>
                </a:cubicBezTo>
                <a:cubicBezTo>
                  <a:pt x="20603" y="1035"/>
                  <a:pt x="17157" y="4994"/>
                  <a:pt x="14371" y="8879"/>
                </a:cubicBezTo>
                <a:cubicBezTo>
                  <a:pt x="13198" y="10566"/>
                  <a:pt x="12025" y="12252"/>
                  <a:pt x="10925" y="13975"/>
                </a:cubicBezTo>
                <a:cubicBezTo>
                  <a:pt x="10302" y="14965"/>
                  <a:pt x="9789" y="16101"/>
                  <a:pt x="9019" y="16981"/>
                </a:cubicBezTo>
                <a:cubicBezTo>
                  <a:pt x="8579" y="17457"/>
                  <a:pt x="8139" y="18007"/>
                  <a:pt x="7809" y="18594"/>
                </a:cubicBezTo>
                <a:cubicBezTo>
                  <a:pt x="6929" y="19950"/>
                  <a:pt x="6123" y="21380"/>
                  <a:pt x="5390" y="22809"/>
                </a:cubicBezTo>
                <a:cubicBezTo>
                  <a:pt x="3923" y="25705"/>
                  <a:pt x="2714" y="28711"/>
                  <a:pt x="1797" y="31827"/>
                </a:cubicBezTo>
                <a:cubicBezTo>
                  <a:pt x="661" y="35603"/>
                  <a:pt x="1" y="40002"/>
                  <a:pt x="2237" y="43265"/>
                </a:cubicBezTo>
                <a:cubicBezTo>
                  <a:pt x="3154" y="44474"/>
                  <a:pt x="4253" y="45501"/>
                  <a:pt x="5536" y="46271"/>
                </a:cubicBezTo>
                <a:cubicBezTo>
                  <a:pt x="11805" y="50523"/>
                  <a:pt x="19430" y="52246"/>
                  <a:pt x="26945" y="53236"/>
                </a:cubicBezTo>
                <a:cubicBezTo>
                  <a:pt x="32638" y="53963"/>
                  <a:pt x="38362" y="54325"/>
                  <a:pt x="44080" y="54325"/>
                </a:cubicBezTo>
                <a:cubicBezTo>
                  <a:pt x="53642" y="54325"/>
                  <a:pt x="63188" y="53311"/>
                  <a:pt x="72547" y="51293"/>
                </a:cubicBezTo>
                <a:cubicBezTo>
                  <a:pt x="73097" y="51183"/>
                  <a:pt x="73610" y="51036"/>
                  <a:pt x="74160" y="50926"/>
                </a:cubicBezTo>
                <a:lnTo>
                  <a:pt x="74160" y="4187"/>
                </a:lnTo>
                <a:lnTo>
                  <a:pt x="74014" y="4260"/>
                </a:lnTo>
                <a:cubicBezTo>
                  <a:pt x="73794" y="4407"/>
                  <a:pt x="73574" y="4517"/>
                  <a:pt x="73354" y="4627"/>
                </a:cubicBezTo>
                <a:cubicBezTo>
                  <a:pt x="71778" y="5360"/>
                  <a:pt x="69871" y="5434"/>
                  <a:pt x="68185" y="5580"/>
                </a:cubicBezTo>
                <a:cubicBezTo>
                  <a:pt x="66956" y="5667"/>
                  <a:pt x="65727" y="5708"/>
                  <a:pt x="64500" y="5708"/>
                </a:cubicBezTo>
                <a:cubicBezTo>
                  <a:pt x="62617" y="5708"/>
                  <a:pt x="60739" y="5611"/>
                  <a:pt x="58874" y="5434"/>
                </a:cubicBezTo>
                <a:cubicBezTo>
                  <a:pt x="50736" y="4700"/>
                  <a:pt x="42634" y="3344"/>
                  <a:pt x="34716" y="1291"/>
                </a:cubicBezTo>
                <a:cubicBezTo>
                  <a:pt x="32336" y="668"/>
                  <a:pt x="29868" y="1"/>
                  <a:pt x="27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60"/>
          <p:cNvSpPr/>
          <p:nvPr/>
        </p:nvSpPr>
        <p:spPr>
          <a:xfrm rot="284115">
            <a:off x="2138764" y="4234861"/>
            <a:ext cx="1724961" cy="1024213"/>
          </a:xfrm>
          <a:custGeom>
            <a:avLst/>
            <a:gdLst/>
            <a:ahLst/>
            <a:cxnLst/>
            <a:rect l="l" t="t" r="r" b="b"/>
            <a:pathLst>
              <a:path w="52789" h="31344" extrusionOk="0">
                <a:moveTo>
                  <a:pt x="1" y="1"/>
                </a:moveTo>
                <a:lnTo>
                  <a:pt x="1" y="18587"/>
                </a:lnTo>
                <a:cubicBezTo>
                  <a:pt x="5866" y="19393"/>
                  <a:pt x="11621" y="21043"/>
                  <a:pt x="16680" y="24122"/>
                </a:cubicBezTo>
                <a:cubicBezTo>
                  <a:pt x="19759" y="25991"/>
                  <a:pt x="22509" y="28448"/>
                  <a:pt x="24671" y="31344"/>
                </a:cubicBezTo>
                <a:lnTo>
                  <a:pt x="52788" y="31344"/>
                </a:lnTo>
                <a:cubicBezTo>
                  <a:pt x="47546" y="20786"/>
                  <a:pt x="36915" y="13418"/>
                  <a:pt x="26138" y="8249"/>
                </a:cubicBezTo>
                <a:cubicBezTo>
                  <a:pt x="23498" y="6966"/>
                  <a:pt x="20786" y="5830"/>
                  <a:pt x="18073" y="4767"/>
                </a:cubicBezTo>
                <a:cubicBezTo>
                  <a:pt x="13234" y="2897"/>
                  <a:pt x="8249" y="1467"/>
                  <a:pt x="3153" y="588"/>
                </a:cubicBezTo>
                <a:cubicBezTo>
                  <a:pt x="2163" y="404"/>
                  <a:pt x="1100" y="18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4" name="Google Shape;2464;p60"/>
          <p:cNvGrpSpPr/>
          <p:nvPr/>
        </p:nvGrpSpPr>
        <p:grpSpPr>
          <a:xfrm>
            <a:off x="236975" y="3956900"/>
            <a:ext cx="745375" cy="1353225"/>
            <a:chOff x="255975" y="3937900"/>
            <a:chExt cx="745375" cy="1353225"/>
          </a:xfrm>
        </p:grpSpPr>
        <p:sp>
          <p:nvSpPr>
            <p:cNvPr id="2465" name="Google Shape;2465;p60"/>
            <p:cNvSpPr/>
            <p:nvPr/>
          </p:nvSpPr>
          <p:spPr>
            <a:xfrm>
              <a:off x="255975" y="3937900"/>
              <a:ext cx="392375" cy="1353225"/>
            </a:xfrm>
            <a:custGeom>
              <a:avLst/>
              <a:gdLst/>
              <a:ahLst/>
              <a:cxnLst/>
              <a:rect l="l" t="t" r="r" b="b"/>
              <a:pathLst>
                <a:path w="15695" h="54129" extrusionOk="0">
                  <a:moveTo>
                    <a:pt x="14358" y="2801"/>
                  </a:moveTo>
                  <a:lnTo>
                    <a:pt x="14358" y="2801"/>
                  </a:lnTo>
                  <a:cubicBezTo>
                    <a:pt x="14462" y="5734"/>
                    <a:pt x="14554" y="8661"/>
                    <a:pt x="14668" y="11566"/>
                  </a:cubicBezTo>
                  <a:cubicBezTo>
                    <a:pt x="14741" y="13473"/>
                    <a:pt x="14814" y="15379"/>
                    <a:pt x="14888" y="17285"/>
                  </a:cubicBezTo>
                  <a:cubicBezTo>
                    <a:pt x="14961" y="19118"/>
                    <a:pt x="15071" y="20951"/>
                    <a:pt x="15071" y="22784"/>
                  </a:cubicBezTo>
                  <a:cubicBezTo>
                    <a:pt x="15071" y="23673"/>
                    <a:pt x="14972" y="24562"/>
                    <a:pt x="14779" y="25434"/>
                  </a:cubicBezTo>
                  <a:lnTo>
                    <a:pt x="14779" y="25434"/>
                  </a:lnTo>
                  <a:cubicBezTo>
                    <a:pt x="14239" y="22643"/>
                    <a:pt x="13853" y="19829"/>
                    <a:pt x="13678" y="16992"/>
                  </a:cubicBezTo>
                  <a:cubicBezTo>
                    <a:pt x="13458" y="13436"/>
                    <a:pt x="13531" y="9843"/>
                    <a:pt x="13898" y="6324"/>
                  </a:cubicBezTo>
                  <a:cubicBezTo>
                    <a:pt x="14006" y="5140"/>
                    <a:pt x="14164" y="3968"/>
                    <a:pt x="14358" y="2801"/>
                  </a:cubicBezTo>
                  <a:close/>
                  <a:moveTo>
                    <a:pt x="14512" y="0"/>
                  </a:moveTo>
                  <a:cubicBezTo>
                    <a:pt x="14401" y="0"/>
                    <a:pt x="14296" y="61"/>
                    <a:pt x="14264" y="202"/>
                  </a:cubicBezTo>
                  <a:cubicBezTo>
                    <a:pt x="13568" y="3758"/>
                    <a:pt x="13165" y="7351"/>
                    <a:pt x="13055" y="10980"/>
                  </a:cubicBezTo>
                  <a:cubicBezTo>
                    <a:pt x="12945" y="14572"/>
                    <a:pt x="13128" y="18165"/>
                    <a:pt x="13605" y="21721"/>
                  </a:cubicBezTo>
                  <a:cubicBezTo>
                    <a:pt x="13815" y="23370"/>
                    <a:pt x="14098" y="24995"/>
                    <a:pt x="14455" y="26616"/>
                  </a:cubicBezTo>
                  <a:lnTo>
                    <a:pt x="14455" y="26616"/>
                  </a:lnTo>
                  <a:cubicBezTo>
                    <a:pt x="14298" y="27095"/>
                    <a:pt x="14112" y="27566"/>
                    <a:pt x="13898" y="28026"/>
                  </a:cubicBezTo>
                  <a:cubicBezTo>
                    <a:pt x="13165" y="29639"/>
                    <a:pt x="12248" y="31178"/>
                    <a:pt x="11405" y="32755"/>
                  </a:cubicBezTo>
                  <a:cubicBezTo>
                    <a:pt x="9609" y="36054"/>
                    <a:pt x="7813" y="39390"/>
                    <a:pt x="6016" y="42689"/>
                  </a:cubicBezTo>
                  <a:cubicBezTo>
                    <a:pt x="4037" y="46428"/>
                    <a:pt x="2021" y="50131"/>
                    <a:pt x="78" y="53870"/>
                  </a:cubicBezTo>
                  <a:cubicBezTo>
                    <a:pt x="0" y="53999"/>
                    <a:pt x="106" y="54129"/>
                    <a:pt x="213" y="54129"/>
                  </a:cubicBezTo>
                  <a:cubicBezTo>
                    <a:pt x="257" y="54129"/>
                    <a:pt x="302" y="54107"/>
                    <a:pt x="334" y="54053"/>
                  </a:cubicBezTo>
                  <a:cubicBezTo>
                    <a:pt x="4074" y="47418"/>
                    <a:pt x="7703" y="40746"/>
                    <a:pt x="11368" y="34074"/>
                  </a:cubicBezTo>
                  <a:cubicBezTo>
                    <a:pt x="12248" y="32461"/>
                    <a:pt x="13165" y="30848"/>
                    <a:pt x="14008" y="29199"/>
                  </a:cubicBezTo>
                  <a:cubicBezTo>
                    <a:pt x="14266" y="28705"/>
                    <a:pt x="14499" y="28200"/>
                    <a:pt x="14702" y="27686"/>
                  </a:cubicBezTo>
                  <a:lnTo>
                    <a:pt x="14702" y="27686"/>
                  </a:lnTo>
                  <a:cubicBezTo>
                    <a:pt x="14703" y="27690"/>
                    <a:pt x="14704" y="27693"/>
                    <a:pt x="14704" y="27696"/>
                  </a:cubicBezTo>
                  <a:cubicBezTo>
                    <a:pt x="14748" y="27826"/>
                    <a:pt x="14848" y="27882"/>
                    <a:pt x="14949" y="27882"/>
                  </a:cubicBezTo>
                  <a:cubicBezTo>
                    <a:pt x="15104" y="27882"/>
                    <a:pt x="15262" y="27749"/>
                    <a:pt x="15218" y="27549"/>
                  </a:cubicBezTo>
                  <a:cubicBezTo>
                    <a:pt x="15158" y="27278"/>
                    <a:pt x="15099" y="27007"/>
                    <a:pt x="15042" y="26736"/>
                  </a:cubicBezTo>
                  <a:lnTo>
                    <a:pt x="15042" y="26736"/>
                  </a:lnTo>
                  <a:cubicBezTo>
                    <a:pt x="15294" y="25946"/>
                    <a:pt x="15478" y="25139"/>
                    <a:pt x="15584" y="24323"/>
                  </a:cubicBezTo>
                  <a:cubicBezTo>
                    <a:pt x="15694" y="22490"/>
                    <a:pt x="15694" y="20621"/>
                    <a:pt x="15548" y="18788"/>
                  </a:cubicBezTo>
                  <a:lnTo>
                    <a:pt x="15328" y="13069"/>
                  </a:lnTo>
                  <a:lnTo>
                    <a:pt x="14814" y="276"/>
                  </a:lnTo>
                  <a:cubicBezTo>
                    <a:pt x="14814" y="108"/>
                    <a:pt x="14659" y="0"/>
                    <a:pt x="14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60"/>
            <p:cNvSpPr/>
            <p:nvPr/>
          </p:nvSpPr>
          <p:spPr>
            <a:xfrm>
              <a:off x="526850" y="4638950"/>
              <a:ext cx="221825" cy="150500"/>
            </a:xfrm>
            <a:custGeom>
              <a:avLst/>
              <a:gdLst/>
              <a:ahLst/>
              <a:cxnLst/>
              <a:rect l="l" t="t" r="r" b="b"/>
              <a:pathLst>
                <a:path w="8873" h="6020" extrusionOk="0">
                  <a:moveTo>
                    <a:pt x="7560" y="967"/>
                  </a:moveTo>
                  <a:cubicBezTo>
                    <a:pt x="6722" y="1773"/>
                    <a:pt x="5775" y="2459"/>
                    <a:pt x="4749" y="3026"/>
                  </a:cubicBezTo>
                  <a:cubicBezTo>
                    <a:pt x="4057" y="3391"/>
                    <a:pt x="3329" y="3719"/>
                    <a:pt x="2600" y="3975"/>
                  </a:cubicBezTo>
                  <a:lnTo>
                    <a:pt x="2600" y="3975"/>
                  </a:lnTo>
                  <a:cubicBezTo>
                    <a:pt x="3110" y="3576"/>
                    <a:pt x="3655" y="3187"/>
                    <a:pt x="4199" y="2843"/>
                  </a:cubicBezTo>
                  <a:cubicBezTo>
                    <a:pt x="5261" y="2117"/>
                    <a:pt x="6386" y="1497"/>
                    <a:pt x="7560" y="967"/>
                  </a:cubicBezTo>
                  <a:close/>
                  <a:moveTo>
                    <a:pt x="8605" y="0"/>
                  </a:moveTo>
                  <a:cubicBezTo>
                    <a:pt x="8580" y="0"/>
                    <a:pt x="8553" y="6"/>
                    <a:pt x="8525" y="20"/>
                  </a:cubicBezTo>
                  <a:cubicBezTo>
                    <a:pt x="8490" y="35"/>
                    <a:pt x="8454" y="49"/>
                    <a:pt x="8419" y="64"/>
                  </a:cubicBezTo>
                  <a:lnTo>
                    <a:pt x="8419" y="64"/>
                  </a:lnTo>
                  <a:lnTo>
                    <a:pt x="8415" y="57"/>
                  </a:lnTo>
                  <a:cubicBezTo>
                    <a:pt x="8411" y="62"/>
                    <a:pt x="8407" y="66"/>
                    <a:pt x="8404" y="70"/>
                  </a:cubicBezTo>
                  <a:lnTo>
                    <a:pt x="8404" y="70"/>
                  </a:lnTo>
                  <a:cubicBezTo>
                    <a:pt x="6835" y="721"/>
                    <a:pt x="5337" y="1512"/>
                    <a:pt x="3979" y="2477"/>
                  </a:cubicBezTo>
                  <a:cubicBezTo>
                    <a:pt x="3283" y="2953"/>
                    <a:pt x="2586" y="3466"/>
                    <a:pt x="1963" y="4016"/>
                  </a:cubicBezTo>
                  <a:cubicBezTo>
                    <a:pt x="1846" y="4108"/>
                    <a:pt x="1731" y="4202"/>
                    <a:pt x="1619" y="4296"/>
                  </a:cubicBezTo>
                  <a:lnTo>
                    <a:pt x="1619" y="4296"/>
                  </a:lnTo>
                  <a:cubicBezTo>
                    <a:pt x="1201" y="4473"/>
                    <a:pt x="800" y="4697"/>
                    <a:pt x="424" y="4969"/>
                  </a:cubicBezTo>
                  <a:cubicBezTo>
                    <a:pt x="301" y="5092"/>
                    <a:pt x="375" y="5280"/>
                    <a:pt x="503" y="5347"/>
                  </a:cubicBezTo>
                  <a:lnTo>
                    <a:pt x="503" y="5347"/>
                  </a:lnTo>
                  <a:cubicBezTo>
                    <a:pt x="352" y="5508"/>
                    <a:pt x="203" y="5675"/>
                    <a:pt x="57" y="5849"/>
                  </a:cubicBezTo>
                  <a:cubicBezTo>
                    <a:pt x="0" y="5934"/>
                    <a:pt x="75" y="6019"/>
                    <a:pt x="163" y="6019"/>
                  </a:cubicBezTo>
                  <a:cubicBezTo>
                    <a:pt x="189" y="6019"/>
                    <a:pt x="215" y="6012"/>
                    <a:pt x="240" y="5996"/>
                  </a:cubicBezTo>
                  <a:cubicBezTo>
                    <a:pt x="615" y="5684"/>
                    <a:pt x="977" y="5360"/>
                    <a:pt x="1341" y="5038"/>
                  </a:cubicBezTo>
                  <a:lnTo>
                    <a:pt x="1341" y="5038"/>
                  </a:lnTo>
                  <a:cubicBezTo>
                    <a:pt x="1882" y="4793"/>
                    <a:pt x="2436" y="4578"/>
                    <a:pt x="2990" y="4419"/>
                  </a:cubicBezTo>
                  <a:cubicBezTo>
                    <a:pt x="5189" y="3576"/>
                    <a:pt x="7169" y="2220"/>
                    <a:pt x="8745" y="424"/>
                  </a:cubicBezTo>
                  <a:cubicBezTo>
                    <a:pt x="8873" y="296"/>
                    <a:pt x="8777" y="0"/>
                    <a:pt x="8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60"/>
            <p:cNvSpPr/>
            <p:nvPr/>
          </p:nvSpPr>
          <p:spPr>
            <a:xfrm>
              <a:off x="468725" y="4458425"/>
              <a:ext cx="94175" cy="404475"/>
            </a:xfrm>
            <a:custGeom>
              <a:avLst/>
              <a:gdLst/>
              <a:ahLst/>
              <a:cxnLst/>
              <a:rect l="l" t="t" r="r" b="b"/>
              <a:pathLst>
                <a:path w="3767" h="16179" extrusionOk="0">
                  <a:moveTo>
                    <a:pt x="1818" y="1860"/>
                  </a:moveTo>
                  <a:cubicBezTo>
                    <a:pt x="2831" y="5239"/>
                    <a:pt x="2905" y="8838"/>
                    <a:pt x="2015" y="12300"/>
                  </a:cubicBezTo>
                  <a:cubicBezTo>
                    <a:pt x="1789" y="13270"/>
                    <a:pt x="1477" y="14211"/>
                    <a:pt x="1080" y="15149"/>
                  </a:cubicBezTo>
                  <a:lnTo>
                    <a:pt x="1080" y="15149"/>
                  </a:lnTo>
                  <a:cubicBezTo>
                    <a:pt x="696" y="13444"/>
                    <a:pt x="579" y="11667"/>
                    <a:pt x="806" y="9918"/>
                  </a:cubicBezTo>
                  <a:cubicBezTo>
                    <a:pt x="989" y="7865"/>
                    <a:pt x="1392" y="5848"/>
                    <a:pt x="1649" y="3796"/>
                  </a:cubicBezTo>
                  <a:cubicBezTo>
                    <a:pt x="1729" y="3152"/>
                    <a:pt x="1788" y="2509"/>
                    <a:pt x="1818" y="1860"/>
                  </a:cubicBezTo>
                  <a:close/>
                  <a:moveTo>
                    <a:pt x="1506" y="1"/>
                  </a:moveTo>
                  <a:cubicBezTo>
                    <a:pt x="1378" y="1"/>
                    <a:pt x="1263" y="84"/>
                    <a:pt x="1282" y="240"/>
                  </a:cubicBezTo>
                  <a:cubicBezTo>
                    <a:pt x="1283" y="264"/>
                    <a:pt x="1284" y="288"/>
                    <a:pt x="1285" y="313"/>
                  </a:cubicBezTo>
                  <a:lnTo>
                    <a:pt x="1285" y="313"/>
                  </a:lnTo>
                  <a:lnTo>
                    <a:pt x="1282" y="313"/>
                  </a:lnTo>
                  <a:cubicBezTo>
                    <a:pt x="1283" y="316"/>
                    <a:pt x="1284" y="319"/>
                    <a:pt x="1286" y="322"/>
                  </a:cubicBezTo>
                  <a:lnTo>
                    <a:pt x="1286" y="322"/>
                  </a:lnTo>
                  <a:cubicBezTo>
                    <a:pt x="1447" y="4508"/>
                    <a:pt x="0" y="8515"/>
                    <a:pt x="146" y="12667"/>
                  </a:cubicBezTo>
                  <a:cubicBezTo>
                    <a:pt x="146" y="13767"/>
                    <a:pt x="329" y="14903"/>
                    <a:pt x="659" y="15966"/>
                  </a:cubicBezTo>
                  <a:cubicBezTo>
                    <a:pt x="718" y="16114"/>
                    <a:pt x="843" y="16178"/>
                    <a:pt x="964" y="16178"/>
                  </a:cubicBezTo>
                  <a:cubicBezTo>
                    <a:pt x="1142" y="16178"/>
                    <a:pt x="1311" y="16038"/>
                    <a:pt x="1246" y="15819"/>
                  </a:cubicBezTo>
                  <a:cubicBezTo>
                    <a:pt x="1226" y="15747"/>
                    <a:pt x="1207" y="15675"/>
                    <a:pt x="1189" y="15602"/>
                  </a:cubicBezTo>
                  <a:lnTo>
                    <a:pt x="1189" y="15602"/>
                  </a:lnTo>
                  <a:cubicBezTo>
                    <a:pt x="3504" y="10803"/>
                    <a:pt x="3767" y="5250"/>
                    <a:pt x="1834" y="301"/>
                  </a:cubicBezTo>
                  <a:lnTo>
                    <a:pt x="1834" y="301"/>
                  </a:lnTo>
                  <a:cubicBezTo>
                    <a:pt x="1833" y="280"/>
                    <a:pt x="1833" y="260"/>
                    <a:pt x="1832" y="240"/>
                  </a:cubicBezTo>
                  <a:lnTo>
                    <a:pt x="1832" y="240"/>
                  </a:lnTo>
                  <a:lnTo>
                    <a:pt x="1811" y="243"/>
                  </a:lnTo>
                  <a:lnTo>
                    <a:pt x="1811" y="243"/>
                  </a:lnTo>
                  <a:cubicBezTo>
                    <a:pt x="1806" y="229"/>
                    <a:pt x="1801" y="216"/>
                    <a:pt x="1795" y="203"/>
                  </a:cubicBezTo>
                  <a:cubicBezTo>
                    <a:pt x="1744" y="66"/>
                    <a:pt x="1620" y="1"/>
                    <a:pt x="1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60"/>
            <p:cNvSpPr/>
            <p:nvPr/>
          </p:nvSpPr>
          <p:spPr>
            <a:xfrm>
              <a:off x="433950" y="4764225"/>
              <a:ext cx="278775" cy="191100"/>
            </a:xfrm>
            <a:custGeom>
              <a:avLst/>
              <a:gdLst/>
              <a:ahLst/>
              <a:cxnLst/>
              <a:rect l="l" t="t" r="r" b="b"/>
              <a:pathLst>
                <a:path w="11151" h="7644" extrusionOk="0">
                  <a:moveTo>
                    <a:pt x="9635" y="1083"/>
                  </a:moveTo>
                  <a:lnTo>
                    <a:pt x="9635" y="1083"/>
                  </a:lnTo>
                  <a:cubicBezTo>
                    <a:pt x="7676" y="3053"/>
                    <a:pt x="5406" y="4709"/>
                    <a:pt x="2893" y="5934"/>
                  </a:cubicBezTo>
                  <a:cubicBezTo>
                    <a:pt x="2462" y="6140"/>
                    <a:pt x="2031" y="6327"/>
                    <a:pt x="1595" y="6509"/>
                  </a:cubicBezTo>
                  <a:lnTo>
                    <a:pt x="1595" y="6509"/>
                  </a:lnTo>
                  <a:cubicBezTo>
                    <a:pt x="2044" y="6089"/>
                    <a:pt x="2499" y="5675"/>
                    <a:pt x="2966" y="5274"/>
                  </a:cubicBezTo>
                  <a:cubicBezTo>
                    <a:pt x="3773" y="4614"/>
                    <a:pt x="4616" y="3991"/>
                    <a:pt x="5459" y="3404"/>
                  </a:cubicBezTo>
                  <a:cubicBezTo>
                    <a:pt x="6801" y="2519"/>
                    <a:pt x="8187" y="1745"/>
                    <a:pt x="9635" y="1083"/>
                  </a:cubicBezTo>
                  <a:close/>
                  <a:moveTo>
                    <a:pt x="10847" y="0"/>
                  </a:moveTo>
                  <a:cubicBezTo>
                    <a:pt x="10813" y="0"/>
                    <a:pt x="10776" y="10"/>
                    <a:pt x="10738" y="32"/>
                  </a:cubicBezTo>
                  <a:cubicBezTo>
                    <a:pt x="10693" y="50"/>
                    <a:pt x="10648" y="68"/>
                    <a:pt x="10603" y="87"/>
                  </a:cubicBezTo>
                  <a:lnTo>
                    <a:pt x="10603" y="87"/>
                  </a:lnTo>
                  <a:lnTo>
                    <a:pt x="10591" y="68"/>
                  </a:lnTo>
                  <a:cubicBezTo>
                    <a:pt x="10581" y="80"/>
                    <a:pt x="10570" y="92"/>
                    <a:pt x="10559" y="104"/>
                  </a:cubicBezTo>
                  <a:lnTo>
                    <a:pt x="10559" y="104"/>
                  </a:lnTo>
                  <a:cubicBezTo>
                    <a:pt x="7620" y="1310"/>
                    <a:pt x="4861" y="3006"/>
                    <a:pt x="2453" y="5090"/>
                  </a:cubicBezTo>
                  <a:cubicBezTo>
                    <a:pt x="1746" y="5656"/>
                    <a:pt x="1106" y="6291"/>
                    <a:pt x="502" y="6960"/>
                  </a:cubicBezTo>
                  <a:lnTo>
                    <a:pt x="502" y="6960"/>
                  </a:lnTo>
                  <a:cubicBezTo>
                    <a:pt x="444" y="6985"/>
                    <a:pt x="386" y="7009"/>
                    <a:pt x="327" y="7033"/>
                  </a:cubicBezTo>
                  <a:cubicBezTo>
                    <a:pt x="1" y="7164"/>
                    <a:pt x="81" y="7643"/>
                    <a:pt x="361" y="7643"/>
                  </a:cubicBezTo>
                  <a:cubicBezTo>
                    <a:pt x="396" y="7643"/>
                    <a:pt x="434" y="7636"/>
                    <a:pt x="474" y="7620"/>
                  </a:cubicBezTo>
                  <a:cubicBezTo>
                    <a:pt x="2087" y="7107"/>
                    <a:pt x="3590" y="6373"/>
                    <a:pt x="5019" y="5494"/>
                  </a:cubicBezTo>
                  <a:cubicBezTo>
                    <a:pt x="6449" y="4614"/>
                    <a:pt x="7769" y="3624"/>
                    <a:pt x="9015" y="2524"/>
                  </a:cubicBezTo>
                  <a:cubicBezTo>
                    <a:pt x="9712" y="1865"/>
                    <a:pt x="10371" y="1205"/>
                    <a:pt x="10995" y="472"/>
                  </a:cubicBezTo>
                  <a:cubicBezTo>
                    <a:pt x="11151" y="316"/>
                    <a:pt x="11041" y="0"/>
                    <a:pt x="108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60"/>
            <p:cNvSpPr/>
            <p:nvPr/>
          </p:nvSpPr>
          <p:spPr>
            <a:xfrm>
              <a:off x="591325" y="4158825"/>
              <a:ext cx="410025" cy="513450"/>
            </a:xfrm>
            <a:custGeom>
              <a:avLst/>
              <a:gdLst/>
              <a:ahLst/>
              <a:cxnLst/>
              <a:rect l="l" t="t" r="r" b="b"/>
              <a:pathLst>
                <a:path w="16401" h="20538" extrusionOk="0">
                  <a:moveTo>
                    <a:pt x="15215" y="1042"/>
                  </a:moveTo>
                  <a:lnTo>
                    <a:pt x="15215" y="1042"/>
                  </a:lnTo>
                  <a:cubicBezTo>
                    <a:pt x="13595" y="3789"/>
                    <a:pt x="11966" y="6517"/>
                    <a:pt x="9978" y="9035"/>
                  </a:cubicBezTo>
                  <a:cubicBezTo>
                    <a:pt x="8915" y="10428"/>
                    <a:pt x="7742" y="11711"/>
                    <a:pt x="6459" y="12920"/>
                  </a:cubicBezTo>
                  <a:cubicBezTo>
                    <a:pt x="5375" y="13869"/>
                    <a:pt x="4228" y="14755"/>
                    <a:pt x="3134" y="15724"/>
                  </a:cubicBezTo>
                  <a:lnTo>
                    <a:pt x="3134" y="15724"/>
                  </a:lnTo>
                  <a:cubicBezTo>
                    <a:pt x="3373" y="15291"/>
                    <a:pt x="3582" y="14839"/>
                    <a:pt x="3783" y="14387"/>
                  </a:cubicBezTo>
                  <a:cubicBezTo>
                    <a:pt x="4406" y="12957"/>
                    <a:pt x="5103" y="11564"/>
                    <a:pt x="5873" y="10244"/>
                  </a:cubicBezTo>
                  <a:cubicBezTo>
                    <a:pt x="7412" y="7605"/>
                    <a:pt x="9428" y="5259"/>
                    <a:pt x="11775" y="3316"/>
                  </a:cubicBezTo>
                  <a:cubicBezTo>
                    <a:pt x="12852" y="2442"/>
                    <a:pt x="13999" y="1684"/>
                    <a:pt x="15215" y="1042"/>
                  </a:cubicBezTo>
                  <a:close/>
                  <a:moveTo>
                    <a:pt x="16018" y="0"/>
                  </a:moveTo>
                  <a:cubicBezTo>
                    <a:pt x="15962" y="0"/>
                    <a:pt x="15903" y="16"/>
                    <a:pt x="15844" y="53"/>
                  </a:cubicBezTo>
                  <a:cubicBezTo>
                    <a:pt x="13094" y="1373"/>
                    <a:pt x="10638" y="3243"/>
                    <a:pt x="8622" y="5552"/>
                  </a:cubicBezTo>
                  <a:cubicBezTo>
                    <a:pt x="6606" y="7825"/>
                    <a:pt x="4956" y="10428"/>
                    <a:pt x="3783" y="13287"/>
                  </a:cubicBezTo>
                  <a:cubicBezTo>
                    <a:pt x="3303" y="14408"/>
                    <a:pt x="2880" y="15665"/>
                    <a:pt x="2149" y="16676"/>
                  </a:cubicBezTo>
                  <a:lnTo>
                    <a:pt x="2149" y="16676"/>
                  </a:lnTo>
                  <a:cubicBezTo>
                    <a:pt x="1918" y="16920"/>
                    <a:pt x="1695" y="17171"/>
                    <a:pt x="1482" y="17433"/>
                  </a:cubicBezTo>
                  <a:lnTo>
                    <a:pt x="1482" y="17433"/>
                  </a:lnTo>
                  <a:cubicBezTo>
                    <a:pt x="1386" y="17521"/>
                    <a:pt x="1286" y="17606"/>
                    <a:pt x="1180" y="17686"/>
                  </a:cubicBezTo>
                  <a:cubicBezTo>
                    <a:pt x="1096" y="17728"/>
                    <a:pt x="1109" y="17807"/>
                    <a:pt x="1156" y="17852"/>
                  </a:cubicBezTo>
                  <a:lnTo>
                    <a:pt x="1156" y="17852"/>
                  </a:lnTo>
                  <a:cubicBezTo>
                    <a:pt x="1152" y="17858"/>
                    <a:pt x="1148" y="17864"/>
                    <a:pt x="1144" y="17869"/>
                  </a:cubicBezTo>
                  <a:cubicBezTo>
                    <a:pt x="667" y="18566"/>
                    <a:pt x="301" y="19372"/>
                    <a:pt x="44" y="20179"/>
                  </a:cubicBezTo>
                  <a:cubicBezTo>
                    <a:pt x="0" y="20397"/>
                    <a:pt x="165" y="20538"/>
                    <a:pt x="336" y="20538"/>
                  </a:cubicBezTo>
                  <a:cubicBezTo>
                    <a:pt x="452" y="20538"/>
                    <a:pt x="571" y="20473"/>
                    <a:pt x="631" y="20325"/>
                  </a:cubicBezTo>
                  <a:cubicBezTo>
                    <a:pt x="1180" y="18932"/>
                    <a:pt x="2060" y="17686"/>
                    <a:pt x="3197" y="16696"/>
                  </a:cubicBezTo>
                  <a:cubicBezTo>
                    <a:pt x="4333" y="15633"/>
                    <a:pt x="5543" y="14680"/>
                    <a:pt x="6716" y="13653"/>
                  </a:cubicBezTo>
                  <a:cubicBezTo>
                    <a:pt x="9245" y="11271"/>
                    <a:pt x="11445" y="8558"/>
                    <a:pt x="13241" y="5589"/>
                  </a:cubicBezTo>
                  <a:cubicBezTo>
                    <a:pt x="14304" y="3902"/>
                    <a:pt x="15294" y="2180"/>
                    <a:pt x="16284" y="457"/>
                  </a:cubicBezTo>
                  <a:cubicBezTo>
                    <a:pt x="16401" y="252"/>
                    <a:pt x="16237" y="0"/>
                    <a:pt x="160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0" name="Google Shape;2470;p60"/>
          <p:cNvSpPr/>
          <p:nvPr/>
        </p:nvSpPr>
        <p:spPr>
          <a:xfrm rot="-5751256">
            <a:off x="7495312" y="3807617"/>
            <a:ext cx="1563199" cy="1281295"/>
          </a:xfrm>
          <a:custGeom>
            <a:avLst/>
            <a:gdLst/>
            <a:ahLst/>
            <a:cxnLst/>
            <a:rect l="l" t="t" r="r" b="b"/>
            <a:pathLst>
              <a:path w="62527" h="51251" extrusionOk="0">
                <a:moveTo>
                  <a:pt x="35889" y="3192"/>
                </a:moveTo>
                <a:cubicBezTo>
                  <a:pt x="34936" y="4989"/>
                  <a:pt x="34020" y="6785"/>
                  <a:pt x="33030" y="8581"/>
                </a:cubicBezTo>
                <a:cubicBezTo>
                  <a:pt x="31930" y="10634"/>
                  <a:pt x="30830" y="12650"/>
                  <a:pt x="29731" y="14666"/>
                </a:cubicBezTo>
                <a:cubicBezTo>
                  <a:pt x="28594" y="16682"/>
                  <a:pt x="27458" y="18662"/>
                  <a:pt x="26285" y="20678"/>
                </a:cubicBezTo>
                <a:cubicBezTo>
                  <a:pt x="25112" y="22658"/>
                  <a:pt x="23939" y="24637"/>
                  <a:pt x="22766" y="26580"/>
                </a:cubicBezTo>
                <a:cubicBezTo>
                  <a:pt x="22252" y="27460"/>
                  <a:pt x="21702" y="28303"/>
                  <a:pt x="21189" y="29146"/>
                </a:cubicBezTo>
                <a:cubicBezTo>
                  <a:pt x="21629" y="28046"/>
                  <a:pt x="22032" y="26983"/>
                  <a:pt x="22472" y="25884"/>
                </a:cubicBezTo>
                <a:cubicBezTo>
                  <a:pt x="23279" y="23794"/>
                  <a:pt x="24159" y="21741"/>
                  <a:pt x="25075" y="19688"/>
                </a:cubicBezTo>
                <a:cubicBezTo>
                  <a:pt x="25991" y="17636"/>
                  <a:pt x="26981" y="15693"/>
                  <a:pt x="28081" y="13750"/>
                </a:cubicBezTo>
                <a:cubicBezTo>
                  <a:pt x="29144" y="11807"/>
                  <a:pt x="30317" y="9974"/>
                  <a:pt x="31600" y="8178"/>
                </a:cubicBezTo>
                <a:cubicBezTo>
                  <a:pt x="32920" y="6418"/>
                  <a:pt x="34349" y="4732"/>
                  <a:pt x="35889" y="3192"/>
                </a:cubicBezTo>
                <a:close/>
                <a:moveTo>
                  <a:pt x="60780" y="7078"/>
                </a:moveTo>
                <a:lnTo>
                  <a:pt x="60780" y="7078"/>
                </a:lnTo>
                <a:cubicBezTo>
                  <a:pt x="56161" y="10011"/>
                  <a:pt x="51469" y="12907"/>
                  <a:pt x="46777" y="15766"/>
                </a:cubicBezTo>
                <a:lnTo>
                  <a:pt x="46740" y="15766"/>
                </a:lnTo>
                <a:cubicBezTo>
                  <a:pt x="41534" y="18919"/>
                  <a:pt x="36256" y="21998"/>
                  <a:pt x="30940" y="25041"/>
                </a:cubicBezTo>
                <a:cubicBezTo>
                  <a:pt x="28521" y="26434"/>
                  <a:pt x="26065" y="27790"/>
                  <a:pt x="23572" y="29183"/>
                </a:cubicBezTo>
                <a:lnTo>
                  <a:pt x="23755" y="28963"/>
                </a:lnTo>
                <a:cubicBezTo>
                  <a:pt x="26578" y="26800"/>
                  <a:pt x="29437" y="24711"/>
                  <a:pt x="32370" y="22731"/>
                </a:cubicBezTo>
                <a:cubicBezTo>
                  <a:pt x="36806" y="19688"/>
                  <a:pt x="41388" y="16902"/>
                  <a:pt x="46080" y="14300"/>
                </a:cubicBezTo>
                <a:cubicBezTo>
                  <a:pt x="50772" y="11697"/>
                  <a:pt x="55575" y="9314"/>
                  <a:pt x="60523" y="7188"/>
                </a:cubicBezTo>
                <a:lnTo>
                  <a:pt x="60780" y="7078"/>
                </a:lnTo>
                <a:close/>
                <a:moveTo>
                  <a:pt x="46557" y="1543"/>
                </a:moveTo>
                <a:cubicBezTo>
                  <a:pt x="43917" y="5135"/>
                  <a:pt x="41205" y="8691"/>
                  <a:pt x="38382" y="12137"/>
                </a:cubicBezTo>
                <a:cubicBezTo>
                  <a:pt x="35193" y="16023"/>
                  <a:pt x="31893" y="19835"/>
                  <a:pt x="28521" y="23574"/>
                </a:cubicBezTo>
                <a:cubicBezTo>
                  <a:pt x="26835" y="25407"/>
                  <a:pt x="25112" y="27203"/>
                  <a:pt x="23389" y="29000"/>
                </a:cubicBezTo>
                <a:lnTo>
                  <a:pt x="22656" y="29586"/>
                </a:lnTo>
                <a:cubicBezTo>
                  <a:pt x="25552" y="25627"/>
                  <a:pt x="28558" y="21778"/>
                  <a:pt x="31673" y="18002"/>
                </a:cubicBezTo>
                <a:cubicBezTo>
                  <a:pt x="34936" y="14080"/>
                  <a:pt x="38345" y="10231"/>
                  <a:pt x="41864" y="6455"/>
                </a:cubicBezTo>
                <a:cubicBezTo>
                  <a:pt x="43404" y="4805"/>
                  <a:pt x="44980" y="3156"/>
                  <a:pt x="46557" y="1543"/>
                </a:cubicBezTo>
                <a:close/>
                <a:moveTo>
                  <a:pt x="20199" y="31016"/>
                </a:moveTo>
                <a:lnTo>
                  <a:pt x="20089" y="31272"/>
                </a:lnTo>
                <a:lnTo>
                  <a:pt x="19906" y="31786"/>
                </a:lnTo>
                <a:lnTo>
                  <a:pt x="19503" y="32115"/>
                </a:lnTo>
                <a:cubicBezTo>
                  <a:pt x="19723" y="31749"/>
                  <a:pt x="19943" y="31382"/>
                  <a:pt x="20199" y="31016"/>
                </a:cubicBezTo>
                <a:close/>
                <a:moveTo>
                  <a:pt x="19833" y="32152"/>
                </a:moveTo>
                <a:cubicBezTo>
                  <a:pt x="19833" y="32189"/>
                  <a:pt x="19833" y="32189"/>
                  <a:pt x="19870" y="32189"/>
                </a:cubicBezTo>
                <a:cubicBezTo>
                  <a:pt x="19723" y="32262"/>
                  <a:pt x="19613" y="32335"/>
                  <a:pt x="19503" y="32445"/>
                </a:cubicBezTo>
                <a:lnTo>
                  <a:pt x="19466" y="32409"/>
                </a:lnTo>
                <a:lnTo>
                  <a:pt x="19503" y="32409"/>
                </a:lnTo>
                <a:lnTo>
                  <a:pt x="19833" y="32152"/>
                </a:lnTo>
                <a:close/>
                <a:moveTo>
                  <a:pt x="44870" y="27020"/>
                </a:moveTo>
                <a:lnTo>
                  <a:pt x="44870" y="27020"/>
                </a:lnTo>
                <a:cubicBezTo>
                  <a:pt x="43441" y="27460"/>
                  <a:pt x="42011" y="27827"/>
                  <a:pt x="40581" y="28193"/>
                </a:cubicBezTo>
                <a:cubicBezTo>
                  <a:pt x="38748" y="28706"/>
                  <a:pt x="36916" y="29146"/>
                  <a:pt x="35046" y="29586"/>
                </a:cubicBezTo>
                <a:cubicBezTo>
                  <a:pt x="33176" y="30026"/>
                  <a:pt x="31344" y="30429"/>
                  <a:pt x="29474" y="30832"/>
                </a:cubicBezTo>
                <a:cubicBezTo>
                  <a:pt x="27604" y="31236"/>
                  <a:pt x="25735" y="31602"/>
                  <a:pt x="23865" y="31932"/>
                </a:cubicBezTo>
                <a:cubicBezTo>
                  <a:pt x="22216" y="32189"/>
                  <a:pt x="20566" y="32555"/>
                  <a:pt x="18953" y="33032"/>
                </a:cubicBezTo>
                <a:lnTo>
                  <a:pt x="18953" y="32995"/>
                </a:lnTo>
                <a:cubicBezTo>
                  <a:pt x="19540" y="32555"/>
                  <a:pt x="20163" y="32189"/>
                  <a:pt x="20859" y="31896"/>
                </a:cubicBezTo>
                <a:cubicBezTo>
                  <a:pt x="21666" y="31529"/>
                  <a:pt x="22509" y="31236"/>
                  <a:pt x="23352" y="30942"/>
                </a:cubicBezTo>
                <a:cubicBezTo>
                  <a:pt x="25112" y="30393"/>
                  <a:pt x="26871" y="29916"/>
                  <a:pt x="28667" y="29549"/>
                </a:cubicBezTo>
                <a:cubicBezTo>
                  <a:pt x="30500" y="29183"/>
                  <a:pt x="32297" y="28853"/>
                  <a:pt x="34130" y="28523"/>
                </a:cubicBezTo>
                <a:cubicBezTo>
                  <a:pt x="35962" y="28193"/>
                  <a:pt x="37869" y="27863"/>
                  <a:pt x="39738" y="27607"/>
                </a:cubicBezTo>
                <a:cubicBezTo>
                  <a:pt x="41461" y="27350"/>
                  <a:pt x="43147" y="27167"/>
                  <a:pt x="44870" y="27020"/>
                </a:cubicBezTo>
                <a:close/>
                <a:moveTo>
                  <a:pt x="24818" y="13933"/>
                </a:moveTo>
                <a:lnTo>
                  <a:pt x="24818" y="13933"/>
                </a:lnTo>
                <a:cubicBezTo>
                  <a:pt x="24122" y="16536"/>
                  <a:pt x="23279" y="19139"/>
                  <a:pt x="22289" y="21631"/>
                </a:cubicBezTo>
                <a:cubicBezTo>
                  <a:pt x="20933" y="25004"/>
                  <a:pt x="19356" y="28230"/>
                  <a:pt x="17560" y="31346"/>
                </a:cubicBezTo>
                <a:cubicBezTo>
                  <a:pt x="16680" y="32885"/>
                  <a:pt x="15764" y="34352"/>
                  <a:pt x="14774" y="35818"/>
                </a:cubicBezTo>
                <a:cubicBezTo>
                  <a:pt x="15764" y="32629"/>
                  <a:pt x="17010" y="29549"/>
                  <a:pt x="18477" y="26543"/>
                </a:cubicBezTo>
                <a:cubicBezTo>
                  <a:pt x="20016" y="23318"/>
                  <a:pt x="21702" y="20128"/>
                  <a:pt x="23352" y="16939"/>
                </a:cubicBezTo>
                <a:cubicBezTo>
                  <a:pt x="23792" y="16023"/>
                  <a:pt x="24232" y="15143"/>
                  <a:pt x="24672" y="14226"/>
                </a:cubicBezTo>
                <a:lnTo>
                  <a:pt x="24818" y="13933"/>
                </a:lnTo>
                <a:close/>
                <a:moveTo>
                  <a:pt x="45823" y="30576"/>
                </a:moveTo>
                <a:lnTo>
                  <a:pt x="45823" y="30576"/>
                </a:lnTo>
                <a:cubicBezTo>
                  <a:pt x="44174" y="30942"/>
                  <a:pt x="42561" y="31272"/>
                  <a:pt x="40911" y="31602"/>
                </a:cubicBezTo>
                <a:cubicBezTo>
                  <a:pt x="38712" y="32042"/>
                  <a:pt x="36549" y="32445"/>
                  <a:pt x="34349" y="32849"/>
                </a:cubicBezTo>
                <a:cubicBezTo>
                  <a:pt x="32187" y="33215"/>
                  <a:pt x="29987" y="33582"/>
                  <a:pt x="27824" y="33912"/>
                </a:cubicBezTo>
                <a:cubicBezTo>
                  <a:pt x="25625" y="34242"/>
                  <a:pt x="23462" y="34535"/>
                  <a:pt x="21299" y="34828"/>
                </a:cubicBezTo>
                <a:cubicBezTo>
                  <a:pt x="19466" y="35048"/>
                  <a:pt x="17670" y="35415"/>
                  <a:pt x="15910" y="35891"/>
                </a:cubicBezTo>
                <a:cubicBezTo>
                  <a:pt x="17084" y="35268"/>
                  <a:pt x="18330" y="34755"/>
                  <a:pt x="19613" y="34352"/>
                </a:cubicBezTo>
                <a:cubicBezTo>
                  <a:pt x="21556" y="33802"/>
                  <a:pt x="23535" y="33362"/>
                  <a:pt x="25552" y="33032"/>
                </a:cubicBezTo>
                <a:cubicBezTo>
                  <a:pt x="27861" y="32629"/>
                  <a:pt x="30170" y="32262"/>
                  <a:pt x="32517" y="31932"/>
                </a:cubicBezTo>
                <a:cubicBezTo>
                  <a:pt x="34863" y="31602"/>
                  <a:pt x="37209" y="31346"/>
                  <a:pt x="39555" y="31089"/>
                </a:cubicBezTo>
                <a:cubicBezTo>
                  <a:pt x="41644" y="30906"/>
                  <a:pt x="43734" y="30722"/>
                  <a:pt x="45823" y="30576"/>
                </a:cubicBezTo>
                <a:close/>
                <a:moveTo>
                  <a:pt x="19063" y="17709"/>
                </a:moveTo>
                <a:lnTo>
                  <a:pt x="19063" y="17709"/>
                </a:lnTo>
                <a:cubicBezTo>
                  <a:pt x="18806" y="18955"/>
                  <a:pt x="18550" y="20238"/>
                  <a:pt x="18257" y="21485"/>
                </a:cubicBezTo>
                <a:cubicBezTo>
                  <a:pt x="17890" y="23024"/>
                  <a:pt x="17523" y="24564"/>
                  <a:pt x="17084" y="26104"/>
                </a:cubicBezTo>
                <a:cubicBezTo>
                  <a:pt x="16607" y="27643"/>
                  <a:pt x="16167" y="29146"/>
                  <a:pt x="15581" y="30649"/>
                </a:cubicBezTo>
                <a:cubicBezTo>
                  <a:pt x="14994" y="32115"/>
                  <a:pt x="14371" y="33545"/>
                  <a:pt x="13674" y="34975"/>
                </a:cubicBezTo>
                <a:cubicBezTo>
                  <a:pt x="13308" y="35671"/>
                  <a:pt x="12941" y="36331"/>
                  <a:pt x="12538" y="37028"/>
                </a:cubicBezTo>
                <a:cubicBezTo>
                  <a:pt x="12208" y="37614"/>
                  <a:pt x="11878" y="38164"/>
                  <a:pt x="11511" y="38714"/>
                </a:cubicBezTo>
                <a:cubicBezTo>
                  <a:pt x="11915" y="37541"/>
                  <a:pt x="12318" y="36404"/>
                  <a:pt x="12685" y="35231"/>
                </a:cubicBezTo>
                <a:cubicBezTo>
                  <a:pt x="13234" y="33728"/>
                  <a:pt x="13748" y="32189"/>
                  <a:pt x="14261" y="30649"/>
                </a:cubicBezTo>
                <a:lnTo>
                  <a:pt x="15837" y="26030"/>
                </a:lnTo>
                <a:cubicBezTo>
                  <a:pt x="16350" y="24527"/>
                  <a:pt x="16827" y="23061"/>
                  <a:pt x="17377" y="21595"/>
                </a:cubicBezTo>
                <a:cubicBezTo>
                  <a:pt x="17853" y="20275"/>
                  <a:pt x="18403" y="18955"/>
                  <a:pt x="19063" y="17709"/>
                </a:cubicBezTo>
                <a:close/>
                <a:moveTo>
                  <a:pt x="42087" y="34599"/>
                </a:moveTo>
                <a:cubicBezTo>
                  <a:pt x="42452" y="34599"/>
                  <a:pt x="42818" y="34602"/>
                  <a:pt x="43184" y="34608"/>
                </a:cubicBezTo>
                <a:cubicBezTo>
                  <a:pt x="39262" y="35415"/>
                  <a:pt x="35339" y="36111"/>
                  <a:pt x="31417" y="36771"/>
                </a:cubicBezTo>
                <a:cubicBezTo>
                  <a:pt x="27055" y="37468"/>
                  <a:pt x="22729" y="38054"/>
                  <a:pt x="18367" y="38604"/>
                </a:cubicBezTo>
                <a:cubicBezTo>
                  <a:pt x="16240" y="38861"/>
                  <a:pt x="14151" y="39081"/>
                  <a:pt x="12025" y="39300"/>
                </a:cubicBezTo>
                <a:cubicBezTo>
                  <a:pt x="13491" y="38567"/>
                  <a:pt x="15031" y="38091"/>
                  <a:pt x="16644" y="37797"/>
                </a:cubicBezTo>
                <a:cubicBezTo>
                  <a:pt x="18733" y="37358"/>
                  <a:pt x="20859" y="37101"/>
                  <a:pt x="22985" y="36734"/>
                </a:cubicBezTo>
                <a:cubicBezTo>
                  <a:pt x="25258" y="36368"/>
                  <a:pt x="27494" y="36001"/>
                  <a:pt x="29767" y="35671"/>
                </a:cubicBezTo>
                <a:cubicBezTo>
                  <a:pt x="32040" y="35305"/>
                  <a:pt x="34349" y="35011"/>
                  <a:pt x="36659" y="34828"/>
                </a:cubicBezTo>
                <a:cubicBezTo>
                  <a:pt x="38461" y="34675"/>
                  <a:pt x="40264" y="34599"/>
                  <a:pt x="42087" y="34599"/>
                </a:cubicBezTo>
                <a:close/>
                <a:moveTo>
                  <a:pt x="13161" y="22951"/>
                </a:moveTo>
                <a:lnTo>
                  <a:pt x="13161" y="22951"/>
                </a:lnTo>
                <a:cubicBezTo>
                  <a:pt x="12904" y="25407"/>
                  <a:pt x="12428" y="27827"/>
                  <a:pt x="11805" y="30209"/>
                </a:cubicBezTo>
                <a:cubicBezTo>
                  <a:pt x="11072" y="32959"/>
                  <a:pt x="10192" y="35708"/>
                  <a:pt x="9275" y="38421"/>
                </a:cubicBezTo>
                <a:cubicBezTo>
                  <a:pt x="8835" y="39850"/>
                  <a:pt x="8286" y="41243"/>
                  <a:pt x="7626" y="42563"/>
                </a:cubicBezTo>
                <a:cubicBezTo>
                  <a:pt x="8286" y="39997"/>
                  <a:pt x="8945" y="37468"/>
                  <a:pt x="9679" y="34902"/>
                </a:cubicBezTo>
                <a:cubicBezTo>
                  <a:pt x="10448" y="32079"/>
                  <a:pt x="11255" y="29293"/>
                  <a:pt x="12061" y="26507"/>
                </a:cubicBezTo>
                <a:cubicBezTo>
                  <a:pt x="12428" y="25297"/>
                  <a:pt x="12795" y="24124"/>
                  <a:pt x="13161" y="22951"/>
                </a:cubicBezTo>
                <a:close/>
                <a:moveTo>
                  <a:pt x="37795" y="37174"/>
                </a:moveTo>
                <a:cubicBezTo>
                  <a:pt x="34130" y="37981"/>
                  <a:pt x="30464" y="38714"/>
                  <a:pt x="26798" y="39447"/>
                </a:cubicBezTo>
                <a:cubicBezTo>
                  <a:pt x="22692" y="40254"/>
                  <a:pt x="18623" y="40987"/>
                  <a:pt x="14517" y="41683"/>
                </a:cubicBezTo>
                <a:cubicBezTo>
                  <a:pt x="12465" y="42013"/>
                  <a:pt x="10375" y="42343"/>
                  <a:pt x="8359" y="42673"/>
                </a:cubicBezTo>
                <a:cubicBezTo>
                  <a:pt x="10045" y="41903"/>
                  <a:pt x="11805" y="41280"/>
                  <a:pt x="13601" y="40877"/>
                </a:cubicBezTo>
                <a:lnTo>
                  <a:pt x="13564" y="40877"/>
                </a:lnTo>
                <a:cubicBezTo>
                  <a:pt x="15544" y="40400"/>
                  <a:pt x="17523" y="39997"/>
                  <a:pt x="19540" y="39594"/>
                </a:cubicBezTo>
                <a:cubicBezTo>
                  <a:pt x="21592" y="39154"/>
                  <a:pt x="23645" y="38751"/>
                  <a:pt x="25735" y="38384"/>
                </a:cubicBezTo>
                <a:cubicBezTo>
                  <a:pt x="27824" y="38017"/>
                  <a:pt x="29877" y="37724"/>
                  <a:pt x="31967" y="37504"/>
                </a:cubicBezTo>
                <a:cubicBezTo>
                  <a:pt x="33910" y="37284"/>
                  <a:pt x="35852" y="37174"/>
                  <a:pt x="37795" y="37174"/>
                </a:cubicBezTo>
                <a:close/>
                <a:moveTo>
                  <a:pt x="7516" y="43003"/>
                </a:moveTo>
                <a:lnTo>
                  <a:pt x="7479" y="43076"/>
                </a:lnTo>
                <a:lnTo>
                  <a:pt x="7479" y="43003"/>
                </a:lnTo>
                <a:close/>
                <a:moveTo>
                  <a:pt x="47747" y="1"/>
                </a:moveTo>
                <a:cubicBezTo>
                  <a:pt x="47716" y="1"/>
                  <a:pt x="47684" y="12"/>
                  <a:pt x="47656" y="40"/>
                </a:cubicBezTo>
                <a:cubicBezTo>
                  <a:pt x="43991" y="3706"/>
                  <a:pt x="40435" y="7445"/>
                  <a:pt x="37026" y="11330"/>
                </a:cubicBezTo>
                <a:cubicBezTo>
                  <a:pt x="33616" y="15180"/>
                  <a:pt x="30317" y="19139"/>
                  <a:pt x="27164" y="23208"/>
                </a:cubicBezTo>
                <a:cubicBezTo>
                  <a:pt x="25368" y="25480"/>
                  <a:pt x="23645" y="27790"/>
                  <a:pt x="21959" y="30099"/>
                </a:cubicBezTo>
                <a:cubicBezTo>
                  <a:pt x="21922" y="30136"/>
                  <a:pt x="21922" y="30136"/>
                  <a:pt x="21922" y="30173"/>
                </a:cubicBezTo>
                <a:lnTo>
                  <a:pt x="21006" y="30906"/>
                </a:lnTo>
                <a:lnTo>
                  <a:pt x="20346" y="31419"/>
                </a:lnTo>
                <a:lnTo>
                  <a:pt x="20969" y="29843"/>
                </a:lnTo>
                <a:cubicBezTo>
                  <a:pt x="21482" y="29036"/>
                  <a:pt x="21959" y="28230"/>
                  <a:pt x="22472" y="27423"/>
                </a:cubicBezTo>
                <a:cubicBezTo>
                  <a:pt x="23682" y="25444"/>
                  <a:pt x="24892" y="23464"/>
                  <a:pt x="26065" y="21485"/>
                </a:cubicBezTo>
                <a:cubicBezTo>
                  <a:pt x="27201" y="19505"/>
                  <a:pt x="28374" y="17489"/>
                  <a:pt x="29511" y="15473"/>
                </a:cubicBezTo>
                <a:cubicBezTo>
                  <a:pt x="30647" y="13493"/>
                  <a:pt x="31747" y="11477"/>
                  <a:pt x="32847" y="9461"/>
                </a:cubicBezTo>
                <a:cubicBezTo>
                  <a:pt x="33946" y="7445"/>
                  <a:pt x="35009" y="5392"/>
                  <a:pt x="36109" y="3339"/>
                </a:cubicBezTo>
                <a:lnTo>
                  <a:pt x="36512" y="2569"/>
                </a:lnTo>
                <a:cubicBezTo>
                  <a:pt x="36567" y="2487"/>
                  <a:pt x="36478" y="2384"/>
                  <a:pt x="36383" y="2384"/>
                </a:cubicBezTo>
                <a:cubicBezTo>
                  <a:pt x="36352" y="2384"/>
                  <a:pt x="36320" y="2395"/>
                  <a:pt x="36292" y="2423"/>
                </a:cubicBezTo>
                <a:cubicBezTo>
                  <a:pt x="34716" y="3962"/>
                  <a:pt x="33250" y="5612"/>
                  <a:pt x="31893" y="7371"/>
                </a:cubicBezTo>
                <a:cubicBezTo>
                  <a:pt x="30574" y="9131"/>
                  <a:pt x="29327" y="10964"/>
                  <a:pt x="28228" y="12870"/>
                </a:cubicBezTo>
                <a:cubicBezTo>
                  <a:pt x="27128" y="14813"/>
                  <a:pt x="26101" y="16792"/>
                  <a:pt x="25185" y="18809"/>
                </a:cubicBezTo>
                <a:cubicBezTo>
                  <a:pt x="24232" y="20825"/>
                  <a:pt x="23352" y="22878"/>
                  <a:pt x="22509" y="24967"/>
                </a:cubicBezTo>
                <a:cubicBezTo>
                  <a:pt x="21776" y="26763"/>
                  <a:pt x="21116" y="28596"/>
                  <a:pt x="20419" y="30393"/>
                </a:cubicBezTo>
                <a:lnTo>
                  <a:pt x="19246" y="32299"/>
                </a:lnTo>
                <a:lnTo>
                  <a:pt x="17963" y="33362"/>
                </a:lnTo>
                <a:lnTo>
                  <a:pt x="17890" y="33399"/>
                </a:lnTo>
                <a:cubicBezTo>
                  <a:pt x="17853" y="33399"/>
                  <a:pt x="17853" y="33435"/>
                  <a:pt x="17853" y="33472"/>
                </a:cubicBezTo>
                <a:cubicBezTo>
                  <a:pt x="16864" y="34315"/>
                  <a:pt x="15874" y="35158"/>
                  <a:pt x="14921" y="36038"/>
                </a:cubicBezTo>
                <a:cubicBezTo>
                  <a:pt x="16827" y="33215"/>
                  <a:pt x="18550" y="30319"/>
                  <a:pt x="20053" y="27277"/>
                </a:cubicBezTo>
                <a:cubicBezTo>
                  <a:pt x="21666" y="24051"/>
                  <a:pt x="23022" y="20715"/>
                  <a:pt x="24122" y="17306"/>
                </a:cubicBezTo>
                <a:cubicBezTo>
                  <a:pt x="24672" y="15546"/>
                  <a:pt x="25185" y="13750"/>
                  <a:pt x="25625" y="11917"/>
                </a:cubicBezTo>
                <a:cubicBezTo>
                  <a:pt x="25662" y="11770"/>
                  <a:pt x="25698" y="11587"/>
                  <a:pt x="25735" y="11404"/>
                </a:cubicBezTo>
                <a:cubicBezTo>
                  <a:pt x="25757" y="11294"/>
                  <a:pt x="25674" y="11224"/>
                  <a:pt x="25589" y="11224"/>
                </a:cubicBezTo>
                <a:cubicBezTo>
                  <a:pt x="25531" y="11224"/>
                  <a:pt x="25471" y="11256"/>
                  <a:pt x="25442" y="11330"/>
                </a:cubicBezTo>
                <a:cubicBezTo>
                  <a:pt x="25405" y="11514"/>
                  <a:pt x="25368" y="11697"/>
                  <a:pt x="25332" y="11880"/>
                </a:cubicBezTo>
                <a:cubicBezTo>
                  <a:pt x="25112" y="12577"/>
                  <a:pt x="24855" y="13273"/>
                  <a:pt x="24525" y="13933"/>
                </a:cubicBezTo>
                <a:cubicBezTo>
                  <a:pt x="24159" y="14740"/>
                  <a:pt x="23755" y="15546"/>
                  <a:pt x="23352" y="16316"/>
                </a:cubicBezTo>
                <a:cubicBezTo>
                  <a:pt x="22546" y="17929"/>
                  <a:pt x="21739" y="19542"/>
                  <a:pt x="20896" y="21118"/>
                </a:cubicBezTo>
                <a:cubicBezTo>
                  <a:pt x="19283" y="24307"/>
                  <a:pt x="17670" y="27497"/>
                  <a:pt x="16277" y="30796"/>
                </a:cubicBezTo>
                <a:cubicBezTo>
                  <a:pt x="15507" y="32665"/>
                  <a:pt x="14847" y="34535"/>
                  <a:pt x="14297" y="36478"/>
                </a:cubicBezTo>
                <a:cubicBezTo>
                  <a:pt x="14297" y="36514"/>
                  <a:pt x="14297" y="36551"/>
                  <a:pt x="14297" y="36588"/>
                </a:cubicBezTo>
                <a:cubicBezTo>
                  <a:pt x="13271" y="37504"/>
                  <a:pt x="12281" y="38421"/>
                  <a:pt x="11292" y="39337"/>
                </a:cubicBezTo>
                <a:lnTo>
                  <a:pt x="11255" y="39337"/>
                </a:lnTo>
                <a:lnTo>
                  <a:pt x="11328" y="39190"/>
                </a:lnTo>
                <a:cubicBezTo>
                  <a:pt x="12171" y="38054"/>
                  <a:pt x="12941" y="36881"/>
                  <a:pt x="13601" y="35635"/>
                </a:cubicBezTo>
                <a:cubicBezTo>
                  <a:pt x="14334" y="34242"/>
                  <a:pt x="15031" y="32812"/>
                  <a:pt x="15581" y="31309"/>
                </a:cubicBezTo>
                <a:cubicBezTo>
                  <a:pt x="16167" y="29843"/>
                  <a:pt x="16680" y="28340"/>
                  <a:pt x="17157" y="26800"/>
                </a:cubicBezTo>
                <a:cubicBezTo>
                  <a:pt x="17633" y="25297"/>
                  <a:pt x="18037" y="23721"/>
                  <a:pt x="18403" y="22145"/>
                </a:cubicBezTo>
                <a:cubicBezTo>
                  <a:pt x="18770" y="20568"/>
                  <a:pt x="19100" y="19029"/>
                  <a:pt x="19393" y="17452"/>
                </a:cubicBezTo>
                <a:lnTo>
                  <a:pt x="19503" y="16866"/>
                </a:lnTo>
                <a:cubicBezTo>
                  <a:pt x="19527" y="16768"/>
                  <a:pt x="19438" y="16687"/>
                  <a:pt x="19354" y="16687"/>
                </a:cubicBezTo>
                <a:cubicBezTo>
                  <a:pt x="19312" y="16687"/>
                  <a:pt x="19271" y="16707"/>
                  <a:pt x="19246" y="16756"/>
                </a:cubicBezTo>
                <a:cubicBezTo>
                  <a:pt x="18550" y="18112"/>
                  <a:pt x="17890" y="19505"/>
                  <a:pt x="17377" y="20935"/>
                </a:cubicBezTo>
                <a:cubicBezTo>
                  <a:pt x="16827" y="22401"/>
                  <a:pt x="16314" y="23831"/>
                  <a:pt x="15837" y="25297"/>
                </a:cubicBezTo>
                <a:cubicBezTo>
                  <a:pt x="15287" y="26837"/>
                  <a:pt x="14774" y="28413"/>
                  <a:pt x="14224" y="29916"/>
                </a:cubicBezTo>
                <a:lnTo>
                  <a:pt x="12648" y="34572"/>
                </a:lnTo>
                <a:lnTo>
                  <a:pt x="11035" y="39227"/>
                </a:lnTo>
                <a:lnTo>
                  <a:pt x="10962" y="39447"/>
                </a:lnTo>
                <a:cubicBezTo>
                  <a:pt x="10925" y="39447"/>
                  <a:pt x="10925" y="39484"/>
                  <a:pt x="10925" y="39557"/>
                </a:cubicBezTo>
                <a:cubicBezTo>
                  <a:pt x="10925" y="39630"/>
                  <a:pt x="10888" y="39704"/>
                  <a:pt x="10852" y="39814"/>
                </a:cubicBezTo>
                <a:cubicBezTo>
                  <a:pt x="10192" y="40400"/>
                  <a:pt x="9569" y="41023"/>
                  <a:pt x="8909" y="41647"/>
                </a:cubicBezTo>
                <a:cubicBezTo>
                  <a:pt x="8542" y="42013"/>
                  <a:pt x="8176" y="42380"/>
                  <a:pt x="7846" y="42746"/>
                </a:cubicBezTo>
                <a:cubicBezTo>
                  <a:pt x="9092" y="40254"/>
                  <a:pt x="9862" y="37578"/>
                  <a:pt x="10705" y="34938"/>
                </a:cubicBezTo>
                <a:cubicBezTo>
                  <a:pt x="11621" y="32189"/>
                  <a:pt x="12355" y="29366"/>
                  <a:pt x="12941" y="26543"/>
                </a:cubicBezTo>
                <a:cubicBezTo>
                  <a:pt x="13271" y="24931"/>
                  <a:pt x="13454" y="23318"/>
                  <a:pt x="13564" y="21705"/>
                </a:cubicBezTo>
                <a:cubicBezTo>
                  <a:pt x="13564" y="21622"/>
                  <a:pt x="13495" y="21575"/>
                  <a:pt x="13421" y="21575"/>
                </a:cubicBezTo>
                <a:cubicBezTo>
                  <a:pt x="13364" y="21575"/>
                  <a:pt x="13303" y="21604"/>
                  <a:pt x="13271" y="21668"/>
                </a:cubicBezTo>
                <a:cubicBezTo>
                  <a:pt x="12428" y="24454"/>
                  <a:pt x="11585" y="27277"/>
                  <a:pt x="10778" y="30063"/>
                </a:cubicBezTo>
                <a:cubicBezTo>
                  <a:pt x="9972" y="32885"/>
                  <a:pt x="9165" y="35708"/>
                  <a:pt x="8396" y="38531"/>
                </a:cubicBezTo>
                <a:cubicBezTo>
                  <a:pt x="7956" y="40107"/>
                  <a:pt x="7552" y="41683"/>
                  <a:pt x="7149" y="43296"/>
                </a:cubicBezTo>
                <a:cubicBezTo>
                  <a:pt x="7113" y="43333"/>
                  <a:pt x="7113" y="43369"/>
                  <a:pt x="7149" y="43406"/>
                </a:cubicBezTo>
                <a:cubicBezTo>
                  <a:pt x="4656" y="45899"/>
                  <a:pt x="2310" y="48465"/>
                  <a:pt x="1" y="51068"/>
                </a:cubicBezTo>
                <a:lnTo>
                  <a:pt x="1" y="51251"/>
                </a:lnTo>
                <a:cubicBezTo>
                  <a:pt x="2384" y="48575"/>
                  <a:pt x="4803" y="45972"/>
                  <a:pt x="7332" y="43443"/>
                </a:cubicBezTo>
                <a:lnTo>
                  <a:pt x="7332" y="43406"/>
                </a:lnTo>
                <a:cubicBezTo>
                  <a:pt x="7406" y="43333"/>
                  <a:pt x="7479" y="43296"/>
                  <a:pt x="7552" y="43223"/>
                </a:cubicBezTo>
                <a:lnTo>
                  <a:pt x="7736" y="43003"/>
                </a:lnTo>
                <a:cubicBezTo>
                  <a:pt x="11805" y="42416"/>
                  <a:pt x="15837" y="41720"/>
                  <a:pt x="19870" y="40987"/>
                </a:cubicBezTo>
                <a:cubicBezTo>
                  <a:pt x="23939" y="40290"/>
                  <a:pt x="28081" y="39484"/>
                  <a:pt x="32150" y="38641"/>
                </a:cubicBezTo>
                <a:cubicBezTo>
                  <a:pt x="34423" y="38164"/>
                  <a:pt x="36732" y="37651"/>
                  <a:pt x="39005" y="37174"/>
                </a:cubicBezTo>
                <a:cubicBezTo>
                  <a:pt x="39152" y="37101"/>
                  <a:pt x="39115" y="36918"/>
                  <a:pt x="38968" y="36881"/>
                </a:cubicBezTo>
                <a:cubicBezTo>
                  <a:pt x="36879" y="36881"/>
                  <a:pt x="34753" y="36954"/>
                  <a:pt x="32663" y="37138"/>
                </a:cubicBezTo>
                <a:cubicBezTo>
                  <a:pt x="30574" y="37358"/>
                  <a:pt x="28484" y="37614"/>
                  <a:pt x="26395" y="37981"/>
                </a:cubicBezTo>
                <a:cubicBezTo>
                  <a:pt x="24342" y="38347"/>
                  <a:pt x="22252" y="38751"/>
                  <a:pt x="20163" y="39154"/>
                </a:cubicBezTo>
                <a:cubicBezTo>
                  <a:pt x="18110" y="39594"/>
                  <a:pt x="16130" y="39997"/>
                  <a:pt x="14114" y="40474"/>
                </a:cubicBezTo>
                <a:cubicBezTo>
                  <a:pt x="12208" y="40877"/>
                  <a:pt x="10338" y="41500"/>
                  <a:pt x="8542" y="42306"/>
                </a:cubicBezTo>
                <a:cubicBezTo>
                  <a:pt x="8469" y="42343"/>
                  <a:pt x="8359" y="42416"/>
                  <a:pt x="8286" y="42453"/>
                </a:cubicBezTo>
                <a:cubicBezTo>
                  <a:pt x="9129" y="41610"/>
                  <a:pt x="10008" y="40767"/>
                  <a:pt x="10888" y="39924"/>
                </a:cubicBezTo>
                <a:cubicBezTo>
                  <a:pt x="10908" y="39933"/>
                  <a:pt x="10928" y="39938"/>
                  <a:pt x="10947" y="39938"/>
                </a:cubicBezTo>
                <a:cubicBezTo>
                  <a:pt x="10998" y="39938"/>
                  <a:pt x="11045" y="39904"/>
                  <a:pt x="11072" y="39850"/>
                </a:cubicBezTo>
                <a:cubicBezTo>
                  <a:pt x="11072" y="39814"/>
                  <a:pt x="11072" y="39777"/>
                  <a:pt x="11108" y="39740"/>
                </a:cubicBezTo>
                <a:lnTo>
                  <a:pt x="11365" y="39594"/>
                </a:lnTo>
                <a:cubicBezTo>
                  <a:pt x="13418" y="39374"/>
                  <a:pt x="15471" y="39154"/>
                  <a:pt x="17560" y="38897"/>
                </a:cubicBezTo>
                <a:cubicBezTo>
                  <a:pt x="19723" y="38641"/>
                  <a:pt x="21886" y="38384"/>
                  <a:pt x="24049" y="38091"/>
                </a:cubicBezTo>
                <a:cubicBezTo>
                  <a:pt x="26175" y="37797"/>
                  <a:pt x="28374" y="37468"/>
                  <a:pt x="30574" y="37138"/>
                </a:cubicBezTo>
                <a:cubicBezTo>
                  <a:pt x="32737" y="36771"/>
                  <a:pt x="34863" y="36404"/>
                  <a:pt x="37026" y="36038"/>
                </a:cubicBezTo>
                <a:cubicBezTo>
                  <a:pt x="39188" y="35635"/>
                  <a:pt x="41351" y="35231"/>
                  <a:pt x="43514" y="34792"/>
                </a:cubicBezTo>
                <a:lnTo>
                  <a:pt x="44320" y="34645"/>
                </a:lnTo>
                <a:cubicBezTo>
                  <a:pt x="44467" y="34608"/>
                  <a:pt x="44430" y="34388"/>
                  <a:pt x="44284" y="34352"/>
                </a:cubicBezTo>
                <a:cubicBezTo>
                  <a:pt x="43418" y="34310"/>
                  <a:pt x="42552" y="34290"/>
                  <a:pt x="41688" y="34290"/>
                </a:cubicBezTo>
                <a:cubicBezTo>
                  <a:pt x="40247" y="34290"/>
                  <a:pt x="38813" y="34347"/>
                  <a:pt x="37392" y="34462"/>
                </a:cubicBezTo>
                <a:cubicBezTo>
                  <a:pt x="35083" y="34645"/>
                  <a:pt x="32810" y="34938"/>
                  <a:pt x="30500" y="35231"/>
                </a:cubicBezTo>
                <a:cubicBezTo>
                  <a:pt x="28228" y="35561"/>
                  <a:pt x="25918" y="35965"/>
                  <a:pt x="23645" y="36331"/>
                </a:cubicBezTo>
                <a:cubicBezTo>
                  <a:pt x="22509" y="36551"/>
                  <a:pt x="21373" y="36734"/>
                  <a:pt x="20236" y="36918"/>
                </a:cubicBezTo>
                <a:cubicBezTo>
                  <a:pt x="19210" y="37064"/>
                  <a:pt x="18220" y="37211"/>
                  <a:pt x="17193" y="37394"/>
                </a:cubicBezTo>
                <a:cubicBezTo>
                  <a:pt x="15214" y="37724"/>
                  <a:pt x="13344" y="38347"/>
                  <a:pt x="11585" y="39300"/>
                </a:cubicBezTo>
                <a:cubicBezTo>
                  <a:pt x="12428" y="38494"/>
                  <a:pt x="13308" y="37688"/>
                  <a:pt x="14188" y="36881"/>
                </a:cubicBezTo>
                <a:cubicBezTo>
                  <a:pt x="14407" y="36771"/>
                  <a:pt x="14591" y="36624"/>
                  <a:pt x="14811" y="36478"/>
                </a:cubicBezTo>
                <a:cubicBezTo>
                  <a:pt x="16644" y="35855"/>
                  <a:pt x="18586" y="35415"/>
                  <a:pt x="20529" y="35195"/>
                </a:cubicBezTo>
                <a:cubicBezTo>
                  <a:pt x="22692" y="34865"/>
                  <a:pt x="24855" y="34608"/>
                  <a:pt x="26981" y="34278"/>
                </a:cubicBezTo>
                <a:cubicBezTo>
                  <a:pt x="29144" y="33948"/>
                  <a:pt x="31380" y="33582"/>
                  <a:pt x="33543" y="33215"/>
                </a:cubicBezTo>
                <a:cubicBezTo>
                  <a:pt x="35742" y="32812"/>
                  <a:pt x="37905" y="32409"/>
                  <a:pt x="40105" y="32006"/>
                </a:cubicBezTo>
                <a:cubicBezTo>
                  <a:pt x="42268" y="31566"/>
                  <a:pt x="44430" y="31089"/>
                  <a:pt x="46593" y="30613"/>
                </a:cubicBezTo>
                <a:lnTo>
                  <a:pt x="47400" y="30429"/>
                </a:lnTo>
                <a:cubicBezTo>
                  <a:pt x="47546" y="30393"/>
                  <a:pt x="47510" y="30209"/>
                  <a:pt x="47363" y="30173"/>
                </a:cubicBezTo>
                <a:cubicBezTo>
                  <a:pt x="44980" y="30319"/>
                  <a:pt x="42634" y="30503"/>
                  <a:pt x="40288" y="30722"/>
                </a:cubicBezTo>
                <a:cubicBezTo>
                  <a:pt x="37905" y="30979"/>
                  <a:pt x="35559" y="31236"/>
                  <a:pt x="33250" y="31529"/>
                </a:cubicBezTo>
                <a:cubicBezTo>
                  <a:pt x="30904" y="31859"/>
                  <a:pt x="28558" y="32225"/>
                  <a:pt x="26211" y="32629"/>
                </a:cubicBezTo>
                <a:cubicBezTo>
                  <a:pt x="24159" y="32959"/>
                  <a:pt x="22106" y="33399"/>
                  <a:pt x="20089" y="33948"/>
                </a:cubicBezTo>
                <a:cubicBezTo>
                  <a:pt x="18403" y="34425"/>
                  <a:pt x="16790" y="35158"/>
                  <a:pt x="15287" y="36111"/>
                </a:cubicBezTo>
                <a:lnTo>
                  <a:pt x="15141" y="36148"/>
                </a:lnTo>
                <a:cubicBezTo>
                  <a:pt x="16057" y="35305"/>
                  <a:pt x="17047" y="34462"/>
                  <a:pt x="18000" y="33655"/>
                </a:cubicBezTo>
                <a:lnTo>
                  <a:pt x="18037" y="33655"/>
                </a:lnTo>
                <a:cubicBezTo>
                  <a:pt x="18880" y="33289"/>
                  <a:pt x="19760" y="33032"/>
                  <a:pt x="20639" y="32849"/>
                </a:cubicBezTo>
                <a:cubicBezTo>
                  <a:pt x="21519" y="32665"/>
                  <a:pt x="22436" y="32482"/>
                  <a:pt x="23315" y="32335"/>
                </a:cubicBezTo>
                <a:cubicBezTo>
                  <a:pt x="25185" y="32006"/>
                  <a:pt x="27055" y="31639"/>
                  <a:pt x="28887" y="31272"/>
                </a:cubicBezTo>
                <a:cubicBezTo>
                  <a:pt x="30757" y="30869"/>
                  <a:pt x="32590" y="30466"/>
                  <a:pt x="34459" y="30026"/>
                </a:cubicBezTo>
                <a:cubicBezTo>
                  <a:pt x="36292" y="29586"/>
                  <a:pt x="38125" y="29146"/>
                  <a:pt x="39995" y="28633"/>
                </a:cubicBezTo>
                <a:cubicBezTo>
                  <a:pt x="41828" y="28156"/>
                  <a:pt x="43661" y="27680"/>
                  <a:pt x="45494" y="27130"/>
                </a:cubicBezTo>
                <a:lnTo>
                  <a:pt x="46190" y="26947"/>
                </a:lnTo>
                <a:cubicBezTo>
                  <a:pt x="46327" y="26912"/>
                  <a:pt x="46304" y="26687"/>
                  <a:pt x="46181" y="26687"/>
                </a:cubicBezTo>
                <a:cubicBezTo>
                  <a:pt x="46172" y="26687"/>
                  <a:pt x="46163" y="26688"/>
                  <a:pt x="46153" y="26690"/>
                </a:cubicBezTo>
                <a:cubicBezTo>
                  <a:pt x="44247" y="26763"/>
                  <a:pt x="42341" y="26983"/>
                  <a:pt x="40435" y="27240"/>
                </a:cubicBezTo>
                <a:cubicBezTo>
                  <a:pt x="38565" y="27497"/>
                  <a:pt x="36622" y="27827"/>
                  <a:pt x="34753" y="28156"/>
                </a:cubicBezTo>
                <a:cubicBezTo>
                  <a:pt x="32847" y="28486"/>
                  <a:pt x="31050" y="28816"/>
                  <a:pt x="29181" y="29183"/>
                </a:cubicBezTo>
                <a:cubicBezTo>
                  <a:pt x="27384" y="29549"/>
                  <a:pt x="25588" y="29989"/>
                  <a:pt x="23829" y="30539"/>
                </a:cubicBezTo>
                <a:cubicBezTo>
                  <a:pt x="22949" y="30832"/>
                  <a:pt x="22106" y="31126"/>
                  <a:pt x="21263" y="31492"/>
                </a:cubicBezTo>
                <a:cubicBezTo>
                  <a:pt x="20896" y="31639"/>
                  <a:pt x="20493" y="31822"/>
                  <a:pt x="20126" y="32006"/>
                </a:cubicBezTo>
                <a:cubicBezTo>
                  <a:pt x="20163" y="31969"/>
                  <a:pt x="20199" y="31896"/>
                  <a:pt x="20199" y="31822"/>
                </a:cubicBezTo>
                <a:cubicBezTo>
                  <a:pt x="20859" y="31309"/>
                  <a:pt x="21482" y="30796"/>
                  <a:pt x="22142" y="30283"/>
                </a:cubicBezTo>
                <a:lnTo>
                  <a:pt x="22692" y="29953"/>
                </a:lnTo>
                <a:cubicBezTo>
                  <a:pt x="22711" y="29989"/>
                  <a:pt x="22738" y="30008"/>
                  <a:pt x="22766" y="30008"/>
                </a:cubicBezTo>
                <a:cubicBezTo>
                  <a:pt x="22793" y="30008"/>
                  <a:pt x="22821" y="29989"/>
                  <a:pt x="22839" y="29953"/>
                </a:cubicBezTo>
                <a:lnTo>
                  <a:pt x="22985" y="29806"/>
                </a:lnTo>
                <a:cubicBezTo>
                  <a:pt x="28044" y="27020"/>
                  <a:pt x="33030" y="24161"/>
                  <a:pt x="38015" y="21301"/>
                </a:cubicBezTo>
                <a:cubicBezTo>
                  <a:pt x="43294" y="18222"/>
                  <a:pt x="48500" y="15070"/>
                  <a:pt x="53705" y="11844"/>
                </a:cubicBezTo>
                <a:cubicBezTo>
                  <a:pt x="56638" y="10047"/>
                  <a:pt x="59534" y="8215"/>
                  <a:pt x="62430" y="6382"/>
                </a:cubicBezTo>
                <a:cubicBezTo>
                  <a:pt x="62526" y="6317"/>
                  <a:pt x="62482" y="6112"/>
                  <a:pt x="62370" y="6112"/>
                </a:cubicBezTo>
                <a:cubicBezTo>
                  <a:pt x="62355" y="6112"/>
                  <a:pt x="62338" y="6116"/>
                  <a:pt x="62320" y="6125"/>
                </a:cubicBezTo>
                <a:lnTo>
                  <a:pt x="62283" y="6125"/>
                </a:lnTo>
                <a:cubicBezTo>
                  <a:pt x="57334" y="8215"/>
                  <a:pt x="52532" y="10524"/>
                  <a:pt x="47803" y="13053"/>
                </a:cubicBezTo>
                <a:cubicBezTo>
                  <a:pt x="43074" y="15583"/>
                  <a:pt x="38455" y="18332"/>
                  <a:pt x="33910" y="21375"/>
                </a:cubicBezTo>
                <a:cubicBezTo>
                  <a:pt x="30794" y="23464"/>
                  <a:pt x="27751" y="25627"/>
                  <a:pt x="24745" y="27936"/>
                </a:cubicBezTo>
                <a:cubicBezTo>
                  <a:pt x="27604" y="24931"/>
                  <a:pt x="30390" y="21888"/>
                  <a:pt x="33103" y="18772"/>
                </a:cubicBezTo>
                <a:cubicBezTo>
                  <a:pt x="36439" y="14923"/>
                  <a:pt x="39665" y="11001"/>
                  <a:pt x="42781" y="7005"/>
                </a:cubicBezTo>
                <a:cubicBezTo>
                  <a:pt x="44504" y="4769"/>
                  <a:pt x="46190" y="2496"/>
                  <a:pt x="47876" y="186"/>
                </a:cubicBezTo>
                <a:cubicBezTo>
                  <a:pt x="47931" y="104"/>
                  <a:pt x="47842" y="1"/>
                  <a:pt x="4774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60"/>
          <p:cNvSpPr/>
          <p:nvPr/>
        </p:nvSpPr>
        <p:spPr>
          <a:xfrm rot="-10339277">
            <a:off x="8199101" y="1062615"/>
            <a:ext cx="1169743" cy="588421"/>
          </a:xfrm>
          <a:custGeom>
            <a:avLst/>
            <a:gdLst/>
            <a:ahLst/>
            <a:cxnLst/>
            <a:rect l="l" t="t" r="r" b="b"/>
            <a:pathLst>
              <a:path w="46796" h="23540" extrusionOk="0">
                <a:moveTo>
                  <a:pt x="32976" y="1448"/>
                </a:moveTo>
                <a:lnTo>
                  <a:pt x="32976" y="1448"/>
                </a:lnTo>
                <a:cubicBezTo>
                  <a:pt x="32682" y="1814"/>
                  <a:pt x="32426" y="2217"/>
                  <a:pt x="32206" y="2621"/>
                </a:cubicBezTo>
                <a:cubicBezTo>
                  <a:pt x="31913" y="3134"/>
                  <a:pt x="31656" y="3610"/>
                  <a:pt x="31363" y="4124"/>
                </a:cubicBezTo>
                <a:cubicBezTo>
                  <a:pt x="31106" y="4600"/>
                  <a:pt x="30813" y="5077"/>
                  <a:pt x="30446" y="5517"/>
                </a:cubicBezTo>
                <a:cubicBezTo>
                  <a:pt x="29823" y="6433"/>
                  <a:pt x="29090" y="7276"/>
                  <a:pt x="28320" y="8083"/>
                </a:cubicBezTo>
                <a:cubicBezTo>
                  <a:pt x="27550" y="8853"/>
                  <a:pt x="26707" y="9586"/>
                  <a:pt x="25791" y="10246"/>
                </a:cubicBezTo>
                <a:cubicBezTo>
                  <a:pt x="24911" y="10869"/>
                  <a:pt x="23994" y="11419"/>
                  <a:pt x="23041" y="11932"/>
                </a:cubicBezTo>
                <a:cubicBezTo>
                  <a:pt x="23555" y="11162"/>
                  <a:pt x="24068" y="10392"/>
                  <a:pt x="24618" y="9696"/>
                </a:cubicBezTo>
                <a:cubicBezTo>
                  <a:pt x="25314" y="8853"/>
                  <a:pt x="26011" y="8009"/>
                  <a:pt x="26744" y="7203"/>
                </a:cubicBezTo>
                <a:cubicBezTo>
                  <a:pt x="27514" y="6396"/>
                  <a:pt x="28283" y="5627"/>
                  <a:pt x="29090" y="4857"/>
                </a:cubicBezTo>
                <a:cubicBezTo>
                  <a:pt x="29896" y="4087"/>
                  <a:pt x="30703" y="3354"/>
                  <a:pt x="31546" y="2621"/>
                </a:cubicBezTo>
                <a:cubicBezTo>
                  <a:pt x="32023" y="2217"/>
                  <a:pt x="32462" y="1814"/>
                  <a:pt x="32976" y="1448"/>
                </a:cubicBezTo>
                <a:close/>
                <a:moveTo>
                  <a:pt x="46026" y="7826"/>
                </a:moveTo>
                <a:lnTo>
                  <a:pt x="46026" y="7826"/>
                </a:lnTo>
                <a:cubicBezTo>
                  <a:pt x="43350" y="9182"/>
                  <a:pt x="40491" y="10282"/>
                  <a:pt x="37595" y="11052"/>
                </a:cubicBezTo>
                <a:cubicBezTo>
                  <a:pt x="34479" y="11858"/>
                  <a:pt x="31253" y="12335"/>
                  <a:pt x="28027" y="12445"/>
                </a:cubicBezTo>
                <a:cubicBezTo>
                  <a:pt x="27633" y="12454"/>
                  <a:pt x="27236" y="12459"/>
                  <a:pt x="26839" y="12459"/>
                </a:cubicBezTo>
                <a:cubicBezTo>
                  <a:pt x="25646" y="12459"/>
                  <a:pt x="24443" y="12418"/>
                  <a:pt x="23261" y="12335"/>
                </a:cubicBezTo>
                <a:cubicBezTo>
                  <a:pt x="24288" y="11968"/>
                  <a:pt x="25314" y="11675"/>
                  <a:pt x="26341" y="11345"/>
                </a:cubicBezTo>
                <a:cubicBezTo>
                  <a:pt x="29456" y="10429"/>
                  <a:pt x="32609" y="9659"/>
                  <a:pt x="35798" y="9072"/>
                </a:cubicBezTo>
                <a:cubicBezTo>
                  <a:pt x="38988" y="8486"/>
                  <a:pt x="42213" y="8046"/>
                  <a:pt x="45476" y="7863"/>
                </a:cubicBezTo>
                <a:lnTo>
                  <a:pt x="46026" y="7826"/>
                </a:lnTo>
                <a:close/>
                <a:moveTo>
                  <a:pt x="25754" y="2034"/>
                </a:moveTo>
                <a:lnTo>
                  <a:pt x="25754" y="2034"/>
                </a:lnTo>
                <a:cubicBezTo>
                  <a:pt x="25204" y="3391"/>
                  <a:pt x="24618" y="4784"/>
                  <a:pt x="23958" y="6103"/>
                </a:cubicBezTo>
                <a:cubicBezTo>
                  <a:pt x="23151" y="7753"/>
                  <a:pt x="22235" y="9329"/>
                  <a:pt x="21208" y="10832"/>
                </a:cubicBezTo>
                <a:cubicBezTo>
                  <a:pt x="20732" y="11565"/>
                  <a:pt x="20219" y="12262"/>
                  <a:pt x="19705" y="12995"/>
                </a:cubicBezTo>
                <a:cubicBezTo>
                  <a:pt x="20035" y="11345"/>
                  <a:pt x="20585" y="9769"/>
                  <a:pt x="21318" y="8266"/>
                </a:cubicBezTo>
                <a:cubicBezTo>
                  <a:pt x="21722" y="7460"/>
                  <a:pt x="22162" y="6653"/>
                  <a:pt x="22675" y="5883"/>
                </a:cubicBezTo>
                <a:cubicBezTo>
                  <a:pt x="23225" y="5113"/>
                  <a:pt x="23774" y="4380"/>
                  <a:pt x="24398" y="3684"/>
                </a:cubicBezTo>
                <a:cubicBezTo>
                  <a:pt x="24838" y="3134"/>
                  <a:pt x="25314" y="2584"/>
                  <a:pt x="25754" y="2034"/>
                </a:cubicBezTo>
                <a:close/>
                <a:moveTo>
                  <a:pt x="20145" y="1191"/>
                </a:moveTo>
                <a:cubicBezTo>
                  <a:pt x="19925" y="2144"/>
                  <a:pt x="19705" y="3097"/>
                  <a:pt x="19449" y="4014"/>
                </a:cubicBezTo>
                <a:cubicBezTo>
                  <a:pt x="19119" y="5150"/>
                  <a:pt x="18752" y="6250"/>
                  <a:pt x="18349" y="7313"/>
                </a:cubicBezTo>
                <a:cubicBezTo>
                  <a:pt x="17946" y="8376"/>
                  <a:pt x="17506" y="9439"/>
                  <a:pt x="16993" y="10465"/>
                </a:cubicBezTo>
                <a:cubicBezTo>
                  <a:pt x="16443" y="11455"/>
                  <a:pt x="15893" y="12445"/>
                  <a:pt x="15233" y="13398"/>
                </a:cubicBezTo>
                <a:cubicBezTo>
                  <a:pt x="14647" y="14241"/>
                  <a:pt x="14023" y="15084"/>
                  <a:pt x="13327" y="15854"/>
                </a:cubicBezTo>
                <a:cubicBezTo>
                  <a:pt x="13547" y="14864"/>
                  <a:pt x="13767" y="13875"/>
                  <a:pt x="14060" y="12958"/>
                </a:cubicBezTo>
                <a:cubicBezTo>
                  <a:pt x="14353" y="11858"/>
                  <a:pt x="14720" y="10795"/>
                  <a:pt x="15160" y="9769"/>
                </a:cubicBezTo>
                <a:cubicBezTo>
                  <a:pt x="15600" y="8706"/>
                  <a:pt x="16040" y="7679"/>
                  <a:pt x="16516" y="6726"/>
                </a:cubicBezTo>
                <a:cubicBezTo>
                  <a:pt x="17029" y="5700"/>
                  <a:pt x="17616" y="4747"/>
                  <a:pt x="18239" y="3830"/>
                </a:cubicBezTo>
                <a:cubicBezTo>
                  <a:pt x="18532" y="3354"/>
                  <a:pt x="18862" y="2914"/>
                  <a:pt x="19192" y="2437"/>
                </a:cubicBezTo>
                <a:cubicBezTo>
                  <a:pt x="19522" y="1998"/>
                  <a:pt x="19779" y="1594"/>
                  <a:pt x="20145" y="1191"/>
                </a:cubicBezTo>
                <a:close/>
                <a:moveTo>
                  <a:pt x="22073" y="13485"/>
                </a:moveTo>
                <a:cubicBezTo>
                  <a:pt x="22652" y="13485"/>
                  <a:pt x="23232" y="13513"/>
                  <a:pt x="23811" y="13581"/>
                </a:cubicBezTo>
                <a:cubicBezTo>
                  <a:pt x="25387" y="13728"/>
                  <a:pt x="26964" y="13911"/>
                  <a:pt x="28540" y="14131"/>
                </a:cubicBezTo>
                <a:cubicBezTo>
                  <a:pt x="30116" y="14351"/>
                  <a:pt x="31656" y="14645"/>
                  <a:pt x="33196" y="14938"/>
                </a:cubicBezTo>
                <a:cubicBezTo>
                  <a:pt x="34772" y="15231"/>
                  <a:pt x="36275" y="15598"/>
                  <a:pt x="37778" y="16001"/>
                </a:cubicBezTo>
                <a:cubicBezTo>
                  <a:pt x="39281" y="16367"/>
                  <a:pt x="40747" y="16807"/>
                  <a:pt x="42177" y="17247"/>
                </a:cubicBezTo>
                <a:cubicBezTo>
                  <a:pt x="40894" y="17247"/>
                  <a:pt x="39611" y="17247"/>
                  <a:pt x="38291" y="17211"/>
                </a:cubicBezTo>
                <a:cubicBezTo>
                  <a:pt x="36751" y="17137"/>
                  <a:pt x="35212" y="17027"/>
                  <a:pt x="33635" y="16844"/>
                </a:cubicBezTo>
                <a:cubicBezTo>
                  <a:pt x="32096" y="16697"/>
                  <a:pt x="30593" y="16477"/>
                  <a:pt x="29053" y="16184"/>
                </a:cubicBezTo>
                <a:cubicBezTo>
                  <a:pt x="27550" y="15891"/>
                  <a:pt x="26047" y="15524"/>
                  <a:pt x="24581" y="15121"/>
                </a:cubicBezTo>
                <a:cubicBezTo>
                  <a:pt x="23078" y="14681"/>
                  <a:pt x="21612" y="14205"/>
                  <a:pt x="20145" y="13618"/>
                </a:cubicBezTo>
                <a:lnTo>
                  <a:pt x="20072" y="13581"/>
                </a:lnTo>
                <a:cubicBezTo>
                  <a:pt x="20739" y="13523"/>
                  <a:pt x="21406" y="13485"/>
                  <a:pt x="22073" y="13485"/>
                </a:cubicBezTo>
                <a:close/>
                <a:moveTo>
                  <a:pt x="14353" y="3794"/>
                </a:moveTo>
                <a:cubicBezTo>
                  <a:pt x="14243" y="4490"/>
                  <a:pt x="14133" y="5187"/>
                  <a:pt x="13950" y="5883"/>
                </a:cubicBezTo>
                <a:cubicBezTo>
                  <a:pt x="13730" y="6946"/>
                  <a:pt x="13437" y="7973"/>
                  <a:pt x="13107" y="8999"/>
                </a:cubicBezTo>
                <a:cubicBezTo>
                  <a:pt x="12814" y="10026"/>
                  <a:pt x="12447" y="11015"/>
                  <a:pt x="12044" y="12005"/>
                </a:cubicBezTo>
                <a:cubicBezTo>
                  <a:pt x="11604" y="12995"/>
                  <a:pt x="11164" y="13985"/>
                  <a:pt x="10688" y="14938"/>
                </a:cubicBezTo>
                <a:cubicBezTo>
                  <a:pt x="10174" y="15891"/>
                  <a:pt x="9661" y="16807"/>
                  <a:pt x="9111" y="17724"/>
                </a:cubicBezTo>
                <a:cubicBezTo>
                  <a:pt x="9045" y="17757"/>
                  <a:pt x="9009" y="17790"/>
                  <a:pt x="8976" y="17849"/>
                </a:cubicBezTo>
                <a:lnTo>
                  <a:pt x="8976" y="17849"/>
                </a:lnTo>
                <a:cubicBezTo>
                  <a:pt x="9747" y="13838"/>
                  <a:pt x="11063" y="9972"/>
                  <a:pt x="12924" y="6360"/>
                </a:cubicBezTo>
                <a:cubicBezTo>
                  <a:pt x="13400" y="5480"/>
                  <a:pt x="13840" y="4637"/>
                  <a:pt x="14353" y="3794"/>
                </a:cubicBezTo>
                <a:close/>
                <a:moveTo>
                  <a:pt x="16296" y="15084"/>
                </a:moveTo>
                <a:cubicBezTo>
                  <a:pt x="17433" y="15084"/>
                  <a:pt x="18532" y="15231"/>
                  <a:pt x="19632" y="15488"/>
                </a:cubicBezTo>
                <a:cubicBezTo>
                  <a:pt x="21098" y="15818"/>
                  <a:pt x="22528" y="16184"/>
                  <a:pt x="23958" y="16551"/>
                </a:cubicBezTo>
                <a:cubicBezTo>
                  <a:pt x="25387" y="16917"/>
                  <a:pt x="26817" y="17321"/>
                  <a:pt x="28247" y="17724"/>
                </a:cubicBezTo>
                <a:cubicBezTo>
                  <a:pt x="29640" y="18164"/>
                  <a:pt x="31069" y="18604"/>
                  <a:pt x="32499" y="19043"/>
                </a:cubicBezTo>
                <a:cubicBezTo>
                  <a:pt x="33672" y="19447"/>
                  <a:pt x="34882" y="19887"/>
                  <a:pt x="36055" y="20290"/>
                </a:cubicBezTo>
                <a:cubicBezTo>
                  <a:pt x="35029" y="20143"/>
                  <a:pt x="33965" y="19997"/>
                  <a:pt x="32902" y="19777"/>
                </a:cubicBezTo>
                <a:cubicBezTo>
                  <a:pt x="31509" y="19520"/>
                  <a:pt x="30080" y="19190"/>
                  <a:pt x="28650" y="18860"/>
                </a:cubicBezTo>
                <a:cubicBezTo>
                  <a:pt x="27257" y="18494"/>
                  <a:pt x="25827" y="18090"/>
                  <a:pt x="24434" y="17687"/>
                </a:cubicBezTo>
                <a:cubicBezTo>
                  <a:pt x="23005" y="17284"/>
                  <a:pt x="21648" y="16844"/>
                  <a:pt x="20255" y="16404"/>
                </a:cubicBezTo>
                <a:cubicBezTo>
                  <a:pt x="18936" y="15964"/>
                  <a:pt x="17616" y="15524"/>
                  <a:pt x="16296" y="15084"/>
                </a:cubicBezTo>
                <a:close/>
                <a:moveTo>
                  <a:pt x="570" y="19997"/>
                </a:moveTo>
                <a:cubicBezTo>
                  <a:pt x="533" y="19997"/>
                  <a:pt x="497" y="20033"/>
                  <a:pt x="497" y="20107"/>
                </a:cubicBezTo>
                <a:lnTo>
                  <a:pt x="497" y="20363"/>
                </a:lnTo>
                <a:cubicBezTo>
                  <a:pt x="497" y="20400"/>
                  <a:pt x="533" y="20436"/>
                  <a:pt x="570" y="20436"/>
                </a:cubicBezTo>
                <a:cubicBezTo>
                  <a:pt x="607" y="20436"/>
                  <a:pt x="643" y="20400"/>
                  <a:pt x="643" y="20363"/>
                </a:cubicBezTo>
                <a:lnTo>
                  <a:pt x="643" y="20107"/>
                </a:lnTo>
                <a:cubicBezTo>
                  <a:pt x="643" y="20033"/>
                  <a:pt x="607" y="19997"/>
                  <a:pt x="570" y="19997"/>
                </a:cubicBezTo>
                <a:close/>
                <a:moveTo>
                  <a:pt x="12337" y="17321"/>
                </a:moveTo>
                <a:cubicBezTo>
                  <a:pt x="13034" y="17321"/>
                  <a:pt x="13693" y="17357"/>
                  <a:pt x="14390" y="17431"/>
                </a:cubicBezTo>
                <a:cubicBezTo>
                  <a:pt x="15746" y="17614"/>
                  <a:pt x="17103" y="17944"/>
                  <a:pt x="18459" y="18347"/>
                </a:cubicBezTo>
                <a:cubicBezTo>
                  <a:pt x="19779" y="18714"/>
                  <a:pt x="21098" y="19117"/>
                  <a:pt x="22418" y="19520"/>
                </a:cubicBezTo>
                <a:cubicBezTo>
                  <a:pt x="23738" y="19923"/>
                  <a:pt x="25057" y="20326"/>
                  <a:pt x="26341" y="20803"/>
                </a:cubicBezTo>
                <a:cubicBezTo>
                  <a:pt x="27147" y="21096"/>
                  <a:pt x="27953" y="21390"/>
                  <a:pt x="28723" y="21719"/>
                </a:cubicBezTo>
                <a:cubicBezTo>
                  <a:pt x="28063" y="21573"/>
                  <a:pt x="27404" y="21463"/>
                  <a:pt x="26744" y="21353"/>
                </a:cubicBezTo>
                <a:cubicBezTo>
                  <a:pt x="25351" y="21133"/>
                  <a:pt x="24031" y="20950"/>
                  <a:pt x="22675" y="20693"/>
                </a:cubicBezTo>
                <a:cubicBezTo>
                  <a:pt x="21318" y="20473"/>
                  <a:pt x="19962" y="20253"/>
                  <a:pt x="18642" y="19923"/>
                </a:cubicBezTo>
                <a:cubicBezTo>
                  <a:pt x="17286" y="19630"/>
                  <a:pt x="15966" y="19300"/>
                  <a:pt x="14647" y="18933"/>
                </a:cubicBezTo>
                <a:cubicBezTo>
                  <a:pt x="13364" y="18530"/>
                  <a:pt x="12081" y="18090"/>
                  <a:pt x="10834" y="17540"/>
                </a:cubicBezTo>
                <a:cubicBezTo>
                  <a:pt x="11311" y="17431"/>
                  <a:pt x="11824" y="17357"/>
                  <a:pt x="12337" y="17321"/>
                </a:cubicBezTo>
                <a:close/>
                <a:moveTo>
                  <a:pt x="34277" y="1"/>
                </a:moveTo>
                <a:cubicBezTo>
                  <a:pt x="34258" y="1"/>
                  <a:pt x="34240" y="6"/>
                  <a:pt x="34222" y="18"/>
                </a:cubicBezTo>
                <a:lnTo>
                  <a:pt x="34112" y="165"/>
                </a:lnTo>
                <a:lnTo>
                  <a:pt x="33929" y="311"/>
                </a:lnTo>
                <a:cubicBezTo>
                  <a:pt x="33159" y="934"/>
                  <a:pt x="32426" y="1558"/>
                  <a:pt x="31693" y="2181"/>
                </a:cubicBezTo>
                <a:cubicBezTo>
                  <a:pt x="30849" y="2914"/>
                  <a:pt x="30006" y="3647"/>
                  <a:pt x="29200" y="4417"/>
                </a:cubicBezTo>
                <a:cubicBezTo>
                  <a:pt x="28393" y="5187"/>
                  <a:pt x="27624" y="5957"/>
                  <a:pt x="26854" y="6763"/>
                </a:cubicBezTo>
                <a:cubicBezTo>
                  <a:pt x="26084" y="7570"/>
                  <a:pt x="25387" y="8376"/>
                  <a:pt x="24728" y="9256"/>
                </a:cubicBezTo>
                <a:cubicBezTo>
                  <a:pt x="24031" y="10136"/>
                  <a:pt x="23408" y="11015"/>
                  <a:pt x="22858" y="11968"/>
                </a:cubicBezTo>
                <a:cubicBezTo>
                  <a:pt x="22748" y="12042"/>
                  <a:pt x="22675" y="12078"/>
                  <a:pt x="22565" y="12115"/>
                </a:cubicBezTo>
                <a:cubicBezTo>
                  <a:pt x="22491" y="12152"/>
                  <a:pt x="22455" y="12225"/>
                  <a:pt x="22491" y="12262"/>
                </a:cubicBezTo>
                <a:cubicBezTo>
                  <a:pt x="21538" y="12592"/>
                  <a:pt x="20585" y="12922"/>
                  <a:pt x="19595" y="13288"/>
                </a:cubicBezTo>
                <a:cubicBezTo>
                  <a:pt x="19595" y="13288"/>
                  <a:pt x="19595" y="13252"/>
                  <a:pt x="19595" y="13252"/>
                </a:cubicBezTo>
                <a:cubicBezTo>
                  <a:pt x="20145" y="12592"/>
                  <a:pt x="20659" y="11895"/>
                  <a:pt x="21172" y="11199"/>
                </a:cubicBezTo>
                <a:cubicBezTo>
                  <a:pt x="21648" y="10539"/>
                  <a:pt x="22198" y="9696"/>
                  <a:pt x="22675" y="8889"/>
                </a:cubicBezTo>
                <a:cubicBezTo>
                  <a:pt x="23628" y="7313"/>
                  <a:pt x="24471" y="5700"/>
                  <a:pt x="25241" y="4014"/>
                </a:cubicBezTo>
                <a:cubicBezTo>
                  <a:pt x="25644" y="3061"/>
                  <a:pt x="26011" y="2107"/>
                  <a:pt x="26341" y="1118"/>
                </a:cubicBezTo>
                <a:cubicBezTo>
                  <a:pt x="26341" y="1047"/>
                  <a:pt x="26295" y="1006"/>
                  <a:pt x="26242" y="1006"/>
                </a:cubicBezTo>
                <a:cubicBezTo>
                  <a:pt x="26214" y="1006"/>
                  <a:pt x="26183" y="1018"/>
                  <a:pt x="26157" y="1044"/>
                </a:cubicBezTo>
                <a:cubicBezTo>
                  <a:pt x="25644" y="1851"/>
                  <a:pt x="25057" y="2621"/>
                  <a:pt x="24434" y="3317"/>
                </a:cubicBezTo>
                <a:cubicBezTo>
                  <a:pt x="23811" y="4050"/>
                  <a:pt x="23225" y="4747"/>
                  <a:pt x="22675" y="5517"/>
                </a:cubicBezTo>
                <a:cubicBezTo>
                  <a:pt x="21612" y="7020"/>
                  <a:pt x="20768" y="8669"/>
                  <a:pt x="20145" y="10392"/>
                </a:cubicBezTo>
                <a:cubicBezTo>
                  <a:pt x="19815" y="11382"/>
                  <a:pt x="19522" y="12372"/>
                  <a:pt x="19339" y="13398"/>
                </a:cubicBezTo>
                <a:cubicBezTo>
                  <a:pt x="18899" y="13545"/>
                  <a:pt x="18496" y="13691"/>
                  <a:pt x="18092" y="13875"/>
                </a:cubicBezTo>
                <a:cubicBezTo>
                  <a:pt x="17286" y="14168"/>
                  <a:pt x="16443" y="14498"/>
                  <a:pt x="15636" y="14828"/>
                </a:cubicBezTo>
                <a:lnTo>
                  <a:pt x="15563" y="14791"/>
                </a:lnTo>
                <a:cubicBezTo>
                  <a:pt x="15490" y="14791"/>
                  <a:pt x="15380" y="14864"/>
                  <a:pt x="15416" y="14938"/>
                </a:cubicBezTo>
                <a:lnTo>
                  <a:pt x="15270" y="14974"/>
                </a:lnTo>
                <a:lnTo>
                  <a:pt x="15196" y="14974"/>
                </a:lnTo>
                <a:cubicBezTo>
                  <a:pt x="15196" y="14974"/>
                  <a:pt x="15160" y="14974"/>
                  <a:pt x="15160" y="15011"/>
                </a:cubicBezTo>
                <a:cubicBezTo>
                  <a:pt x="14683" y="15231"/>
                  <a:pt x="14207" y="15414"/>
                  <a:pt x="13730" y="15634"/>
                </a:cubicBezTo>
                <a:cubicBezTo>
                  <a:pt x="13840" y="15488"/>
                  <a:pt x="13987" y="15304"/>
                  <a:pt x="14133" y="15194"/>
                </a:cubicBezTo>
                <a:cubicBezTo>
                  <a:pt x="14500" y="14754"/>
                  <a:pt x="14867" y="14315"/>
                  <a:pt x="15196" y="13875"/>
                </a:cubicBezTo>
                <a:cubicBezTo>
                  <a:pt x="15856" y="12922"/>
                  <a:pt x="16479" y="11932"/>
                  <a:pt x="17029" y="10942"/>
                </a:cubicBezTo>
                <a:cubicBezTo>
                  <a:pt x="17579" y="9916"/>
                  <a:pt x="18056" y="8853"/>
                  <a:pt x="18496" y="7789"/>
                </a:cubicBezTo>
                <a:cubicBezTo>
                  <a:pt x="18899" y="6726"/>
                  <a:pt x="19302" y="5627"/>
                  <a:pt x="19632" y="4490"/>
                </a:cubicBezTo>
                <a:cubicBezTo>
                  <a:pt x="19925" y="3391"/>
                  <a:pt x="20219" y="2254"/>
                  <a:pt x="20439" y="1118"/>
                </a:cubicBezTo>
                <a:cubicBezTo>
                  <a:pt x="20475" y="971"/>
                  <a:pt x="20512" y="824"/>
                  <a:pt x="20549" y="714"/>
                </a:cubicBezTo>
                <a:cubicBezTo>
                  <a:pt x="20549" y="609"/>
                  <a:pt x="20473" y="523"/>
                  <a:pt x="20404" y="523"/>
                </a:cubicBezTo>
                <a:cubicBezTo>
                  <a:pt x="20376" y="523"/>
                  <a:pt x="20349" y="537"/>
                  <a:pt x="20329" y="568"/>
                </a:cubicBezTo>
                <a:cubicBezTo>
                  <a:pt x="19632" y="1448"/>
                  <a:pt x="18936" y="2364"/>
                  <a:pt x="18312" y="3317"/>
                </a:cubicBezTo>
                <a:cubicBezTo>
                  <a:pt x="17689" y="4270"/>
                  <a:pt x="17103" y="5223"/>
                  <a:pt x="16553" y="6213"/>
                </a:cubicBezTo>
                <a:cubicBezTo>
                  <a:pt x="16040" y="7203"/>
                  <a:pt x="15526" y="8229"/>
                  <a:pt x="15086" y="9256"/>
                </a:cubicBezTo>
                <a:cubicBezTo>
                  <a:pt x="14683" y="10319"/>
                  <a:pt x="14280" y="11345"/>
                  <a:pt x="13950" y="12445"/>
                </a:cubicBezTo>
                <a:cubicBezTo>
                  <a:pt x="13584" y="13508"/>
                  <a:pt x="13327" y="14571"/>
                  <a:pt x="13070" y="15708"/>
                </a:cubicBezTo>
                <a:cubicBezTo>
                  <a:pt x="13070" y="15781"/>
                  <a:pt x="13070" y="15891"/>
                  <a:pt x="13034" y="15964"/>
                </a:cubicBezTo>
                <a:cubicBezTo>
                  <a:pt x="11751" y="16551"/>
                  <a:pt x="10504" y="17137"/>
                  <a:pt x="9221" y="17724"/>
                </a:cubicBezTo>
                <a:cubicBezTo>
                  <a:pt x="9734" y="16954"/>
                  <a:pt x="10248" y="16184"/>
                  <a:pt x="10688" y="15341"/>
                </a:cubicBezTo>
                <a:cubicBezTo>
                  <a:pt x="11201" y="14388"/>
                  <a:pt x="11641" y="13435"/>
                  <a:pt x="12081" y="12445"/>
                </a:cubicBezTo>
                <a:cubicBezTo>
                  <a:pt x="12520" y="11492"/>
                  <a:pt x="12887" y="10465"/>
                  <a:pt x="13254" y="9439"/>
                </a:cubicBezTo>
                <a:cubicBezTo>
                  <a:pt x="13584" y="8413"/>
                  <a:pt x="13877" y="7386"/>
                  <a:pt x="14133" y="6323"/>
                </a:cubicBezTo>
                <a:cubicBezTo>
                  <a:pt x="14353" y="5297"/>
                  <a:pt x="14573" y="4234"/>
                  <a:pt x="14720" y="3171"/>
                </a:cubicBezTo>
                <a:lnTo>
                  <a:pt x="14793" y="2767"/>
                </a:lnTo>
                <a:cubicBezTo>
                  <a:pt x="14793" y="2667"/>
                  <a:pt x="14716" y="2610"/>
                  <a:pt x="14640" y="2610"/>
                </a:cubicBezTo>
                <a:cubicBezTo>
                  <a:pt x="14578" y="2610"/>
                  <a:pt x="14516" y="2648"/>
                  <a:pt x="14500" y="2731"/>
                </a:cubicBezTo>
                <a:lnTo>
                  <a:pt x="14463" y="3097"/>
                </a:lnTo>
                <a:cubicBezTo>
                  <a:pt x="14427" y="3134"/>
                  <a:pt x="14390" y="3134"/>
                  <a:pt x="14390" y="3171"/>
                </a:cubicBezTo>
                <a:cubicBezTo>
                  <a:pt x="13290" y="4930"/>
                  <a:pt x="12337" y="6763"/>
                  <a:pt x="11494" y="8669"/>
                </a:cubicBezTo>
                <a:cubicBezTo>
                  <a:pt x="10688" y="10575"/>
                  <a:pt x="9991" y="12518"/>
                  <a:pt x="9441" y="14498"/>
                </a:cubicBezTo>
                <a:cubicBezTo>
                  <a:pt x="9148" y="15634"/>
                  <a:pt x="8891" y="16734"/>
                  <a:pt x="8671" y="17870"/>
                </a:cubicBezTo>
                <a:cubicBezTo>
                  <a:pt x="8671" y="17907"/>
                  <a:pt x="8671" y="17980"/>
                  <a:pt x="8708" y="17980"/>
                </a:cubicBezTo>
                <a:cubicBezTo>
                  <a:pt x="5959" y="19300"/>
                  <a:pt x="3356" y="20876"/>
                  <a:pt x="936" y="22709"/>
                </a:cubicBezTo>
                <a:cubicBezTo>
                  <a:pt x="643" y="22929"/>
                  <a:pt x="350" y="23186"/>
                  <a:pt x="57" y="23406"/>
                </a:cubicBezTo>
                <a:cubicBezTo>
                  <a:pt x="0" y="23462"/>
                  <a:pt x="52" y="23540"/>
                  <a:pt x="112" y="23540"/>
                </a:cubicBezTo>
                <a:cubicBezTo>
                  <a:pt x="131" y="23540"/>
                  <a:pt x="150" y="23533"/>
                  <a:pt x="167" y="23516"/>
                </a:cubicBezTo>
                <a:cubicBezTo>
                  <a:pt x="2696" y="21573"/>
                  <a:pt x="5409" y="19887"/>
                  <a:pt x="8268" y="18494"/>
                </a:cubicBezTo>
                <a:cubicBezTo>
                  <a:pt x="8928" y="18164"/>
                  <a:pt x="9588" y="17870"/>
                  <a:pt x="10248" y="17540"/>
                </a:cubicBezTo>
                <a:cubicBezTo>
                  <a:pt x="10248" y="17577"/>
                  <a:pt x="10284" y="17577"/>
                  <a:pt x="10321" y="17577"/>
                </a:cubicBezTo>
                <a:cubicBezTo>
                  <a:pt x="11531" y="18127"/>
                  <a:pt x="12777" y="18567"/>
                  <a:pt x="14023" y="18970"/>
                </a:cubicBezTo>
                <a:cubicBezTo>
                  <a:pt x="15343" y="19373"/>
                  <a:pt x="16663" y="19703"/>
                  <a:pt x="17982" y="20033"/>
                </a:cubicBezTo>
                <a:cubicBezTo>
                  <a:pt x="19339" y="20326"/>
                  <a:pt x="20659" y="20583"/>
                  <a:pt x="22015" y="20803"/>
                </a:cubicBezTo>
                <a:cubicBezTo>
                  <a:pt x="23371" y="21060"/>
                  <a:pt x="24764" y="21280"/>
                  <a:pt x="26121" y="21500"/>
                </a:cubicBezTo>
                <a:cubicBezTo>
                  <a:pt x="27514" y="21646"/>
                  <a:pt x="28870" y="21939"/>
                  <a:pt x="30226" y="22306"/>
                </a:cubicBezTo>
                <a:cubicBezTo>
                  <a:pt x="30373" y="22379"/>
                  <a:pt x="30556" y="22416"/>
                  <a:pt x="30703" y="22489"/>
                </a:cubicBezTo>
                <a:cubicBezTo>
                  <a:pt x="30721" y="22498"/>
                  <a:pt x="30738" y="22502"/>
                  <a:pt x="30755" y="22502"/>
                </a:cubicBezTo>
                <a:cubicBezTo>
                  <a:pt x="30873" y="22502"/>
                  <a:pt x="30941" y="22297"/>
                  <a:pt x="30813" y="22233"/>
                </a:cubicBezTo>
                <a:cubicBezTo>
                  <a:pt x="29530" y="21683"/>
                  <a:pt x="28247" y="21133"/>
                  <a:pt x="26927" y="20693"/>
                </a:cubicBezTo>
                <a:cubicBezTo>
                  <a:pt x="25607" y="20217"/>
                  <a:pt x="24288" y="19777"/>
                  <a:pt x="22968" y="19373"/>
                </a:cubicBezTo>
                <a:cubicBezTo>
                  <a:pt x="21612" y="18970"/>
                  <a:pt x="20292" y="18567"/>
                  <a:pt x="18936" y="18200"/>
                </a:cubicBezTo>
                <a:cubicBezTo>
                  <a:pt x="17579" y="17797"/>
                  <a:pt x="16223" y="17467"/>
                  <a:pt x="14830" y="17247"/>
                </a:cubicBezTo>
                <a:cubicBezTo>
                  <a:pt x="14230" y="17150"/>
                  <a:pt x="13629" y="17103"/>
                  <a:pt x="13029" y="17103"/>
                </a:cubicBezTo>
                <a:cubicBezTo>
                  <a:pt x="12273" y="17103"/>
                  <a:pt x="11517" y="17177"/>
                  <a:pt x="10761" y="17321"/>
                </a:cubicBezTo>
                <a:lnTo>
                  <a:pt x="10651" y="17357"/>
                </a:lnTo>
                <a:cubicBezTo>
                  <a:pt x="11384" y="16991"/>
                  <a:pt x="12154" y="16624"/>
                  <a:pt x="12924" y="16294"/>
                </a:cubicBezTo>
                <a:lnTo>
                  <a:pt x="12924" y="16294"/>
                </a:lnTo>
                <a:lnTo>
                  <a:pt x="12850" y="16404"/>
                </a:lnTo>
                <a:cubicBezTo>
                  <a:pt x="12850" y="16430"/>
                  <a:pt x="12869" y="16456"/>
                  <a:pt x="12892" y="16456"/>
                </a:cubicBezTo>
                <a:cubicBezTo>
                  <a:pt x="12902" y="16456"/>
                  <a:pt x="12913" y="16451"/>
                  <a:pt x="12924" y="16441"/>
                </a:cubicBezTo>
                <a:cubicBezTo>
                  <a:pt x="12997" y="16404"/>
                  <a:pt x="13070" y="16331"/>
                  <a:pt x="13144" y="16257"/>
                </a:cubicBezTo>
                <a:cubicBezTo>
                  <a:pt x="13180" y="16257"/>
                  <a:pt x="13254" y="16221"/>
                  <a:pt x="13254" y="16184"/>
                </a:cubicBezTo>
                <a:cubicBezTo>
                  <a:pt x="14023" y="15818"/>
                  <a:pt x="14830" y="15488"/>
                  <a:pt x="15636" y="15158"/>
                </a:cubicBezTo>
                <a:cubicBezTo>
                  <a:pt x="16993" y="15634"/>
                  <a:pt x="18312" y="16074"/>
                  <a:pt x="19669" y="16477"/>
                </a:cubicBezTo>
                <a:cubicBezTo>
                  <a:pt x="20988" y="16917"/>
                  <a:pt x="22491" y="17357"/>
                  <a:pt x="23848" y="17797"/>
                </a:cubicBezTo>
                <a:cubicBezTo>
                  <a:pt x="25241" y="18200"/>
                  <a:pt x="26670" y="18604"/>
                  <a:pt x="28100" y="18970"/>
                </a:cubicBezTo>
                <a:cubicBezTo>
                  <a:pt x="29493" y="19337"/>
                  <a:pt x="30923" y="19667"/>
                  <a:pt x="32352" y="19923"/>
                </a:cubicBezTo>
                <a:cubicBezTo>
                  <a:pt x="33782" y="20217"/>
                  <a:pt x="35248" y="20473"/>
                  <a:pt x="36678" y="20656"/>
                </a:cubicBezTo>
                <a:lnTo>
                  <a:pt x="37228" y="20693"/>
                </a:lnTo>
                <a:cubicBezTo>
                  <a:pt x="37375" y="20693"/>
                  <a:pt x="37375" y="20473"/>
                  <a:pt x="37265" y="20436"/>
                </a:cubicBezTo>
                <a:cubicBezTo>
                  <a:pt x="35872" y="19923"/>
                  <a:pt x="34442" y="19447"/>
                  <a:pt x="33049" y="18970"/>
                </a:cubicBezTo>
                <a:cubicBezTo>
                  <a:pt x="31619" y="18494"/>
                  <a:pt x="30226" y="18054"/>
                  <a:pt x="28797" y="17614"/>
                </a:cubicBezTo>
                <a:cubicBezTo>
                  <a:pt x="27367" y="17211"/>
                  <a:pt x="25901" y="16807"/>
                  <a:pt x="24471" y="16441"/>
                </a:cubicBezTo>
                <a:cubicBezTo>
                  <a:pt x="23041" y="16038"/>
                  <a:pt x="21575" y="15708"/>
                  <a:pt x="20145" y="15378"/>
                </a:cubicBezTo>
                <a:cubicBezTo>
                  <a:pt x="18826" y="15048"/>
                  <a:pt x="17506" y="14901"/>
                  <a:pt x="16186" y="14901"/>
                </a:cubicBezTo>
                <a:lnTo>
                  <a:pt x="17139" y="14535"/>
                </a:lnTo>
                <a:cubicBezTo>
                  <a:pt x="17873" y="14241"/>
                  <a:pt x="18569" y="13985"/>
                  <a:pt x="19302" y="13691"/>
                </a:cubicBezTo>
                <a:lnTo>
                  <a:pt x="19522" y="13655"/>
                </a:lnTo>
                <a:cubicBezTo>
                  <a:pt x="20952" y="14241"/>
                  <a:pt x="22418" y="14754"/>
                  <a:pt x="23921" y="15194"/>
                </a:cubicBezTo>
                <a:cubicBezTo>
                  <a:pt x="25424" y="15634"/>
                  <a:pt x="26927" y="16001"/>
                  <a:pt x="28430" y="16294"/>
                </a:cubicBezTo>
                <a:cubicBezTo>
                  <a:pt x="29970" y="16587"/>
                  <a:pt x="31509" y="16844"/>
                  <a:pt x="33012" y="17027"/>
                </a:cubicBezTo>
                <a:cubicBezTo>
                  <a:pt x="34552" y="17211"/>
                  <a:pt x="36128" y="17321"/>
                  <a:pt x="37705" y="17394"/>
                </a:cubicBezTo>
                <a:cubicBezTo>
                  <a:pt x="38832" y="17448"/>
                  <a:pt x="39978" y="17482"/>
                  <a:pt x="41116" y="17482"/>
                </a:cubicBezTo>
                <a:cubicBezTo>
                  <a:pt x="41532" y="17482"/>
                  <a:pt x="41948" y="17477"/>
                  <a:pt x="42360" y="17467"/>
                </a:cubicBezTo>
                <a:lnTo>
                  <a:pt x="42947" y="17467"/>
                </a:lnTo>
                <a:cubicBezTo>
                  <a:pt x="43057" y="17467"/>
                  <a:pt x="43093" y="17284"/>
                  <a:pt x="42947" y="17211"/>
                </a:cubicBezTo>
                <a:cubicBezTo>
                  <a:pt x="41444" y="16734"/>
                  <a:pt x="39904" y="16294"/>
                  <a:pt x="38364" y="15891"/>
                </a:cubicBezTo>
                <a:cubicBezTo>
                  <a:pt x="36861" y="15488"/>
                  <a:pt x="35285" y="15121"/>
                  <a:pt x="33709" y="14791"/>
                </a:cubicBezTo>
                <a:cubicBezTo>
                  <a:pt x="32169" y="14498"/>
                  <a:pt x="30593" y="14241"/>
                  <a:pt x="29017" y="13985"/>
                </a:cubicBezTo>
                <a:cubicBezTo>
                  <a:pt x="27440" y="13765"/>
                  <a:pt x="25864" y="13545"/>
                  <a:pt x="24288" y="13398"/>
                </a:cubicBezTo>
                <a:cubicBezTo>
                  <a:pt x="23591" y="13325"/>
                  <a:pt x="22885" y="13288"/>
                  <a:pt x="22180" y="13288"/>
                </a:cubicBezTo>
                <a:cubicBezTo>
                  <a:pt x="21474" y="13288"/>
                  <a:pt x="20768" y="13325"/>
                  <a:pt x="20072" y="13398"/>
                </a:cubicBezTo>
                <a:cubicBezTo>
                  <a:pt x="20915" y="13105"/>
                  <a:pt x="21758" y="12812"/>
                  <a:pt x="22601" y="12518"/>
                </a:cubicBezTo>
                <a:cubicBezTo>
                  <a:pt x="23974" y="12659"/>
                  <a:pt x="25347" y="12726"/>
                  <a:pt x="26720" y="12726"/>
                </a:cubicBezTo>
                <a:cubicBezTo>
                  <a:pt x="28573" y="12726"/>
                  <a:pt x="30426" y="12603"/>
                  <a:pt x="32279" y="12372"/>
                </a:cubicBezTo>
                <a:cubicBezTo>
                  <a:pt x="35505" y="11932"/>
                  <a:pt x="38658" y="11125"/>
                  <a:pt x="41700" y="9989"/>
                </a:cubicBezTo>
                <a:cubicBezTo>
                  <a:pt x="43423" y="9366"/>
                  <a:pt x="45073" y="8596"/>
                  <a:pt x="46686" y="7753"/>
                </a:cubicBezTo>
                <a:cubicBezTo>
                  <a:pt x="46796" y="7716"/>
                  <a:pt x="46759" y="7533"/>
                  <a:pt x="46649" y="7496"/>
                </a:cubicBezTo>
                <a:cubicBezTo>
                  <a:pt x="43387" y="7679"/>
                  <a:pt x="40161" y="8046"/>
                  <a:pt x="36935" y="8596"/>
                </a:cubicBezTo>
                <a:cubicBezTo>
                  <a:pt x="33709" y="9146"/>
                  <a:pt x="30520" y="9879"/>
                  <a:pt x="27367" y="10759"/>
                </a:cubicBezTo>
                <a:cubicBezTo>
                  <a:pt x="26084" y="11125"/>
                  <a:pt x="24801" y="11529"/>
                  <a:pt x="23518" y="11968"/>
                </a:cubicBezTo>
                <a:cubicBezTo>
                  <a:pt x="24251" y="11565"/>
                  <a:pt x="24911" y="11162"/>
                  <a:pt x="25607" y="10722"/>
                </a:cubicBezTo>
                <a:cubicBezTo>
                  <a:pt x="26524" y="10062"/>
                  <a:pt x="27367" y="9366"/>
                  <a:pt x="28173" y="8596"/>
                </a:cubicBezTo>
                <a:cubicBezTo>
                  <a:pt x="28980" y="7789"/>
                  <a:pt x="29713" y="6946"/>
                  <a:pt x="30373" y="6067"/>
                </a:cubicBezTo>
                <a:cubicBezTo>
                  <a:pt x="30703" y="5590"/>
                  <a:pt x="31033" y="5150"/>
                  <a:pt x="31289" y="4674"/>
                </a:cubicBezTo>
                <a:cubicBezTo>
                  <a:pt x="31583" y="4234"/>
                  <a:pt x="31876" y="3720"/>
                  <a:pt x="32133" y="3244"/>
                </a:cubicBezTo>
                <a:cubicBezTo>
                  <a:pt x="32609" y="2217"/>
                  <a:pt x="33269" y="1264"/>
                  <a:pt x="34039" y="495"/>
                </a:cubicBezTo>
                <a:lnTo>
                  <a:pt x="34369" y="201"/>
                </a:lnTo>
                <a:cubicBezTo>
                  <a:pt x="34461" y="140"/>
                  <a:pt x="34373" y="1"/>
                  <a:pt x="3427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60"/>
          <p:cNvSpPr/>
          <p:nvPr/>
        </p:nvSpPr>
        <p:spPr>
          <a:xfrm rot="-5400000">
            <a:off x="-757390" y="1088852"/>
            <a:ext cx="2127125" cy="643625"/>
          </a:xfrm>
          <a:custGeom>
            <a:avLst/>
            <a:gdLst/>
            <a:ahLst/>
            <a:cxnLst/>
            <a:rect l="l" t="t" r="r" b="b"/>
            <a:pathLst>
              <a:path w="85085" h="25745" extrusionOk="0">
                <a:moveTo>
                  <a:pt x="1" y="0"/>
                </a:moveTo>
                <a:lnTo>
                  <a:pt x="1" y="2530"/>
                </a:lnTo>
                <a:cubicBezTo>
                  <a:pt x="7662" y="6306"/>
                  <a:pt x="12941" y="13674"/>
                  <a:pt x="19906" y="18696"/>
                </a:cubicBezTo>
                <a:cubicBezTo>
                  <a:pt x="20126" y="18879"/>
                  <a:pt x="20346" y="19026"/>
                  <a:pt x="20603" y="19209"/>
                </a:cubicBezTo>
                <a:cubicBezTo>
                  <a:pt x="26913" y="23518"/>
                  <a:pt x="34555" y="25744"/>
                  <a:pt x="42184" y="25744"/>
                </a:cubicBezTo>
                <a:cubicBezTo>
                  <a:pt x="47275" y="25744"/>
                  <a:pt x="52360" y="24753"/>
                  <a:pt x="57041" y="22728"/>
                </a:cubicBezTo>
                <a:cubicBezTo>
                  <a:pt x="67232" y="18329"/>
                  <a:pt x="74967" y="9751"/>
                  <a:pt x="85084" y="5206"/>
                </a:cubicBezTo>
                <a:lnTo>
                  <a:pt x="850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60"/>
          <p:cNvSpPr/>
          <p:nvPr/>
        </p:nvSpPr>
        <p:spPr>
          <a:xfrm rot="10800000">
            <a:off x="-217991" y="347100"/>
            <a:ext cx="931205" cy="667529"/>
          </a:xfrm>
          <a:custGeom>
            <a:avLst/>
            <a:gdLst/>
            <a:ahLst/>
            <a:cxnLst/>
            <a:rect l="l" t="t" r="r" b="b"/>
            <a:pathLst>
              <a:path w="20713" h="14848" extrusionOk="0">
                <a:moveTo>
                  <a:pt x="6709" y="1"/>
                </a:moveTo>
                <a:cubicBezTo>
                  <a:pt x="4656" y="3887"/>
                  <a:pt x="2420" y="7699"/>
                  <a:pt x="0" y="11365"/>
                </a:cubicBezTo>
                <a:cubicBezTo>
                  <a:pt x="5111" y="13675"/>
                  <a:pt x="10630" y="14847"/>
                  <a:pt x="16201" y="14847"/>
                </a:cubicBezTo>
                <a:cubicBezTo>
                  <a:pt x="17703" y="14847"/>
                  <a:pt x="19210" y="14762"/>
                  <a:pt x="20712" y="14591"/>
                </a:cubicBezTo>
                <a:lnTo>
                  <a:pt x="20712" y="6086"/>
                </a:lnTo>
                <a:cubicBezTo>
                  <a:pt x="17596" y="6013"/>
                  <a:pt x="14554" y="5206"/>
                  <a:pt x="11804" y="3777"/>
                </a:cubicBezTo>
                <a:cubicBezTo>
                  <a:pt x="9898" y="2824"/>
                  <a:pt x="8175" y="1541"/>
                  <a:pt x="6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TITLE_AND_TWO_COLUMNS_1_4_1_2">
    <p:spTree>
      <p:nvGrpSpPr>
        <p:cNvPr id="1" name="Shape 2474"/>
        <p:cNvGrpSpPr/>
        <p:nvPr/>
      </p:nvGrpSpPr>
      <p:grpSpPr>
        <a:xfrm>
          <a:off x="0" y="0"/>
          <a:ext cx="0" cy="0"/>
          <a:chOff x="0" y="0"/>
          <a:chExt cx="0" cy="0"/>
        </a:xfrm>
      </p:grpSpPr>
      <p:sp>
        <p:nvSpPr>
          <p:cNvPr id="2475" name="Google Shape;2475;p61"/>
          <p:cNvSpPr/>
          <p:nvPr/>
        </p:nvSpPr>
        <p:spPr>
          <a:xfrm rot="5400000">
            <a:off x="7556147" y="120881"/>
            <a:ext cx="2766964" cy="837227"/>
          </a:xfrm>
          <a:custGeom>
            <a:avLst/>
            <a:gdLst/>
            <a:ahLst/>
            <a:cxnLst/>
            <a:rect l="l" t="t" r="r" b="b"/>
            <a:pathLst>
              <a:path w="85085" h="25745" extrusionOk="0">
                <a:moveTo>
                  <a:pt x="1" y="0"/>
                </a:moveTo>
                <a:lnTo>
                  <a:pt x="1" y="2530"/>
                </a:lnTo>
                <a:cubicBezTo>
                  <a:pt x="7662" y="6306"/>
                  <a:pt x="12941" y="13674"/>
                  <a:pt x="19906" y="18696"/>
                </a:cubicBezTo>
                <a:cubicBezTo>
                  <a:pt x="20126" y="18879"/>
                  <a:pt x="20346" y="19026"/>
                  <a:pt x="20603" y="19209"/>
                </a:cubicBezTo>
                <a:cubicBezTo>
                  <a:pt x="26913" y="23518"/>
                  <a:pt x="34555" y="25744"/>
                  <a:pt x="42184" y="25744"/>
                </a:cubicBezTo>
                <a:cubicBezTo>
                  <a:pt x="47275" y="25744"/>
                  <a:pt x="52360" y="24753"/>
                  <a:pt x="57041" y="22728"/>
                </a:cubicBezTo>
                <a:cubicBezTo>
                  <a:pt x="67232" y="18329"/>
                  <a:pt x="74967" y="9751"/>
                  <a:pt x="85084" y="5206"/>
                </a:cubicBezTo>
                <a:lnTo>
                  <a:pt x="850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61"/>
          <p:cNvSpPr/>
          <p:nvPr/>
        </p:nvSpPr>
        <p:spPr>
          <a:xfrm rot="3678335">
            <a:off x="-215883" y="4602760"/>
            <a:ext cx="1725044" cy="1024262"/>
          </a:xfrm>
          <a:custGeom>
            <a:avLst/>
            <a:gdLst/>
            <a:ahLst/>
            <a:cxnLst/>
            <a:rect l="l" t="t" r="r" b="b"/>
            <a:pathLst>
              <a:path w="52789" h="31344" extrusionOk="0">
                <a:moveTo>
                  <a:pt x="1" y="1"/>
                </a:moveTo>
                <a:lnTo>
                  <a:pt x="1" y="18587"/>
                </a:lnTo>
                <a:cubicBezTo>
                  <a:pt x="5866" y="19393"/>
                  <a:pt x="11621" y="21043"/>
                  <a:pt x="16680" y="24122"/>
                </a:cubicBezTo>
                <a:cubicBezTo>
                  <a:pt x="19759" y="25991"/>
                  <a:pt x="22509" y="28448"/>
                  <a:pt x="24671" y="31344"/>
                </a:cubicBezTo>
                <a:lnTo>
                  <a:pt x="52788" y="31344"/>
                </a:lnTo>
                <a:cubicBezTo>
                  <a:pt x="47546" y="20786"/>
                  <a:pt x="36915" y="13418"/>
                  <a:pt x="26138" y="8249"/>
                </a:cubicBezTo>
                <a:cubicBezTo>
                  <a:pt x="23498" y="6966"/>
                  <a:pt x="20786" y="5830"/>
                  <a:pt x="18073" y="4767"/>
                </a:cubicBezTo>
                <a:cubicBezTo>
                  <a:pt x="13234" y="2897"/>
                  <a:pt x="8249" y="1467"/>
                  <a:pt x="3153" y="588"/>
                </a:cubicBezTo>
                <a:cubicBezTo>
                  <a:pt x="2163" y="404"/>
                  <a:pt x="1100" y="184"/>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61"/>
          <p:cNvSpPr/>
          <p:nvPr/>
        </p:nvSpPr>
        <p:spPr>
          <a:xfrm rot="5622700">
            <a:off x="-487869" y="416360"/>
            <a:ext cx="2269012" cy="1347170"/>
          </a:xfrm>
          <a:custGeom>
            <a:avLst/>
            <a:gdLst/>
            <a:ahLst/>
            <a:cxnLst/>
            <a:rect l="l" t="t" r="r" b="b"/>
            <a:pathLst>
              <a:path w="52789" h="31344" extrusionOk="0">
                <a:moveTo>
                  <a:pt x="1" y="1"/>
                </a:moveTo>
                <a:lnTo>
                  <a:pt x="1" y="18587"/>
                </a:lnTo>
                <a:cubicBezTo>
                  <a:pt x="5866" y="19393"/>
                  <a:pt x="11621" y="21043"/>
                  <a:pt x="16680" y="24122"/>
                </a:cubicBezTo>
                <a:cubicBezTo>
                  <a:pt x="19759" y="25991"/>
                  <a:pt x="22509" y="28448"/>
                  <a:pt x="24671" y="31344"/>
                </a:cubicBezTo>
                <a:lnTo>
                  <a:pt x="52788" y="31344"/>
                </a:lnTo>
                <a:cubicBezTo>
                  <a:pt x="47546" y="20786"/>
                  <a:pt x="36915" y="13418"/>
                  <a:pt x="26138" y="8249"/>
                </a:cubicBezTo>
                <a:cubicBezTo>
                  <a:pt x="23498" y="6966"/>
                  <a:pt x="20786" y="5830"/>
                  <a:pt x="18073" y="4767"/>
                </a:cubicBezTo>
                <a:cubicBezTo>
                  <a:pt x="13234" y="2897"/>
                  <a:pt x="8249" y="1467"/>
                  <a:pt x="3153" y="588"/>
                </a:cubicBezTo>
                <a:cubicBezTo>
                  <a:pt x="2163" y="404"/>
                  <a:pt x="1100" y="18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61"/>
          <p:cNvSpPr/>
          <p:nvPr/>
        </p:nvSpPr>
        <p:spPr>
          <a:xfrm rot="-2298006">
            <a:off x="308215" y="3605499"/>
            <a:ext cx="1563224" cy="1281315"/>
          </a:xfrm>
          <a:custGeom>
            <a:avLst/>
            <a:gdLst/>
            <a:ahLst/>
            <a:cxnLst/>
            <a:rect l="l" t="t" r="r" b="b"/>
            <a:pathLst>
              <a:path w="62527" h="51251" extrusionOk="0">
                <a:moveTo>
                  <a:pt x="35889" y="3192"/>
                </a:moveTo>
                <a:cubicBezTo>
                  <a:pt x="34936" y="4989"/>
                  <a:pt x="34020" y="6785"/>
                  <a:pt x="33030" y="8581"/>
                </a:cubicBezTo>
                <a:cubicBezTo>
                  <a:pt x="31930" y="10634"/>
                  <a:pt x="30830" y="12650"/>
                  <a:pt x="29731" y="14666"/>
                </a:cubicBezTo>
                <a:cubicBezTo>
                  <a:pt x="28594" y="16682"/>
                  <a:pt x="27458" y="18662"/>
                  <a:pt x="26285" y="20678"/>
                </a:cubicBezTo>
                <a:cubicBezTo>
                  <a:pt x="25112" y="22658"/>
                  <a:pt x="23939" y="24637"/>
                  <a:pt x="22766" y="26580"/>
                </a:cubicBezTo>
                <a:cubicBezTo>
                  <a:pt x="22252" y="27460"/>
                  <a:pt x="21702" y="28303"/>
                  <a:pt x="21189" y="29146"/>
                </a:cubicBezTo>
                <a:cubicBezTo>
                  <a:pt x="21629" y="28046"/>
                  <a:pt x="22032" y="26983"/>
                  <a:pt x="22472" y="25884"/>
                </a:cubicBezTo>
                <a:cubicBezTo>
                  <a:pt x="23279" y="23794"/>
                  <a:pt x="24159" y="21741"/>
                  <a:pt x="25075" y="19688"/>
                </a:cubicBezTo>
                <a:cubicBezTo>
                  <a:pt x="25991" y="17636"/>
                  <a:pt x="26981" y="15693"/>
                  <a:pt x="28081" y="13750"/>
                </a:cubicBezTo>
                <a:cubicBezTo>
                  <a:pt x="29144" y="11807"/>
                  <a:pt x="30317" y="9974"/>
                  <a:pt x="31600" y="8178"/>
                </a:cubicBezTo>
                <a:cubicBezTo>
                  <a:pt x="32920" y="6418"/>
                  <a:pt x="34349" y="4732"/>
                  <a:pt x="35889" y="3192"/>
                </a:cubicBezTo>
                <a:close/>
                <a:moveTo>
                  <a:pt x="60780" y="7078"/>
                </a:moveTo>
                <a:lnTo>
                  <a:pt x="60780" y="7078"/>
                </a:lnTo>
                <a:cubicBezTo>
                  <a:pt x="56161" y="10011"/>
                  <a:pt x="51469" y="12907"/>
                  <a:pt x="46777" y="15766"/>
                </a:cubicBezTo>
                <a:lnTo>
                  <a:pt x="46740" y="15766"/>
                </a:lnTo>
                <a:cubicBezTo>
                  <a:pt x="41534" y="18919"/>
                  <a:pt x="36256" y="21998"/>
                  <a:pt x="30940" y="25041"/>
                </a:cubicBezTo>
                <a:cubicBezTo>
                  <a:pt x="28521" y="26434"/>
                  <a:pt x="26065" y="27790"/>
                  <a:pt x="23572" y="29183"/>
                </a:cubicBezTo>
                <a:lnTo>
                  <a:pt x="23755" y="28963"/>
                </a:lnTo>
                <a:cubicBezTo>
                  <a:pt x="26578" y="26800"/>
                  <a:pt x="29437" y="24711"/>
                  <a:pt x="32370" y="22731"/>
                </a:cubicBezTo>
                <a:cubicBezTo>
                  <a:pt x="36806" y="19688"/>
                  <a:pt x="41388" y="16902"/>
                  <a:pt x="46080" y="14300"/>
                </a:cubicBezTo>
                <a:cubicBezTo>
                  <a:pt x="50772" y="11697"/>
                  <a:pt x="55575" y="9314"/>
                  <a:pt x="60523" y="7188"/>
                </a:cubicBezTo>
                <a:lnTo>
                  <a:pt x="60780" y="7078"/>
                </a:lnTo>
                <a:close/>
                <a:moveTo>
                  <a:pt x="46557" y="1543"/>
                </a:moveTo>
                <a:cubicBezTo>
                  <a:pt x="43917" y="5135"/>
                  <a:pt x="41205" y="8691"/>
                  <a:pt x="38382" y="12137"/>
                </a:cubicBezTo>
                <a:cubicBezTo>
                  <a:pt x="35193" y="16023"/>
                  <a:pt x="31893" y="19835"/>
                  <a:pt x="28521" y="23574"/>
                </a:cubicBezTo>
                <a:cubicBezTo>
                  <a:pt x="26835" y="25407"/>
                  <a:pt x="25112" y="27203"/>
                  <a:pt x="23389" y="29000"/>
                </a:cubicBezTo>
                <a:lnTo>
                  <a:pt x="22656" y="29586"/>
                </a:lnTo>
                <a:cubicBezTo>
                  <a:pt x="25552" y="25627"/>
                  <a:pt x="28558" y="21778"/>
                  <a:pt x="31673" y="18002"/>
                </a:cubicBezTo>
                <a:cubicBezTo>
                  <a:pt x="34936" y="14080"/>
                  <a:pt x="38345" y="10231"/>
                  <a:pt x="41864" y="6455"/>
                </a:cubicBezTo>
                <a:cubicBezTo>
                  <a:pt x="43404" y="4805"/>
                  <a:pt x="44980" y="3156"/>
                  <a:pt x="46557" y="1543"/>
                </a:cubicBezTo>
                <a:close/>
                <a:moveTo>
                  <a:pt x="20199" y="31016"/>
                </a:moveTo>
                <a:lnTo>
                  <a:pt x="20089" y="31272"/>
                </a:lnTo>
                <a:lnTo>
                  <a:pt x="19906" y="31786"/>
                </a:lnTo>
                <a:lnTo>
                  <a:pt x="19503" y="32115"/>
                </a:lnTo>
                <a:cubicBezTo>
                  <a:pt x="19723" y="31749"/>
                  <a:pt x="19943" y="31382"/>
                  <a:pt x="20199" y="31016"/>
                </a:cubicBezTo>
                <a:close/>
                <a:moveTo>
                  <a:pt x="19833" y="32152"/>
                </a:moveTo>
                <a:cubicBezTo>
                  <a:pt x="19833" y="32189"/>
                  <a:pt x="19833" y="32189"/>
                  <a:pt x="19870" y="32189"/>
                </a:cubicBezTo>
                <a:cubicBezTo>
                  <a:pt x="19723" y="32262"/>
                  <a:pt x="19613" y="32335"/>
                  <a:pt x="19503" y="32445"/>
                </a:cubicBezTo>
                <a:lnTo>
                  <a:pt x="19466" y="32409"/>
                </a:lnTo>
                <a:lnTo>
                  <a:pt x="19503" y="32409"/>
                </a:lnTo>
                <a:lnTo>
                  <a:pt x="19833" y="32152"/>
                </a:lnTo>
                <a:close/>
                <a:moveTo>
                  <a:pt x="44870" y="27020"/>
                </a:moveTo>
                <a:lnTo>
                  <a:pt x="44870" y="27020"/>
                </a:lnTo>
                <a:cubicBezTo>
                  <a:pt x="43441" y="27460"/>
                  <a:pt x="42011" y="27827"/>
                  <a:pt x="40581" y="28193"/>
                </a:cubicBezTo>
                <a:cubicBezTo>
                  <a:pt x="38748" y="28706"/>
                  <a:pt x="36916" y="29146"/>
                  <a:pt x="35046" y="29586"/>
                </a:cubicBezTo>
                <a:cubicBezTo>
                  <a:pt x="33176" y="30026"/>
                  <a:pt x="31344" y="30429"/>
                  <a:pt x="29474" y="30832"/>
                </a:cubicBezTo>
                <a:cubicBezTo>
                  <a:pt x="27604" y="31236"/>
                  <a:pt x="25735" y="31602"/>
                  <a:pt x="23865" y="31932"/>
                </a:cubicBezTo>
                <a:cubicBezTo>
                  <a:pt x="22216" y="32189"/>
                  <a:pt x="20566" y="32555"/>
                  <a:pt x="18953" y="33032"/>
                </a:cubicBezTo>
                <a:lnTo>
                  <a:pt x="18953" y="32995"/>
                </a:lnTo>
                <a:cubicBezTo>
                  <a:pt x="19540" y="32555"/>
                  <a:pt x="20163" y="32189"/>
                  <a:pt x="20859" y="31896"/>
                </a:cubicBezTo>
                <a:cubicBezTo>
                  <a:pt x="21666" y="31529"/>
                  <a:pt x="22509" y="31236"/>
                  <a:pt x="23352" y="30942"/>
                </a:cubicBezTo>
                <a:cubicBezTo>
                  <a:pt x="25112" y="30393"/>
                  <a:pt x="26871" y="29916"/>
                  <a:pt x="28667" y="29549"/>
                </a:cubicBezTo>
                <a:cubicBezTo>
                  <a:pt x="30500" y="29183"/>
                  <a:pt x="32297" y="28853"/>
                  <a:pt x="34130" y="28523"/>
                </a:cubicBezTo>
                <a:cubicBezTo>
                  <a:pt x="35962" y="28193"/>
                  <a:pt x="37869" y="27863"/>
                  <a:pt x="39738" y="27607"/>
                </a:cubicBezTo>
                <a:cubicBezTo>
                  <a:pt x="41461" y="27350"/>
                  <a:pt x="43147" y="27167"/>
                  <a:pt x="44870" y="27020"/>
                </a:cubicBezTo>
                <a:close/>
                <a:moveTo>
                  <a:pt x="24818" y="13933"/>
                </a:moveTo>
                <a:lnTo>
                  <a:pt x="24818" y="13933"/>
                </a:lnTo>
                <a:cubicBezTo>
                  <a:pt x="24122" y="16536"/>
                  <a:pt x="23279" y="19139"/>
                  <a:pt x="22289" y="21631"/>
                </a:cubicBezTo>
                <a:cubicBezTo>
                  <a:pt x="20933" y="25004"/>
                  <a:pt x="19356" y="28230"/>
                  <a:pt x="17560" y="31346"/>
                </a:cubicBezTo>
                <a:cubicBezTo>
                  <a:pt x="16680" y="32885"/>
                  <a:pt x="15764" y="34352"/>
                  <a:pt x="14774" y="35818"/>
                </a:cubicBezTo>
                <a:cubicBezTo>
                  <a:pt x="15764" y="32629"/>
                  <a:pt x="17010" y="29549"/>
                  <a:pt x="18477" y="26543"/>
                </a:cubicBezTo>
                <a:cubicBezTo>
                  <a:pt x="20016" y="23318"/>
                  <a:pt x="21702" y="20128"/>
                  <a:pt x="23352" y="16939"/>
                </a:cubicBezTo>
                <a:cubicBezTo>
                  <a:pt x="23792" y="16023"/>
                  <a:pt x="24232" y="15143"/>
                  <a:pt x="24672" y="14226"/>
                </a:cubicBezTo>
                <a:lnTo>
                  <a:pt x="24818" y="13933"/>
                </a:lnTo>
                <a:close/>
                <a:moveTo>
                  <a:pt x="45823" y="30576"/>
                </a:moveTo>
                <a:lnTo>
                  <a:pt x="45823" y="30576"/>
                </a:lnTo>
                <a:cubicBezTo>
                  <a:pt x="44174" y="30942"/>
                  <a:pt x="42561" y="31272"/>
                  <a:pt x="40911" y="31602"/>
                </a:cubicBezTo>
                <a:cubicBezTo>
                  <a:pt x="38712" y="32042"/>
                  <a:pt x="36549" y="32445"/>
                  <a:pt x="34349" y="32849"/>
                </a:cubicBezTo>
                <a:cubicBezTo>
                  <a:pt x="32187" y="33215"/>
                  <a:pt x="29987" y="33582"/>
                  <a:pt x="27824" y="33912"/>
                </a:cubicBezTo>
                <a:cubicBezTo>
                  <a:pt x="25625" y="34242"/>
                  <a:pt x="23462" y="34535"/>
                  <a:pt x="21299" y="34828"/>
                </a:cubicBezTo>
                <a:cubicBezTo>
                  <a:pt x="19466" y="35048"/>
                  <a:pt x="17670" y="35415"/>
                  <a:pt x="15910" y="35891"/>
                </a:cubicBezTo>
                <a:cubicBezTo>
                  <a:pt x="17084" y="35268"/>
                  <a:pt x="18330" y="34755"/>
                  <a:pt x="19613" y="34352"/>
                </a:cubicBezTo>
                <a:cubicBezTo>
                  <a:pt x="21556" y="33802"/>
                  <a:pt x="23535" y="33362"/>
                  <a:pt x="25552" y="33032"/>
                </a:cubicBezTo>
                <a:cubicBezTo>
                  <a:pt x="27861" y="32629"/>
                  <a:pt x="30170" y="32262"/>
                  <a:pt x="32517" y="31932"/>
                </a:cubicBezTo>
                <a:cubicBezTo>
                  <a:pt x="34863" y="31602"/>
                  <a:pt x="37209" y="31346"/>
                  <a:pt x="39555" y="31089"/>
                </a:cubicBezTo>
                <a:cubicBezTo>
                  <a:pt x="41644" y="30906"/>
                  <a:pt x="43734" y="30722"/>
                  <a:pt x="45823" y="30576"/>
                </a:cubicBezTo>
                <a:close/>
                <a:moveTo>
                  <a:pt x="19063" y="17709"/>
                </a:moveTo>
                <a:lnTo>
                  <a:pt x="19063" y="17709"/>
                </a:lnTo>
                <a:cubicBezTo>
                  <a:pt x="18806" y="18955"/>
                  <a:pt x="18550" y="20238"/>
                  <a:pt x="18257" y="21485"/>
                </a:cubicBezTo>
                <a:cubicBezTo>
                  <a:pt x="17890" y="23024"/>
                  <a:pt x="17523" y="24564"/>
                  <a:pt x="17084" y="26104"/>
                </a:cubicBezTo>
                <a:cubicBezTo>
                  <a:pt x="16607" y="27643"/>
                  <a:pt x="16167" y="29146"/>
                  <a:pt x="15581" y="30649"/>
                </a:cubicBezTo>
                <a:cubicBezTo>
                  <a:pt x="14994" y="32115"/>
                  <a:pt x="14371" y="33545"/>
                  <a:pt x="13674" y="34975"/>
                </a:cubicBezTo>
                <a:cubicBezTo>
                  <a:pt x="13308" y="35671"/>
                  <a:pt x="12941" y="36331"/>
                  <a:pt x="12538" y="37028"/>
                </a:cubicBezTo>
                <a:cubicBezTo>
                  <a:pt x="12208" y="37614"/>
                  <a:pt x="11878" y="38164"/>
                  <a:pt x="11511" y="38714"/>
                </a:cubicBezTo>
                <a:cubicBezTo>
                  <a:pt x="11915" y="37541"/>
                  <a:pt x="12318" y="36404"/>
                  <a:pt x="12685" y="35231"/>
                </a:cubicBezTo>
                <a:cubicBezTo>
                  <a:pt x="13234" y="33728"/>
                  <a:pt x="13748" y="32189"/>
                  <a:pt x="14261" y="30649"/>
                </a:cubicBezTo>
                <a:lnTo>
                  <a:pt x="15837" y="26030"/>
                </a:lnTo>
                <a:cubicBezTo>
                  <a:pt x="16350" y="24527"/>
                  <a:pt x="16827" y="23061"/>
                  <a:pt x="17377" y="21595"/>
                </a:cubicBezTo>
                <a:cubicBezTo>
                  <a:pt x="17853" y="20275"/>
                  <a:pt x="18403" y="18955"/>
                  <a:pt x="19063" y="17709"/>
                </a:cubicBezTo>
                <a:close/>
                <a:moveTo>
                  <a:pt x="42087" y="34599"/>
                </a:moveTo>
                <a:cubicBezTo>
                  <a:pt x="42452" y="34599"/>
                  <a:pt x="42818" y="34602"/>
                  <a:pt x="43184" y="34608"/>
                </a:cubicBezTo>
                <a:cubicBezTo>
                  <a:pt x="39262" y="35415"/>
                  <a:pt x="35339" y="36111"/>
                  <a:pt x="31417" y="36771"/>
                </a:cubicBezTo>
                <a:cubicBezTo>
                  <a:pt x="27055" y="37468"/>
                  <a:pt x="22729" y="38054"/>
                  <a:pt x="18367" y="38604"/>
                </a:cubicBezTo>
                <a:cubicBezTo>
                  <a:pt x="16240" y="38861"/>
                  <a:pt x="14151" y="39081"/>
                  <a:pt x="12025" y="39300"/>
                </a:cubicBezTo>
                <a:cubicBezTo>
                  <a:pt x="13491" y="38567"/>
                  <a:pt x="15031" y="38091"/>
                  <a:pt x="16644" y="37797"/>
                </a:cubicBezTo>
                <a:cubicBezTo>
                  <a:pt x="18733" y="37358"/>
                  <a:pt x="20859" y="37101"/>
                  <a:pt x="22985" y="36734"/>
                </a:cubicBezTo>
                <a:cubicBezTo>
                  <a:pt x="25258" y="36368"/>
                  <a:pt x="27494" y="36001"/>
                  <a:pt x="29767" y="35671"/>
                </a:cubicBezTo>
                <a:cubicBezTo>
                  <a:pt x="32040" y="35305"/>
                  <a:pt x="34349" y="35011"/>
                  <a:pt x="36659" y="34828"/>
                </a:cubicBezTo>
                <a:cubicBezTo>
                  <a:pt x="38461" y="34675"/>
                  <a:pt x="40264" y="34599"/>
                  <a:pt x="42087" y="34599"/>
                </a:cubicBezTo>
                <a:close/>
                <a:moveTo>
                  <a:pt x="13161" y="22951"/>
                </a:moveTo>
                <a:lnTo>
                  <a:pt x="13161" y="22951"/>
                </a:lnTo>
                <a:cubicBezTo>
                  <a:pt x="12904" y="25407"/>
                  <a:pt x="12428" y="27827"/>
                  <a:pt x="11805" y="30209"/>
                </a:cubicBezTo>
                <a:cubicBezTo>
                  <a:pt x="11072" y="32959"/>
                  <a:pt x="10192" y="35708"/>
                  <a:pt x="9275" y="38421"/>
                </a:cubicBezTo>
                <a:cubicBezTo>
                  <a:pt x="8835" y="39850"/>
                  <a:pt x="8286" y="41243"/>
                  <a:pt x="7626" y="42563"/>
                </a:cubicBezTo>
                <a:cubicBezTo>
                  <a:pt x="8286" y="39997"/>
                  <a:pt x="8945" y="37468"/>
                  <a:pt x="9679" y="34902"/>
                </a:cubicBezTo>
                <a:cubicBezTo>
                  <a:pt x="10448" y="32079"/>
                  <a:pt x="11255" y="29293"/>
                  <a:pt x="12061" y="26507"/>
                </a:cubicBezTo>
                <a:cubicBezTo>
                  <a:pt x="12428" y="25297"/>
                  <a:pt x="12795" y="24124"/>
                  <a:pt x="13161" y="22951"/>
                </a:cubicBezTo>
                <a:close/>
                <a:moveTo>
                  <a:pt x="37795" y="37174"/>
                </a:moveTo>
                <a:cubicBezTo>
                  <a:pt x="34130" y="37981"/>
                  <a:pt x="30464" y="38714"/>
                  <a:pt x="26798" y="39447"/>
                </a:cubicBezTo>
                <a:cubicBezTo>
                  <a:pt x="22692" y="40254"/>
                  <a:pt x="18623" y="40987"/>
                  <a:pt x="14517" y="41683"/>
                </a:cubicBezTo>
                <a:cubicBezTo>
                  <a:pt x="12465" y="42013"/>
                  <a:pt x="10375" y="42343"/>
                  <a:pt x="8359" y="42673"/>
                </a:cubicBezTo>
                <a:cubicBezTo>
                  <a:pt x="10045" y="41903"/>
                  <a:pt x="11805" y="41280"/>
                  <a:pt x="13601" y="40877"/>
                </a:cubicBezTo>
                <a:lnTo>
                  <a:pt x="13564" y="40877"/>
                </a:lnTo>
                <a:cubicBezTo>
                  <a:pt x="15544" y="40400"/>
                  <a:pt x="17523" y="39997"/>
                  <a:pt x="19540" y="39594"/>
                </a:cubicBezTo>
                <a:cubicBezTo>
                  <a:pt x="21592" y="39154"/>
                  <a:pt x="23645" y="38751"/>
                  <a:pt x="25735" y="38384"/>
                </a:cubicBezTo>
                <a:cubicBezTo>
                  <a:pt x="27824" y="38017"/>
                  <a:pt x="29877" y="37724"/>
                  <a:pt x="31967" y="37504"/>
                </a:cubicBezTo>
                <a:cubicBezTo>
                  <a:pt x="33910" y="37284"/>
                  <a:pt x="35852" y="37174"/>
                  <a:pt x="37795" y="37174"/>
                </a:cubicBezTo>
                <a:close/>
                <a:moveTo>
                  <a:pt x="7516" y="43003"/>
                </a:moveTo>
                <a:lnTo>
                  <a:pt x="7479" y="43076"/>
                </a:lnTo>
                <a:lnTo>
                  <a:pt x="7479" y="43003"/>
                </a:lnTo>
                <a:close/>
                <a:moveTo>
                  <a:pt x="47747" y="1"/>
                </a:moveTo>
                <a:cubicBezTo>
                  <a:pt x="47716" y="1"/>
                  <a:pt x="47684" y="12"/>
                  <a:pt x="47656" y="40"/>
                </a:cubicBezTo>
                <a:cubicBezTo>
                  <a:pt x="43991" y="3706"/>
                  <a:pt x="40435" y="7445"/>
                  <a:pt x="37026" y="11330"/>
                </a:cubicBezTo>
                <a:cubicBezTo>
                  <a:pt x="33616" y="15180"/>
                  <a:pt x="30317" y="19139"/>
                  <a:pt x="27164" y="23208"/>
                </a:cubicBezTo>
                <a:cubicBezTo>
                  <a:pt x="25368" y="25480"/>
                  <a:pt x="23645" y="27790"/>
                  <a:pt x="21959" y="30099"/>
                </a:cubicBezTo>
                <a:cubicBezTo>
                  <a:pt x="21922" y="30136"/>
                  <a:pt x="21922" y="30136"/>
                  <a:pt x="21922" y="30173"/>
                </a:cubicBezTo>
                <a:lnTo>
                  <a:pt x="21006" y="30906"/>
                </a:lnTo>
                <a:lnTo>
                  <a:pt x="20346" y="31419"/>
                </a:lnTo>
                <a:lnTo>
                  <a:pt x="20969" y="29843"/>
                </a:lnTo>
                <a:cubicBezTo>
                  <a:pt x="21482" y="29036"/>
                  <a:pt x="21959" y="28230"/>
                  <a:pt x="22472" y="27423"/>
                </a:cubicBezTo>
                <a:cubicBezTo>
                  <a:pt x="23682" y="25444"/>
                  <a:pt x="24892" y="23464"/>
                  <a:pt x="26065" y="21485"/>
                </a:cubicBezTo>
                <a:cubicBezTo>
                  <a:pt x="27201" y="19505"/>
                  <a:pt x="28374" y="17489"/>
                  <a:pt x="29511" y="15473"/>
                </a:cubicBezTo>
                <a:cubicBezTo>
                  <a:pt x="30647" y="13493"/>
                  <a:pt x="31747" y="11477"/>
                  <a:pt x="32847" y="9461"/>
                </a:cubicBezTo>
                <a:cubicBezTo>
                  <a:pt x="33946" y="7445"/>
                  <a:pt x="35009" y="5392"/>
                  <a:pt x="36109" y="3339"/>
                </a:cubicBezTo>
                <a:lnTo>
                  <a:pt x="36512" y="2569"/>
                </a:lnTo>
                <a:cubicBezTo>
                  <a:pt x="36567" y="2487"/>
                  <a:pt x="36478" y="2384"/>
                  <a:pt x="36383" y="2384"/>
                </a:cubicBezTo>
                <a:cubicBezTo>
                  <a:pt x="36352" y="2384"/>
                  <a:pt x="36320" y="2395"/>
                  <a:pt x="36292" y="2423"/>
                </a:cubicBezTo>
                <a:cubicBezTo>
                  <a:pt x="34716" y="3962"/>
                  <a:pt x="33250" y="5612"/>
                  <a:pt x="31893" y="7371"/>
                </a:cubicBezTo>
                <a:cubicBezTo>
                  <a:pt x="30574" y="9131"/>
                  <a:pt x="29327" y="10964"/>
                  <a:pt x="28228" y="12870"/>
                </a:cubicBezTo>
                <a:cubicBezTo>
                  <a:pt x="27128" y="14813"/>
                  <a:pt x="26101" y="16792"/>
                  <a:pt x="25185" y="18809"/>
                </a:cubicBezTo>
                <a:cubicBezTo>
                  <a:pt x="24232" y="20825"/>
                  <a:pt x="23352" y="22878"/>
                  <a:pt x="22509" y="24967"/>
                </a:cubicBezTo>
                <a:cubicBezTo>
                  <a:pt x="21776" y="26763"/>
                  <a:pt x="21116" y="28596"/>
                  <a:pt x="20419" y="30393"/>
                </a:cubicBezTo>
                <a:lnTo>
                  <a:pt x="19246" y="32299"/>
                </a:lnTo>
                <a:lnTo>
                  <a:pt x="17963" y="33362"/>
                </a:lnTo>
                <a:lnTo>
                  <a:pt x="17890" y="33399"/>
                </a:lnTo>
                <a:cubicBezTo>
                  <a:pt x="17853" y="33399"/>
                  <a:pt x="17853" y="33435"/>
                  <a:pt x="17853" y="33472"/>
                </a:cubicBezTo>
                <a:cubicBezTo>
                  <a:pt x="16864" y="34315"/>
                  <a:pt x="15874" y="35158"/>
                  <a:pt x="14921" y="36038"/>
                </a:cubicBezTo>
                <a:cubicBezTo>
                  <a:pt x="16827" y="33215"/>
                  <a:pt x="18550" y="30319"/>
                  <a:pt x="20053" y="27277"/>
                </a:cubicBezTo>
                <a:cubicBezTo>
                  <a:pt x="21666" y="24051"/>
                  <a:pt x="23022" y="20715"/>
                  <a:pt x="24122" y="17306"/>
                </a:cubicBezTo>
                <a:cubicBezTo>
                  <a:pt x="24672" y="15546"/>
                  <a:pt x="25185" y="13750"/>
                  <a:pt x="25625" y="11917"/>
                </a:cubicBezTo>
                <a:cubicBezTo>
                  <a:pt x="25662" y="11770"/>
                  <a:pt x="25698" y="11587"/>
                  <a:pt x="25735" y="11404"/>
                </a:cubicBezTo>
                <a:cubicBezTo>
                  <a:pt x="25757" y="11294"/>
                  <a:pt x="25674" y="11224"/>
                  <a:pt x="25589" y="11224"/>
                </a:cubicBezTo>
                <a:cubicBezTo>
                  <a:pt x="25531" y="11224"/>
                  <a:pt x="25471" y="11256"/>
                  <a:pt x="25442" y="11330"/>
                </a:cubicBezTo>
                <a:cubicBezTo>
                  <a:pt x="25405" y="11514"/>
                  <a:pt x="25368" y="11697"/>
                  <a:pt x="25332" y="11880"/>
                </a:cubicBezTo>
                <a:cubicBezTo>
                  <a:pt x="25112" y="12577"/>
                  <a:pt x="24855" y="13273"/>
                  <a:pt x="24525" y="13933"/>
                </a:cubicBezTo>
                <a:cubicBezTo>
                  <a:pt x="24159" y="14740"/>
                  <a:pt x="23755" y="15546"/>
                  <a:pt x="23352" y="16316"/>
                </a:cubicBezTo>
                <a:cubicBezTo>
                  <a:pt x="22546" y="17929"/>
                  <a:pt x="21739" y="19542"/>
                  <a:pt x="20896" y="21118"/>
                </a:cubicBezTo>
                <a:cubicBezTo>
                  <a:pt x="19283" y="24307"/>
                  <a:pt x="17670" y="27497"/>
                  <a:pt x="16277" y="30796"/>
                </a:cubicBezTo>
                <a:cubicBezTo>
                  <a:pt x="15507" y="32665"/>
                  <a:pt x="14847" y="34535"/>
                  <a:pt x="14297" y="36478"/>
                </a:cubicBezTo>
                <a:cubicBezTo>
                  <a:pt x="14297" y="36514"/>
                  <a:pt x="14297" y="36551"/>
                  <a:pt x="14297" y="36588"/>
                </a:cubicBezTo>
                <a:cubicBezTo>
                  <a:pt x="13271" y="37504"/>
                  <a:pt x="12281" y="38421"/>
                  <a:pt x="11292" y="39337"/>
                </a:cubicBezTo>
                <a:lnTo>
                  <a:pt x="11255" y="39337"/>
                </a:lnTo>
                <a:lnTo>
                  <a:pt x="11328" y="39190"/>
                </a:lnTo>
                <a:cubicBezTo>
                  <a:pt x="12171" y="38054"/>
                  <a:pt x="12941" y="36881"/>
                  <a:pt x="13601" y="35635"/>
                </a:cubicBezTo>
                <a:cubicBezTo>
                  <a:pt x="14334" y="34242"/>
                  <a:pt x="15031" y="32812"/>
                  <a:pt x="15581" y="31309"/>
                </a:cubicBezTo>
                <a:cubicBezTo>
                  <a:pt x="16167" y="29843"/>
                  <a:pt x="16680" y="28340"/>
                  <a:pt x="17157" y="26800"/>
                </a:cubicBezTo>
                <a:cubicBezTo>
                  <a:pt x="17633" y="25297"/>
                  <a:pt x="18037" y="23721"/>
                  <a:pt x="18403" y="22145"/>
                </a:cubicBezTo>
                <a:cubicBezTo>
                  <a:pt x="18770" y="20568"/>
                  <a:pt x="19100" y="19029"/>
                  <a:pt x="19393" y="17452"/>
                </a:cubicBezTo>
                <a:lnTo>
                  <a:pt x="19503" y="16866"/>
                </a:lnTo>
                <a:cubicBezTo>
                  <a:pt x="19527" y="16768"/>
                  <a:pt x="19438" y="16687"/>
                  <a:pt x="19354" y="16687"/>
                </a:cubicBezTo>
                <a:cubicBezTo>
                  <a:pt x="19312" y="16687"/>
                  <a:pt x="19271" y="16707"/>
                  <a:pt x="19246" y="16756"/>
                </a:cubicBezTo>
                <a:cubicBezTo>
                  <a:pt x="18550" y="18112"/>
                  <a:pt x="17890" y="19505"/>
                  <a:pt x="17377" y="20935"/>
                </a:cubicBezTo>
                <a:cubicBezTo>
                  <a:pt x="16827" y="22401"/>
                  <a:pt x="16314" y="23831"/>
                  <a:pt x="15837" y="25297"/>
                </a:cubicBezTo>
                <a:cubicBezTo>
                  <a:pt x="15287" y="26837"/>
                  <a:pt x="14774" y="28413"/>
                  <a:pt x="14224" y="29916"/>
                </a:cubicBezTo>
                <a:lnTo>
                  <a:pt x="12648" y="34572"/>
                </a:lnTo>
                <a:lnTo>
                  <a:pt x="11035" y="39227"/>
                </a:lnTo>
                <a:lnTo>
                  <a:pt x="10962" y="39447"/>
                </a:lnTo>
                <a:cubicBezTo>
                  <a:pt x="10925" y="39447"/>
                  <a:pt x="10925" y="39484"/>
                  <a:pt x="10925" y="39557"/>
                </a:cubicBezTo>
                <a:cubicBezTo>
                  <a:pt x="10925" y="39630"/>
                  <a:pt x="10888" y="39704"/>
                  <a:pt x="10852" y="39814"/>
                </a:cubicBezTo>
                <a:cubicBezTo>
                  <a:pt x="10192" y="40400"/>
                  <a:pt x="9569" y="41023"/>
                  <a:pt x="8909" y="41647"/>
                </a:cubicBezTo>
                <a:cubicBezTo>
                  <a:pt x="8542" y="42013"/>
                  <a:pt x="8176" y="42380"/>
                  <a:pt x="7846" y="42746"/>
                </a:cubicBezTo>
                <a:cubicBezTo>
                  <a:pt x="9092" y="40254"/>
                  <a:pt x="9862" y="37578"/>
                  <a:pt x="10705" y="34938"/>
                </a:cubicBezTo>
                <a:cubicBezTo>
                  <a:pt x="11621" y="32189"/>
                  <a:pt x="12355" y="29366"/>
                  <a:pt x="12941" y="26543"/>
                </a:cubicBezTo>
                <a:cubicBezTo>
                  <a:pt x="13271" y="24931"/>
                  <a:pt x="13454" y="23318"/>
                  <a:pt x="13564" y="21705"/>
                </a:cubicBezTo>
                <a:cubicBezTo>
                  <a:pt x="13564" y="21622"/>
                  <a:pt x="13495" y="21575"/>
                  <a:pt x="13421" y="21575"/>
                </a:cubicBezTo>
                <a:cubicBezTo>
                  <a:pt x="13364" y="21575"/>
                  <a:pt x="13303" y="21604"/>
                  <a:pt x="13271" y="21668"/>
                </a:cubicBezTo>
                <a:cubicBezTo>
                  <a:pt x="12428" y="24454"/>
                  <a:pt x="11585" y="27277"/>
                  <a:pt x="10778" y="30063"/>
                </a:cubicBezTo>
                <a:cubicBezTo>
                  <a:pt x="9972" y="32885"/>
                  <a:pt x="9165" y="35708"/>
                  <a:pt x="8396" y="38531"/>
                </a:cubicBezTo>
                <a:cubicBezTo>
                  <a:pt x="7956" y="40107"/>
                  <a:pt x="7552" y="41683"/>
                  <a:pt x="7149" y="43296"/>
                </a:cubicBezTo>
                <a:cubicBezTo>
                  <a:pt x="7113" y="43333"/>
                  <a:pt x="7113" y="43369"/>
                  <a:pt x="7149" y="43406"/>
                </a:cubicBezTo>
                <a:cubicBezTo>
                  <a:pt x="4656" y="45899"/>
                  <a:pt x="2310" y="48465"/>
                  <a:pt x="1" y="51068"/>
                </a:cubicBezTo>
                <a:lnTo>
                  <a:pt x="1" y="51251"/>
                </a:lnTo>
                <a:cubicBezTo>
                  <a:pt x="2384" y="48575"/>
                  <a:pt x="4803" y="45972"/>
                  <a:pt x="7332" y="43443"/>
                </a:cubicBezTo>
                <a:lnTo>
                  <a:pt x="7332" y="43406"/>
                </a:lnTo>
                <a:cubicBezTo>
                  <a:pt x="7406" y="43333"/>
                  <a:pt x="7479" y="43296"/>
                  <a:pt x="7552" y="43223"/>
                </a:cubicBezTo>
                <a:lnTo>
                  <a:pt x="7736" y="43003"/>
                </a:lnTo>
                <a:cubicBezTo>
                  <a:pt x="11805" y="42416"/>
                  <a:pt x="15837" y="41720"/>
                  <a:pt x="19870" y="40987"/>
                </a:cubicBezTo>
                <a:cubicBezTo>
                  <a:pt x="23939" y="40290"/>
                  <a:pt x="28081" y="39484"/>
                  <a:pt x="32150" y="38641"/>
                </a:cubicBezTo>
                <a:cubicBezTo>
                  <a:pt x="34423" y="38164"/>
                  <a:pt x="36732" y="37651"/>
                  <a:pt x="39005" y="37174"/>
                </a:cubicBezTo>
                <a:cubicBezTo>
                  <a:pt x="39152" y="37101"/>
                  <a:pt x="39115" y="36918"/>
                  <a:pt x="38968" y="36881"/>
                </a:cubicBezTo>
                <a:cubicBezTo>
                  <a:pt x="36879" y="36881"/>
                  <a:pt x="34753" y="36954"/>
                  <a:pt x="32663" y="37138"/>
                </a:cubicBezTo>
                <a:cubicBezTo>
                  <a:pt x="30574" y="37358"/>
                  <a:pt x="28484" y="37614"/>
                  <a:pt x="26395" y="37981"/>
                </a:cubicBezTo>
                <a:cubicBezTo>
                  <a:pt x="24342" y="38347"/>
                  <a:pt x="22252" y="38751"/>
                  <a:pt x="20163" y="39154"/>
                </a:cubicBezTo>
                <a:cubicBezTo>
                  <a:pt x="18110" y="39594"/>
                  <a:pt x="16130" y="39997"/>
                  <a:pt x="14114" y="40474"/>
                </a:cubicBezTo>
                <a:cubicBezTo>
                  <a:pt x="12208" y="40877"/>
                  <a:pt x="10338" y="41500"/>
                  <a:pt x="8542" y="42306"/>
                </a:cubicBezTo>
                <a:cubicBezTo>
                  <a:pt x="8469" y="42343"/>
                  <a:pt x="8359" y="42416"/>
                  <a:pt x="8286" y="42453"/>
                </a:cubicBezTo>
                <a:cubicBezTo>
                  <a:pt x="9129" y="41610"/>
                  <a:pt x="10008" y="40767"/>
                  <a:pt x="10888" y="39924"/>
                </a:cubicBezTo>
                <a:cubicBezTo>
                  <a:pt x="10908" y="39933"/>
                  <a:pt x="10928" y="39938"/>
                  <a:pt x="10947" y="39938"/>
                </a:cubicBezTo>
                <a:cubicBezTo>
                  <a:pt x="10998" y="39938"/>
                  <a:pt x="11045" y="39904"/>
                  <a:pt x="11072" y="39850"/>
                </a:cubicBezTo>
                <a:cubicBezTo>
                  <a:pt x="11072" y="39814"/>
                  <a:pt x="11072" y="39777"/>
                  <a:pt x="11108" y="39740"/>
                </a:cubicBezTo>
                <a:lnTo>
                  <a:pt x="11365" y="39594"/>
                </a:lnTo>
                <a:cubicBezTo>
                  <a:pt x="13418" y="39374"/>
                  <a:pt x="15471" y="39154"/>
                  <a:pt x="17560" y="38897"/>
                </a:cubicBezTo>
                <a:cubicBezTo>
                  <a:pt x="19723" y="38641"/>
                  <a:pt x="21886" y="38384"/>
                  <a:pt x="24049" y="38091"/>
                </a:cubicBezTo>
                <a:cubicBezTo>
                  <a:pt x="26175" y="37797"/>
                  <a:pt x="28374" y="37468"/>
                  <a:pt x="30574" y="37138"/>
                </a:cubicBezTo>
                <a:cubicBezTo>
                  <a:pt x="32737" y="36771"/>
                  <a:pt x="34863" y="36404"/>
                  <a:pt x="37026" y="36038"/>
                </a:cubicBezTo>
                <a:cubicBezTo>
                  <a:pt x="39188" y="35635"/>
                  <a:pt x="41351" y="35231"/>
                  <a:pt x="43514" y="34792"/>
                </a:cubicBezTo>
                <a:lnTo>
                  <a:pt x="44320" y="34645"/>
                </a:lnTo>
                <a:cubicBezTo>
                  <a:pt x="44467" y="34608"/>
                  <a:pt x="44430" y="34388"/>
                  <a:pt x="44284" y="34352"/>
                </a:cubicBezTo>
                <a:cubicBezTo>
                  <a:pt x="43418" y="34310"/>
                  <a:pt x="42552" y="34290"/>
                  <a:pt x="41688" y="34290"/>
                </a:cubicBezTo>
                <a:cubicBezTo>
                  <a:pt x="40247" y="34290"/>
                  <a:pt x="38813" y="34347"/>
                  <a:pt x="37392" y="34462"/>
                </a:cubicBezTo>
                <a:cubicBezTo>
                  <a:pt x="35083" y="34645"/>
                  <a:pt x="32810" y="34938"/>
                  <a:pt x="30500" y="35231"/>
                </a:cubicBezTo>
                <a:cubicBezTo>
                  <a:pt x="28228" y="35561"/>
                  <a:pt x="25918" y="35965"/>
                  <a:pt x="23645" y="36331"/>
                </a:cubicBezTo>
                <a:cubicBezTo>
                  <a:pt x="22509" y="36551"/>
                  <a:pt x="21373" y="36734"/>
                  <a:pt x="20236" y="36918"/>
                </a:cubicBezTo>
                <a:cubicBezTo>
                  <a:pt x="19210" y="37064"/>
                  <a:pt x="18220" y="37211"/>
                  <a:pt x="17193" y="37394"/>
                </a:cubicBezTo>
                <a:cubicBezTo>
                  <a:pt x="15214" y="37724"/>
                  <a:pt x="13344" y="38347"/>
                  <a:pt x="11585" y="39300"/>
                </a:cubicBezTo>
                <a:cubicBezTo>
                  <a:pt x="12428" y="38494"/>
                  <a:pt x="13308" y="37688"/>
                  <a:pt x="14188" y="36881"/>
                </a:cubicBezTo>
                <a:cubicBezTo>
                  <a:pt x="14407" y="36771"/>
                  <a:pt x="14591" y="36624"/>
                  <a:pt x="14811" y="36478"/>
                </a:cubicBezTo>
                <a:cubicBezTo>
                  <a:pt x="16644" y="35855"/>
                  <a:pt x="18586" y="35415"/>
                  <a:pt x="20529" y="35195"/>
                </a:cubicBezTo>
                <a:cubicBezTo>
                  <a:pt x="22692" y="34865"/>
                  <a:pt x="24855" y="34608"/>
                  <a:pt x="26981" y="34278"/>
                </a:cubicBezTo>
                <a:cubicBezTo>
                  <a:pt x="29144" y="33948"/>
                  <a:pt x="31380" y="33582"/>
                  <a:pt x="33543" y="33215"/>
                </a:cubicBezTo>
                <a:cubicBezTo>
                  <a:pt x="35742" y="32812"/>
                  <a:pt x="37905" y="32409"/>
                  <a:pt x="40105" y="32006"/>
                </a:cubicBezTo>
                <a:cubicBezTo>
                  <a:pt x="42268" y="31566"/>
                  <a:pt x="44430" y="31089"/>
                  <a:pt x="46593" y="30613"/>
                </a:cubicBezTo>
                <a:lnTo>
                  <a:pt x="47400" y="30429"/>
                </a:lnTo>
                <a:cubicBezTo>
                  <a:pt x="47546" y="30393"/>
                  <a:pt x="47510" y="30209"/>
                  <a:pt x="47363" y="30173"/>
                </a:cubicBezTo>
                <a:cubicBezTo>
                  <a:pt x="44980" y="30319"/>
                  <a:pt x="42634" y="30503"/>
                  <a:pt x="40288" y="30722"/>
                </a:cubicBezTo>
                <a:cubicBezTo>
                  <a:pt x="37905" y="30979"/>
                  <a:pt x="35559" y="31236"/>
                  <a:pt x="33250" y="31529"/>
                </a:cubicBezTo>
                <a:cubicBezTo>
                  <a:pt x="30904" y="31859"/>
                  <a:pt x="28558" y="32225"/>
                  <a:pt x="26211" y="32629"/>
                </a:cubicBezTo>
                <a:cubicBezTo>
                  <a:pt x="24159" y="32959"/>
                  <a:pt x="22106" y="33399"/>
                  <a:pt x="20089" y="33948"/>
                </a:cubicBezTo>
                <a:cubicBezTo>
                  <a:pt x="18403" y="34425"/>
                  <a:pt x="16790" y="35158"/>
                  <a:pt x="15287" y="36111"/>
                </a:cubicBezTo>
                <a:lnTo>
                  <a:pt x="15141" y="36148"/>
                </a:lnTo>
                <a:cubicBezTo>
                  <a:pt x="16057" y="35305"/>
                  <a:pt x="17047" y="34462"/>
                  <a:pt x="18000" y="33655"/>
                </a:cubicBezTo>
                <a:lnTo>
                  <a:pt x="18037" y="33655"/>
                </a:lnTo>
                <a:cubicBezTo>
                  <a:pt x="18880" y="33289"/>
                  <a:pt x="19760" y="33032"/>
                  <a:pt x="20639" y="32849"/>
                </a:cubicBezTo>
                <a:cubicBezTo>
                  <a:pt x="21519" y="32665"/>
                  <a:pt x="22436" y="32482"/>
                  <a:pt x="23315" y="32335"/>
                </a:cubicBezTo>
                <a:cubicBezTo>
                  <a:pt x="25185" y="32006"/>
                  <a:pt x="27055" y="31639"/>
                  <a:pt x="28887" y="31272"/>
                </a:cubicBezTo>
                <a:cubicBezTo>
                  <a:pt x="30757" y="30869"/>
                  <a:pt x="32590" y="30466"/>
                  <a:pt x="34459" y="30026"/>
                </a:cubicBezTo>
                <a:cubicBezTo>
                  <a:pt x="36292" y="29586"/>
                  <a:pt x="38125" y="29146"/>
                  <a:pt x="39995" y="28633"/>
                </a:cubicBezTo>
                <a:cubicBezTo>
                  <a:pt x="41828" y="28156"/>
                  <a:pt x="43661" y="27680"/>
                  <a:pt x="45494" y="27130"/>
                </a:cubicBezTo>
                <a:lnTo>
                  <a:pt x="46190" y="26947"/>
                </a:lnTo>
                <a:cubicBezTo>
                  <a:pt x="46327" y="26912"/>
                  <a:pt x="46304" y="26687"/>
                  <a:pt x="46181" y="26687"/>
                </a:cubicBezTo>
                <a:cubicBezTo>
                  <a:pt x="46172" y="26687"/>
                  <a:pt x="46163" y="26688"/>
                  <a:pt x="46153" y="26690"/>
                </a:cubicBezTo>
                <a:cubicBezTo>
                  <a:pt x="44247" y="26763"/>
                  <a:pt x="42341" y="26983"/>
                  <a:pt x="40435" y="27240"/>
                </a:cubicBezTo>
                <a:cubicBezTo>
                  <a:pt x="38565" y="27497"/>
                  <a:pt x="36622" y="27827"/>
                  <a:pt x="34753" y="28156"/>
                </a:cubicBezTo>
                <a:cubicBezTo>
                  <a:pt x="32847" y="28486"/>
                  <a:pt x="31050" y="28816"/>
                  <a:pt x="29181" y="29183"/>
                </a:cubicBezTo>
                <a:cubicBezTo>
                  <a:pt x="27384" y="29549"/>
                  <a:pt x="25588" y="29989"/>
                  <a:pt x="23829" y="30539"/>
                </a:cubicBezTo>
                <a:cubicBezTo>
                  <a:pt x="22949" y="30832"/>
                  <a:pt x="22106" y="31126"/>
                  <a:pt x="21263" y="31492"/>
                </a:cubicBezTo>
                <a:cubicBezTo>
                  <a:pt x="20896" y="31639"/>
                  <a:pt x="20493" y="31822"/>
                  <a:pt x="20126" y="32006"/>
                </a:cubicBezTo>
                <a:cubicBezTo>
                  <a:pt x="20163" y="31969"/>
                  <a:pt x="20199" y="31896"/>
                  <a:pt x="20199" y="31822"/>
                </a:cubicBezTo>
                <a:cubicBezTo>
                  <a:pt x="20859" y="31309"/>
                  <a:pt x="21482" y="30796"/>
                  <a:pt x="22142" y="30283"/>
                </a:cubicBezTo>
                <a:lnTo>
                  <a:pt x="22692" y="29953"/>
                </a:lnTo>
                <a:cubicBezTo>
                  <a:pt x="22711" y="29989"/>
                  <a:pt x="22738" y="30008"/>
                  <a:pt x="22766" y="30008"/>
                </a:cubicBezTo>
                <a:cubicBezTo>
                  <a:pt x="22793" y="30008"/>
                  <a:pt x="22821" y="29989"/>
                  <a:pt x="22839" y="29953"/>
                </a:cubicBezTo>
                <a:lnTo>
                  <a:pt x="22985" y="29806"/>
                </a:lnTo>
                <a:cubicBezTo>
                  <a:pt x="28044" y="27020"/>
                  <a:pt x="33030" y="24161"/>
                  <a:pt x="38015" y="21301"/>
                </a:cubicBezTo>
                <a:cubicBezTo>
                  <a:pt x="43294" y="18222"/>
                  <a:pt x="48500" y="15070"/>
                  <a:pt x="53705" y="11844"/>
                </a:cubicBezTo>
                <a:cubicBezTo>
                  <a:pt x="56638" y="10047"/>
                  <a:pt x="59534" y="8215"/>
                  <a:pt x="62430" y="6382"/>
                </a:cubicBezTo>
                <a:cubicBezTo>
                  <a:pt x="62526" y="6317"/>
                  <a:pt x="62482" y="6112"/>
                  <a:pt x="62370" y="6112"/>
                </a:cubicBezTo>
                <a:cubicBezTo>
                  <a:pt x="62355" y="6112"/>
                  <a:pt x="62338" y="6116"/>
                  <a:pt x="62320" y="6125"/>
                </a:cubicBezTo>
                <a:lnTo>
                  <a:pt x="62283" y="6125"/>
                </a:lnTo>
                <a:cubicBezTo>
                  <a:pt x="57334" y="8215"/>
                  <a:pt x="52532" y="10524"/>
                  <a:pt x="47803" y="13053"/>
                </a:cubicBezTo>
                <a:cubicBezTo>
                  <a:pt x="43074" y="15583"/>
                  <a:pt x="38455" y="18332"/>
                  <a:pt x="33910" y="21375"/>
                </a:cubicBezTo>
                <a:cubicBezTo>
                  <a:pt x="30794" y="23464"/>
                  <a:pt x="27751" y="25627"/>
                  <a:pt x="24745" y="27936"/>
                </a:cubicBezTo>
                <a:cubicBezTo>
                  <a:pt x="27604" y="24931"/>
                  <a:pt x="30390" y="21888"/>
                  <a:pt x="33103" y="18772"/>
                </a:cubicBezTo>
                <a:cubicBezTo>
                  <a:pt x="36439" y="14923"/>
                  <a:pt x="39665" y="11001"/>
                  <a:pt x="42781" y="7005"/>
                </a:cubicBezTo>
                <a:cubicBezTo>
                  <a:pt x="44504" y="4769"/>
                  <a:pt x="46190" y="2496"/>
                  <a:pt x="47876" y="186"/>
                </a:cubicBezTo>
                <a:cubicBezTo>
                  <a:pt x="47931" y="104"/>
                  <a:pt x="47842" y="1"/>
                  <a:pt x="4774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9" name="Google Shape;2479;p61"/>
          <p:cNvGrpSpPr/>
          <p:nvPr/>
        </p:nvGrpSpPr>
        <p:grpSpPr>
          <a:xfrm>
            <a:off x="8542847" y="-179901"/>
            <a:ext cx="741626" cy="1195489"/>
            <a:chOff x="510547" y="4000024"/>
            <a:chExt cx="741626" cy="1195489"/>
          </a:xfrm>
        </p:grpSpPr>
        <p:sp>
          <p:nvSpPr>
            <p:cNvPr id="2480" name="Google Shape;2480;p61"/>
            <p:cNvSpPr/>
            <p:nvPr/>
          </p:nvSpPr>
          <p:spPr>
            <a:xfrm rot="3521228">
              <a:off x="718991" y="4602634"/>
              <a:ext cx="26666" cy="19715"/>
            </a:xfrm>
            <a:custGeom>
              <a:avLst/>
              <a:gdLst/>
              <a:ahLst/>
              <a:cxnLst/>
              <a:rect l="l" t="t" r="r" b="b"/>
              <a:pathLst>
                <a:path w="844" h="624" extrusionOk="0">
                  <a:moveTo>
                    <a:pt x="403" y="0"/>
                  </a:moveTo>
                  <a:cubicBezTo>
                    <a:pt x="0" y="0"/>
                    <a:pt x="0" y="624"/>
                    <a:pt x="403" y="624"/>
                  </a:cubicBezTo>
                  <a:cubicBezTo>
                    <a:pt x="843" y="624"/>
                    <a:pt x="843" y="0"/>
                    <a:pt x="4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61"/>
            <p:cNvSpPr/>
            <p:nvPr/>
          </p:nvSpPr>
          <p:spPr>
            <a:xfrm rot="3521228">
              <a:off x="750341" y="4705621"/>
              <a:ext cx="28972" cy="20884"/>
            </a:xfrm>
            <a:custGeom>
              <a:avLst/>
              <a:gdLst/>
              <a:ahLst/>
              <a:cxnLst/>
              <a:rect l="l" t="t" r="r" b="b"/>
              <a:pathLst>
                <a:path w="917" h="661" extrusionOk="0">
                  <a:moveTo>
                    <a:pt x="220" y="1"/>
                  </a:moveTo>
                  <a:cubicBezTo>
                    <a:pt x="184" y="37"/>
                    <a:pt x="147" y="37"/>
                    <a:pt x="110" y="74"/>
                  </a:cubicBezTo>
                  <a:cubicBezTo>
                    <a:pt x="74" y="111"/>
                    <a:pt x="74" y="147"/>
                    <a:pt x="37" y="184"/>
                  </a:cubicBezTo>
                  <a:cubicBezTo>
                    <a:pt x="37" y="221"/>
                    <a:pt x="0" y="257"/>
                    <a:pt x="0" y="331"/>
                  </a:cubicBezTo>
                  <a:lnTo>
                    <a:pt x="0" y="404"/>
                  </a:lnTo>
                  <a:cubicBezTo>
                    <a:pt x="37" y="477"/>
                    <a:pt x="74" y="514"/>
                    <a:pt x="110" y="551"/>
                  </a:cubicBezTo>
                  <a:lnTo>
                    <a:pt x="147" y="624"/>
                  </a:lnTo>
                  <a:cubicBezTo>
                    <a:pt x="220" y="624"/>
                    <a:pt x="294" y="661"/>
                    <a:pt x="330" y="661"/>
                  </a:cubicBezTo>
                  <a:lnTo>
                    <a:pt x="624" y="661"/>
                  </a:lnTo>
                  <a:cubicBezTo>
                    <a:pt x="660" y="661"/>
                    <a:pt x="697" y="661"/>
                    <a:pt x="733" y="624"/>
                  </a:cubicBezTo>
                  <a:cubicBezTo>
                    <a:pt x="770" y="624"/>
                    <a:pt x="807" y="587"/>
                    <a:pt x="843" y="551"/>
                  </a:cubicBezTo>
                  <a:cubicBezTo>
                    <a:pt x="880" y="514"/>
                    <a:pt x="880" y="477"/>
                    <a:pt x="880" y="441"/>
                  </a:cubicBezTo>
                  <a:cubicBezTo>
                    <a:pt x="917" y="404"/>
                    <a:pt x="917" y="367"/>
                    <a:pt x="917" y="331"/>
                  </a:cubicBezTo>
                  <a:lnTo>
                    <a:pt x="917" y="257"/>
                  </a:lnTo>
                  <a:cubicBezTo>
                    <a:pt x="917" y="184"/>
                    <a:pt x="880" y="147"/>
                    <a:pt x="843" y="111"/>
                  </a:cubicBezTo>
                  <a:lnTo>
                    <a:pt x="770" y="37"/>
                  </a:lnTo>
                  <a:cubicBezTo>
                    <a:pt x="733" y="37"/>
                    <a:pt x="660" y="1"/>
                    <a:pt x="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61"/>
            <p:cNvSpPr/>
            <p:nvPr/>
          </p:nvSpPr>
          <p:spPr>
            <a:xfrm rot="3521228">
              <a:off x="792815" y="4611079"/>
              <a:ext cx="35955" cy="32068"/>
            </a:xfrm>
            <a:custGeom>
              <a:avLst/>
              <a:gdLst/>
              <a:ahLst/>
              <a:cxnLst/>
              <a:rect l="l" t="t" r="r" b="b"/>
              <a:pathLst>
                <a:path w="1138" h="1015" extrusionOk="0">
                  <a:moveTo>
                    <a:pt x="501" y="1"/>
                  </a:moveTo>
                  <a:cubicBezTo>
                    <a:pt x="242" y="1"/>
                    <a:pt x="1" y="199"/>
                    <a:pt x="1" y="501"/>
                  </a:cubicBezTo>
                  <a:cubicBezTo>
                    <a:pt x="1" y="758"/>
                    <a:pt x="221" y="978"/>
                    <a:pt x="477" y="1014"/>
                  </a:cubicBezTo>
                  <a:cubicBezTo>
                    <a:pt x="917" y="978"/>
                    <a:pt x="1137" y="464"/>
                    <a:pt x="844" y="134"/>
                  </a:cubicBezTo>
                  <a:cubicBezTo>
                    <a:pt x="740" y="42"/>
                    <a:pt x="619" y="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61"/>
            <p:cNvSpPr/>
            <p:nvPr/>
          </p:nvSpPr>
          <p:spPr>
            <a:xfrm rot="3521228">
              <a:off x="968227" y="4767298"/>
              <a:ext cx="37092" cy="30141"/>
            </a:xfrm>
            <a:custGeom>
              <a:avLst/>
              <a:gdLst/>
              <a:ahLst/>
              <a:cxnLst/>
              <a:rect l="l" t="t" r="r" b="b"/>
              <a:pathLst>
                <a:path w="1174" h="954" extrusionOk="0">
                  <a:moveTo>
                    <a:pt x="331" y="0"/>
                  </a:moveTo>
                  <a:lnTo>
                    <a:pt x="221" y="73"/>
                  </a:lnTo>
                  <a:cubicBezTo>
                    <a:pt x="147" y="73"/>
                    <a:pt x="111" y="110"/>
                    <a:pt x="111" y="183"/>
                  </a:cubicBezTo>
                  <a:cubicBezTo>
                    <a:pt x="74" y="183"/>
                    <a:pt x="37" y="220"/>
                    <a:pt x="37" y="257"/>
                  </a:cubicBezTo>
                  <a:cubicBezTo>
                    <a:pt x="1" y="330"/>
                    <a:pt x="1" y="367"/>
                    <a:pt x="1" y="440"/>
                  </a:cubicBezTo>
                  <a:lnTo>
                    <a:pt x="1" y="550"/>
                  </a:lnTo>
                  <a:lnTo>
                    <a:pt x="37" y="660"/>
                  </a:lnTo>
                  <a:cubicBezTo>
                    <a:pt x="74" y="697"/>
                    <a:pt x="111" y="733"/>
                    <a:pt x="147" y="770"/>
                  </a:cubicBezTo>
                  <a:cubicBezTo>
                    <a:pt x="184" y="807"/>
                    <a:pt x="257" y="843"/>
                    <a:pt x="294" y="843"/>
                  </a:cubicBezTo>
                  <a:lnTo>
                    <a:pt x="294" y="953"/>
                  </a:lnTo>
                  <a:lnTo>
                    <a:pt x="404" y="953"/>
                  </a:lnTo>
                  <a:lnTo>
                    <a:pt x="376" y="934"/>
                  </a:lnTo>
                  <a:lnTo>
                    <a:pt x="376" y="934"/>
                  </a:lnTo>
                  <a:cubicBezTo>
                    <a:pt x="400" y="946"/>
                    <a:pt x="424" y="953"/>
                    <a:pt x="441" y="953"/>
                  </a:cubicBezTo>
                  <a:lnTo>
                    <a:pt x="697" y="953"/>
                  </a:lnTo>
                  <a:cubicBezTo>
                    <a:pt x="734" y="953"/>
                    <a:pt x="807" y="953"/>
                    <a:pt x="881" y="916"/>
                  </a:cubicBezTo>
                  <a:cubicBezTo>
                    <a:pt x="991" y="880"/>
                    <a:pt x="1100" y="770"/>
                    <a:pt x="1137" y="660"/>
                  </a:cubicBezTo>
                  <a:cubicBezTo>
                    <a:pt x="1137" y="587"/>
                    <a:pt x="1174" y="550"/>
                    <a:pt x="1174" y="477"/>
                  </a:cubicBezTo>
                  <a:lnTo>
                    <a:pt x="1174" y="330"/>
                  </a:lnTo>
                  <a:cubicBezTo>
                    <a:pt x="1137" y="257"/>
                    <a:pt x="1100" y="183"/>
                    <a:pt x="1027" y="147"/>
                  </a:cubicBezTo>
                  <a:lnTo>
                    <a:pt x="954" y="73"/>
                  </a:lnTo>
                  <a:cubicBezTo>
                    <a:pt x="881" y="37"/>
                    <a:pt x="771" y="0"/>
                    <a:pt x="697" y="0"/>
                  </a:cubicBezTo>
                  <a:lnTo>
                    <a:pt x="477" y="0"/>
                  </a:lnTo>
                  <a:cubicBezTo>
                    <a:pt x="461" y="0"/>
                    <a:pt x="446" y="2"/>
                    <a:pt x="433" y="5"/>
                  </a:cubicBezTo>
                  <a:lnTo>
                    <a:pt x="433" y="5"/>
                  </a:lnTo>
                  <a:lnTo>
                    <a:pt x="4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61"/>
            <p:cNvSpPr/>
            <p:nvPr/>
          </p:nvSpPr>
          <p:spPr>
            <a:xfrm rot="3521228">
              <a:off x="814499" y="4746099"/>
              <a:ext cx="38261" cy="32479"/>
            </a:xfrm>
            <a:custGeom>
              <a:avLst/>
              <a:gdLst/>
              <a:ahLst/>
              <a:cxnLst/>
              <a:rect l="l" t="t" r="r" b="b"/>
              <a:pathLst>
                <a:path w="1211" h="1028" extrusionOk="0">
                  <a:moveTo>
                    <a:pt x="550" y="1"/>
                  </a:moveTo>
                  <a:cubicBezTo>
                    <a:pt x="257" y="1"/>
                    <a:pt x="0" y="221"/>
                    <a:pt x="0" y="514"/>
                  </a:cubicBezTo>
                  <a:cubicBezTo>
                    <a:pt x="0" y="807"/>
                    <a:pt x="257" y="1027"/>
                    <a:pt x="550" y="1027"/>
                  </a:cubicBezTo>
                  <a:cubicBezTo>
                    <a:pt x="1210" y="1027"/>
                    <a:pt x="1210" y="1"/>
                    <a:pt x="5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61"/>
            <p:cNvSpPr/>
            <p:nvPr/>
          </p:nvSpPr>
          <p:spPr>
            <a:xfrm rot="3521228">
              <a:off x="698772" y="4931449"/>
              <a:ext cx="32448" cy="40599"/>
            </a:xfrm>
            <a:custGeom>
              <a:avLst/>
              <a:gdLst/>
              <a:ahLst/>
              <a:cxnLst/>
              <a:rect l="l" t="t" r="r" b="b"/>
              <a:pathLst>
                <a:path w="1027" h="1285" extrusionOk="0">
                  <a:moveTo>
                    <a:pt x="367" y="1"/>
                  </a:moveTo>
                  <a:cubicBezTo>
                    <a:pt x="293" y="38"/>
                    <a:pt x="183" y="74"/>
                    <a:pt x="147" y="148"/>
                  </a:cubicBezTo>
                  <a:lnTo>
                    <a:pt x="37" y="258"/>
                  </a:lnTo>
                  <a:cubicBezTo>
                    <a:pt x="0" y="331"/>
                    <a:pt x="0" y="404"/>
                    <a:pt x="0" y="514"/>
                  </a:cubicBezTo>
                  <a:lnTo>
                    <a:pt x="0" y="624"/>
                  </a:lnTo>
                  <a:cubicBezTo>
                    <a:pt x="0" y="661"/>
                    <a:pt x="0" y="734"/>
                    <a:pt x="0" y="771"/>
                  </a:cubicBezTo>
                  <a:cubicBezTo>
                    <a:pt x="0" y="844"/>
                    <a:pt x="0" y="917"/>
                    <a:pt x="37" y="991"/>
                  </a:cubicBezTo>
                  <a:cubicBezTo>
                    <a:pt x="37" y="1027"/>
                    <a:pt x="73" y="1101"/>
                    <a:pt x="147" y="1137"/>
                  </a:cubicBezTo>
                  <a:cubicBezTo>
                    <a:pt x="183" y="1174"/>
                    <a:pt x="257" y="1211"/>
                    <a:pt x="293" y="1247"/>
                  </a:cubicBezTo>
                  <a:cubicBezTo>
                    <a:pt x="367" y="1284"/>
                    <a:pt x="440" y="1284"/>
                    <a:pt x="513" y="1284"/>
                  </a:cubicBezTo>
                  <a:lnTo>
                    <a:pt x="660" y="1284"/>
                  </a:lnTo>
                  <a:cubicBezTo>
                    <a:pt x="733" y="1284"/>
                    <a:pt x="807" y="1211"/>
                    <a:pt x="880" y="1174"/>
                  </a:cubicBezTo>
                  <a:lnTo>
                    <a:pt x="953" y="1064"/>
                  </a:lnTo>
                  <a:cubicBezTo>
                    <a:pt x="990" y="954"/>
                    <a:pt x="1026" y="881"/>
                    <a:pt x="1026" y="807"/>
                  </a:cubicBezTo>
                  <a:cubicBezTo>
                    <a:pt x="1026" y="734"/>
                    <a:pt x="1026" y="697"/>
                    <a:pt x="1026" y="661"/>
                  </a:cubicBezTo>
                  <a:lnTo>
                    <a:pt x="1026" y="514"/>
                  </a:lnTo>
                  <a:cubicBezTo>
                    <a:pt x="1026" y="441"/>
                    <a:pt x="1026" y="368"/>
                    <a:pt x="990" y="331"/>
                  </a:cubicBezTo>
                  <a:cubicBezTo>
                    <a:pt x="916" y="184"/>
                    <a:pt x="843" y="111"/>
                    <a:pt x="697" y="38"/>
                  </a:cubicBezTo>
                  <a:cubicBezTo>
                    <a:pt x="660" y="1"/>
                    <a:pt x="587" y="1"/>
                    <a:pt x="5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61"/>
            <p:cNvSpPr/>
            <p:nvPr/>
          </p:nvSpPr>
          <p:spPr>
            <a:xfrm rot="3521228">
              <a:off x="868664" y="4628457"/>
              <a:ext cx="50993" cy="54469"/>
            </a:xfrm>
            <a:custGeom>
              <a:avLst/>
              <a:gdLst/>
              <a:ahLst/>
              <a:cxnLst/>
              <a:rect l="l" t="t" r="r" b="b"/>
              <a:pathLst>
                <a:path w="1614" h="1724" extrusionOk="0">
                  <a:moveTo>
                    <a:pt x="681" y="911"/>
                  </a:moveTo>
                  <a:lnTo>
                    <a:pt x="681" y="911"/>
                  </a:lnTo>
                  <a:cubicBezTo>
                    <a:pt x="687" y="913"/>
                    <a:pt x="692" y="915"/>
                    <a:pt x="697" y="917"/>
                  </a:cubicBezTo>
                  <a:lnTo>
                    <a:pt x="734" y="990"/>
                  </a:lnTo>
                  <a:lnTo>
                    <a:pt x="734" y="990"/>
                  </a:lnTo>
                  <a:lnTo>
                    <a:pt x="681" y="911"/>
                  </a:lnTo>
                  <a:close/>
                  <a:moveTo>
                    <a:pt x="807" y="1"/>
                  </a:moveTo>
                  <a:cubicBezTo>
                    <a:pt x="797" y="4"/>
                    <a:pt x="786" y="8"/>
                    <a:pt x="776" y="13"/>
                  </a:cubicBezTo>
                  <a:lnTo>
                    <a:pt x="776" y="13"/>
                  </a:lnTo>
                  <a:cubicBezTo>
                    <a:pt x="773" y="13"/>
                    <a:pt x="770" y="13"/>
                    <a:pt x="767" y="13"/>
                  </a:cubicBezTo>
                  <a:cubicBezTo>
                    <a:pt x="709" y="13"/>
                    <a:pt x="648" y="22"/>
                    <a:pt x="587" y="37"/>
                  </a:cubicBezTo>
                  <a:cubicBezTo>
                    <a:pt x="587" y="37"/>
                    <a:pt x="551" y="37"/>
                    <a:pt x="514" y="74"/>
                  </a:cubicBezTo>
                  <a:lnTo>
                    <a:pt x="404" y="111"/>
                  </a:lnTo>
                  <a:lnTo>
                    <a:pt x="258" y="221"/>
                  </a:lnTo>
                  <a:lnTo>
                    <a:pt x="221" y="257"/>
                  </a:lnTo>
                  <a:cubicBezTo>
                    <a:pt x="111" y="367"/>
                    <a:pt x="38" y="514"/>
                    <a:pt x="38" y="661"/>
                  </a:cubicBezTo>
                  <a:cubicBezTo>
                    <a:pt x="1" y="807"/>
                    <a:pt x="1" y="954"/>
                    <a:pt x="38" y="1100"/>
                  </a:cubicBezTo>
                  <a:cubicBezTo>
                    <a:pt x="38" y="1174"/>
                    <a:pt x="74" y="1247"/>
                    <a:pt x="111" y="1320"/>
                  </a:cubicBezTo>
                  <a:cubicBezTo>
                    <a:pt x="148" y="1394"/>
                    <a:pt x="184" y="1467"/>
                    <a:pt x="221" y="1504"/>
                  </a:cubicBezTo>
                  <a:lnTo>
                    <a:pt x="258" y="1540"/>
                  </a:lnTo>
                  <a:lnTo>
                    <a:pt x="404" y="1650"/>
                  </a:lnTo>
                  <a:lnTo>
                    <a:pt x="441" y="1650"/>
                  </a:lnTo>
                  <a:cubicBezTo>
                    <a:pt x="514" y="1687"/>
                    <a:pt x="551" y="1687"/>
                    <a:pt x="624" y="1724"/>
                  </a:cubicBezTo>
                  <a:lnTo>
                    <a:pt x="844" y="1724"/>
                  </a:lnTo>
                  <a:cubicBezTo>
                    <a:pt x="954" y="1687"/>
                    <a:pt x="1064" y="1687"/>
                    <a:pt x="1174" y="1614"/>
                  </a:cubicBezTo>
                  <a:lnTo>
                    <a:pt x="1211" y="1614"/>
                  </a:lnTo>
                  <a:cubicBezTo>
                    <a:pt x="1284" y="1577"/>
                    <a:pt x="1321" y="1540"/>
                    <a:pt x="1357" y="1504"/>
                  </a:cubicBezTo>
                  <a:lnTo>
                    <a:pt x="1394" y="1467"/>
                  </a:lnTo>
                  <a:cubicBezTo>
                    <a:pt x="1431" y="1394"/>
                    <a:pt x="1467" y="1357"/>
                    <a:pt x="1504" y="1320"/>
                  </a:cubicBezTo>
                  <a:cubicBezTo>
                    <a:pt x="1541" y="1247"/>
                    <a:pt x="1577" y="1174"/>
                    <a:pt x="1614" y="1100"/>
                  </a:cubicBezTo>
                  <a:cubicBezTo>
                    <a:pt x="1614" y="1064"/>
                    <a:pt x="1614" y="1027"/>
                    <a:pt x="1614" y="990"/>
                  </a:cubicBezTo>
                  <a:cubicBezTo>
                    <a:pt x="1614" y="917"/>
                    <a:pt x="1614" y="844"/>
                    <a:pt x="1614" y="771"/>
                  </a:cubicBezTo>
                  <a:cubicBezTo>
                    <a:pt x="1614" y="661"/>
                    <a:pt x="1614" y="587"/>
                    <a:pt x="1577" y="514"/>
                  </a:cubicBezTo>
                  <a:cubicBezTo>
                    <a:pt x="1541" y="404"/>
                    <a:pt x="1467" y="294"/>
                    <a:pt x="1394" y="221"/>
                  </a:cubicBezTo>
                  <a:cubicBezTo>
                    <a:pt x="1357" y="184"/>
                    <a:pt x="1321" y="147"/>
                    <a:pt x="1247" y="111"/>
                  </a:cubicBezTo>
                  <a:lnTo>
                    <a:pt x="1211" y="74"/>
                  </a:lnTo>
                  <a:cubicBezTo>
                    <a:pt x="1137" y="37"/>
                    <a:pt x="1101" y="1"/>
                    <a:pt x="1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61"/>
            <p:cNvSpPr/>
            <p:nvPr/>
          </p:nvSpPr>
          <p:spPr>
            <a:xfrm rot="3521228">
              <a:off x="958561" y="4468110"/>
              <a:ext cx="53300" cy="39398"/>
            </a:xfrm>
            <a:custGeom>
              <a:avLst/>
              <a:gdLst/>
              <a:ahLst/>
              <a:cxnLst/>
              <a:rect l="l" t="t" r="r" b="b"/>
              <a:pathLst>
                <a:path w="1687" h="1247" extrusionOk="0">
                  <a:moveTo>
                    <a:pt x="844" y="0"/>
                  </a:moveTo>
                  <a:cubicBezTo>
                    <a:pt x="1" y="0"/>
                    <a:pt x="1" y="1247"/>
                    <a:pt x="844" y="1247"/>
                  </a:cubicBezTo>
                  <a:cubicBezTo>
                    <a:pt x="1687" y="1247"/>
                    <a:pt x="1687" y="0"/>
                    <a:pt x="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61"/>
            <p:cNvSpPr/>
            <p:nvPr/>
          </p:nvSpPr>
          <p:spPr>
            <a:xfrm rot="3521228">
              <a:off x="1071915" y="4475437"/>
              <a:ext cx="57944" cy="44043"/>
            </a:xfrm>
            <a:custGeom>
              <a:avLst/>
              <a:gdLst/>
              <a:ahLst/>
              <a:cxnLst/>
              <a:rect l="l" t="t" r="r" b="b"/>
              <a:pathLst>
                <a:path w="1834" h="1394" extrusionOk="0">
                  <a:moveTo>
                    <a:pt x="917" y="1"/>
                  </a:moveTo>
                  <a:cubicBezTo>
                    <a:pt x="0" y="1"/>
                    <a:pt x="0" y="1394"/>
                    <a:pt x="917" y="1394"/>
                  </a:cubicBezTo>
                  <a:cubicBezTo>
                    <a:pt x="1833" y="1394"/>
                    <a:pt x="1833" y="1"/>
                    <a:pt x="9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61"/>
            <p:cNvSpPr/>
            <p:nvPr/>
          </p:nvSpPr>
          <p:spPr>
            <a:xfrm rot="3521228">
              <a:off x="829152" y="4393206"/>
              <a:ext cx="73015" cy="56775"/>
            </a:xfrm>
            <a:custGeom>
              <a:avLst/>
              <a:gdLst/>
              <a:ahLst/>
              <a:cxnLst/>
              <a:rect l="l" t="t" r="r" b="b"/>
              <a:pathLst>
                <a:path w="2311" h="1797" extrusionOk="0">
                  <a:moveTo>
                    <a:pt x="1137" y="1"/>
                  </a:moveTo>
                  <a:cubicBezTo>
                    <a:pt x="1" y="1"/>
                    <a:pt x="1" y="1797"/>
                    <a:pt x="1137" y="1797"/>
                  </a:cubicBezTo>
                  <a:cubicBezTo>
                    <a:pt x="2273" y="1797"/>
                    <a:pt x="2310" y="1"/>
                    <a:pt x="11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61"/>
            <p:cNvSpPr/>
            <p:nvPr/>
          </p:nvSpPr>
          <p:spPr>
            <a:xfrm rot="3521228">
              <a:off x="1015556" y="4358308"/>
              <a:ext cx="49856" cy="44043"/>
            </a:xfrm>
            <a:custGeom>
              <a:avLst/>
              <a:gdLst/>
              <a:ahLst/>
              <a:cxnLst/>
              <a:rect l="l" t="t" r="r" b="b"/>
              <a:pathLst>
                <a:path w="1578" h="1394" extrusionOk="0">
                  <a:moveTo>
                    <a:pt x="624" y="0"/>
                  </a:moveTo>
                  <a:cubicBezTo>
                    <a:pt x="477" y="37"/>
                    <a:pt x="294" y="110"/>
                    <a:pt x="184" y="220"/>
                  </a:cubicBezTo>
                  <a:cubicBezTo>
                    <a:pt x="74" y="330"/>
                    <a:pt x="1" y="514"/>
                    <a:pt x="1" y="660"/>
                  </a:cubicBezTo>
                  <a:cubicBezTo>
                    <a:pt x="1" y="843"/>
                    <a:pt x="74" y="990"/>
                    <a:pt x="184" y="1137"/>
                  </a:cubicBezTo>
                  <a:lnTo>
                    <a:pt x="331" y="1247"/>
                  </a:lnTo>
                  <a:cubicBezTo>
                    <a:pt x="404" y="1283"/>
                    <a:pt x="551" y="1320"/>
                    <a:pt x="661" y="1320"/>
                  </a:cubicBezTo>
                  <a:lnTo>
                    <a:pt x="624" y="1393"/>
                  </a:lnTo>
                  <a:lnTo>
                    <a:pt x="917" y="1393"/>
                  </a:lnTo>
                  <a:cubicBezTo>
                    <a:pt x="1101" y="1393"/>
                    <a:pt x="1247" y="1320"/>
                    <a:pt x="1394" y="1173"/>
                  </a:cubicBezTo>
                  <a:cubicBezTo>
                    <a:pt x="1504" y="1063"/>
                    <a:pt x="1577" y="880"/>
                    <a:pt x="1577" y="697"/>
                  </a:cubicBezTo>
                  <a:cubicBezTo>
                    <a:pt x="1577" y="330"/>
                    <a:pt x="1284" y="0"/>
                    <a:pt x="9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61"/>
            <p:cNvSpPr/>
            <p:nvPr/>
          </p:nvSpPr>
          <p:spPr>
            <a:xfrm rot="3521228">
              <a:off x="1029948" y="4243722"/>
              <a:ext cx="25528" cy="19715"/>
            </a:xfrm>
            <a:custGeom>
              <a:avLst/>
              <a:gdLst/>
              <a:ahLst/>
              <a:cxnLst/>
              <a:rect l="l" t="t" r="r" b="b"/>
              <a:pathLst>
                <a:path w="808" h="624" extrusionOk="0">
                  <a:moveTo>
                    <a:pt x="404" y="1"/>
                  </a:moveTo>
                  <a:cubicBezTo>
                    <a:pt x="1" y="1"/>
                    <a:pt x="1" y="624"/>
                    <a:pt x="404" y="624"/>
                  </a:cubicBezTo>
                  <a:cubicBezTo>
                    <a:pt x="807" y="624"/>
                    <a:pt x="807" y="1"/>
                    <a:pt x="4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61"/>
            <p:cNvSpPr/>
            <p:nvPr/>
          </p:nvSpPr>
          <p:spPr>
            <a:xfrm rot="3521228">
              <a:off x="1160244" y="4082961"/>
              <a:ext cx="28972" cy="22053"/>
            </a:xfrm>
            <a:custGeom>
              <a:avLst/>
              <a:gdLst/>
              <a:ahLst/>
              <a:cxnLst/>
              <a:rect l="l" t="t" r="r" b="b"/>
              <a:pathLst>
                <a:path w="917" h="698" extrusionOk="0">
                  <a:moveTo>
                    <a:pt x="440" y="1"/>
                  </a:moveTo>
                  <a:cubicBezTo>
                    <a:pt x="0" y="1"/>
                    <a:pt x="0" y="697"/>
                    <a:pt x="440" y="697"/>
                  </a:cubicBezTo>
                  <a:cubicBezTo>
                    <a:pt x="917" y="697"/>
                    <a:pt x="917" y="1"/>
                    <a:pt x="4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61"/>
            <p:cNvSpPr/>
            <p:nvPr/>
          </p:nvSpPr>
          <p:spPr>
            <a:xfrm rot="3521228">
              <a:off x="1224353" y="4006194"/>
              <a:ext cx="25528" cy="19715"/>
            </a:xfrm>
            <a:custGeom>
              <a:avLst/>
              <a:gdLst/>
              <a:ahLst/>
              <a:cxnLst/>
              <a:rect l="l" t="t" r="r" b="b"/>
              <a:pathLst>
                <a:path w="808" h="624" extrusionOk="0">
                  <a:moveTo>
                    <a:pt x="404" y="0"/>
                  </a:moveTo>
                  <a:cubicBezTo>
                    <a:pt x="1" y="0"/>
                    <a:pt x="1" y="623"/>
                    <a:pt x="404" y="623"/>
                  </a:cubicBezTo>
                  <a:cubicBezTo>
                    <a:pt x="807" y="623"/>
                    <a:pt x="807" y="0"/>
                    <a:pt x="4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61"/>
            <p:cNvSpPr/>
            <p:nvPr/>
          </p:nvSpPr>
          <p:spPr>
            <a:xfrm rot="3521228">
              <a:off x="853345" y="4922808"/>
              <a:ext cx="66064" cy="48656"/>
            </a:xfrm>
            <a:custGeom>
              <a:avLst/>
              <a:gdLst/>
              <a:ahLst/>
              <a:cxnLst/>
              <a:rect l="l" t="t" r="r" b="b"/>
              <a:pathLst>
                <a:path w="2091" h="1540" extrusionOk="0">
                  <a:moveTo>
                    <a:pt x="1027" y="0"/>
                  </a:moveTo>
                  <a:cubicBezTo>
                    <a:pt x="1" y="0"/>
                    <a:pt x="1" y="1540"/>
                    <a:pt x="1027" y="1540"/>
                  </a:cubicBezTo>
                  <a:cubicBezTo>
                    <a:pt x="2090" y="1540"/>
                    <a:pt x="2090" y="0"/>
                    <a:pt x="10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61"/>
            <p:cNvSpPr/>
            <p:nvPr/>
          </p:nvSpPr>
          <p:spPr>
            <a:xfrm rot="3521228">
              <a:off x="565266" y="4687927"/>
              <a:ext cx="69539" cy="54753"/>
            </a:xfrm>
            <a:custGeom>
              <a:avLst/>
              <a:gdLst/>
              <a:ahLst/>
              <a:cxnLst/>
              <a:rect l="l" t="t" r="r" b="b"/>
              <a:pathLst>
                <a:path w="2201" h="1733" extrusionOk="0">
                  <a:moveTo>
                    <a:pt x="1320" y="1"/>
                  </a:moveTo>
                  <a:cubicBezTo>
                    <a:pt x="1186" y="1"/>
                    <a:pt x="1051" y="35"/>
                    <a:pt x="917" y="89"/>
                  </a:cubicBezTo>
                  <a:lnTo>
                    <a:pt x="367" y="345"/>
                  </a:lnTo>
                  <a:cubicBezTo>
                    <a:pt x="221" y="455"/>
                    <a:pt x="74" y="602"/>
                    <a:pt x="37" y="822"/>
                  </a:cubicBezTo>
                  <a:cubicBezTo>
                    <a:pt x="1" y="1005"/>
                    <a:pt x="37" y="1188"/>
                    <a:pt x="111" y="1372"/>
                  </a:cubicBezTo>
                  <a:cubicBezTo>
                    <a:pt x="259" y="1594"/>
                    <a:pt x="507" y="1733"/>
                    <a:pt x="765" y="1733"/>
                  </a:cubicBezTo>
                  <a:cubicBezTo>
                    <a:pt x="890" y="1733"/>
                    <a:pt x="1017" y="1700"/>
                    <a:pt x="1137" y="1628"/>
                  </a:cubicBezTo>
                  <a:lnTo>
                    <a:pt x="1650" y="1335"/>
                  </a:lnTo>
                  <a:cubicBezTo>
                    <a:pt x="2200" y="1005"/>
                    <a:pt x="2090" y="199"/>
                    <a:pt x="1467" y="15"/>
                  </a:cubicBezTo>
                  <a:cubicBezTo>
                    <a:pt x="1418" y="5"/>
                    <a:pt x="1369" y="1"/>
                    <a:pt x="1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61"/>
            <p:cNvSpPr/>
            <p:nvPr/>
          </p:nvSpPr>
          <p:spPr>
            <a:xfrm rot="3521228">
              <a:off x="599388" y="5080071"/>
              <a:ext cx="38261" cy="30141"/>
            </a:xfrm>
            <a:custGeom>
              <a:avLst/>
              <a:gdLst/>
              <a:ahLst/>
              <a:cxnLst/>
              <a:rect l="l" t="t" r="r" b="b"/>
              <a:pathLst>
                <a:path w="1211" h="954" extrusionOk="0">
                  <a:moveTo>
                    <a:pt x="734" y="0"/>
                  </a:moveTo>
                  <a:lnTo>
                    <a:pt x="734" y="37"/>
                  </a:lnTo>
                  <a:lnTo>
                    <a:pt x="477" y="37"/>
                  </a:lnTo>
                  <a:cubicBezTo>
                    <a:pt x="330" y="37"/>
                    <a:pt x="220" y="73"/>
                    <a:pt x="147" y="183"/>
                  </a:cubicBezTo>
                  <a:cubicBezTo>
                    <a:pt x="74" y="257"/>
                    <a:pt x="1" y="367"/>
                    <a:pt x="1" y="477"/>
                  </a:cubicBezTo>
                  <a:cubicBezTo>
                    <a:pt x="1" y="623"/>
                    <a:pt x="37" y="733"/>
                    <a:pt x="147" y="807"/>
                  </a:cubicBezTo>
                  <a:cubicBezTo>
                    <a:pt x="220" y="880"/>
                    <a:pt x="330" y="953"/>
                    <a:pt x="477" y="953"/>
                  </a:cubicBezTo>
                  <a:lnTo>
                    <a:pt x="734" y="953"/>
                  </a:lnTo>
                  <a:cubicBezTo>
                    <a:pt x="844" y="953"/>
                    <a:pt x="990" y="880"/>
                    <a:pt x="1064" y="807"/>
                  </a:cubicBezTo>
                  <a:cubicBezTo>
                    <a:pt x="1174" y="697"/>
                    <a:pt x="1210" y="587"/>
                    <a:pt x="1210" y="477"/>
                  </a:cubicBezTo>
                  <a:cubicBezTo>
                    <a:pt x="1210" y="330"/>
                    <a:pt x="1174" y="220"/>
                    <a:pt x="1064" y="147"/>
                  </a:cubicBezTo>
                  <a:cubicBezTo>
                    <a:pt x="990" y="37"/>
                    <a:pt x="844" y="0"/>
                    <a:pt x="7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61"/>
            <p:cNvSpPr/>
            <p:nvPr/>
          </p:nvSpPr>
          <p:spPr>
            <a:xfrm rot="3521228">
              <a:off x="513749" y="5157130"/>
              <a:ext cx="38261" cy="29004"/>
            </a:xfrm>
            <a:custGeom>
              <a:avLst/>
              <a:gdLst/>
              <a:ahLst/>
              <a:cxnLst/>
              <a:rect l="l" t="t" r="r" b="b"/>
              <a:pathLst>
                <a:path w="1211" h="918" extrusionOk="0">
                  <a:moveTo>
                    <a:pt x="624" y="1"/>
                  </a:moveTo>
                  <a:cubicBezTo>
                    <a:pt x="0" y="1"/>
                    <a:pt x="0" y="917"/>
                    <a:pt x="624" y="917"/>
                  </a:cubicBezTo>
                  <a:cubicBezTo>
                    <a:pt x="1210" y="917"/>
                    <a:pt x="1210" y="1"/>
                    <a:pt x="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8" name="Google Shape;2498;p61"/>
          <p:cNvSpPr/>
          <p:nvPr/>
        </p:nvSpPr>
        <p:spPr>
          <a:xfrm rot="8792422">
            <a:off x="7350672" y="4368151"/>
            <a:ext cx="2126910" cy="1697048"/>
          </a:xfrm>
          <a:custGeom>
            <a:avLst/>
            <a:gdLst/>
            <a:ahLst/>
            <a:cxnLst/>
            <a:rect l="l" t="t" r="r" b="b"/>
            <a:pathLst>
              <a:path w="85084" h="67888" extrusionOk="0">
                <a:moveTo>
                  <a:pt x="1" y="0"/>
                </a:moveTo>
                <a:lnTo>
                  <a:pt x="1" y="30903"/>
                </a:lnTo>
                <a:lnTo>
                  <a:pt x="28337" y="61109"/>
                </a:lnTo>
                <a:cubicBezTo>
                  <a:pt x="29914" y="62795"/>
                  <a:pt x="31526" y="64482"/>
                  <a:pt x="33506" y="65691"/>
                </a:cubicBezTo>
                <a:cubicBezTo>
                  <a:pt x="36362" y="67405"/>
                  <a:pt x="39723" y="67888"/>
                  <a:pt x="43095" y="67888"/>
                </a:cubicBezTo>
                <a:cubicBezTo>
                  <a:pt x="44267" y="67888"/>
                  <a:pt x="45440" y="67829"/>
                  <a:pt x="46593" y="67744"/>
                </a:cubicBezTo>
                <a:cubicBezTo>
                  <a:pt x="47253" y="67744"/>
                  <a:pt x="47913" y="67598"/>
                  <a:pt x="48499" y="67268"/>
                </a:cubicBezTo>
                <a:cubicBezTo>
                  <a:pt x="49122" y="66791"/>
                  <a:pt x="49452" y="66058"/>
                  <a:pt x="49746" y="65325"/>
                </a:cubicBezTo>
                <a:cubicBezTo>
                  <a:pt x="52752" y="57883"/>
                  <a:pt x="56637" y="50845"/>
                  <a:pt x="61293" y="44356"/>
                </a:cubicBezTo>
                <a:cubicBezTo>
                  <a:pt x="63822" y="40837"/>
                  <a:pt x="66718" y="37355"/>
                  <a:pt x="70677" y="35595"/>
                </a:cubicBezTo>
                <a:cubicBezTo>
                  <a:pt x="72400" y="34825"/>
                  <a:pt x="74233" y="34422"/>
                  <a:pt x="75993" y="33872"/>
                </a:cubicBezTo>
                <a:cubicBezTo>
                  <a:pt x="79145" y="32882"/>
                  <a:pt x="82115" y="31379"/>
                  <a:pt x="85047" y="29840"/>
                </a:cubicBezTo>
                <a:lnTo>
                  <a:pt x="85084" y="8688"/>
                </a:lnTo>
                <a:lnTo>
                  <a:pt x="85084" y="8688"/>
                </a:lnTo>
                <a:cubicBezTo>
                  <a:pt x="84937" y="8835"/>
                  <a:pt x="84791" y="9018"/>
                  <a:pt x="84644" y="9165"/>
                </a:cubicBezTo>
                <a:cubicBezTo>
                  <a:pt x="82078" y="11914"/>
                  <a:pt x="79182" y="14297"/>
                  <a:pt x="75993" y="16276"/>
                </a:cubicBezTo>
                <a:cubicBezTo>
                  <a:pt x="69242" y="20370"/>
                  <a:pt x="61568" y="22478"/>
                  <a:pt x="53829" y="22478"/>
                </a:cubicBezTo>
                <a:cubicBezTo>
                  <a:pt x="49719" y="22478"/>
                  <a:pt x="45590" y="21884"/>
                  <a:pt x="41571" y="20675"/>
                </a:cubicBezTo>
                <a:cubicBezTo>
                  <a:pt x="36585" y="19172"/>
                  <a:pt x="31966" y="16716"/>
                  <a:pt x="27347" y="14334"/>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9" name="Google Shape;2499;p61"/>
          <p:cNvGrpSpPr/>
          <p:nvPr/>
        </p:nvGrpSpPr>
        <p:grpSpPr>
          <a:xfrm>
            <a:off x="-586438" y="2246659"/>
            <a:ext cx="1395308" cy="1361806"/>
            <a:chOff x="-586438" y="2246659"/>
            <a:chExt cx="1395308" cy="1361806"/>
          </a:xfrm>
        </p:grpSpPr>
        <p:sp>
          <p:nvSpPr>
            <p:cNvPr id="2500" name="Google Shape;2500;p61"/>
            <p:cNvSpPr/>
            <p:nvPr/>
          </p:nvSpPr>
          <p:spPr>
            <a:xfrm rot="3361624">
              <a:off x="-354384" y="2400039"/>
              <a:ext cx="931198" cy="1055048"/>
            </a:xfrm>
            <a:custGeom>
              <a:avLst/>
              <a:gdLst/>
              <a:ahLst/>
              <a:cxnLst/>
              <a:rect l="l" t="t" r="r" b="b"/>
              <a:pathLst>
                <a:path w="37248" h="42202" extrusionOk="0">
                  <a:moveTo>
                    <a:pt x="2456" y="1880"/>
                  </a:moveTo>
                  <a:lnTo>
                    <a:pt x="10047" y="6560"/>
                  </a:lnTo>
                  <a:lnTo>
                    <a:pt x="14885" y="9529"/>
                  </a:lnTo>
                  <a:cubicBezTo>
                    <a:pt x="16425" y="10482"/>
                    <a:pt x="18001" y="11362"/>
                    <a:pt x="19468" y="12425"/>
                  </a:cubicBezTo>
                  <a:cubicBezTo>
                    <a:pt x="20170" y="12905"/>
                    <a:pt x="20817" y="13451"/>
                    <a:pt x="21402" y="14058"/>
                  </a:cubicBezTo>
                  <a:lnTo>
                    <a:pt x="21402" y="14058"/>
                  </a:lnTo>
                  <a:cubicBezTo>
                    <a:pt x="18808" y="12956"/>
                    <a:pt x="16269" y="11697"/>
                    <a:pt x="13822" y="10299"/>
                  </a:cubicBezTo>
                  <a:cubicBezTo>
                    <a:pt x="10743" y="8502"/>
                    <a:pt x="7810" y="6450"/>
                    <a:pt x="5061" y="4177"/>
                  </a:cubicBezTo>
                  <a:cubicBezTo>
                    <a:pt x="4159" y="3442"/>
                    <a:pt x="3293" y="2672"/>
                    <a:pt x="2456" y="1880"/>
                  </a:cubicBezTo>
                  <a:close/>
                  <a:moveTo>
                    <a:pt x="415" y="1"/>
                  </a:moveTo>
                  <a:cubicBezTo>
                    <a:pt x="179" y="1"/>
                    <a:pt x="0" y="295"/>
                    <a:pt x="186" y="511"/>
                  </a:cubicBezTo>
                  <a:cubicBezTo>
                    <a:pt x="2752" y="3040"/>
                    <a:pt x="5501" y="5350"/>
                    <a:pt x="8434" y="7476"/>
                  </a:cubicBezTo>
                  <a:cubicBezTo>
                    <a:pt x="11366" y="9565"/>
                    <a:pt x="14482" y="11435"/>
                    <a:pt x="17745" y="13011"/>
                  </a:cubicBezTo>
                  <a:cubicBezTo>
                    <a:pt x="19190" y="13719"/>
                    <a:pt x="20684" y="14380"/>
                    <a:pt x="22205" y="14974"/>
                  </a:cubicBezTo>
                  <a:lnTo>
                    <a:pt x="22205" y="14974"/>
                  </a:lnTo>
                  <a:cubicBezTo>
                    <a:pt x="22470" y="15307"/>
                    <a:pt x="22718" y="15655"/>
                    <a:pt x="22950" y="16017"/>
                  </a:cubicBezTo>
                  <a:cubicBezTo>
                    <a:pt x="23903" y="17484"/>
                    <a:pt x="24673" y="19097"/>
                    <a:pt x="25480" y="20673"/>
                  </a:cubicBezTo>
                  <a:cubicBezTo>
                    <a:pt x="27276" y="24045"/>
                    <a:pt x="29036" y="27381"/>
                    <a:pt x="30832" y="30754"/>
                  </a:cubicBezTo>
                  <a:cubicBezTo>
                    <a:pt x="32628" y="34126"/>
                    <a:pt x="34388" y="37499"/>
                    <a:pt x="36221" y="40871"/>
                  </a:cubicBezTo>
                  <a:lnTo>
                    <a:pt x="36917" y="42118"/>
                  </a:lnTo>
                  <a:cubicBezTo>
                    <a:pt x="36941" y="42177"/>
                    <a:pt x="36988" y="42202"/>
                    <a:pt x="37037" y="42202"/>
                  </a:cubicBezTo>
                  <a:cubicBezTo>
                    <a:pt x="37138" y="42202"/>
                    <a:pt x="37248" y="42095"/>
                    <a:pt x="37174" y="41971"/>
                  </a:cubicBezTo>
                  <a:lnTo>
                    <a:pt x="37174" y="41971"/>
                  </a:lnTo>
                  <a:lnTo>
                    <a:pt x="37174" y="42008"/>
                  </a:lnTo>
                  <a:cubicBezTo>
                    <a:pt x="35451" y="38562"/>
                    <a:pt x="33691" y="35153"/>
                    <a:pt x="31932" y="31744"/>
                  </a:cubicBezTo>
                  <a:cubicBezTo>
                    <a:pt x="30135" y="28298"/>
                    <a:pt x="28376" y="24925"/>
                    <a:pt x="26579" y="21516"/>
                  </a:cubicBezTo>
                  <a:cubicBezTo>
                    <a:pt x="25736" y="19866"/>
                    <a:pt x="24930" y="18253"/>
                    <a:pt x="24050" y="16640"/>
                  </a:cubicBezTo>
                  <a:cubicBezTo>
                    <a:pt x="23811" y="16205"/>
                    <a:pt x="23549" y="15783"/>
                    <a:pt x="23266" y="15375"/>
                  </a:cubicBezTo>
                  <a:lnTo>
                    <a:pt x="23266" y="15375"/>
                  </a:lnTo>
                  <a:cubicBezTo>
                    <a:pt x="23283" y="15382"/>
                    <a:pt x="23300" y="15388"/>
                    <a:pt x="23317" y="15394"/>
                  </a:cubicBezTo>
                  <a:cubicBezTo>
                    <a:pt x="23345" y="15405"/>
                    <a:pt x="23372" y="15409"/>
                    <a:pt x="23397" y="15409"/>
                  </a:cubicBezTo>
                  <a:cubicBezTo>
                    <a:pt x="23634" y="15409"/>
                    <a:pt x="23725" y="14980"/>
                    <a:pt x="23427" y="14881"/>
                  </a:cubicBezTo>
                  <a:cubicBezTo>
                    <a:pt x="23176" y="14783"/>
                    <a:pt x="22926" y="14684"/>
                    <a:pt x="22676" y="14584"/>
                  </a:cubicBezTo>
                  <a:lnTo>
                    <a:pt x="22676" y="14584"/>
                  </a:lnTo>
                  <a:cubicBezTo>
                    <a:pt x="22149" y="13924"/>
                    <a:pt x="21565" y="13311"/>
                    <a:pt x="20934" y="12755"/>
                  </a:cubicBezTo>
                  <a:cubicBezTo>
                    <a:pt x="19504" y="11692"/>
                    <a:pt x="18038" y="10739"/>
                    <a:pt x="16498" y="9859"/>
                  </a:cubicBezTo>
                  <a:lnTo>
                    <a:pt x="11586" y="6816"/>
                  </a:lnTo>
                  <a:lnTo>
                    <a:pt x="1762" y="804"/>
                  </a:lnTo>
                  <a:lnTo>
                    <a:pt x="651" y="97"/>
                  </a:lnTo>
                  <a:lnTo>
                    <a:pt x="651" y="97"/>
                  </a:lnTo>
                  <a:cubicBezTo>
                    <a:pt x="643" y="89"/>
                    <a:pt x="634" y="80"/>
                    <a:pt x="625" y="71"/>
                  </a:cubicBezTo>
                  <a:lnTo>
                    <a:pt x="621" y="78"/>
                  </a:lnTo>
                  <a:lnTo>
                    <a:pt x="552" y="34"/>
                  </a:lnTo>
                  <a:cubicBezTo>
                    <a:pt x="506" y="11"/>
                    <a:pt x="459" y="1"/>
                    <a:pt x="4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61"/>
            <p:cNvSpPr/>
            <p:nvPr/>
          </p:nvSpPr>
          <p:spPr>
            <a:xfrm rot="3361624">
              <a:off x="316904" y="2857778"/>
              <a:ext cx="33025" cy="118625"/>
            </a:xfrm>
            <a:custGeom>
              <a:avLst/>
              <a:gdLst/>
              <a:ahLst/>
              <a:cxnLst/>
              <a:rect l="l" t="t" r="r" b="b"/>
              <a:pathLst>
                <a:path w="1321" h="4745" extrusionOk="0">
                  <a:moveTo>
                    <a:pt x="639" y="1472"/>
                  </a:moveTo>
                  <a:lnTo>
                    <a:pt x="639" y="1472"/>
                  </a:lnTo>
                  <a:cubicBezTo>
                    <a:pt x="735" y="2324"/>
                    <a:pt x="667" y="3191"/>
                    <a:pt x="435" y="4014"/>
                  </a:cubicBezTo>
                  <a:lnTo>
                    <a:pt x="435" y="4014"/>
                  </a:lnTo>
                  <a:cubicBezTo>
                    <a:pt x="431" y="3162"/>
                    <a:pt x="499" y="2312"/>
                    <a:pt x="639" y="1472"/>
                  </a:cubicBezTo>
                  <a:close/>
                  <a:moveTo>
                    <a:pt x="661" y="0"/>
                  </a:moveTo>
                  <a:cubicBezTo>
                    <a:pt x="569" y="0"/>
                    <a:pt x="477" y="55"/>
                    <a:pt x="441" y="165"/>
                  </a:cubicBezTo>
                  <a:cubicBezTo>
                    <a:pt x="74" y="1558"/>
                    <a:pt x="1" y="2988"/>
                    <a:pt x="184" y="4381"/>
                  </a:cubicBezTo>
                  <a:cubicBezTo>
                    <a:pt x="198" y="4449"/>
                    <a:pt x="236" y="4487"/>
                    <a:pt x="281" y="4498"/>
                  </a:cubicBezTo>
                  <a:lnTo>
                    <a:pt x="281" y="4498"/>
                  </a:lnTo>
                  <a:cubicBezTo>
                    <a:pt x="250" y="4652"/>
                    <a:pt x="378" y="4745"/>
                    <a:pt x="517" y="4745"/>
                  </a:cubicBezTo>
                  <a:cubicBezTo>
                    <a:pt x="613" y="4745"/>
                    <a:pt x="714" y="4700"/>
                    <a:pt x="771" y="4601"/>
                  </a:cubicBezTo>
                  <a:cubicBezTo>
                    <a:pt x="1284" y="3171"/>
                    <a:pt x="1320" y="1595"/>
                    <a:pt x="880" y="165"/>
                  </a:cubicBezTo>
                  <a:cubicBezTo>
                    <a:pt x="844" y="55"/>
                    <a:pt x="752" y="0"/>
                    <a:pt x="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61"/>
            <p:cNvSpPr/>
            <p:nvPr/>
          </p:nvSpPr>
          <p:spPr>
            <a:xfrm rot="3361624">
              <a:off x="288699" y="2899478"/>
              <a:ext cx="38525" cy="261799"/>
            </a:xfrm>
            <a:custGeom>
              <a:avLst/>
              <a:gdLst/>
              <a:ahLst/>
              <a:cxnLst/>
              <a:rect l="l" t="t" r="r" b="b"/>
              <a:pathLst>
                <a:path w="1541" h="10472" extrusionOk="0">
                  <a:moveTo>
                    <a:pt x="757" y="1375"/>
                  </a:moveTo>
                  <a:lnTo>
                    <a:pt x="757" y="1375"/>
                  </a:lnTo>
                  <a:cubicBezTo>
                    <a:pt x="970" y="2562"/>
                    <a:pt x="1029" y="3765"/>
                    <a:pt x="917" y="4968"/>
                  </a:cubicBezTo>
                  <a:cubicBezTo>
                    <a:pt x="844" y="5738"/>
                    <a:pt x="697" y="6544"/>
                    <a:pt x="514" y="7314"/>
                  </a:cubicBezTo>
                  <a:cubicBezTo>
                    <a:pt x="513" y="7317"/>
                    <a:pt x="512" y="7320"/>
                    <a:pt x="510" y="7323"/>
                  </a:cubicBezTo>
                  <a:lnTo>
                    <a:pt x="510" y="7323"/>
                  </a:lnTo>
                  <a:cubicBezTo>
                    <a:pt x="464" y="6662"/>
                    <a:pt x="441" y="5968"/>
                    <a:pt x="441" y="5298"/>
                  </a:cubicBezTo>
                  <a:cubicBezTo>
                    <a:pt x="441" y="3984"/>
                    <a:pt x="552" y="2671"/>
                    <a:pt x="757" y="1375"/>
                  </a:cubicBezTo>
                  <a:close/>
                  <a:moveTo>
                    <a:pt x="734" y="1"/>
                  </a:moveTo>
                  <a:cubicBezTo>
                    <a:pt x="642" y="1"/>
                    <a:pt x="551" y="56"/>
                    <a:pt x="514" y="166"/>
                  </a:cubicBezTo>
                  <a:cubicBezTo>
                    <a:pt x="148" y="1852"/>
                    <a:pt x="1" y="3575"/>
                    <a:pt x="38" y="5298"/>
                  </a:cubicBezTo>
                  <a:cubicBezTo>
                    <a:pt x="38" y="6141"/>
                    <a:pt x="74" y="7021"/>
                    <a:pt x="184" y="7864"/>
                  </a:cubicBezTo>
                  <a:cubicBezTo>
                    <a:pt x="197" y="8014"/>
                    <a:pt x="211" y="8163"/>
                    <a:pt x="228" y="8311"/>
                  </a:cubicBezTo>
                  <a:lnTo>
                    <a:pt x="228" y="8311"/>
                  </a:lnTo>
                  <a:cubicBezTo>
                    <a:pt x="152" y="8732"/>
                    <a:pt x="127" y="9159"/>
                    <a:pt x="148" y="9587"/>
                  </a:cubicBezTo>
                  <a:cubicBezTo>
                    <a:pt x="148" y="9752"/>
                    <a:pt x="267" y="9834"/>
                    <a:pt x="386" y="9834"/>
                  </a:cubicBezTo>
                  <a:cubicBezTo>
                    <a:pt x="424" y="9834"/>
                    <a:pt x="461" y="9826"/>
                    <a:pt x="495" y="9809"/>
                  </a:cubicBezTo>
                  <a:lnTo>
                    <a:pt x="495" y="9809"/>
                  </a:lnTo>
                  <a:cubicBezTo>
                    <a:pt x="545" y="10006"/>
                    <a:pt x="600" y="10201"/>
                    <a:pt x="661" y="10393"/>
                  </a:cubicBezTo>
                  <a:cubicBezTo>
                    <a:pt x="678" y="10444"/>
                    <a:pt x="726" y="10472"/>
                    <a:pt x="774" y="10472"/>
                  </a:cubicBezTo>
                  <a:cubicBezTo>
                    <a:pt x="828" y="10472"/>
                    <a:pt x="881" y="10435"/>
                    <a:pt x="881" y="10357"/>
                  </a:cubicBezTo>
                  <a:lnTo>
                    <a:pt x="881" y="10320"/>
                  </a:lnTo>
                  <a:cubicBezTo>
                    <a:pt x="822" y="9889"/>
                    <a:pt x="753" y="9449"/>
                    <a:pt x="690" y="9003"/>
                  </a:cubicBezTo>
                  <a:lnTo>
                    <a:pt x="690" y="9003"/>
                  </a:lnTo>
                  <a:cubicBezTo>
                    <a:pt x="773" y="8393"/>
                    <a:pt x="897" y="7788"/>
                    <a:pt x="1064" y="7204"/>
                  </a:cubicBezTo>
                  <a:cubicBezTo>
                    <a:pt x="1247" y="6434"/>
                    <a:pt x="1357" y="5664"/>
                    <a:pt x="1431" y="4858"/>
                  </a:cubicBezTo>
                  <a:cubicBezTo>
                    <a:pt x="1541" y="3282"/>
                    <a:pt x="1357" y="1705"/>
                    <a:pt x="954" y="166"/>
                  </a:cubicBezTo>
                  <a:cubicBezTo>
                    <a:pt x="917" y="56"/>
                    <a:pt x="826" y="1"/>
                    <a:pt x="7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61"/>
            <p:cNvSpPr/>
            <p:nvPr/>
          </p:nvSpPr>
          <p:spPr>
            <a:xfrm rot="3361624">
              <a:off x="2117" y="2853097"/>
              <a:ext cx="336899" cy="244375"/>
            </a:xfrm>
            <a:custGeom>
              <a:avLst/>
              <a:gdLst/>
              <a:ahLst/>
              <a:cxnLst/>
              <a:rect l="l" t="t" r="r" b="b"/>
              <a:pathLst>
                <a:path w="13476" h="9775" extrusionOk="0">
                  <a:moveTo>
                    <a:pt x="1793" y="925"/>
                  </a:moveTo>
                  <a:cubicBezTo>
                    <a:pt x="5163" y="1974"/>
                    <a:pt x="8204" y="3873"/>
                    <a:pt x="10574" y="6498"/>
                  </a:cubicBezTo>
                  <a:cubicBezTo>
                    <a:pt x="11302" y="7259"/>
                    <a:pt x="11940" y="8080"/>
                    <a:pt x="12516" y="8961"/>
                  </a:cubicBezTo>
                  <a:lnTo>
                    <a:pt x="12516" y="8961"/>
                  </a:lnTo>
                  <a:cubicBezTo>
                    <a:pt x="8852" y="7596"/>
                    <a:pt x="6232" y="4636"/>
                    <a:pt x="3315" y="2136"/>
                  </a:cubicBezTo>
                  <a:cubicBezTo>
                    <a:pt x="2828" y="1710"/>
                    <a:pt x="2319" y="1306"/>
                    <a:pt x="1793" y="925"/>
                  </a:cubicBezTo>
                  <a:close/>
                  <a:moveTo>
                    <a:pt x="12920" y="9101"/>
                  </a:moveTo>
                  <a:lnTo>
                    <a:pt x="12923" y="9105"/>
                  </a:lnTo>
                  <a:lnTo>
                    <a:pt x="12923" y="9105"/>
                  </a:lnTo>
                  <a:cubicBezTo>
                    <a:pt x="12923" y="9104"/>
                    <a:pt x="12922" y="9104"/>
                    <a:pt x="12921" y="9104"/>
                  </a:cubicBezTo>
                  <a:lnTo>
                    <a:pt x="12921" y="9104"/>
                  </a:lnTo>
                  <a:cubicBezTo>
                    <a:pt x="12921" y="9103"/>
                    <a:pt x="12920" y="9102"/>
                    <a:pt x="12920" y="9101"/>
                  </a:cubicBezTo>
                  <a:close/>
                  <a:moveTo>
                    <a:pt x="386" y="1"/>
                  </a:moveTo>
                  <a:cubicBezTo>
                    <a:pt x="136" y="1"/>
                    <a:pt x="1" y="355"/>
                    <a:pt x="236" y="523"/>
                  </a:cubicBezTo>
                  <a:cubicBezTo>
                    <a:pt x="3829" y="2686"/>
                    <a:pt x="6321" y="6132"/>
                    <a:pt x="9877" y="8331"/>
                  </a:cubicBezTo>
                  <a:cubicBezTo>
                    <a:pt x="10830" y="8954"/>
                    <a:pt x="11857" y="9431"/>
                    <a:pt x="12956" y="9761"/>
                  </a:cubicBezTo>
                  <a:cubicBezTo>
                    <a:pt x="12991" y="9770"/>
                    <a:pt x="13023" y="9774"/>
                    <a:pt x="13054" y="9774"/>
                  </a:cubicBezTo>
                  <a:cubicBezTo>
                    <a:pt x="13381" y="9774"/>
                    <a:pt x="13475" y="9275"/>
                    <a:pt x="13140" y="9174"/>
                  </a:cubicBezTo>
                  <a:cubicBezTo>
                    <a:pt x="13073" y="9153"/>
                    <a:pt x="13007" y="9132"/>
                    <a:pt x="12941" y="9110"/>
                  </a:cubicBezTo>
                  <a:lnTo>
                    <a:pt x="12941" y="9110"/>
                  </a:lnTo>
                  <a:cubicBezTo>
                    <a:pt x="10851" y="5494"/>
                    <a:pt x="7631" y="2682"/>
                    <a:pt x="3792" y="1073"/>
                  </a:cubicBezTo>
                  <a:cubicBezTo>
                    <a:pt x="2692" y="633"/>
                    <a:pt x="1592" y="266"/>
                    <a:pt x="456" y="10"/>
                  </a:cubicBezTo>
                  <a:cubicBezTo>
                    <a:pt x="432" y="4"/>
                    <a:pt x="409" y="1"/>
                    <a:pt x="3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61"/>
            <p:cNvSpPr/>
            <p:nvPr/>
          </p:nvSpPr>
          <p:spPr>
            <a:xfrm rot="3361624">
              <a:off x="220682" y="3011322"/>
              <a:ext cx="52250" cy="329399"/>
            </a:xfrm>
            <a:custGeom>
              <a:avLst/>
              <a:gdLst/>
              <a:ahLst/>
              <a:cxnLst/>
              <a:rect l="l" t="t" r="r" b="b"/>
              <a:pathLst>
                <a:path w="2090" h="13176" extrusionOk="0">
                  <a:moveTo>
                    <a:pt x="897" y="1697"/>
                  </a:moveTo>
                  <a:cubicBezTo>
                    <a:pt x="1435" y="4326"/>
                    <a:pt x="1524" y="7020"/>
                    <a:pt x="1210" y="9687"/>
                  </a:cubicBezTo>
                  <a:cubicBezTo>
                    <a:pt x="1147" y="10271"/>
                    <a:pt x="1049" y="10854"/>
                    <a:pt x="936" y="11438"/>
                  </a:cubicBezTo>
                  <a:lnTo>
                    <a:pt x="936" y="11438"/>
                  </a:lnTo>
                  <a:cubicBezTo>
                    <a:pt x="827" y="10793"/>
                    <a:pt x="729" y="10148"/>
                    <a:pt x="660" y="9504"/>
                  </a:cubicBezTo>
                  <a:cubicBezTo>
                    <a:pt x="587" y="8514"/>
                    <a:pt x="513" y="7488"/>
                    <a:pt x="513" y="6461"/>
                  </a:cubicBezTo>
                  <a:cubicBezTo>
                    <a:pt x="513" y="4862"/>
                    <a:pt x="647" y="3262"/>
                    <a:pt x="897" y="1697"/>
                  </a:cubicBezTo>
                  <a:close/>
                  <a:moveTo>
                    <a:pt x="880" y="0"/>
                  </a:moveTo>
                  <a:cubicBezTo>
                    <a:pt x="770" y="0"/>
                    <a:pt x="660" y="64"/>
                    <a:pt x="623" y="193"/>
                  </a:cubicBezTo>
                  <a:cubicBezTo>
                    <a:pt x="184" y="2246"/>
                    <a:pt x="0" y="4335"/>
                    <a:pt x="0" y="6461"/>
                  </a:cubicBezTo>
                  <a:cubicBezTo>
                    <a:pt x="0" y="8514"/>
                    <a:pt x="212" y="10566"/>
                    <a:pt x="706" y="12550"/>
                  </a:cubicBezTo>
                  <a:lnTo>
                    <a:pt x="706" y="12550"/>
                  </a:lnTo>
                  <a:cubicBezTo>
                    <a:pt x="691" y="12622"/>
                    <a:pt x="676" y="12694"/>
                    <a:pt x="660" y="12766"/>
                  </a:cubicBezTo>
                  <a:cubicBezTo>
                    <a:pt x="593" y="13012"/>
                    <a:pt x="784" y="13176"/>
                    <a:pt x="969" y="13176"/>
                  </a:cubicBezTo>
                  <a:cubicBezTo>
                    <a:pt x="1087" y="13176"/>
                    <a:pt x="1204" y="13108"/>
                    <a:pt x="1247" y="12950"/>
                  </a:cubicBezTo>
                  <a:cubicBezTo>
                    <a:pt x="1833" y="10860"/>
                    <a:pt x="2090" y="8697"/>
                    <a:pt x="2016" y="6571"/>
                  </a:cubicBezTo>
                  <a:cubicBezTo>
                    <a:pt x="1980" y="4408"/>
                    <a:pt x="1686" y="2282"/>
                    <a:pt x="1137" y="193"/>
                  </a:cubicBezTo>
                  <a:cubicBezTo>
                    <a:pt x="1100" y="64"/>
                    <a:pt x="990" y="0"/>
                    <a:pt x="8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61"/>
            <p:cNvSpPr/>
            <p:nvPr/>
          </p:nvSpPr>
          <p:spPr>
            <a:xfrm rot="3361624">
              <a:off x="342169" y="2414139"/>
              <a:ext cx="236050" cy="617999"/>
            </a:xfrm>
            <a:custGeom>
              <a:avLst/>
              <a:gdLst/>
              <a:ahLst/>
              <a:cxnLst/>
              <a:rect l="l" t="t" r="r" b="b"/>
              <a:pathLst>
                <a:path w="9442" h="24720" extrusionOk="0">
                  <a:moveTo>
                    <a:pt x="1334" y="1388"/>
                  </a:moveTo>
                  <a:cubicBezTo>
                    <a:pt x="2725" y="4292"/>
                    <a:pt x="4104" y="7184"/>
                    <a:pt x="5096" y="10225"/>
                  </a:cubicBezTo>
                  <a:cubicBezTo>
                    <a:pt x="5645" y="11875"/>
                    <a:pt x="6049" y="13598"/>
                    <a:pt x="6342" y="15358"/>
                  </a:cubicBezTo>
                  <a:cubicBezTo>
                    <a:pt x="6546" y="16787"/>
                    <a:pt x="6624" y="18248"/>
                    <a:pt x="6839" y="19681"/>
                  </a:cubicBezTo>
                  <a:lnTo>
                    <a:pt x="6839" y="19681"/>
                  </a:lnTo>
                  <a:cubicBezTo>
                    <a:pt x="6595" y="19180"/>
                    <a:pt x="6306" y="18693"/>
                    <a:pt x="6012" y="18217"/>
                  </a:cubicBezTo>
                  <a:cubicBezTo>
                    <a:pt x="5169" y="16934"/>
                    <a:pt x="4436" y="15614"/>
                    <a:pt x="3776" y="14221"/>
                  </a:cubicBezTo>
                  <a:cubicBezTo>
                    <a:pt x="2456" y="11472"/>
                    <a:pt x="1613" y="8502"/>
                    <a:pt x="1320" y="5497"/>
                  </a:cubicBezTo>
                  <a:cubicBezTo>
                    <a:pt x="1173" y="4121"/>
                    <a:pt x="1191" y="2745"/>
                    <a:pt x="1334" y="1388"/>
                  </a:cubicBezTo>
                  <a:close/>
                  <a:moveTo>
                    <a:pt x="1153" y="0"/>
                  </a:moveTo>
                  <a:cubicBezTo>
                    <a:pt x="1009" y="0"/>
                    <a:pt x="864" y="75"/>
                    <a:pt x="843" y="218"/>
                  </a:cubicBezTo>
                  <a:cubicBezTo>
                    <a:pt x="0" y="6266"/>
                    <a:pt x="1760" y="12498"/>
                    <a:pt x="5059" y="17630"/>
                  </a:cubicBezTo>
                  <a:cubicBezTo>
                    <a:pt x="5975" y="19060"/>
                    <a:pt x="7185" y="20490"/>
                    <a:pt x="7295" y="22286"/>
                  </a:cubicBezTo>
                  <a:cubicBezTo>
                    <a:pt x="7295" y="22359"/>
                    <a:pt x="7350" y="22396"/>
                    <a:pt x="7405" y="22396"/>
                  </a:cubicBezTo>
                  <a:cubicBezTo>
                    <a:pt x="7425" y="22396"/>
                    <a:pt x="7444" y="22391"/>
                    <a:pt x="7462" y="22382"/>
                  </a:cubicBezTo>
                  <a:lnTo>
                    <a:pt x="7462" y="22382"/>
                  </a:lnTo>
                  <a:cubicBezTo>
                    <a:pt x="7467" y="22399"/>
                    <a:pt x="7473" y="22416"/>
                    <a:pt x="7478" y="22433"/>
                  </a:cubicBezTo>
                  <a:cubicBezTo>
                    <a:pt x="7808" y="23239"/>
                    <a:pt x="8248" y="23972"/>
                    <a:pt x="8798" y="24632"/>
                  </a:cubicBezTo>
                  <a:cubicBezTo>
                    <a:pt x="8851" y="24693"/>
                    <a:pt x="8918" y="24719"/>
                    <a:pt x="8987" y="24719"/>
                  </a:cubicBezTo>
                  <a:cubicBezTo>
                    <a:pt x="9206" y="24719"/>
                    <a:pt x="9442" y="24461"/>
                    <a:pt x="9275" y="24265"/>
                  </a:cubicBezTo>
                  <a:cubicBezTo>
                    <a:pt x="8432" y="23019"/>
                    <a:pt x="7882" y="21626"/>
                    <a:pt x="7662" y="20123"/>
                  </a:cubicBezTo>
                  <a:cubicBezTo>
                    <a:pt x="7368" y="18620"/>
                    <a:pt x="7295" y="17080"/>
                    <a:pt x="7075" y="15577"/>
                  </a:cubicBezTo>
                  <a:cubicBezTo>
                    <a:pt x="6525" y="12132"/>
                    <a:pt x="5499" y="8759"/>
                    <a:pt x="3996" y="5570"/>
                  </a:cubicBezTo>
                  <a:cubicBezTo>
                    <a:pt x="3189" y="3737"/>
                    <a:pt x="2310" y="1941"/>
                    <a:pt x="1430" y="144"/>
                  </a:cubicBezTo>
                  <a:cubicBezTo>
                    <a:pt x="1381" y="47"/>
                    <a:pt x="1268" y="0"/>
                    <a:pt x="1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0"/>
        <p:cNvGrpSpPr/>
        <p:nvPr/>
      </p:nvGrpSpPr>
      <p:grpSpPr>
        <a:xfrm>
          <a:off x="0" y="0"/>
          <a:ext cx="0" cy="0"/>
          <a:chOff x="0" y="0"/>
          <a:chExt cx="0" cy="0"/>
        </a:xfrm>
      </p:grpSpPr>
      <p:sp>
        <p:nvSpPr>
          <p:cNvPr id="141" name="Google Shape;141;p5"/>
          <p:cNvSpPr txBox="1">
            <a:spLocks noGrp="1"/>
          </p:cNvSpPr>
          <p:nvPr>
            <p:ph type="title"/>
          </p:nvPr>
        </p:nvSpPr>
        <p:spPr>
          <a:xfrm>
            <a:off x="713225" y="41805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solidFill>
                  <a:schemeClr val="accent3"/>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42" name="Google Shape;142;p5"/>
          <p:cNvSpPr txBox="1">
            <a:spLocks noGrp="1"/>
          </p:cNvSpPr>
          <p:nvPr>
            <p:ph type="subTitle" idx="1"/>
          </p:nvPr>
        </p:nvSpPr>
        <p:spPr>
          <a:xfrm>
            <a:off x="1475660" y="3212151"/>
            <a:ext cx="2646900" cy="8991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sz="14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43" name="Google Shape;143;p5"/>
          <p:cNvSpPr txBox="1">
            <a:spLocks noGrp="1"/>
          </p:cNvSpPr>
          <p:nvPr>
            <p:ph type="subTitle" idx="2"/>
          </p:nvPr>
        </p:nvSpPr>
        <p:spPr>
          <a:xfrm>
            <a:off x="5021435" y="3212150"/>
            <a:ext cx="2646900" cy="899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44" name="Google Shape;144;p5"/>
          <p:cNvSpPr txBox="1">
            <a:spLocks noGrp="1"/>
          </p:cNvSpPr>
          <p:nvPr>
            <p:ph type="subTitle" idx="3"/>
          </p:nvPr>
        </p:nvSpPr>
        <p:spPr>
          <a:xfrm>
            <a:off x="1475625" y="2708875"/>
            <a:ext cx="2646900" cy="533400"/>
          </a:xfrm>
          <a:prstGeom prst="rect">
            <a:avLst/>
          </a:prstGeom>
        </p:spPr>
        <p:txBody>
          <a:bodyPr spcFirstLastPara="1" wrap="square" lIns="91425" tIns="91425" rIns="91425" bIns="91425" anchor="t" anchorCtr="0">
            <a:noAutofit/>
          </a:bodyPr>
          <a:lstStyle>
            <a:lvl1pPr lvl="0" algn="ctr">
              <a:spcBef>
                <a:spcPts val="0"/>
              </a:spcBef>
              <a:spcAft>
                <a:spcPts val="0"/>
              </a:spcAft>
              <a:buSzPts val="2100"/>
              <a:buFont typeface="Bebas Neue"/>
              <a:buNone/>
              <a:defRPr sz="2400">
                <a:solidFill>
                  <a:schemeClr val="accent1"/>
                </a:solidFill>
                <a:latin typeface="Calistoga"/>
                <a:ea typeface="Calistoga"/>
                <a:cs typeface="Calistoga"/>
                <a:sym typeface="Calistoga"/>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145" name="Google Shape;145;p5"/>
          <p:cNvSpPr txBox="1">
            <a:spLocks noGrp="1"/>
          </p:cNvSpPr>
          <p:nvPr>
            <p:ph type="subTitle" idx="4"/>
          </p:nvPr>
        </p:nvSpPr>
        <p:spPr>
          <a:xfrm>
            <a:off x="5021400" y="2708875"/>
            <a:ext cx="26469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400">
                <a:solidFill>
                  <a:schemeClr val="accent1"/>
                </a:solidFill>
                <a:latin typeface="Calistoga"/>
                <a:ea typeface="Calistoga"/>
                <a:cs typeface="Calistoga"/>
                <a:sym typeface="Calistoga"/>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146" name="Google Shape;146;p5"/>
          <p:cNvSpPr/>
          <p:nvPr/>
        </p:nvSpPr>
        <p:spPr>
          <a:xfrm rot="899960">
            <a:off x="7636193" y="-520620"/>
            <a:ext cx="2127036" cy="1697149"/>
          </a:xfrm>
          <a:custGeom>
            <a:avLst/>
            <a:gdLst/>
            <a:ahLst/>
            <a:cxnLst/>
            <a:rect l="l" t="t" r="r" b="b"/>
            <a:pathLst>
              <a:path w="85084" h="67888" extrusionOk="0">
                <a:moveTo>
                  <a:pt x="1" y="0"/>
                </a:moveTo>
                <a:lnTo>
                  <a:pt x="1" y="30903"/>
                </a:lnTo>
                <a:lnTo>
                  <a:pt x="28337" y="61109"/>
                </a:lnTo>
                <a:cubicBezTo>
                  <a:pt x="29914" y="62795"/>
                  <a:pt x="31526" y="64482"/>
                  <a:pt x="33506" y="65691"/>
                </a:cubicBezTo>
                <a:cubicBezTo>
                  <a:pt x="36362" y="67405"/>
                  <a:pt x="39723" y="67888"/>
                  <a:pt x="43095" y="67888"/>
                </a:cubicBezTo>
                <a:cubicBezTo>
                  <a:pt x="44267" y="67888"/>
                  <a:pt x="45440" y="67829"/>
                  <a:pt x="46593" y="67744"/>
                </a:cubicBezTo>
                <a:cubicBezTo>
                  <a:pt x="47253" y="67744"/>
                  <a:pt x="47913" y="67598"/>
                  <a:pt x="48499" y="67268"/>
                </a:cubicBezTo>
                <a:cubicBezTo>
                  <a:pt x="49122" y="66791"/>
                  <a:pt x="49452" y="66058"/>
                  <a:pt x="49746" y="65325"/>
                </a:cubicBezTo>
                <a:cubicBezTo>
                  <a:pt x="52752" y="57883"/>
                  <a:pt x="56637" y="50845"/>
                  <a:pt x="61293" y="44356"/>
                </a:cubicBezTo>
                <a:cubicBezTo>
                  <a:pt x="63822" y="40837"/>
                  <a:pt x="66718" y="37355"/>
                  <a:pt x="70677" y="35595"/>
                </a:cubicBezTo>
                <a:cubicBezTo>
                  <a:pt x="72400" y="34825"/>
                  <a:pt x="74233" y="34422"/>
                  <a:pt x="75993" y="33872"/>
                </a:cubicBezTo>
                <a:cubicBezTo>
                  <a:pt x="79145" y="32882"/>
                  <a:pt x="82115" y="31379"/>
                  <a:pt x="85047" y="29840"/>
                </a:cubicBezTo>
                <a:lnTo>
                  <a:pt x="85084" y="8688"/>
                </a:lnTo>
                <a:lnTo>
                  <a:pt x="85084" y="8688"/>
                </a:lnTo>
                <a:cubicBezTo>
                  <a:pt x="84937" y="8835"/>
                  <a:pt x="84791" y="9018"/>
                  <a:pt x="84644" y="9165"/>
                </a:cubicBezTo>
                <a:cubicBezTo>
                  <a:pt x="82078" y="11914"/>
                  <a:pt x="79182" y="14297"/>
                  <a:pt x="75993" y="16276"/>
                </a:cubicBezTo>
                <a:cubicBezTo>
                  <a:pt x="69242" y="20370"/>
                  <a:pt x="61568" y="22478"/>
                  <a:pt x="53829" y="22478"/>
                </a:cubicBezTo>
                <a:cubicBezTo>
                  <a:pt x="49719" y="22478"/>
                  <a:pt x="45590" y="21884"/>
                  <a:pt x="41571" y="20675"/>
                </a:cubicBezTo>
                <a:cubicBezTo>
                  <a:pt x="36585" y="19172"/>
                  <a:pt x="31966" y="16716"/>
                  <a:pt x="27347" y="14334"/>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p:nvPr/>
        </p:nvSpPr>
        <p:spPr>
          <a:xfrm rot="899960">
            <a:off x="8041309" y="868670"/>
            <a:ext cx="1474531" cy="851125"/>
          </a:xfrm>
          <a:custGeom>
            <a:avLst/>
            <a:gdLst/>
            <a:ahLst/>
            <a:cxnLst/>
            <a:rect l="l" t="t" r="r" b="b"/>
            <a:pathLst>
              <a:path w="58983" h="34046" extrusionOk="0">
                <a:moveTo>
                  <a:pt x="11649" y="1"/>
                </a:moveTo>
                <a:cubicBezTo>
                  <a:pt x="11530" y="1"/>
                  <a:pt x="11410" y="15"/>
                  <a:pt x="11291" y="46"/>
                </a:cubicBezTo>
                <a:cubicBezTo>
                  <a:pt x="10814" y="230"/>
                  <a:pt x="10411" y="559"/>
                  <a:pt x="10118" y="963"/>
                </a:cubicBezTo>
                <a:lnTo>
                  <a:pt x="0" y="12327"/>
                </a:lnTo>
                <a:cubicBezTo>
                  <a:pt x="7662" y="19218"/>
                  <a:pt x="15506" y="26183"/>
                  <a:pt x="24964" y="30252"/>
                </a:cubicBezTo>
                <a:cubicBezTo>
                  <a:pt x="30870" y="32789"/>
                  <a:pt x="37293" y="34045"/>
                  <a:pt x="43716" y="34045"/>
                </a:cubicBezTo>
                <a:cubicBezTo>
                  <a:pt x="48895" y="34045"/>
                  <a:pt x="54074" y="33229"/>
                  <a:pt x="58983" y="31609"/>
                </a:cubicBezTo>
                <a:lnTo>
                  <a:pt x="58983" y="15882"/>
                </a:lnTo>
                <a:cubicBezTo>
                  <a:pt x="58470" y="15992"/>
                  <a:pt x="57883" y="16066"/>
                  <a:pt x="57260" y="16176"/>
                </a:cubicBezTo>
                <a:cubicBezTo>
                  <a:pt x="56135" y="16285"/>
                  <a:pt x="54997" y="16341"/>
                  <a:pt x="53854" y="16341"/>
                </a:cubicBezTo>
                <a:cubicBezTo>
                  <a:pt x="52315" y="16341"/>
                  <a:pt x="50768" y="16239"/>
                  <a:pt x="49232" y="16029"/>
                </a:cubicBezTo>
                <a:cubicBezTo>
                  <a:pt x="36218" y="14379"/>
                  <a:pt x="23901" y="9174"/>
                  <a:pt x="13637" y="963"/>
                </a:cubicBezTo>
                <a:cubicBezTo>
                  <a:pt x="13071" y="522"/>
                  <a:pt x="12369" y="1"/>
                  <a:pt x="11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p:nvPr/>
        </p:nvSpPr>
        <p:spPr>
          <a:xfrm rot="10276459">
            <a:off x="6986100" y="380494"/>
            <a:ext cx="1169869" cy="588485"/>
          </a:xfrm>
          <a:custGeom>
            <a:avLst/>
            <a:gdLst/>
            <a:ahLst/>
            <a:cxnLst/>
            <a:rect l="l" t="t" r="r" b="b"/>
            <a:pathLst>
              <a:path w="46796" h="23540" extrusionOk="0">
                <a:moveTo>
                  <a:pt x="32976" y="1448"/>
                </a:moveTo>
                <a:lnTo>
                  <a:pt x="32976" y="1448"/>
                </a:lnTo>
                <a:cubicBezTo>
                  <a:pt x="32682" y="1814"/>
                  <a:pt x="32426" y="2217"/>
                  <a:pt x="32206" y="2621"/>
                </a:cubicBezTo>
                <a:cubicBezTo>
                  <a:pt x="31913" y="3134"/>
                  <a:pt x="31656" y="3610"/>
                  <a:pt x="31363" y="4124"/>
                </a:cubicBezTo>
                <a:cubicBezTo>
                  <a:pt x="31106" y="4600"/>
                  <a:pt x="30813" y="5077"/>
                  <a:pt x="30446" y="5517"/>
                </a:cubicBezTo>
                <a:cubicBezTo>
                  <a:pt x="29823" y="6433"/>
                  <a:pt x="29090" y="7276"/>
                  <a:pt x="28320" y="8083"/>
                </a:cubicBezTo>
                <a:cubicBezTo>
                  <a:pt x="27550" y="8853"/>
                  <a:pt x="26707" y="9586"/>
                  <a:pt x="25791" y="10246"/>
                </a:cubicBezTo>
                <a:cubicBezTo>
                  <a:pt x="24911" y="10869"/>
                  <a:pt x="23994" y="11419"/>
                  <a:pt x="23041" y="11932"/>
                </a:cubicBezTo>
                <a:cubicBezTo>
                  <a:pt x="23555" y="11162"/>
                  <a:pt x="24068" y="10392"/>
                  <a:pt x="24618" y="9696"/>
                </a:cubicBezTo>
                <a:cubicBezTo>
                  <a:pt x="25314" y="8853"/>
                  <a:pt x="26011" y="8009"/>
                  <a:pt x="26744" y="7203"/>
                </a:cubicBezTo>
                <a:cubicBezTo>
                  <a:pt x="27514" y="6396"/>
                  <a:pt x="28283" y="5627"/>
                  <a:pt x="29090" y="4857"/>
                </a:cubicBezTo>
                <a:cubicBezTo>
                  <a:pt x="29896" y="4087"/>
                  <a:pt x="30703" y="3354"/>
                  <a:pt x="31546" y="2621"/>
                </a:cubicBezTo>
                <a:cubicBezTo>
                  <a:pt x="32023" y="2217"/>
                  <a:pt x="32462" y="1814"/>
                  <a:pt x="32976" y="1448"/>
                </a:cubicBezTo>
                <a:close/>
                <a:moveTo>
                  <a:pt x="46026" y="7826"/>
                </a:moveTo>
                <a:lnTo>
                  <a:pt x="46026" y="7826"/>
                </a:lnTo>
                <a:cubicBezTo>
                  <a:pt x="43350" y="9182"/>
                  <a:pt x="40491" y="10282"/>
                  <a:pt x="37595" y="11052"/>
                </a:cubicBezTo>
                <a:cubicBezTo>
                  <a:pt x="34479" y="11858"/>
                  <a:pt x="31253" y="12335"/>
                  <a:pt x="28027" y="12445"/>
                </a:cubicBezTo>
                <a:cubicBezTo>
                  <a:pt x="27633" y="12454"/>
                  <a:pt x="27236" y="12459"/>
                  <a:pt x="26839" y="12459"/>
                </a:cubicBezTo>
                <a:cubicBezTo>
                  <a:pt x="25646" y="12459"/>
                  <a:pt x="24443" y="12418"/>
                  <a:pt x="23261" y="12335"/>
                </a:cubicBezTo>
                <a:cubicBezTo>
                  <a:pt x="24288" y="11968"/>
                  <a:pt x="25314" y="11675"/>
                  <a:pt x="26341" y="11345"/>
                </a:cubicBezTo>
                <a:cubicBezTo>
                  <a:pt x="29456" y="10429"/>
                  <a:pt x="32609" y="9659"/>
                  <a:pt x="35798" y="9072"/>
                </a:cubicBezTo>
                <a:cubicBezTo>
                  <a:pt x="38988" y="8486"/>
                  <a:pt x="42213" y="8046"/>
                  <a:pt x="45476" y="7863"/>
                </a:cubicBezTo>
                <a:lnTo>
                  <a:pt x="46026" y="7826"/>
                </a:lnTo>
                <a:close/>
                <a:moveTo>
                  <a:pt x="25754" y="2034"/>
                </a:moveTo>
                <a:lnTo>
                  <a:pt x="25754" y="2034"/>
                </a:lnTo>
                <a:cubicBezTo>
                  <a:pt x="25204" y="3391"/>
                  <a:pt x="24618" y="4784"/>
                  <a:pt x="23958" y="6103"/>
                </a:cubicBezTo>
                <a:cubicBezTo>
                  <a:pt x="23151" y="7753"/>
                  <a:pt x="22235" y="9329"/>
                  <a:pt x="21208" y="10832"/>
                </a:cubicBezTo>
                <a:cubicBezTo>
                  <a:pt x="20732" y="11565"/>
                  <a:pt x="20219" y="12262"/>
                  <a:pt x="19705" y="12995"/>
                </a:cubicBezTo>
                <a:cubicBezTo>
                  <a:pt x="20035" y="11345"/>
                  <a:pt x="20585" y="9769"/>
                  <a:pt x="21318" y="8266"/>
                </a:cubicBezTo>
                <a:cubicBezTo>
                  <a:pt x="21722" y="7460"/>
                  <a:pt x="22162" y="6653"/>
                  <a:pt x="22675" y="5883"/>
                </a:cubicBezTo>
                <a:cubicBezTo>
                  <a:pt x="23225" y="5113"/>
                  <a:pt x="23774" y="4380"/>
                  <a:pt x="24398" y="3684"/>
                </a:cubicBezTo>
                <a:cubicBezTo>
                  <a:pt x="24838" y="3134"/>
                  <a:pt x="25314" y="2584"/>
                  <a:pt x="25754" y="2034"/>
                </a:cubicBezTo>
                <a:close/>
                <a:moveTo>
                  <a:pt x="20145" y="1191"/>
                </a:moveTo>
                <a:cubicBezTo>
                  <a:pt x="19925" y="2144"/>
                  <a:pt x="19705" y="3097"/>
                  <a:pt x="19449" y="4014"/>
                </a:cubicBezTo>
                <a:cubicBezTo>
                  <a:pt x="19119" y="5150"/>
                  <a:pt x="18752" y="6250"/>
                  <a:pt x="18349" y="7313"/>
                </a:cubicBezTo>
                <a:cubicBezTo>
                  <a:pt x="17946" y="8376"/>
                  <a:pt x="17506" y="9439"/>
                  <a:pt x="16993" y="10465"/>
                </a:cubicBezTo>
                <a:cubicBezTo>
                  <a:pt x="16443" y="11455"/>
                  <a:pt x="15893" y="12445"/>
                  <a:pt x="15233" y="13398"/>
                </a:cubicBezTo>
                <a:cubicBezTo>
                  <a:pt x="14647" y="14241"/>
                  <a:pt x="14023" y="15084"/>
                  <a:pt x="13327" y="15854"/>
                </a:cubicBezTo>
                <a:cubicBezTo>
                  <a:pt x="13547" y="14864"/>
                  <a:pt x="13767" y="13875"/>
                  <a:pt x="14060" y="12958"/>
                </a:cubicBezTo>
                <a:cubicBezTo>
                  <a:pt x="14353" y="11858"/>
                  <a:pt x="14720" y="10795"/>
                  <a:pt x="15160" y="9769"/>
                </a:cubicBezTo>
                <a:cubicBezTo>
                  <a:pt x="15600" y="8706"/>
                  <a:pt x="16040" y="7679"/>
                  <a:pt x="16516" y="6726"/>
                </a:cubicBezTo>
                <a:cubicBezTo>
                  <a:pt x="17029" y="5700"/>
                  <a:pt x="17616" y="4747"/>
                  <a:pt x="18239" y="3830"/>
                </a:cubicBezTo>
                <a:cubicBezTo>
                  <a:pt x="18532" y="3354"/>
                  <a:pt x="18862" y="2914"/>
                  <a:pt x="19192" y="2437"/>
                </a:cubicBezTo>
                <a:cubicBezTo>
                  <a:pt x="19522" y="1998"/>
                  <a:pt x="19779" y="1594"/>
                  <a:pt x="20145" y="1191"/>
                </a:cubicBezTo>
                <a:close/>
                <a:moveTo>
                  <a:pt x="22073" y="13485"/>
                </a:moveTo>
                <a:cubicBezTo>
                  <a:pt x="22652" y="13485"/>
                  <a:pt x="23232" y="13513"/>
                  <a:pt x="23811" y="13581"/>
                </a:cubicBezTo>
                <a:cubicBezTo>
                  <a:pt x="25387" y="13728"/>
                  <a:pt x="26964" y="13911"/>
                  <a:pt x="28540" y="14131"/>
                </a:cubicBezTo>
                <a:cubicBezTo>
                  <a:pt x="30116" y="14351"/>
                  <a:pt x="31656" y="14645"/>
                  <a:pt x="33196" y="14938"/>
                </a:cubicBezTo>
                <a:cubicBezTo>
                  <a:pt x="34772" y="15231"/>
                  <a:pt x="36275" y="15598"/>
                  <a:pt x="37778" y="16001"/>
                </a:cubicBezTo>
                <a:cubicBezTo>
                  <a:pt x="39281" y="16367"/>
                  <a:pt x="40747" y="16807"/>
                  <a:pt x="42177" y="17247"/>
                </a:cubicBezTo>
                <a:cubicBezTo>
                  <a:pt x="40894" y="17247"/>
                  <a:pt x="39611" y="17247"/>
                  <a:pt x="38291" y="17211"/>
                </a:cubicBezTo>
                <a:cubicBezTo>
                  <a:pt x="36751" y="17137"/>
                  <a:pt x="35212" y="17027"/>
                  <a:pt x="33635" y="16844"/>
                </a:cubicBezTo>
                <a:cubicBezTo>
                  <a:pt x="32096" y="16697"/>
                  <a:pt x="30593" y="16477"/>
                  <a:pt x="29053" y="16184"/>
                </a:cubicBezTo>
                <a:cubicBezTo>
                  <a:pt x="27550" y="15891"/>
                  <a:pt x="26047" y="15524"/>
                  <a:pt x="24581" y="15121"/>
                </a:cubicBezTo>
                <a:cubicBezTo>
                  <a:pt x="23078" y="14681"/>
                  <a:pt x="21612" y="14205"/>
                  <a:pt x="20145" y="13618"/>
                </a:cubicBezTo>
                <a:lnTo>
                  <a:pt x="20072" y="13581"/>
                </a:lnTo>
                <a:cubicBezTo>
                  <a:pt x="20739" y="13523"/>
                  <a:pt x="21406" y="13485"/>
                  <a:pt x="22073" y="13485"/>
                </a:cubicBezTo>
                <a:close/>
                <a:moveTo>
                  <a:pt x="14353" y="3794"/>
                </a:moveTo>
                <a:cubicBezTo>
                  <a:pt x="14243" y="4490"/>
                  <a:pt x="14133" y="5187"/>
                  <a:pt x="13950" y="5883"/>
                </a:cubicBezTo>
                <a:cubicBezTo>
                  <a:pt x="13730" y="6946"/>
                  <a:pt x="13437" y="7973"/>
                  <a:pt x="13107" y="8999"/>
                </a:cubicBezTo>
                <a:cubicBezTo>
                  <a:pt x="12814" y="10026"/>
                  <a:pt x="12447" y="11015"/>
                  <a:pt x="12044" y="12005"/>
                </a:cubicBezTo>
                <a:cubicBezTo>
                  <a:pt x="11604" y="12995"/>
                  <a:pt x="11164" y="13985"/>
                  <a:pt x="10688" y="14938"/>
                </a:cubicBezTo>
                <a:cubicBezTo>
                  <a:pt x="10174" y="15891"/>
                  <a:pt x="9661" y="16807"/>
                  <a:pt x="9111" y="17724"/>
                </a:cubicBezTo>
                <a:cubicBezTo>
                  <a:pt x="9045" y="17757"/>
                  <a:pt x="9009" y="17790"/>
                  <a:pt x="8976" y="17849"/>
                </a:cubicBezTo>
                <a:lnTo>
                  <a:pt x="8976" y="17849"/>
                </a:lnTo>
                <a:cubicBezTo>
                  <a:pt x="9747" y="13838"/>
                  <a:pt x="11063" y="9972"/>
                  <a:pt x="12924" y="6360"/>
                </a:cubicBezTo>
                <a:cubicBezTo>
                  <a:pt x="13400" y="5480"/>
                  <a:pt x="13840" y="4637"/>
                  <a:pt x="14353" y="3794"/>
                </a:cubicBezTo>
                <a:close/>
                <a:moveTo>
                  <a:pt x="16296" y="15084"/>
                </a:moveTo>
                <a:cubicBezTo>
                  <a:pt x="17433" y="15084"/>
                  <a:pt x="18532" y="15231"/>
                  <a:pt x="19632" y="15488"/>
                </a:cubicBezTo>
                <a:cubicBezTo>
                  <a:pt x="21098" y="15818"/>
                  <a:pt x="22528" y="16184"/>
                  <a:pt x="23958" y="16551"/>
                </a:cubicBezTo>
                <a:cubicBezTo>
                  <a:pt x="25387" y="16917"/>
                  <a:pt x="26817" y="17321"/>
                  <a:pt x="28247" y="17724"/>
                </a:cubicBezTo>
                <a:cubicBezTo>
                  <a:pt x="29640" y="18164"/>
                  <a:pt x="31069" y="18604"/>
                  <a:pt x="32499" y="19043"/>
                </a:cubicBezTo>
                <a:cubicBezTo>
                  <a:pt x="33672" y="19447"/>
                  <a:pt x="34882" y="19887"/>
                  <a:pt x="36055" y="20290"/>
                </a:cubicBezTo>
                <a:cubicBezTo>
                  <a:pt x="35029" y="20143"/>
                  <a:pt x="33965" y="19997"/>
                  <a:pt x="32902" y="19777"/>
                </a:cubicBezTo>
                <a:cubicBezTo>
                  <a:pt x="31509" y="19520"/>
                  <a:pt x="30080" y="19190"/>
                  <a:pt x="28650" y="18860"/>
                </a:cubicBezTo>
                <a:cubicBezTo>
                  <a:pt x="27257" y="18494"/>
                  <a:pt x="25827" y="18090"/>
                  <a:pt x="24434" y="17687"/>
                </a:cubicBezTo>
                <a:cubicBezTo>
                  <a:pt x="23005" y="17284"/>
                  <a:pt x="21648" y="16844"/>
                  <a:pt x="20255" y="16404"/>
                </a:cubicBezTo>
                <a:cubicBezTo>
                  <a:pt x="18936" y="15964"/>
                  <a:pt x="17616" y="15524"/>
                  <a:pt x="16296" y="15084"/>
                </a:cubicBezTo>
                <a:close/>
                <a:moveTo>
                  <a:pt x="570" y="19997"/>
                </a:moveTo>
                <a:cubicBezTo>
                  <a:pt x="533" y="19997"/>
                  <a:pt x="497" y="20033"/>
                  <a:pt x="497" y="20107"/>
                </a:cubicBezTo>
                <a:lnTo>
                  <a:pt x="497" y="20363"/>
                </a:lnTo>
                <a:cubicBezTo>
                  <a:pt x="497" y="20400"/>
                  <a:pt x="533" y="20436"/>
                  <a:pt x="570" y="20436"/>
                </a:cubicBezTo>
                <a:cubicBezTo>
                  <a:pt x="607" y="20436"/>
                  <a:pt x="643" y="20400"/>
                  <a:pt x="643" y="20363"/>
                </a:cubicBezTo>
                <a:lnTo>
                  <a:pt x="643" y="20107"/>
                </a:lnTo>
                <a:cubicBezTo>
                  <a:pt x="643" y="20033"/>
                  <a:pt x="607" y="19997"/>
                  <a:pt x="570" y="19997"/>
                </a:cubicBezTo>
                <a:close/>
                <a:moveTo>
                  <a:pt x="12337" y="17321"/>
                </a:moveTo>
                <a:cubicBezTo>
                  <a:pt x="13034" y="17321"/>
                  <a:pt x="13693" y="17357"/>
                  <a:pt x="14390" y="17431"/>
                </a:cubicBezTo>
                <a:cubicBezTo>
                  <a:pt x="15746" y="17614"/>
                  <a:pt x="17103" y="17944"/>
                  <a:pt x="18459" y="18347"/>
                </a:cubicBezTo>
                <a:cubicBezTo>
                  <a:pt x="19779" y="18714"/>
                  <a:pt x="21098" y="19117"/>
                  <a:pt x="22418" y="19520"/>
                </a:cubicBezTo>
                <a:cubicBezTo>
                  <a:pt x="23738" y="19923"/>
                  <a:pt x="25057" y="20326"/>
                  <a:pt x="26341" y="20803"/>
                </a:cubicBezTo>
                <a:cubicBezTo>
                  <a:pt x="27147" y="21096"/>
                  <a:pt x="27953" y="21390"/>
                  <a:pt x="28723" y="21719"/>
                </a:cubicBezTo>
                <a:cubicBezTo>
                  <a:pt x="28063" y="21573"/>
                  <a:pt x="27404" y="21463"/>
                  <a:pt x="26744" y="21353"/>
                </a:cubicBezTo>
                <a:cubicBezTo>
                  <a:pt x="25351" y="21133"/>
                  <a:pt x="24031" y="20950"/>
                  <a:pt x="22675" y="20693"/>
                </a:cubicBezTo>
                <a:cubicBezTo>
                  <a:pt x="21318" y="20473"/>
                  <a:pt x="19962" y="20253"/>
                  <a:pt x="18642" y="19923"/>
                </a:cubicBezTo>
                <a:cubicBezTo>
                  <a:pt x="17286" y="19630"/>
                  <a:pt x="15966" y="19300"/>
                  <a:pt x="14647" y="18933"/>
                </a:cubicBezTo>
                <a:cubicBezTo>
                  <a:pt x="13364" y="18530"/>
                  <a:pt x="12081" y="18090"/>
                  <a:pt x="10834" y="17540"/>
                </a:cubicBezTo>
                <a:cubicBezTo>
                  <a:pt x="11311" y="17431"/>
                  <a:pt x="11824" y="17357"/>
                  <a:pt x="12337" y="17321"/>
                </a:cubicBezTo>
                <a:close/>
                <a:moveTo>
                  <a:pt x="34277" y="1"/>
                </a:moveTo>
                <a:cubicBezTo>
                  <a:pt x="34258" y="1"/>
                  <a:pt x="34240" y="6"/>
                  <a:pt x="34222" y="18"/>
                </a:cubicBezTo>
                <a:lnTo>
                  <a:pt x="34112" y="165"/>
                </a:lnTo>
                <a:lnTo>
                  <a:pt x="33929" y="311"/>
                </a:lnTo>
                <a:cubicBezTo>
                  <a:pt x="33159" y="934"/>
                  <a:pt x="32426" y="1558"/>
                  <a:pt x="31693" y="2181"/>
                </a:cubicBezTo>
                <a:cubicBezTo>
                  <a:pt x="30849" y="2914"/>
                  <a:pt x="30006" y="3647"/>
                  <a:pt x="29200" y="4417"/>
                </a:cubicBezTo>
                <a:cubicBezTo>
                  <a:pt x="28393" y="5187"/>
                  <a:pt x="27624" y="5957"/>
                  <a:pt x="26854" y="6763"/>
                </a:cubicBezTo>
                <a:cubicBezTo>
                  <a:pt x="26084" y="7570"/>
                  <a:pt x="25387" y="8376"/>
                  <a:pt x="24728" y="9256"/>
                </a:cubicBezTo>
                <a:cubicBezTo>
                  <a:pt x="24031" y="10136"/>
                  <a:pt x="23408" y="11015"/>
                  <a:pt x="22858" y="11968"/>
                </a:cubicBezTo>
                <a:cubicBezTo>
                  <a:pt x="22748" y="12042"/>
                  <a:pt x="22675" y="12078"/>
                  <a:pt x="22565" y="12115"/>
                </a:cubicBezTo>
                <a:cubicBezTo>
                  <a:pt x="22491" y="12152"/>
                  <a:pt x="22455" y="12225"/>
                  <a:pt x="22491" y="12262"/>
                </a:cubicBezTo>
                <a:cubicBezTo>
                  <a:pt x="21538" y="12592"/>
                  <a:pt x="20585" y="12922"/>
                  <a:pt x="19595" y="13288"/>
                </a:cubicBezTo>
                <a:cubicBezTo>
                  <a:pt x="19595" y="13288"/>
                  <a:pt x="19595" y="13252"/>
                  <a:pt x="19595" y="13252"/>
                </a:cubicBezTo>
                <a:cubicBezTo>
                  <a:pt x="20145" y="12592"/>
                  <a:pt x="20659" y="11895"/>
                  <a:pt x="21172" y="11199"/>
                </a:cubicBezTo>
                <a:cubicBezTo>
                  <a:pt x="21648" y="10539"/>
                  <a:pt x="22198" y="9696"/>
                  <a:pt x="22675" y="8889"/>
                </a:cubicBezTo>
                <a:cubicBezTo>
                  <a:pt x="23628" y="7313"/>
                  <a:pt x="24471" y="5700"/>
                  <a:pt x="25241" y="4014"/>
                </a:cubicBezTo>
                <a:cubicBezTo>
                  <a:pt x="25644" y="3061"/>
                  <a:pt x="26011" y="2107"/>
                  <a:pt x="26341" y="1118"/>
                </a:cubicBezTo>
                <a:cubicBezTo>
                  <a:pt x="26341" y="1047"/>
                  <a:pt x="26295" y="1006"/>
                  <a:pt x="26242" y="1006"/>
                </a:cubicBezTo>
                <a:cubicBezTo>
                  <a:pt x="26214" y="1006"/>
                  <a:pt x="26183" y="1018"/>
                  <a:pt x="26157" y="1044"/>
                </a:cubicBezTo>
                <a:cubicBezTo>
                  <a:pt x="25644" y="1851"/>
                  <a:pt x="25057" y="2621"/>
                  <a:pt x="24434" y="3317"/>
                </a:cubicBezTo>
                <a:cubicBezTo>
                  <a:pt x="23811" y="4050"/>
                  <a:pt x="23225" y="4747"/>
                  <a:pt x="22675" y="5517"/>
                </a:cubicBezTo>
                <a:cubicBezTo>
                  <a:pt x="21612" y="7020"/>
                  <a:pt x="20768" y="8669"/>
                  <a:pt x="20145" y="10392"/>
                </a:cubicBezTo>
                <a:cubicBezTo>
                  <a:pt x="19815" y="11382"/>
                  <a:pt x="19522" y="12372"/>
                  <a:pt x="19339" y="13398"/>
                </a:cubicBezTo>
                <a:cubicBezTo>
                  <a:pt x="18899" y="13545"/>
                  <a:pt x="18496" y="13691"/>
                  <a:pt x="18092" y="13875"/>
                </a:cubicBezTo>
                <a:cubicBezTo>
                  <a:pt x="17286" y="14168"/>
                  <a:pt x="16443" y="14498"/>
                  <a:pt x="15636" y="14828"/>
                </a:cubicBezTo>
                <a:lnTo>
                  <a:pt x="15563" y="14791"/>
                </a:lnTo>
                <a:cubicBezTo>
                  <a:pt x="15490" y="14791"/>
                  <a:pt x="15380" y="14864"/>
                  <a:pt x="15416" y="14938"/>
                </a:cubicBezTo>
                <a:lnTo>
                  <a:pt x="15270" y="14974"/>
                </a:lnTo>
                <a:lnTo>
                  <a:pt x="15196" y="14974"/>
                </a:lnTo>
                <a:cubicBezTo>
                  <a:pt x="15196" y="14974"/>
                  <a:pt x="15160" y="14974"/>
                  <a:pt x="15160" y="15011"/>
                </a:cubicBezTo>
                <a:cubicBezTo>
                  <a:pt x="14683" y="15231"/>
                  <a:pt x="14207" y="15414"/>
                  <a:pt x="13730" y="15634"/>
                </a:cubicBezTo>
                <a:cubicBezTo>
                  <a:pt x="13840" y="15488"/>
                  <a:pt x="13987" y="15304"/>
                  <a:pt x="14133" y="15194"/>
                </a:cubicBezTo>
                <a:cubicBezTo>
                  <a:pt x="14500" y="14754"/>
                  <a:pt x="14867" y="14315"/>
                  <a:pt x="15196" y="13875"/>
                </a:cubicBezTo>
                <a:cubicBezTo>
                  <a:pt x="15856" y="12922"/>
                  <a:pt x="16479" y="11932"/>
                  <a:pt x="17029" y="10942"/>
                </a:cubicBezTo>
                <a:cubicBezTo>
                  <a:pt x="17579" y="9916"/>
                  <a:pt x="18056" y="8853"/>
                  <a:pt x="18496" y="7789"/>
                </a:cubicBezTo>
                <a:cubicBezTo>
                  <a:pt x="18899" y="6726"/>
                  <a:pt x="19302" y="5627"/>
                  <a:pt x="19632" y="4490"/>
                </a:cubicBezTo>
                <a:cubicBezTo>
                  <a:pt x="19925" y="3391"/>
                  <a:pt x="20219" y="2254"/>
                  <a:pt x="20439" y="1118"/>
                </a:cubicBezTo>
                <a:cubicBezTo>
                  <a:pt x="20475" y="971"/>
                  <a:pt x="20512" y="824"/>
                  <a:pt x="20549" y="714"/>
                </a:cubicBezTo>
                <a:cubicBezTo>
                  <a:pt x="20549" y="609"/>
                  <a:pt x="20473" y="523"/>
                  <a:pt x="20404" y="523"/>
                </a:cubicBezTo>
                <a:cubicBezTo>
                  <a:pt x="20376" y="523"/>
                  <a:pt x="20349" y="537"/>
                  <a:pt x="20329" y="568"/>
                </a:cubicBezTo>
                <a:cubicBezTo>
                  <a:pt x="19632" y="1448"/>
                  <a:pt x="18936" y="2364"/>
                  <a:pt x="18312" y="3317"/>
                </a:cubicBezTo>
                <a:cubicBezTo>
                  <a:pt x="17689" y="4270"/>
                  <a:pt x="17103" y="5223"/>
                  <a:pt x="16553" y="6213"/>
                </a:cubicBezTo>
                <a:cubicBezTo>
                  <a:pt x="16040" y="7203"/>
                  <a:pt x="15526" y="8229"/>
                  <a:pt x="15086" y="9256"/>
                </a:cubicBezTo>
                <a:cubicBezTo>
                  <a:pt x="14683" y="10319"/>
                  <a:pt x="14280" y="11345"/>
                  <a:pt x="13950" y="12445"/>
                </a:cubicBezTo>
                <a:cubicBezTo>
                  <a:pt x="13584" y="13508"/>
                  <a:pt x="13327" y="14571"/>
                  <a:pt x="13070" y="15708"/>
                </a:cubicBezTo>
                <a:cubicBezTo>
                  <a:pt x="13070" y="15781"/>
                  <a:pt x="13070" y="15891"/>
                  <a:pt x="13034" y="15964"/>
                </a:cubicBezTo>
                <a:cubicBezTo>
                  <a:pt x="11751" y="16551"/>
                  <a:pt x="10504" y="17137"/>
                  <a:pt x="9221" y="17724"/>
                </a:cubicBezTo>
                <a:cubicBezTo>
                  <a:pt x="9734" y="16954"/>
                  <a:pt x="10248" y="16184"/>
                  <a:pt x="10688" y="15341"/>
                </a:cubicBezTo>
                <a:cubicBezTo>
                  <a:pt x="11201" y="14388"/>
                  <a:pt x="11641" y="13435"/>
                  <a:pt x="12081" y="12445"/>
                </a:cubicBezTo>
                <a:cubicBezTo>
                  <a:pt x="12520" y="11492"/>
                  <a:pt x="12887" y="10465"/>
                  <a:pt x="13254" y="9439"/>
                </a:cubicBezTo>
                <a:cubicBezTo>
                  <a:pt x="13584" y="8413"/>
                  <a:pt x="13877" y="7386"/>
                  <a:pt x="14133" y="6323"/>
                </a:cubicBezTo>
                <a:cubicBezTo>
                  <a:pt x="14353" y="5297"/>
                  <a:pt x="14573" y="4234"/>
                  <a:pt x="14720" y="3171"/>
                </a:cubicBezTo>
                <a:lnTo>
                  <a:pt x="14793" y="2767"/>
                </a:lnTo>
                <a:cubicBezTo>
                  <a:pt x="14793" y="2667"/>
                  <a:pt x="14716" y="2610"/>
                  <a:pt x="14640" y="2610"/>
                </a:cubicBezTo>
                <a:cubicBezTo>
                  <a:pt x="14578" y="2610"/>
                  <a:pt x="14516" y="2648"/>
                  <a:pt x="14500" y="2731"/>
                </a:cubicBezTo>
                <a:lnTo>
                  <a:pt x="14463" y="3097"/>
                </a:lnTo>
                <a:cubicBezTo>
                  <a:pt x="14427" y="3134"/>
                  <a:pt x="14390" y="3134"/>
                  <a:pt x="14390" y="3171"/>
                </a:cubicBezTo>
                <a:cubicBezTo>
                  <a:pt x="13290" y="4930"/>
                  <a:pt x="12337" y="6763"/>
                  <a:pt x="11494" y="8669"/>
                </a:cubicBezTo>
                <a:cubicBezTo>
                  <a:pt x="10688" y="10575"/>
                  <a:pt x="9991" y="12518"/>
                  <a:pt x="9441" y="14498"/>
                </a:cubicBezTo>
                <a:cubicBezTo>
                  <a:pt x="9148" y="15634"/>
                  <a:pt x="8891" y="16734"/>
                  <a:pt x="8671" y="17870"/>
                </a:cubicBezTo>
                <a:cubicBezTo>
                  <a:pt x="8671" y="17907"/>
                  <a:pt x="8671" y="17980"/>
                  <a:pt x="8708" y="17980"/>
                </a:cubicBezTo>
                <a:cubicBezTo>
                  <a:pt x="5959" y="19300"/>
                  <a:pt x="3356" y="20876"/>
                  <a:pt x="936" y="22709"/>
                </a:cubicBezTo>
                <a:cubicBezTo>
                  <a:pt x="643" y="22929"/>
                  <a:pt x="350" y="23186"/>
                  <a:pt x="57" y="23406"/>
                </a:cubicBezTo>
                <a:cubicBezTo>
                  <a:pt x="0" y="23462"/>
                  <a:pt x="52" y="23540"/>
                  <a:pt x="112" y="23540"/>
                </a:cubicBezTo>
                <a:cubicBezTo>
                  <a:pt x="131" y="23540"/>
                  <a:pt x="150" y="23533"/>
                  <a:pt x="167" y="23516"/>
                </a:cubicBezTo>
                <a:cubicBezTo>
                  <a:pt x="2696" y="21573"/>
                  <a:pt x="5409" y="19887"/>
                  <a:pt x="8268" y="18494"/>
                </a:cubicBezTo>
                <a:cubicBezTo>
                  <a:pt x="8928" y="18164"/>
                  <a:pt x="9588" y="17870"/>
                  <a:pt x="10248" y="17540"/>
                </a:cubicBezTo>
                <a:cubicBezTo>
                  <a:pt x="10248" y="17577"/>
                  <a:pt x="10284" y="17577"/>
                  <a:pt x="10321" y="17577"/>
                </a:cubicBezTo>
                <a:cubicBezTo>
                  <a:pt x="11531" y="18127"/>
                  <a:pt x="12777" y="18567"/>
                  <a:pt x="14023" y="18970"/>
                </a:cubicBezTo>
                <a:cubicBezTo>
                  <a:pt x="15343" y="19373"/>
                  <a:pt x="16663" y="19703"/>
                  <a:pt x="17982" y="20033"/>
                </a:cubicBezTo>
                <a:cubicBezTo>
                  <a:pt x="19339" y="20326"/>
                  <a:pt x="20659" y="20583"/>
                  <a:pt x="22015" y="20803"/>
                </a:cubicBezTo>
                <a:cubicBezTo>
                  <a:pt x="23371" y="21060"/>
                  <a:pt x="24764" y="21280"/>
                  <a:pt x="26121" y="21500"/>
                </a:cubicBezTo>
                <a:cubicBezTo>
                  <a:pt x="27514" y="21646"/>
                  <a:pt x="28870" y="21939"/>
                  <a:pt x="30226" y="22306"/>
                </a:cubicBezTo>
                <a:cubicBezTo>
                  <a:pt x="30373" y="22379"/>
                  <a:pt x="30556" y="22416"/>
                  <a:pt x="30703" y="22489"/>
                </a:cubicBezTo>
                <a:cubicBezTo>
                  <a:pt x="30721" y="22498"/>
                  <a:pt x="30738" y="22502"/>
                  <a:pt x="30755" y="22502"/>
                </a:cubicBezTo>
                <a:cubicBezTo>
                  <a:pt x="30873" y="22502"/>
                  <a:pt x="30941" y="22297"/>
                  <a:pt x="30813" y="22233"/>
                </a:cubicBezTo>
                <a:cubicBezTo>
                  <a:pt x="29530" y="21683"/>
                  <a:pt x="28247" y="21133"/>
                  <a:pt x="26927" y="20693"/>
                </a:cubicBezTo>
                <a:cubicBezTo>
                  <a:pt x="25607" y="20217"/>
                  <a:pt x="24288" y="19777"/>
                  <a:pt x="22968" y="19373"/>
                </a:cubicBezTo>
                <a:cubicBezTo>
                  <a:pt x="21612" y="18970"/>
                  <a:pt x="20292" y="18567"/>
                  <a:pt x="18936" y="18200"/>
                </a:cubicBezTo>
                <a:cubicBezTo>
                  <a:pt x="17579" y="17797"/>
                  <a:pt x="16223" y="17467"/>
                  <a:pt x="14830" y="17247"/>
                </a:cubicBezTo>
                <a:cubicBezTo>
                  <a:pt x="14230" y="17150"/>
                  <a:pt x="13629" y="17103"/>
                  <a:pt x="13029" y="17103"/>
                </a:cubicBezTo>
                <a:cubicBezTo>
                  <a:pt x="12273" y="17103"/>
                  <a:pt x="11517" y="17177"/>
                  <a:pt x="10761" y="17321"/>
                </a:cubicBezTo>
                <a:lnTo>
                  <a:pt x="10651" y="17357"/>
                </a:lnTo>
                <a:cubicBezTo>
                  <a:pt x="11384" y="16991"/>
                  <a:pt x="12154" y="16624"/>
                  <a:pt x="12924" y="16294"/>
                </a:cubicBezTo>
                <a:lnTo>
                  <a:pt x="12924" y="16294"/>
                </a:lnTo>
                <a:lnTo>
                  <a:pt x="12850" y="16404"/>
                </a:lnTo>
                <a:cubicBezTo>
                  <a:pt x="12850" y="16430"/>
                  <a:pt x="12869" y="16456"/>
                  <a:pt x="12892" y="16456"/>
                </a:cubicBezTo>
                <a:cubicBezTo>
                  <a:pt x="12902" y="16456"/>
                  <a:pt x="12913" y="16451"/>
                  <a:pt x="12924" y="16441"/>
                </a:cubicBezTo>
                <a:cubicBezTo>
                  <a:pt x="12997" y="16404"/>
                  <a:pt x="13070" y="16331"/>
                  <a:pt x="13144" y="16257"/>
                </a:cubicBezTo>
                <a:cubicBezTo>
                  <a:pt x="13180" y="16257"/>
                  <a:pt x="13254" y="16221"/>
                  <a:pt x="13254" y="16184"/>
                </a:cubicBezTo>
                <a:cubicBezTo>
                  <a:pt x="14023" y="15818"/>
                  <a:pt x="14830" y="15488"/>
                  <a:pt x="15636" y="15158"/>
                </a:cubicBezTo>
                <a:cubicBezTo>
                  <a:pt x="16993" y="15634"/>
                  <a:pt x="18312" y="16074"/>
                  <a:pt x="19669" y="16477"/>
                </a:cubicBezTo>
                <a:cubicBezTo>
                  <a:pt x="20988" y="16917"/>
                  <a:pt x="22491" y="17357"/>
                  <a:pt x="23848" y="17797"/>
                </a:cubicBezTo>
                <a:cubicBezTo>
                  <a:pt x="25241" y="18200"/>
                  <a:pt x="26670" y="18604"/>
                  <a:pt x="28100" y="18970"/>
                </a:cubicBezTo>
                <a:cubicBezTo>
                  <a:pt x="29493" y="19337"/>
                  <a:pt x="30923" y="19667"/>
                  <a:pt x="32352" y="19923"/>
                </a:cubicBezTo>
                <a:cubicBezTo>
                  <a:pt x="33782" y="20217"/>
                  <a:pt x="35248" y="20473"/>
                  <a:pt x="36678" y="20656"/>
                </a:cubicBezTo>
                <a:lnTo>
                  <a:pt x="37228" y="20693"/>
                </a:lnTo>
                <a:cubicBezTo>
                  <a:pt x="37375" y="20693"/>
                  <a:pt x="37375" y="20473"/>
                  <a:pt x="37265" y="20436"/>
                </a:cubicBezTo>
                <a:cubicBezTo>
                  <a:pt x="35872" y="19923"/>
                  <a:pt x="34442" y="19447"/>
                  <a:pt x="33049" y="18970"/>
                </a:cubicBezTo>
                <a:cubicBezTo>
                  <a:pt x="31619" y="18494"/>
                  <a:pt x="30226" y="18054"/>
                  <a:pt x="28797" y="17614"/>
                </a:cubicBezTo>
                <a:cubicBezTo>
                  <a:pt x="27367" y="17211"/>
                  <a:pt x="25901" y="16807"/>
                  <a:pt x="24471" y="16441"/>
                </a:cubicBezTo>
                <a:cubicBezTo>
                  <a:pt x="23041" y="16038"/>
                  <a:pt x="21575" y="15708"/>
                  <a:pt x="20145" y="15378"/>
                </a:cubicBezTo>
                <a:cubicBezTo>
                  <a:pt x="18826" y="15048"/>
                  <a:pt x="17506" y="14901"/>
                  <a:pt x="16186" y="14901"/>
                </a:cubicBezTo>
                <a:lnTo>
                  <a:pt x="17139" y="14535"/>
                </a:lnTo>
                <a:cubicBezTo>
                  <a:pt x="17873" y="14241"/>
                  <a:pt x="18569" y="13985"/>
                  <a:pt x="19302" y="13691"/>
                </a:cubicBezTo>
                <a:lnTo>
                  <a:pt x="19522" y="13655"/>
                </a:lnTo>
                <a:cubicBezTo>
                  <a:pt x="20952" y="14241"/>
                  <a:pt x="22418" y="14754"/>
                  <a:pt x="23921" y="15194"/>
                </a:cubicBezTo>
                <a:cubicBezTo>
                  <a:pt x="25424" y="15634"/>
                  <a:pt x="26927" y="16001"/>
                  <a:pt x="28430" y="16294"/>
                </a:cubicBezTo>
                <a:cubicBezTo>
                  <a:pt x="29970" y="16587"/>
                  <a:pt x="31509" y="16844"/>
                  <a:pt x="33012" y="17027"/>
                </a:cubicBezTo>
                <a:cubicBezTo>
                  <a:pt x="34552" y="17211"/>
                  <a:pt x="36128" y="17321"/>
                  <a:pt x="37705" y="17394"/>
                </a:cubicBezTo>
                <a:cubicBezTo>
                  <a:pt x="38832" y="17448"/>
                  <a:pt x="39978" y="17482"/>
                  <a:pt x="41116" y="17482"/>
                </a:cubicBezTo>
                <a:cubicBezTo>
                  <a:pt x="41532" y="17482"/>
                  <a:pt x="41948" y="17477"/>
                  <a:pt x="42360" y="17467"/>
                </a:cubicBezTo>
                <a:lnTo>
                  <a:pt x="42947" y="17467"/>
                </a:lnTo>
                <a:cubicBezTo>
                  <a:pt x="43057" y="17467"/>
                  <a:pt x="43093" y="17284"/>
                  <a:pt x="42947" y="17211"/>
                </a:cubicBezTo>
                <a:cubicBezTo>
                  <a:pt x="41444" y="16734"/>
                  <a:pt x="39904" y="16294"/>
                  <a:pt x="38364" y="15891"/>
                </a:cubicBezTo>
                <a:cubicBezTo>
                  <a:pt x="36861" y="15488"/>
                  <a:pt x="35285" y="15121"/>
                  <a:pt x="33709" y="14791"/>
                </a:cubicBezTo>
                <a:cubicBezTo>
                  <a:pt x="32169" y="14498"/>
                  <a:pt x="30593" y="14241"/>
                  <a:pt x="29017" y="13985"/>
                </a:cubicBezTo>
                <a:cubicBezTo>
                  <a:pt x="27440" y="13765"/>
                  <a:pt x="25864" y="13545"/>
                  <a:pt x="24288" y="13398"/>
                </a:cubicBezTo>
                <a:cubicBezTo>
                  <a:pt x="23591" y="13325"/>
                  <a:pt x="22885" y="13288"/>
                  <a:pt x="22180" y="13288"/>
                </a:cubicBezTo>
                <a:cubicBezTo>
                  <a:pt x="21474" y="13288"/>
                  <a:pt x="20768" y="13325"/>
                  <a:pt x="20072" y="13398"/>
                </a:cubicBezTo>
                <a:cubicBezTo>
                  <a:pt x="20915" y="13105"/>
                  <a:pt x="21758" y="12812"/>
                  <a:pt x="22601" y="12518"/>
                </a:cubicBezTo>
                <a:cubicBezTo>
                  <a:pt x="23974" y="12659"/>
                  <a:pt x="25347" y="12726"/>
                  <a:pt x="26720" y="12726"/>
                </a:cubicBezTo>
                <a:cubicBezTo>
                  <a:pt x="28573" y="12726"/>
                  <a:pt x="30426" y="12603"/>
                  <a:pt x="32279" y="12372"/>
                </a:cubicBezTo>
                <a:cubicBezTo>
                  <a:pt x="35505" y="11932"/>
                  <a:pt x="38658" y="11125"/>
                  <a:pt x="41700" y="9989"/>
                </a:cubicBezTo>
                <a:cubicBezTo>
                  <a:pt x="43423" y="9366"/>
                  <a:pt x="45073" y="8596"/>
                  <a:pt x="46686" y="7753"/>
                </a:cubicBezTo>
                <a:cubicBezTo>
                  <a:pt x="46796" y="7716"/>
                  <a:pt x="46759" y="7533"/>
                  <a:pt x="46649" y="7496"/>
                </a:cubicBezTo>
                <a:cubicBezTo>
                  <a:pt x="43387" y="7679"/>
                  <a:pt x="40161" y="8046"/>
                  <a:pt x="36935" y="8596"/>
                </a:cubicBezTo>
                <a:cubicBezTo>
                  <a:pt x="33709" y="9146"/>
                  <a:pt x="30520" y="9879"/>
                  <a:pt x="27367" y="10759"/>
                </a:cubicBezTo>
                <a:cubicBezTo>
                  <a:pt x="26084" y="11125"/>
                  <a:pt x="24801" y="11529"/>
                  <a:pt x="23518" y="11968"/>
                </a:cubicBezTo>
                <a:cubicBezTo>
                  <a:pt x="24251" y="11565"/>
                  <a:pt x="24911" y="11162"/>
                  <a:pt x="25607" y="10722"/>
                </a:cubicBezTo>
                <a:cubicBezTo>
                  <a:pt x="26524" y="10062"/>
                  <a:pt x="27367" y="9366"/>
                  <a:pt x="28173" y="8596"/>
                </a:cubicBezTo>
                <a:cubicBezTo>
                  <a:pt x="28980" y="7789"/>
                  <a:pt x="29713" y="6946"/>
                  <a:pt x="30373" y="6067"/>
                </a:cubicBezTo>
                <a:cubicBezTo>
                  <a:pt x="30703" y="5590"/>
                  <a:pt x="31033" y="5150"/>
                  <a:pt x="31289" y="4674"/>
                </a:cubicBezTo>
                <a:cubicBezTo>
                  <a:pt x="31583" y="4234"/>
                  <a:pt x="31876" y="3720"/>
                  <a:pt x="32133" y="3244"/>
                </a:cubicBezTo>
                <a:cubicBezTo>
                  <a:pt x="32609" y="2217"/>
                  <a:pt x="33269" y="1264"/>
                  <a:pt x="34039" y="495"/>
                </a:cubicBezTo>
                <a:lnTo>
                  <a:pt x="34369" y="201"/>
                </a:lnTo>
                <a:cubicBezTo>
                  <a:pt x="34461" y="140"/>
                  <a:pt x="34373" y="1"/>
                  <a:pt x="3427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flipH="1">
            <a:off x="4161388" y="4630750"/>
            <a:ext cx="5129137" cy="826302"/>
          </a:xfrm>
          <a:custGeom>
            <a:avLst/>
            <a:gdLst/>
            <a:ahLst/>
            <a:cxnLst/>
            <a:rect l="l" t="t" r="r" b="b"/>
            <a:pathLst>
              <a:path w="85085" h="35856" extrusionOk="0">
                <a:moveTo>
                  <a:pt x="21963" y="0"/>
                </a:moveTo>
                <a:cubicBezTo>
                  <a:pt x="20489" y="0"/>
                  <a:pt x="19021" y="128"/>
                  <a:pt x="17560" y="444"/>
                </a:cubicBezTo>
                <a:cubicBezTo>
                  <a:pt x="11658" y="1763"/>
                  <a:pt x="6819" y="5942"/>
                  <a:pt x="3007" y="10671"/>
                </a:cubicBezTo>
                <a:cubicBezTo>
                  <a:pt x="1980" y="11954"/>
                  <a:pt x="954" y="13311"/>
                  <a:pt x="1" y="14704"/>
                </a:cubicBezTo>
                <a:lnTo>
                  <a:pt x="1" y="35855"/>
                </a:lnTo>
                <a:lnTo>
                  <a:pt x="85084" y="35855"/>
                </a:lnTo>
                <a:lnTo>
                  <a:pt x="85084" y="13494"/>
                </a:lnTo>
                <a:cubicBezTo>
                  <a:pt x="81602" y="11111"/>
                  <a:pt x="77973" y="8948"/>
                  <a:pt x="74233" y="7079"/>
                </a:cubicBezTo>
                <a:cubicBezTo>
                  <a:pt x="69285" y="4476"/>
                  <a:pt x="64152" y="1947"/>
                  <a:pt x="58617" y="1323"/>
                </a:cubicBezTo>
                <a:cubicBezTo>
                  <a:pt x="57606" y="1211"/>
                  <a:pt x="56597" y="1165"/>
                  <a:pt x="55588" y="1165"/>
                </a:cubicBezTo>
                <a:cubicBezTo>
                  <a:pt x="50695" y="1165"/>
                  <a:pt x="45815" y="2258"/>
                  <a:pt x="40893" y="2258"/>
                </a:cubicBezTo>
                <a:cubicBezTo>
                  <a:pt x="40533" y="2258"/>
                  <a:pt x="40172" y="2252"/>
                  <a:pt x="39811" y="2240"/>
                </a:cubicBezTo>
                <a:cubicBezTo>
                  <a:pt x="33831" y="2035"/>
                  <a:pt x="27850" y="0"/>
                  <a:pt x="219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a:off x="0" y="4611475"/>
            <a:ext cx="4715411" cy="788473"/>
          </a:xfrm>
          <a:custGeom>
            <a:avLst/>
            <a:gdLst/>
            <a:ahLst/>
            <a:cxnLst/>
            <a:rect l="l" t="t" r="r" b="b"/>
            <a:pathLst>
              <a:path w="85085" h="35856" extrusionOk="0">
                <a:moveTo>
                  <a:pt x="21963" y="0"/>
                </a:moveTo>
                <a:cubicBezTo>
                  <a:pt x="20489" y="0"/>
                  <a:pt x="19021" y="128"/>
                  <a:pt x="17560" y="444"/>
                </a:cubicBezTo>
                <a:cubicBezTo>
                  <a:pt x="11658" y="1763"/>
                  <a:pt x="6819" y="5942"/>
                  <a:pt x="3007" y="10671"/>
                </a:cubicBezTo>
                <a:cubicBezTo>
                  <a:pt x="1980" y="11954"/>
                  <a:pt x="954" y="13311"/>
                  <a:pt x="1" y="14704"/>
                </a:cubicBezTo>
                <a:lnTo>
                  <a:pt x="1" y="35855"/>
                </a:lnTo>
                <a:lnTo>
                  <a:pt x="85084" y="35855"/>
                </a:lnTo>
                <a:lnTo>
                  <a:pt x="85084" y="13494"/>
                </a:lnTo>
                <a:cubicBezTo>
                  <a:pt x="81602" y="11111"/>
                  <a:pt x="77973" y="8948"/>
                  <a:pt x="74233" y="7079"/>
                </a:cubicBezTo>
                <a:cubicBezTo>
                  <a:pt x="69285" y="4476"/>
                  <a:pt x="64152" y="1947"/>
                  <a:pt x="58617" y="1323"/>
                </a:cubicBezTo>
                <a:cubicBezTo>
                  <a:pt x="57606" y="1211"/>
                  <a:pt x="56597" y="1165"/>
                  <a:pt x="55588" y="1165"/>
                </a:cubicBezTo>
                <a:cubicBezTo>
                  <a:pt x="50695" y="1165"/>
                  <a:pt x="45815" y="2258"/>
                  <a:pt x="40893" y="2258"/>
                </a:cubicBezTo>
                <a:cubicBezTo>
                  <a:pt x="40533" y="2258"/>
                  <a:pt x="40172" y="2252"/>
                  <a:pt x="39811" y="2240"/>
                </a:cubicBezTo>
                <a:cubicBezTo>
                  <a:pt x="33831" y="2035"/>
                  <a:pt x="27850" y="0"/>
                  <a:pt x="219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5"/>
          <p:cNvSpPr/>
          <p:nvPr/>
        </p:nvSpPr>
        <p:spPr>
          <a:xfrm rot="10800000">
            <a:off x="3142243" y="4617932"/>
            <a:ext cx="2972232" cy="775568"/>
          </a:xfrm>
          <a:custGeom>
            <a:avLst/>
            <a:gdLst/>
            <a:ahLst/>
            <a:cxnLst/>
            <a:rect l="l" t="t" r="r" b="b"/>
            <a:pathLst>
              <a:path w="85085" h="25745" extrusionOk="0">
                <a:moveTo>
                  <a:pt x="1" y="0"/>
                </a:moveTo>
                <a:lnTo>
                  <a:pt x="1" y="2530"/>
                </a:lnTo>
                <a:cubicBezTo>
                  <a:pt x="7662" y="6306"/>
                  <a:pt x="12941" y="13674"/>
                  <a:pt x="19906" y="18696"/>
                </a:cubicBezTo>
                <a:cubicBezTo>
                  <a:pt x="20126" y="18879"/>
                  <a:pt x="20346" y="19026"/>
                  <a:pt x="20603" y="19209"/>
                </a:cubicBezTo>
                <a:cubicBezTo>
                  <a:pt x="26913" y="23518"/>
                  <a:pt x="34555" y="25744"/>
                  <a:pt x="42184" y="25744"/>
                </a:cubicBezTo>
                <a:cubicBezTo>
                  <a:pt x="47275" y="25744"/>
                  <a:pt x="52360" y="24753"/>
                  <a:pt x="57041" y="22728"/>
                </a:cubicBezTo>
                <a:cubicBezTo>
                  <a:pt x="67232" y="18329"/>
                  <a:pt x="74967" y="9751"/>
                  <a:pt x="85084" y="5206"/>
                </a:cubicBezTo>
                <a:lnTo>
                  <a:pt x="850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152;p5"/>
          <p:cNvGrpSpPr/>
          <p:nvPr/>
        </p:nvGrpSpPr>
        <p:grpSpPr>
          <a:xfrm>
            <a:off x="-161617" y="3561423"/>
            <a:ext cx="745375" cy="1353225"/>
            <a:chOff x="4614150" y="3299838"/>
            <a:chExt cx="745375" cy="1353225"/>
          </a:xfrm>
        </p:grpSpPr>
        <p:sp>
          <p:nvSpPr>
            <p:cNvPr id="153" name="Google Shape;153;p5"/>
            <p:cNvSpPr/>
            <p:nvPr/>
          </p:nvSpPr>
          <p:spPr>
            <a:xfrm>
              <a:off x="4614150" y="3299838"/>
              <a:ext cx="392375" cy="1353225"/>
            </a:xfrm>
            <a:custGeom>
              <a:avLst/>
              <a:gdLst/>
              <a:ahLst/>
              <a:cxnLst/>
              <a:rect l="l" t="t" r="r" b="b"/>
              <a:pathLst>
                <a:path w="15695" h="54129" extrusionOk="0">
                  <a:moveTo>
                    <a:pt x="14358" y="2801"/>
                  </a:moveTo>
                  <a:lnTo>
                    <a:pt x="14358" y="2801"/>
                  </a:lnTo>
                  <a:cubicBezTo>
                    <a:pt x="14462" y="5734"/>
                    <a:pt x="14554" y="8661"/>
                    <a:pt x="14668" y="11566"/>
                  </a:cubicBezTo>
                  <a:cubicBezTo>
                    <a:pt x="14741" y="13473"/>
                    <a:pt x="14814" y="15379"/>
                    <a:pt x="14888" y="17285"/>
                  </a:cubicBezTo>
                  <a:cubicBezTo>
                    <a:pt x="14961" y="19118"/>
                    <a:pt x="15071" y="20951"/>
                    <a:pt x="15071" y="22784"/>
                  </a:cubicBezTo>
                  <a:cubicBezTo>
                    <a:pt x="15071" y="23673"/>
                    <a:pt x="14972" y="24562"/>
                    <a:pt x="14779" y="25434"/>
                  </a:cubicBezTo>
                  <a:lnTo>
                    <a:pt x="14779" y="25434"/>
                  </a:lnTo>
                  <a:cubicBezTo>
                    <a:pt x="14239" y="22643"/>
                    <a:pt x="13853" y="19829"/>
                    <a:pt x="13678" y="16992"/>
                  </a:cubicBezTo>
                  <a:cubicBezTo>
                    <a:pt x="13458" y="13436"/>
                    <a:pt x="13531" y="9843"/>
                    <a:pt x="13898" y="6324"/>
                  </a:cubicBezTo>
                  <a:cubicBezTo>
                    <a:pt x="14006" y="5140"/>
                    <a:pt x="14164" y="3968"/>
                    <a:pt x="14358" y="2801"/>
                  </a:cubicBezTo>
                  <a:close/>
                  <a:moveTo>
                    <a:pt x="14512" y="0"/>
                  </a:moveTo>
                  <a:cubicBezTo>
                    <a:pt x="14401" y="0"/>
                    <a:pt x="14296" y="61"/>
                    <a:pt x="14264" y="202"/>
                  </a:cubicBezTo>
                  <a:cubicBezTo>
                    <a:pt x="13568" y="3758"/>
                    <a:pt x="13165" y="7351"/>
                    <a:pt x="13055" y="10980"/>
                  </a:cubicBezTo>
                  <a:cubicBezTo>
                    <a:pt x="12945" y="14572"/>
                    <a:pt x="13128" y="18165"/>
                    <a:pt x="13605" y="21721"/>
                  </a:cubicBezTo>
                  <a:cubicBezTo>
                    <a:pt x="13815" y="23370"/>
                    <a:pt x="14098" y="24995"/>
                    <a:pt x="14455" y="26616"/>
                  </a:cubicBezTo>
                  <a:lnTo>
                    <a:pt x="14455" y="26616"/>
                  </a:lnTo>
                  <a:cubicBezTo>
                    <a:pt x="14298" y="27095"/>
                    <a:pt x="14112" y="27566"/>
                    <a:pt x="13898" y="28026"/>
                  </a:cubicBezTo>
                  <a:cubicBezTo>
                    <a:pt x="13165" y="29639"/>
                    <a:pt x="12248" y="31178"/>
                    <a:pt x="11405" y="32755"/>
                  </a:cubicBezTo>
                  <a:cubicBezTo>
                    <a:pt x="9609" y="36054"/>
                    <a:pt x="7813" y="39390"/>
                    <a:pt x="6016" y="42689"/>
                  </a:cubicBezTo>
                  <a:cubicBezTo>
                    <a:pt x="4037" y="46428"/>
                    <a:pt x="2021" y="50131"/>
                    <a:pt x="78" y="53870"/>
                  </a:cubicBezTo>
                  <a:cubicBezTo>
                    <a:pt x="0" y="53999"/>
                    <a:pt x="106" y="54129"/>
                    <a:pt x="213" y="54129"/>
                  </a:cubicBezTo>
                  <a:cubicBezTo>
                    <a:pt x="257" y="54129"/>
                    <a:pt x="302" y="54107"/>
                    <a:pt x="334" y="54053"/>
                  </a:cubicBezTo>
                  <a:cubicBezTo>
                    <a:pt x="4074" y="47418"/>
                    <a:pt x="7703" y="40746"/>
                    <a:pt x="11368" y="34074"/>
                  </a:cubicBezTo>
                  <a:cubicBezTo>
                    <a:pt x="12248" y="32461"/>
                    <a:pt x="13165" y="30848"/>
                    <a:pt x="14008" y="29199"/>
                  </a:cubicBezTo>
                  <a:cubicBezTo>
                    <a:pt x="14266" y="28705"/>
                    <a:pt x="14499" y="28200"/>
                    <a:pt x="14702" y="27686"/>
                  </a:cubicBezTo>
                  <a:lnTo>
                    <a:pt x="14702" y="27686"/>
                  </a:lnTo>
                  <a:cubicBezTo>
                    <a:pt x="14703" y="27690"/>
                    <a:pt x="14704" y="27693"/>
                    <a:pt x="14704" y="27696"/>
                  </a:cubicBezTo>
                  <a:cubicBezTo>
                    <a:pt x="14748" y="27826"/>
                    <a:pt x="14848" y="27882"/>
                    <a:pt x="14949" y="27882"/>
                  </a:cubicBezTo>
                  <a:cubicBezTo>
                    <a:pt x="15104" y="27882"/>
                    <a:pt x="15262" y="27749"/>
                    <a:pt x="15218" y="27549"/>
                  </a:cubicBezTo>
                  <a:cubicBezTo>
                    <a:pt x="15158" y="27278"/>
                    <a:pt x="15099" y="27007"/>
                    <a:pt x="15042" y="26736"/>
                  </a:cubicBezTo>
                  <a:lnTo>
                    <a:pt x="15042" y="26736"/>
                  </a:lnTo>
                  <a:cubicBezTo>
                    <a:pt x="15294" y="25946"/>
                    <a:pt x="15478" y="25139"/>
                    <a:pt x="15584" y="24323"/>
                  </a:cubicBezTo>
                  <a:cubicBezTo>
                    <a:pt x="15694" y="22490"/>
                    <a:pt x="15694" y="20621"/>
                    <a:pt x="15548" y="18788"/>
                  </a:cubicBezTo>
                  <a:lnTo>
                    <a:pt x="15328" y="13069"/>
                  </a:lnTo>
                  <a:lnTo>
                    <a:pt x="14814" y="276"/>
                  </a:lnTo>
                  <a:cubicBezTo>
                    <a:pt x="14814" y="108"/>
                    <a:pt x="14659" y="0"/>
                    <a:pt x="14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5"/>
            <p:cNvSpPr/>
            <p:nvPr/>
          </p:nvSpPr>
          <p:spPr>
            <a:xfrm>
              <a:off x="4966375" y="3928438"/>
              <a:ext cx="105750" cy="68825"/>
            </a:xfrm>
            <a:custGeom>
              <a:avLst/>
              <a:gdLst/>
              <a:ahLst/>
              <a:cxnLst/>
              <a:rect l="l" t="t" r="r" b="b"/>
              <a:pathLst>
                <a:path w="4230" h="2753" extrusionOk="0">
                  <a:moveTo>
                    <a:pt x="2945" y="942"/>
                  </a:moveTo>
                  <a:cubicBezTo>
                    <a:pt x="2269" y="1517"/>
                    <a:pt x="1471" y="1952"/>
                    <a:pt x="606" y="2228"/>
                  </a:cubicBezTo>
                  <a:lnTo>
                    <a:pt x="606" y="2228"/>
                  </a:lnTo>
                  <a:cubicBezTo>
                    <a:pt x="1355" y="1737"/>
                    <a:pt x="2134" y="1308"/>
                    <a:pt x="2945" y="942"/>
                  </a:cubicBezTo>
                  <a:close/>
                  <a:moveTo>
                    <a:pt x="3975" y="1"/>
                  </a:moveTo>
                  <a:cubicBezTo>
                    <a:pt x="3946" y="1"/>
                    <a:pt x="3913" y="7"/>
                    <a:pt x="3878" y="23"/>
                  </a:cubicBezTo>
                  <a:cubicBezTo>
                    <a:pt x="2522" y="499"/>
                    <a:pt x="1275" y="1196"/>
                    <a:pt x="212" y="2149"/>
                  </a:cubicBezTo>
                  <a:cubicBezTo>
                    <a:pt x="135" y="2206"/>
                    <a:pt x="149" y="2294"/>
                    <a:pt x="201" y="2349"/>
                  </a:cubicBezTo>
                  <a:lnTo>
                    <a:pt x="201" y="2349"/>
                  </a:lnTo>
                  <a:cubicBezTo>
                    <a:pt x="0" y="2444"/>
                    <a:pt x="91" y="2753"/>
                    <a:pt x="304" y="2753"/>
                  </a:cubicBezTo>
                  <a:cubicBezTo>
                    <a:pt x="333" y="2753"/>
                    <a:pt x="363" y="2747"/>
                    <a:pt x="395" y="2735"/>
                  </a:cubicBezTo>
                  <a:cubicBezTo>
                    <a:pt x="1862" y="2405"/>
                    <a:pt x="3145" y="1599"/>
                    <a:pt x="4135" y="426"/>
                  </a:cubicBezTo>
                  <a:cubicBezTo>
                    <a:pt x="4229" y="268"/>
                    <a:pt x="4161" y="1"/>
                    <a:pt x="3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5"/>
            <p:cNvSpPr/>
            <p:nvPr/>
          </p:nvSpPr>
          <p:spPr>
            <a:xfrm>
              <a:off x="4885025" y="4000888"/>
              <a:ext cx="221825" cy="150500"/>
            </a:xfrm>
            <a:custGeom>
              <a:avLst/>
              <a:gdLst/>
              <a:ahLst/>
              <a:cxnLst/>
              <a:rect l="l" t="t" r="r" b="b"/>
              <a:pathLst>
                <a:path w="8873" h="6020" extrusionOk="0">
                  <a:moveTo>
                    <a:pt x="7560" y="967"/>
                  </a:moveTo>
                  <a:cubicBezTo>
                    <a:pt x="6722" y="1773"/>
                    <a:pt x="5775" y="2459"/>
                    <a:pt x="4749" y="3026"/>
                  </a:cubicBezTo>
                  <a:cubicBezTo>
                    <a:pt x="4057" y="3391"/>
                    <a:pt x="3329" y="3719"/>
                    <a:pt x="2600" y="3975"/>
                  </a:cubicBezTo>
                  <a:lnTo>
                    <a:pt x="2600" y="3975"/>
                  </a:lnTo>
                  <a:cubicBezTo>
                    <a:pt x="3110" y="3576"/>
                    <a:pt x="3655" y="3187"/>
                    <a:pt x="4199" y="2843"/>
                  </a:cubicBezTo>
                  <a:cubicBezTo>
                    <a:pt x="5261" y="2117"/>
                    <a:pt x="6386" y="1497"/>
                    <a:pt x="7560" y="967"/>
                  </a:cubicBezTo>
                  <a:close/>
                  <a:moveTo>
                    <a:pt x="8605" y="0"/>
                  </a:moveTo>
                  <a:cubicBezTo>
                    <a:pt x="8580" y="0"/>
                    <a:pt x="8553" y="6"/>
                    <a:pt x="8525" y="20"/>
                  </a:cubicBezTo>
                  <a:cubicBezTo>
                    <a:pt x="8490" y="35"/>
                    <a:pt x="8454" y="49"/>
                    <a:pt x="8419" y="64"/>
                  </a:cubicBezTo>
                  <a:lnTo>
                    <a:pt x="8419" y="64"/>
                  </a:lnTo>
                  <a:lnTo>
                    <a:pt x="8415" y="57"/>
                  </a:lnTo>
                  <a:cubicBezTo>
                    <a:pt x="8411" y="62"/>
                    <a:pt x="8407" y="66"/>
                    <a:pt x="8404" y="70"/>
                  </a:cubicBezTo>
                  <a:lnTo>
                    <a:pt x="8404" y="70"/>
                  </a:lnTo>
                  <a:cubicBezTo>
                    <a:pt x="6835" y="721"/>
                    <a:pt x="5337" y="1512"/>
                    <a:pt x="3979" y="2477"/>
                  </a:cubicBezTo>
                  <a:cubicBezTo>
                    <a:pt x="3283" y="2953"/>
                    <a:pt x="2586" y="3466"/>
                    <a:pt x="1963" y="4016"/>
                  </a:cubicBezTo>
                  <a:cubicBezTo>
                    <a:pt x="1846" y="4108"/>
                    <a:pt x="1731" y="4202"/>
                    <a:pt x="1619" y="4296"/>
                  </a:cubicBezTo>
                  <a:lnTo>
                    <a:pt x="1619" y="4296"/>
                  </a:lnTo>
                  <a:cubicBezTo>
                    <a:pt x="1201" y="4473"/>
                    <a:pt x="800" y="4697"/>
                    <a:pt x="424" y="4969"/>
                  </a:cubicBezTo>
                  <a:cubicBezTo>
                    <a:pt x="301" y="5092"/>
                    <a:pt x="375" y="5280"/>
                    <a:pt x="503" y="5347"/>
                  </a:cubicBezTo>
                  <a:lnTo>
                    <a:pt x="503" y="5347"/>
                  </a:lnTo>
                  <a:cubicBezTo>
                    <a:pt x="352" y="5508"/>
                    <a:pt x="203" y="5675"/>
                    <a:pt x="57" y="5849"/>
                  </a:cubicBezTo>
                  <a:cubicBezTo>
                    <a:pt x="0" y="5934"/>
                    <a:pt x="75" y="6019"/>
                    <a:pt x="163" y="6019"/>
                  </a:cubicBezTo>
                  <a:cubicBezTo>
                    <a:pt x="189" y="6019"/>
                    <a:pt x="215" y="6012"/>
                    <a:pt x="240" y="5996"/>
                  </a:cubicBezTo>
                  <a:cubicBezTo>
                    <a:pt x="615" y="5684"/>
                    <a:pt x="977" y="5360"/>
                    <a:pt x="1341" y="5038"/>
                  </a:cubicBezTo>
                  <a:lnTo>
                    <a:pt x="1341" y="5038"/>
                  </a:lnTo>
                  <a:cubicBezTo>
                    <a:pt x="1882" y="4793"/>
                    <a:pt x="2436" y="4578"/>
                    <a:pt x="2990" y="4419"/>
                  </a:cubicBezTo>
                  <a:cubicBezTo>
                    <a:pt x="5189" y="3576"/>
                    <a:pt x="7169" y="2220"/>
                    <a:pt x="8745" y="424"/>
                  </a:cubicBezTo>
                  <a:cubicBezTo>
                    <a:pt x="8873" y="296"/>
                    <a:pt x="8777" y="0"/>
                    <a:pt x="86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5"/>
            <p:cNvSpPr/>
            <p:nvPr/>
          </p:nvSpPr>
          <p:spPr>
            <a:xfrm>
              <a:off x="4826900" y="3820363"/>
              <a:ext cx="94175" cy="404475"/>
            </a:xfrm>
            <a:custGeom>
              <a:avLst/>
              <a:gdLst/>
              <a:ahLst/>
              <a:cxnLst/>
              <a:rect l="l" t="t" r="r" b="b"/>
              <a:pathLst>
                <a:path w="3767" h="16179" extrusionOk="0">
                  <a:moveTo>
                    <a:pt x="1818" y="1860"/>
                  </a:moveTo>
                  <a:cubicBezTo>
                    <a:pt x="2831" y="5239"/>
                    <a:pt x="2905" y="8838"/>
                    <a:pt x="2015" y="12300"/>
                  </a:cubicBezTo>
                  <a:cubicBezTo>
                    <a:pt x="1789" y="13270"/>
                    <a:pt x="1477" y="14211"/>
                    <a:pt x="1080" y="15149"/>
                  </a:cubicBezTo>
                  <a:lnTo>
                    <a:pt x="1080" y="15149"/>
                  </a:lnTo>
                  <a:cubicBezTo>
                    <a:pt x="696" y="13444"/>
                    <a:pt x="579" y="11667"/>
                    <a:pt x="806" y="9918"/>
                  </a:cubicBezTo>
                  <a:cubicBezTo>
                    <a:pt x="989" y="7865"/>
                    <a:pt x="1392" y="5848"/>
                    <a:pt x="1649" y="3796"/>
                  </a:cubicBezTo>
                  <a:cubicBezTo>
                    <a:pt x="1729" y="3152"/>
                    <a:pt x="1788" y="2509"/>
                    <a:pt x="1818" y="1860"/>
                  </a:cubicBezTo>
                  <a:close/>
                  <a:moveTo>
                    <a:pt x="1506" y="1"/>
                  </a:moveTo>
                  <a:cubicBezTo>
                    <a:pt x="1378" y="1"/>
                    <a:pt x="1263" y="84"/>
                    <a:pt x="1282" y="240"/>
                  </a:cubicBezTo>
                  <a:cubicBezTo>
                    <a:pt x="1283" y="264"/>
                    <a:pt x="1284" y="288"/>
                    <a:pt x="1285" y="313"/>
                  </a:cubicBezTo>
                  <a:lnTo>
                    <a:pt x="1285" y="313"/>
                  </a:lnTo>
                  <a:lnTo>
                    <a:pt x="1282" y="313"/>
                  </a:lnTo>
                  <a:cubicBezTo>
                    <a:pt x="1283" y="316"/>
                    <a:pt x="1284" y="319"/>
                    <a:pt x="1286" y="322"/>
                  </a:cubicBezTo>
                  <a:lnTo>
                    <a:pt x="1286" y="322"/>
                  </a:lnTo>
                  <a:cubicBezTo>
                    <a:pt x="1447" y="4508"/>
                    <a:pt x="0" y="8515"/>
                    <a:pt x="146" y="12667"/>
                  </a:cubicBezTo>
                  <a:cubicBezTo>
                    <a:pt x="146" y="13767"/>
                    <a:pt x="329" y="14903"/>
                    <a:pt x="659" y="15966"/>
                  </a:cubicBezTo>
                  <a:cubicBezTo>
                    <a:pt x="718" y="16114"/>
                    <a:pt x="843" y="16178"/>
                    <a:pt x="964" y="16178"/>
                  </a:cubicBezTo>
                  <a:cubicBezTo>
                    <a:pt x="1142" y="16178"/>
                    <a:pt x="1311" y="16038"/>
                    <a:pt x="1246" y="15819"/>
                  </a:cubicBezTo>
                  <a:cubicBezTo>
                    <a:pt x="1226" y="15747"/>
                    <a:pt x="1207" y="15675"/>
                    <a:pt x="1189" y="15602"/>
                  </a:cubicBezTo>
                  <a:lnTo>
                    <a:pt x="1189" y="15602"/>
                  </a:lnTo>
                  <a:cubicBezTo>
                    <a:pt x="3504" y="10803"/>
                    <a:pt x="3767" y="5250"/>
                    <a:pt x="1834" y="301"/>
                  </a:cubicBezTo>
                  <a:lnTo>
                    <a:pt x="1834" y="301"/>
                  </a:lnTo>
                  <a:cubicBezTo>
                    <a:pt x="1833" y="280"/>
                    <a:pt x="1833" y="260"/>
                    <a:pt x="1832" y="240"/>
                  </a:cubicBezTo>
                  <a:lnTo>
                    <a:pt x="1832" y="240"/>
                  </a:lnTo>
                  <a:lnTo>
                    <a:pt x="1811" y="243"/>
                  </a:lnTo>
                  <a:lnTo>
                    <a:pt x="1811" y="243"/>
                  </a:lnTo>
                  <a:cubicBezTo>
                    <a:pt x="1806" y="229"/>
                    <a:pt x="1801" y="216"/>
                    <a:pt x="1795" y="203"/>
                  </a:cubicBezTo>
                  <a:cubicBezTo>
                    <a:pt x="1744" y="66"/>
                    <a:pt x="1620" y="1"/>
                    <a:pt x="1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5"/>
            <p:cNvSpPr/>
            <p:nvPr/>
          </p:nvSpPr>
          <p:spPr>
            <a:xfrm>
              <a:off x="4792125" y="4126163"/>
              <a:ext cx="278775" cy="191100"/>
            </a:xfrm>
            <a:custGeom>
              <a:avLst/>
              <a:gdLst/>
              <a:ahLst/>
              <a:cxnLst/>
              <a:rect l="l" t="t" r="r" b="b"/>
              <a:pathLst>
                <a:path w="11151" h="7644" extrusionOk="0">
                  <a:moveTo>
                    <a:pt x="9635" y="1083"/>
                  </a:moveTo>
                  <a:lnTo>
                    <a:pt x="9635" y="1083"/>
                  </a:lnTo>
                  <a:cubicBezTo>
                    <a:pt x="7676" y="3053"/>
                    <a:pt x="5406" y="4709"/>
                    <a:pt x="2893" y="5934"/>
                  </a:cubicBezTo>
                  <a:cubicBezTo>
                    <a:pt x="2462" y="6140"/>
                    <a:pt x="2031" y="6327"/>
                    <a:pt x="1595" y="6509"/>
                  </a:cubicBezTo>
                  <a:lnTo>
                    <a:pt x="1595" y="6509"/>
                  </a:lnTo>
                  <a:cubicBezTo>
                    <a:pt x="2044" y="6089"/>
                    <a:pt x="2499" y="5675"/>
                    <a:pt x="2966" y="5274"/>
                  </a:cubicBezTo>
                  <a:cubicBezTo>
                    <a:pt x="3773" y="4614"/>
                    <a:pt x="4616" y="3991"/>
                    <a:pt x="5459" y="3404"/>
                  </a:cubicBezTo>
                  <a:cubicBezTo>
                    <a:pt x="6801" y="2519"/>
                    <a:pt x="8187" y="1745"/>
                    <a:pt x="9635" y="1083"/>
                  </a:cubicBezTo>
                  <a:close/>
                  <a:moveTo>
                    <a:pt x="10847" y="0"/>
                  </a:moveTo>
                  <a:cubicBezTo>
                    <a:pt x="10813" y="0"/>
                    <a:pt x="10776" y="10"/>
                    <a:pt x="10738" y="32"/>
                  </a:cubicBezTo>
                  <a:cubicBezTo>
                    <a:pt x="10693" y="50"/>
                    <a:pt x="10648" y="68"/>
                    <a:pt x="10603" y="87"/>
                  </a:cubicBezTo>
                  <a:lnTo>
                    <a:pt x="10603" y="87"/>
                  </a:lnTo>
                  <a:lnTo>
                    <a:pt x="10591" y="68"/>
                  </a:lnTo>
                  <a:cubicBezTo>
                    <a:pt x="10581" y="80"/>
                    <a:pt x="10570" y="92"/>
                    <a:pt x="10559" y="104"/>
                  </a:cubicBezTo>
                  <a:lnTo>
                    <a:pt x="10559" y="104"/>
                  </a:lnTo>
                  <a:cubicBezTo>
                    <a:pt x="7620" y="1310"/>
                    <a:pt x="4861" y="3006"/>
                    <a:pt x="2453" y="5090"/>
                  </a:cubicBezTo>
                  <a:cubicBezTo>
                    <a:pt x="1746" y="5656"/>
                    <a:pt x="1106" y="6291"/>
                    <a:pt x="502" y="6960"/>
                  </a:cubicBezTo>
                  <a:lnTo>
                    <a:pt x="502" y="6960"/>
                  </a:lnTo>
                  <a:cubicBezTo>
                    <a:pt x="444" y="6985"/>
                    <a:pt x="386" y="7009"/>
                    <a:pt x="327" y="7033"/>
                  </a:cubicBezTo>
                  <a:cubicBezTo>
                    <a:pt x="1" y="7164"/>
                    <a:pt x="81" y="7643"/>
                    <a:pt x="361" y="7643"/>
                  </a:cubicBezTo>
                  <a:cubicBezTo>
                    <a:pt x="396" y="7643"/>
                    <a:pt x="434" y="7636"/>
                    <a:pt x="474" y="7620"/>
                  </a:cubicBezTo>
                  <a:cubicBezTo>
                    <a:pt x="2087" y="7107"/>
                    <a:pt x="3590" y="6373"/>
                    <a:pt x="5019" y="5494"/>
                  </a:cubicBezTo>
                  <a:cubicBezTo>
                    <a:pt x="6449" y="4614"/>
                    <a:pt x="7769" y="3624"/>
                    <a:pt x="9015" y="2524"/>
                  </a:cubicBezTo>
                  <a:cubicBezTo>
                    <a:pt x="9712" y="1865"/>
                    <a:pt x="10371" y="1205"/>
                    <a:pt x="10995" y="472"/>
                  </a:cubicBezTo>
                  <a:cubicBezTo>
                    <a:pt x="11151" y="316"/>
                    <a:pt x="11041" y="0"/>
                    <a:pt x="108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5"/>
            <p:cNvSpPr/>
            <p:nvPr/>
          </p:nvSpPr>
          <p:spPr>
            <a:xfrm>
              <a:off x="4949500" y="3520763"/>
              <a:ext cx="410025" cy="513450"/>
            </a:xfrm>
            <a:custGeom>
              <a:avLst/>
              <a:gdLst/>
              <a:ahLst/>
              <a:cxnLst/>
              <a:rect l="l" t="t" r="r" b="b"/>
              <a:pathLst>
                <a:path w="16401" h="20538" extrusionOk="0">
                  <a:moveTo>
                    <a:pt x="15215" y="1042"/>
                  </a:moveTo>
                  <a:lnTo>
                    <a:pt x="15215" y="1042"/>
                  </a:lnTo>
                  <a:cubicBezTo>
                    <a:pt x="13595" y="3789"/>
                    <a:pt x="11966" y="6517"/>
                    <a:pt x="9978" y="9035"/>
                  </a:cubicBezTo>
                  <a:cubicBezTo>
                    <a:pt x="8915" y="10428"/>
                    <a:pt x="7742" y="11711"/>
                    <a:pt x="6459" y="12920"/>
                  </a:cubicBezTo>
                  <a:cubicBezTo>
                    <a:pt x="5375" y="13869"/>
                    <a:pt x="4228" y="14755"/>
                    <a:pt x="3134" y="15724"/>
                  </a:cubicBezTo>
                  <a:lnTo>
                    <a:pt x="3134" y="15724"/>
                  </a:lnTo>
                  <a:cubicBezTo>
                    <a:pt x="3373" y="15291"/>
                    <a:pt x="3582" y="14839"/>
                    <a:pt x="3783" y="14387"/>
                  </a:cubicBezTo>
                  <a:cubicBezTo>
                    <a:pt x="4406" y="12957"/>
                    <a:pt x="5103" y="11564"/>
                    <a:pt x="5873" y="10244"/>
                  </a:cubicBezTo>
                  <a:cubicBezTo>
                    <a:pt x="7412" y="7605"/>
                    <a:pt x="9428" y="5259"/>
                    <a:pt x="11775" y="3316"/>
                  </a:cubicBezTo>
                  <a:cubicBezTo>
                    <a:pt x="12852" y="2442"/>
                    <a:pt x="13999" y="1684"/>
                    <a:pt x="15215" y="1042"/>
                  </a:cubicBezTo>
                  <a:close/>
                  <a:moveTo>
                    <a:pt x="16018" y="0"/>
                  </a:moveTo>
                  <a:cubicBezTo>
                    <a:pt x="15962" y="0"/>
                    <a:pt x="15903" y="16"/>
                    <a:pt x="15844" y="53"/>
                  </a:cubicBezTo>
                  <a:cubicBezTo>
                    <a:pt x="13094" y="1373"/>
                    <a:pt x="10638" y="3243"/>
                    <a:pt x="8622" y="5552"/>
                  </a:cubicBezTo>
                  <a:cubicBezTo>
                    <a:pt x="6606" y="7825"/>
                    <a:pt x="4956" y="10428"/>
                    <a:pt x="3783" y="13287"/>
                  </a:cubicBezTo>
                  <a:cubicBezTo>
                    <a:pt x="3303" y="14408"/>
                    <a:pt x="2880" y="15665"/>
                    <a:pt x="2149" y="16676"/>
                  </a:cubicBezTo>
                  <a:lnTo>
                    <a:pt x="2149" y="16676"/>
                  </a:lnTo>
                  <a:cubicBezTo>
                    <a:pt x="1918" y="16920"/>
                    <a:pt x="1695" y="17171"/>
                    <a:pt x="1482" y="17433"/>
                  </a:cubicBezTo>
                  <a:lnTo>
                    <a:pt x="1482" y="17433"/>
                  </a:lnTo>
                  <a:cubicBezTo>
                    <a:pt x="1386" y="17521"/>
                    <a:pt x="1286" y="17606"/>
                    <a:pt x="1180" y="17686"/>
                  </a:cubicBezTo>
                  <a:cubicBezTo>
                    <a:pt x="1096" y="17728"/>
                    <a:pt x="1109" y="17807"/>
                    <a:pt x="1156" y="17852"/>
                  </a:cubicBezTo>
                  <a:lnTo>
                    <a:pt x="1156" y="17852"/>
                  </a:lnTo>
                  <a:cubicBezTo>
                    <a:pt x="1152" y="17858"/>
                    <a:pt x="1148" y="17864"/>
                    <a:pt x="1144" y="17869"/>
                  </a:cubicBezTo>
                  <a:cubicBezTo>
                    <a:pt x="667" y="18566"/>
                    <a:pt x="301" y="19372"/>
                    <a:pt x="44" y="20179"/>
                  </a:cubicBezTo>
                  <a:cubicBezTo>
                    <a:pt x="0" y="20397"/>
                    <a:pt x="165" y="20538"/>
                    <a:pt x="336" y="20538"/>
                  </a:cubicBezTo>
                  <a:cubicBezTo>
                    <a:pt x="452" y="20538"/>
                    <a:pt x="571" y="20473"/>
                    <a:pt x="631" y="20325"/>
                  </a:cubicBezTo>
                  <a:cubicBezTo>
                    <a:pt x="1180" y="18932"/>
                    <a:pt x="2060" y="17686"/>
                    <a:pt x="3197" y="16696"/>
                  </a:cubicBezTo>
                  <a:cubicBezTo>
                    <a:pt x="4333" y="15633"/>
                    <a:pt x="5543" y="14680"/>
                    <a:pt x="6716" y="13653"/>
                  </a:cubicBezTo>
                  <a:cubicBezTo>
                    <a:pt x="9245" y="11271"/>
                    <a:pt x="11445" y="8558"/>
                    <a:pt x="13241" y="5589"/>
                  </a:cubicBezTo>
                  <a:cubicBezTo>
                    <a:pt x="14304" y="3902"/>
                    <a:pt x="15294" y="2180"/>
                    <a:pt x="16284" y="457"/>
                  </a:cubicBezTo>
                  <a:cubicBezTo>
                    <a:pt x="16401" y="252"/>
                    <a:pt x="16237" y="0"/>
                    <a:pt x="16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4966375" y="3928438"/>
              <a:ext cx="105750" cy="68825"/>
            </a:xfrm>
            <a:custGeom>
              <a:avLst/>
              <a:gdLst/>
              <a:ahLst/>
              <a:cxnLst/>
              <a:rect l="l" t="t" r="r" b="b"/>
              <a:pathLst>
                <a:path w="4230" h="2753" extrusionOk="0">
                  <a:moveTo>
                    <a:pt x="2945" y="942"/>
                  </a:moveTo>
                  <a:cubicBezTo>
                    <a:pt x="2269" y="1517"/>
                    <a:pt x="1471" y="1952"/>
                    <a:pt x="606" y="2228"/>
                  </a:cubicBezTo>
                  <a:lnTo>
                    <a:pt x="606" y="2228"/>
                  </a:lnTo>
                  <a:cubicBezTo>
                    <a:pt x="1355" y="1737"/>
                    <a:pt x="2134" y="1308"/>
                    <a:pt x="2945" y="942"/>
                  </a:cubicBezTo>
                  <a:close/>
                  <a:moveTo>
                    <a:pt x="3975" y="1"/>
                  </a:moveTo>
                  <a:cubicBezTo>
                    <a:pt x="3946" y="1"/>
                    <a:pt x="3913" y="7"/>
                    <a:pt x="3878" y="23"/>
                  </a:cubicBezTo>
                  <a:cubicBezTo>
                    <a:pt x="2522" y="499"/>
                    <a:pt x="1275" y="1196"/>
                    <a:pt x="212" y="2149"/>
                  </a:cubicBezTo>
                  <a:cubicBezTo>
                    <a:pt x="135" y="2206"/>
                    <a:pt x="149" y="2294"/>
                    <a:pt x="201" y="2349"/>
                  </a:cubicBezTo>
                  <a:lnTo>
                    <a:pt x="201" y="2349"/>
                  </a:lnTo>
                  <a:cubicBezTo>
                    <a:pt x="0" y="2444"/>
                    <a:pt x="91" y="2753"/>
                    <a:pt x="304" y="2753"/>
                  </a:cubicBezTo>
                  <a:cubicBezTo>
                    <a:pt x="333" y="2753"/>
                    <a:pt x="363" y="2747"/>
                    <a:pt x="395" y="2735"/>
                  </a:cubicBezTo>
                  <a:cubicBezTo>
                    <a:pt x="1862" y="2405"/>
                    <a:pt x="3145" y="1599"/>
                    <a:pt x="4135" y="426"/>
                  </a:cubicBezTo>
                  <a:cubicBezTo>
                    <a:pt x="4229" y="268"/>
                    <a:pt x="4161" y="1"/>
                    <a:pt x="3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 name="Google Shape;160;p5"/>
          <p:cNvSpPr/>
          <p:nvPr/>
        </p:nvSpPr>
        <p:spPr>
          <a:xfrm rot="8100000">
            <a:off x="7557898" y="3685956"/>
            <a:ext cx="2127080" cy="1555235"/>
          </a:xfrm>
          <a:custGeom>
            <a:avLst/>
            <a:gdLst/>
            <a:ahLst/>
            <a:cxnLst/>
            <a:rect l="l" t="t" r="r" b="b"/>
            <a:pathLst>
              <a:path w="85084" h="62210" extrusionOk="0">
                <a:moveTo>
                  <a:pt x="1" y="1"/>
                </a:moveTo>
                <a:lnTo>
                  <a:pt x="1" y="221"/>
                </a:lnTo>
                <a:lnTo>
                  <a:pt x="1064" y="1430"/>
                </a:lnTo>
                <a:cubicBezTo>
                  <a:pt x="3740" y="4400"/>
                  <a:pt x="6489" y="7479"/>
                  <a:pt x="8432" y="11035"/>
                </a:cubicBezTo>
                <a:cubicBezTo>
                  <a:pt x="10265" y="14444"/>
                  <a:pt x="11401" y="18256"/>
                  <a:pt x="12464" y="21886"/>
                </a:cubicBezTo>
                <a:cubicBezTo>
                  <a:pt x="14774" y="29987"/>
                  <a:pt x="17193" y="38345"/>
                  <a:pt x="18146" y="46850"/>
                </a:cubicBezTo>
                <a:cubicBezTo>
                  <a:pt x="18220" y="47290"/>
                  <a:pt x="18256" y="47803"/>
                  <a:pt x="18330" y="48279"/>
                </a:cubicBezTo>
                <a:cubicBezTo>
                  <a:pt x="18623" y="51065"/>
                  <a:pt x="18916" y="53961"/>
                  <a:pt x="20089" y="56527"/>
                </a:cubicBezTo>
                <a:cubicBezTo>
                  <a:pt x="20749" y="58067"/>
                  <a:pt x="21775" y="59423"/>
                  <a:pt x="23095" y="60523"/>
                </a:cubicBezTo>
                <a:cubicBezTo>
                  <a:pt x="24342" y="61549"/>
                  <a:pt x="25918" y="62136"/>
                  <a:pt x="27531" y="62209"/>
                </a:cubicBezTo>
                <a:lnTo>
                  <a:pt x="27604" y="62209"/>
                </a:lnTo>
                <a:cubicBezTo>
                  <a:pt x="31930" y="62136"/>
                  <a:pt x="34789" y="58030"/>
                  <a:pt x="37062" y="53998"/>
                </a:cubicBezTo>
                <a:cubicBezTo>
                  <a:pt x="39005" y="50515"/>
                  <a:pt x="41021" y="46886"/>
                  <a:pt x="42451" y="43001"/>
                </a:cubicBezTo>
                <a:cubicBezTo>
                  <a:pt x="43770" y="39371"/>
                  <a:pt x="44540" y="35522"/>
                  <a:pt x="45310" y="31783"/>
                </a:cubicBezTo>
                <a:cubicBezTo>
                  <a:pt x="45750" y="29620"/>
                  <a:pt x="46226" y="27348"/>
                  <a:pt x="46740" y="25148"/>
                </a:cubicBezTo>
                <a:cubicBezTo>
                  <a:pt x="46960" y="24085"/>
                  <a:pt x="47399" y="23059"/>
                  <a:pt x="48059" y="22179"/>
                </a:cubicBezTo>
                <a:cubicBezTo>
                  <a:pt x="48792" y="21336"/>
                  <a:pt x="49892" y="20859"/>
                  <a:pt x="50845" y="20419"/>
                </a:cubicBezTo>
                <a:lnTo>
                  <a:pt x="85047" y="5316"/>
                </a:lnTo>
                <a:lnTo>
                  <a:pt x="85084" y="5170"/>
                </a:lnTo>
                <a:lnTo>
                  <a:pt x="85084" y="5170"/>
                </a:lnTo>
                <a:lnTo>
                  <a:pt x="50809" y="20309"/>
                </a:lnTo>
                <a:cubicBezTo>
                  <a:pt x="49819" y="20749"/>
                  <a:pt x="48719" y="21226"/>
                  <a:pt x="47949" y="22105"/>
                </a:cubicBezTo>
                <a:cubicBezTo>
                  <a:pt x="47289" y="22985"/>
                  <a:pt x="46850" y="24012"/>
                  <a:pt x="46630" y="25111"/>
                </a:cubicBezTo>
                <a:cubicBezTo>
                  <a:pt x="46080" y="27311"/>
                  <a:pt x="45603" y="29584"/>
                  <a:pt x="45163" y="31747"/>
                </a:cubicBezTo>
                <a:cubicBezTo>
                  <a:pt x="44430" y="35486"/>
                  <a:pt x="43660" y="39335"/>
                  <a:pt x="42304" y="42964"/>
                </a:cubicBezTo>
                <a:cubicBezTo>
                  <a:pt x="40948" y="46813"/>
                  <a:pt x="38895" y="50405"/>
                  <a:pt x="36952" y="53925"/>
                </a:cubicBezTo>
                <a:cubicBezTo>
                  <a:pt x="34716" y="57920"/>
                  <a:pt x="31856" y="61989"/>
                  <a:pt x="27604" y="62026"/>
                </a:cubicBezTo>
                <a:lnTo>
                  <a:pt x="27567" y="62026"/>
                </a:lnTo>
                <a:cubicBezTo>
                  <a:pt x="25111" y="62026"/>
                  <a:pt x="21922" y="60303"/>
                  <a:pt x="20236" y="56454"/>
                </a:cubicBezTo>
                <a:cubicBezTo>
                  <a:pt x="19099" y="53888"/>
                  <a:pt x="18769" y="50992"/>
                  <a:pt x="18476" y="48206"/>
                </a:cubicBezTo>
                <a:cubicBezTo>
                  <a:pt x="18440" y="47766"/>
                  <a:pt x="18366" y="47253"/>
                  <a:pt x="18330" y="46776"/>
                </a:cubicBezTo>
                <a:cubicBezTo>
                  <a:pt x="17340" y="38272"/>
                  <a:pt x="14920" y="29914"/>
                  <a:pt x="12611" y="21812"/>
                </a:cubicBezTo>
                <a:cubicBezTo>
                  <a:pt x="11548" y="18146"/>
                  <a:pt x="10448" y="14371"/>
                  <a:pt x="8579" y="10925"/>
                </a:cubicBezTo>
                <a:cubicBezTo>
                  <a:pt x="6636" y="7369"/>
                  <a:pt x="3886" y="4290"/>
                  <a:pt x="1210" y="1320"/>
                </a:cubicBezTo>
                <a:lnTo>
                  <a:pt x="1"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5"/>
          <p:cNvSpPr/>
          <p:nvPr/>
        </p:nvSpPr>
        <p:spPr>
          <a:xfrm rot="5400000">
            <a:off x="8026100" y="4018825"/>
            <a:ext cx="2127100" cy="1555250"/>
          </a:xfrm>
          <a:custGeom>
            <a:avLst/>
            <a:gdLst/>
            <a:ahLst/>
            <a:cxnLst/>
            <a:rect l="l" t="t" r="r" b="b"/>
            <a:pathLst>
              <a:path w="85084" h="62210" extrusionOk="0">
                <a:moveTo>
                  <a:pt x="1" y="1"/>
                </a:moveTo>
                <a:lnTo>
                  <a:pt x="1" y="221"/>
                </a:lnTo>
                <a:lnTo>
                  <a:pt x="1064" y="1430"/>
                </a:lnTo>
                <a:cubicBezTo>
                  <a:pt x="3740" y="4400"/>
                  <a:pt x="6489" y="7479"/>
                  <a:pt x="8432" y="11035"/>
                </a:cubicBezTo>
                <a:cubicBezTo>
                  <a:pt x="10265" y="14444"/>
                  <a:pt x="11401" y="18256"/>
                  <a:pt x="12464" y="21886"/>
                </a:cubicBezTo>
                <a:cubicBezTo>
                  <a:pt x="14774" y="29987"/>
                  <a:pt x="17193" y="38345"/>
                  <a:pt x="18146" y="46850"/>
                </a:cubicBezTo>
                <a:cubicBezTo>
                  <a:pt x="18220" y="47290"/>
                  <a:pt x="18256" y="47803"/>
                  <a:pt x="18330" y="48279"/>
                </a:cubicBezTo>
                <a:cubicBezTo>
                  <a:pt x="18623" y="51065"/>
                  <a:pt x="18916" y="53961"/>
                  <a:pt x="20089" y="56527"/>
                </a:cubicBezTo>
                <a:cubicBezTo>
                  <a:pt x="20749" y="58067"/>
                  <a:pt x="21775" y="59423"/>
                  <a:pt x="23095" y="60523"/>
                </a:cubicBezTo>
                <a:cubicBezTo>
                  <a:pt x="24342" y="61549"/>
                  <a:pt x="25918" y="62136"/>
                  <a:pt x="27531" y="62209"/>
                </a:cubicBezTo>
                <a:lnTo>
                  <a:pt x="27604" y="62209"/>
                </a:lnTo>
                <a:cubicBezTo>
                  <a:pt x="31930" y="62136"/>
                  <a:pt x="34789" y="58030"/>
                  <a:pt x="37062" y="53998"/>
                </a:cubicBezTo>
                <a:cubicBezTo>
                  <a:pt x="39005" y="50515"/>
                  <a:pt x="41021" y="46886"/>
                  <a:pt x="42451" y="43001"/>
                </a:cubicBezTo>
                <a:cubicBezTo>
                  <a:pt x="43770" y="39371"/>
                  <a:pt x="44540" y="35522"/>
                  <a:pt x="45310" y="31783"/>
                </a:cubicBezTo>
                <a:cubicBezTo>
                  <a:pt x="45750" y="29620"/>
                  <a:pt x="46226" y="27348"/>
                  <a:pt x="46740" y="25148"/>
                </a:cubicBezTo>
                <a:cubicBezTo>
                  <a:pt x="46960" y="24085"/>
                  <a:pt x="47399" y="23059"/>
                  <a:pt x="48059" y="22179"/>
                </a:cubicBezTo>
                <a:cubicBezTo>
                  <a:pt x="48792" y="21336"/>
                  <a:pt x="49892" y="20859"/>
                  <a:pt x="50845" y="20419"/>
                </a:cubicBezTo>
                <a:lnTo>
                  <a:pt x="85047" y="5316"/>
                </a:lnTo>
                <a:lnTo>
                  <a:pt x="85084" y="5170"/>
                </a:lnTo>
                <a:lnTo>
                  <a:pt x="85084" y="5170"/>
                </a:lnTo>
                <a:lnTo>
                  <a:pt x="50809" y="20309"/>
                </a:lnTo>
                <a:cubicBezTo>
                  <a:pt x="49819" y="20749"/>
                  <a:pt x="48719" y="21226"/>
                  <a:pt x="47949" y="22105"/>
                </a:cubicBezTo>
                <a:cubicBezTo>
                  <a:pt x="47289" y="22985"/>
                  <a:pt x="46850" y="24012"/>
                  <a:pt x="46630" y="25111"/>
                </a:cubicBezTo>
                <a:cubicBezTo>
                  <a:pt x="46080" y="27311"/>
                  <a:pt x="45603" y="29584"/>
                  <a:pt x="45163" y="31747"/>
                </a:cubicBezTo>
                <a:cubicBezTo>
                  <a:pt x="44430" y="35486"/>
                  <a:pt x="43660" y="39335"/>
                  <a:pt x="42304" y="42964"/>
                </a:cubicBezTo>
                <a:cubicBezTo>
                  <a:pt x="40948" y="46813"/>
                  <a:pt x="38895" y="50405"/>
                  <a:pt x="36952" y="53925"/>
                </a:cubicBezTo>
                <a:cubicBezTo>
                  <a:pt x="34716" y="57920"/>
                  <a:pt x="31856" y="61989"/>
                  <a:pt x="27604" y="62026"/>
                </a:cubicBezTo>
                <a:lnTo>
                  <a:pt x="27567" y="62026"/>
                </a:lnTo>
                <a:cubicBezTo>
                  <a:pt x="25111" y="62026"/>
                  <a:pt x="21922" y="60303"/>
                  <a:pt x="20236" y="56454"/>
                </a:cubicBezTo>
                <a:cubicBezTo>
                  <a:pt x="19099" y="53888"/>
                  <a:pt x="18769" y="50992"/>
                  <a:pt x="18476" y="48206"/>
                </a:cubicBezTo>
                <a:cubicBezTo>
                  <a:pt x="18440" y="47766"/>
                  <a:pt x="18366" y="47253"/>
                  <a:pt x="18330" y="46776"/>
                </a:cubicBezTo>
                <a:cubicBezTo>
                  <a:pt x="17340" y="38272"/>
                  <a:pt x="14920" y="29914"/>
                  <a:pt x="12611" y="21812"/>
                </a:cubicBezTo>
                <a:cubicBezTo>
                  <a:pt x="11548" y="18146"/>
                  <a:pt x="10448" y="14371"/>
                  <a:pt x="8579" y="10925"/>
                </a:cubicBezTo>
                <a:cubicBezTo>
                  <a:pt x="6636" y="7369"/>
                  <a:pt x="3886" y="4290"/>
                  <a:pt x="1210" y="1320"/>
                </a:cubicBezTo>
                <a:lnTo>
                  <a:pt x="1"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 name="Google Shape;162;p5"/>
          <p:cNvGrpSpPr/>
          <p:nvPr/>
        </p:nvGrpSpPr>
        <p:grpSpPr>
          <a:xfrm>
            <a:off x="-335384" y="62243"/>
            <a:ext cx="1092889" cy="665181"/>
            <a:chOff x="7486891" y="184631"/>
            <a:chExt cx="1092889" cy="665181"/>
          </a:xfrm>
        </p:grpSpPr>
        <p:sp>
          <p:nvSpPr>
            <p:cNvPr id="163" name="Google Shape;163;p5"/>
            <p:cNvSpPr/>
            <p:nvPr/>
          </p:nvSpPr>
          <p:spPr>
            <a:xfrm rot="5315393">
              <a:off x="8108287" y="344182"/>
              <a:ext cx="26666" cy="19715"/>
            </a:xfrm>
            <a:custGeom>
              <a:avLst/>
              <a:gdLst/>
              <a:ahLst/>
              <a:cxnLst/>
              <a:rect l="l" t="t" r="r" b="b"/>
              <a:pathLst>
                <a:path w="844" h="624" extrusionOk="0">
                  <a:moveTo>
                    <a:pt x="403" y="0"/>
                  </a:moveTo>
                  <a:cubicBezTo>
                    <a:pt x="0" y="0"/>
                    <a:pt x="0" y="624"/>
                    <a:pt x="403" y="624"/>
                  </a:cubicBezTo>
                  <a:cubicBezTo>
                    <a:pt x="843" y="624"/>
                    <a:pt x="843" y="0"/>
                    <a:pt x="4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5"/>
            <p:cNvSpPr/>
            <p:nvPr/>
          </p:nvSpPr>
          <p:spPr>
            <a:xfrm rot="5315393">
              <a:off x="8083679" y="449586"/>
              <a:ext cx="28972" cy="20884"/>
            </a:xfrm>
            <a:custGeom>
              <a:avLst/>
              <a:gdLst/>
              <a:ahLst/>
              <a:cxnLst/>
              <a:rect l="l" t="t" r="r" b="b"/>
              <a:pathLst>
                <a:path w="917" h="661" extrusionOk="0">
                  <a:moveTo>
                    <a:pt x="220" y="1"/>
                  </a:moveTo>
                  <a:cubicBezTo>
                    <a:pt x="184" y="37"/>
                    <a:pt x="147" y="37"/>
                    <a:pt x="110" y="74"/>
                  </a:cubicBezTo>
                  <a:cubicBezTo>
                    <a:pt x="74" y="111"/>
                    <a:pt x="74" y="147"/>
                    <a:pt x="37" y="184"/>
                  </a:cubicBezTo>
                  <a:cubicBezTo>
                    <a:pt x="37" y="221"/>
                    <a:pt x="0" y="257"/>
                    <a:pt x="0" y="331"/>
                  </a:cubicBezTo>
                  <a:lnTo>
                    <a:pt x="0" y="404"/>
                  </a:lnTo>
                  <a:cubicBezTo>
                    <a:pt x="37" y="477"/>
                    <a:pt x="74" y="514"/>
                    <a:pt x="110" y="551"/>
                  </a:cubicBezTo>
                  <a:lnTo>
                    <a:pt x="147" y="624"/>
                  </a:lnTo>
                  <a:cubicBezTo>
                    <a:pt x="220" y="624"/>
                    <a:pt x="294" y="661"/>
                    <a:pt x="330" y="661"/>
                  </a:cubicBezTo>
                  <a:lnTo>
                    <a:pt x="624" y="661"/>
                  </a:lnTo>
                  <a:cubicBezTo>
                    <a:pt x="660" y="661"/>
                    <a:pt x="697" y="661"/>
                    <a:pt x="733" y="624"/>
                  </a:cubicBezTo>
                  <a:cubicBezTo>
                    <a:pt x="770" y="624"/>
                    <a:pt x="807" y="587"/>
                    <a:pt x="843" y="551"/>
                  </a:cubicBezTo>
                  <a:cubicBezTo>
                    <a:pt x="880" y="514"/>
                    <a:pt x="880" y="477"/>
                    <a:pt x="880" y="441"/>
                  </a:cubicBezTo>
                  <a:cubicBezTo>
                    <a:pt x="917" y="404"/>
                    <a:pt x="917" y="367"/>
                    <a:pt x="917" y="331"/>
                  </a:cubicBezTo>
                  <a:lnTo>
                    <a:pt x="917" y="257"/>
                  </a:lnTo>
                  <a:cubicBezTo>
                    <a:pt x="917" y="184"/>
                    <a:pt x="880" y="147"/>
                    <a:pt x="843" y="111"/>
                  </a:cubicBezTo>
                  <a:lnTo>
                    <a:pt x="770" y="37"/>
                  </a:lnTo>
                  <a:cubicBezTo>
                    <a:pt x="733" y="37"/>
                    <a:pt x="660" y="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p:nvPr/>
          </p:nvSpPr>
          <p:spPr>
            <a:xfrm rot="5315393">
              <a:off x="8164376" y="389798"/>
              <a:ext cx="35955" cy="32068"/>
            </a:xfrm>
            <a:custGeom>
              <a:avLst/>
              <a:gdLst/>
              <a:ahLst/>
              <a:cxnLst/>
              <a:rect l="l" t="t" r="r" b="b"/>
              <a:pathLst>
                <a:path w="1138" h="1015" extrusionOk="0">
                  <a:moveTo>
                    <a:pt x="501" y="1"/>
                  </a:moveTo>
                  <a:cubicBezTo>
                    <a:pt x="242" y="1"/>
                    <a:pt x="1" y="199"/>
                    <a:pt x="1" y="501"/>
                  </a:cubicBezTo>
                  <a:cubicBezTo>
                    <a:pt x="1" y="758"/>
                    <a:pt x="221" y="978"/>
                    <a:pt x="477" y="1014"/>
                  </a:cubicBezTo>
                  <a:cubicBezTo>
                    <a:pt x="917" y="978"/>
                    <a:pt x="1137" y="464"/>
                    <a:pt x="844" y="134"/>
                  </a:cubicBezTo>
                  <a:cubicBezTo>
                    <a:pt x="740" y="42"/>
                    <a:pt x="619" y="1"/>
                    <a:pt x="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5"/>
            <p:cNvSpPr/>
            <p:nvPr/>
          </p:nvSpPr>
          <p:spPr>
            <a:xfrm rot="5315393">
              <a:off x="8238967" y="613078"/>
              <a:ext cx="37092" cy="30141"/>
            </a:xfrm>
            <a:custGeom>
              <a:avLst/>
              <a:gdLst/>
              <a:ahLst/>
              <a:cxnLst/>
              <a:rect l="l" t="t" r="r" b="b"/>
              <a:pathLst>
                <a:path w="1174" h="954" extrusionOk="0">
                  <a:moveTo>
                    <a:pt x="331" y="0"/>
                  </a:moveTo>
                  <a:lnTo>
                    <a:pt x="221" y="73"/>
                  </a:lnTo>
                  <a:cubicBezTo>
                    <a:pt x="147" y="73"/>
                    <a:pt x="111" y="110"/>
                    <a:pt x="111" y="183"/>
                  </a:cubicBezTo>
                  <a:cubicBezTo>
                    <a:pt x="74" y="183"/>
                    <a:pt x="37" y="220"/>
                    <a:pt x="37" y="257"/>
                  </a:cubicBezTo>
                  <a:cubicBezTo>
                    <a:pt x="1" y="330"/>
                    <a:pt x="1" y="367"/>
                    <a:pt x="1" y="440"/>
                  </a:cubicBezTo>
                  <a:lnTo>
                    <a:pt x="1" y="550"/>
                  </a:lnTo>
                  <a:lnTo>
                    <a:pt x="37" y="660"/>
                  </a:lnTo>
                  <a:cubicBezTo>
                    <a:pt x="74" y="697"/>
                    <a:pt x="111" y="733"/>
                    <a:pt x="147" y="770"/>
                  </a:cubicBezTo>
                  <a:cubicBezTo>
                    <a:pt x="184" y="807"/>
                    <a:pt x="257" y="843"/>
                    <a:pt x="294" y="843"/>
                  </a:cubicBezTo>
                  <a:lnTo>
                    <a:pt x="294" y="953"/>
                  </a:lnTo>
                  <a:lnTo>
                    <a:pt x="404" y="953"/>
                  </a:lnTo>
                  <a:lnTo>
                    <a:pt x="376" y="934"/>
                  </a:lnTo>
                  <a:lnTo>
                    <a:pt x="376" y="934"/>
                  </a:lnTo>
                  <a:cubicBezTo>
                    <a:pt x="400" y="946"/>
                    <a:pt x="424" y="953"/>
                    <a:pt x="441" y="953"/>
                  </a:cubicBezTo>
                  <a:lnTo>
                    <a:pt x="697" y="953"/>
                  </a:lnTo>
                  <a:cubicBezTo>
                    <a:pt x="734" y="953"/>
                    <a:pt x="807" y="953"/>
                    <a:pt x="881" y="916"/>
                  </a:cubicBezTo>
                  <a:cubicBezTo>
                    <a:pt x="991" y="880"/>
                    <a:pt x="1100" y="770"/>
                    <a:pt x="1137" y="660"/>
                  </a:cubicBezTo>
                  <a:cubicBezTo>
                    <a:pt x="1137" y="587"/>
                    <a:pt x="1174" y="550"/>
                    <a:pt x="1174" y="477"/>
                  </a:cubicBezTo>
                  <a:lnTo>
                    <a:pt x="1174" y="330"/>
                  </a:lnTo>
                  <a:cubicBezTo>
                    <a:pt x="1137" y="257"/>
                    <a:pt x="1100" y="183"/>
                    <a:pt x="1027" y="147"/>
                  </a:cubicBezTo>
                  <a:lnTo>
                    <a:pt x="954" y="73"/>
                  </a:lnTo>
                  <a:cubicBezTo>
                    <a:pt x="881" y="37"/>
                    <a:pt x="771" y="0"/>
                    <a:pt x="697" y="0"/>
                  </a:cubicBezTo>
                  <a:lnTo>
                    <a:pt x="477" y="0"/>
                  </a:lnTo>
                  <a:cubicBezTo>
                    <a:pt x="461" y="0"/>
                    <a:pt x="446" y="2"/>
                    <a:pt x="433" y="5"/>
                  </a:cubicBezTo>
                  <a:lnTo>
                    <a:pt x="433" y="5"/>
                  </a:lnTo>
                  <a:lnTo>
                    <a:pt x="4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5"/>
            <p:cNvSpPr/>
            <p:nvPr/>
          </p:nvSpPr>
          <p:spPr>
            <a:xfrm rot="5315393">
              <a:off x="8115610" y="518201"/>
              <a:ext cx="38261" cy="32479"/>
            </a:xfrm>
            <a:custGeom>
              <a:avLst/>
              <a:gdLst/>
              <a:ahLst/>
              <a:cxnLst/>
              <a:rect l="l" t="t" r="r" b="b"/>
              <a:pathLst>
                <a:path w="1211" h="1028" extrusionOk="0">
                  <a:moveTo>
                    <a:pt x="550" y="1"/>
                  </a:moveTo>
                  <a:cubicBezTo>
                    <a:pt x="257" y="1"/>
                    <a:pt x="0" y="221"/>
                    <a:pt x="0" y="514"/>
                  </a:cubicBezTo>
                  <a:cubicBezTo>
                    <a:pt x="0" y="807"/>
                    <a:pt x="257" y="1027"/>
                    <a:pt x="550" y="1027"/>
                  </a:cubicBezTo>
                  <a:cubicBezTo>
                    <a:pt x="1210" y="1027"/>
                    <a:pt x="1210"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5"/>
            <p:cNvSpPr/>
            <p:nvPr/>
          </p:nvSpPr>
          <p:spPr>
            <a:xfrm rot="5315393">
              <a:off x="7921253" y="619199"/>
              <a:ext cx="32448" cy="40599"/>
            </a:xfrm>
            <a:custGeom>
              <a:avLst/>
              <a:gdLst/>
              <a:ahLst/>
              <a:cxnLst/>
              <a:rect l="l" t="t" r="r" b="b"/>
              <a:pathLst>
                <a:path w="1027" h="1285" extrusionOk="0">
                  <a:moveTo>
                    <a:pt x="367" y="1"/>
                  </a:moveTo>
                  <a:cubicBezTo>
                    <a:pt x="293" y="38"/>
                    <a:pt x="183" y="74"/>
                    <a:pt x="147" y="148"/>
                  </a:cubicBezTo>
                  <a:lnTo>
                    <a:pt x="37" y="258"/>
                  </a:lnTo>
                  <a:cubicBezTo>
                    <a:pt x="0" y="331"/>
                    <a:pt x="0" y="404"/>
                    <a:pt x="0" y="514"/>
                  </a:cubicBezTo>
                  <a:lnTo>
                    <a:pt x="0" y="624"/>
                  </a:lnTo>
                  <a:cubicBezTo>
                    <a:pt x="0" y="661"/>
                    <a:pt x="0" y="734"/>
                    <a:pt x="0" y="771"/>
                  </a:cubicBezTo>
                  <a:cubicBezTo>
                    <a:pt x="0" y="844"/>
                    <a:pt x="0" y="917"/>
                    <a:pt x="37" y="991"/>
                  </a:cubicBezTo>
                  <a:cubicBezTo>
                    <a:pt x="37" y="1027"/>
                    <a:pt x="73" y="1101"/>
                    <a:pt x="147" y="1137"/>
                  </a:cubicBezTo>
                  <a:cubicBezTo>
                    <a:pt x="183" y="1174"/>
                    <a:pt x="257" y="1211"/>
                    <a:pt x="293" y="1247"/>
                  </a:cubicBezTo>
                  <a:cubicBezTo>
                    <a:pt x="367" y="1284"/>
                    <a:pt x="440" y="1284"/>
                    <a:pt x="513" y="1284"/>
                  </a:cubicBezTo>
                  <a:lnTo>
                    <a:pt x="660" y="1284"/>
                  </a:lnTo>
                  <a:cubicBezTo>
                    <a:pt x="733" y="1284"/>
                    <a:pt x="807" y="1211"/>
                    <a:pt x="880" y="1174"/>
                  </a:cubicBezTo>
                  <a:lnTo>
                    <a:pt x="953" y="1064"/>
                  </a:lnTo>
                  <a:cubicBezTo>
                    <a:pt x="990" y="954"/>
                    <a:pt x="1026" y="881"/>
                    <a:pt x="1026" y="807"/>
                  </a:cubicBezTo>
                  <a:cubicBezTo>
                    <a:pt x="1026" y="734"/>
                    <a:pt x="1026" y="697"/>
                    <a:pt x="1026" y="661"/>
                  </a:cubicBezTo>
                  <a:lnTo>
                    <a:pt x="1026" y="514"/>
                  </a:lnTo>
                  <a:cubicBezTo>
                    <a:pt x="1026" y="441"/>
                    <a:pt x="1026" y="368"/>
                    <a:pt x="990" y="331"/>
                  </a:cubicBezTo>
                  <a:cubicBezTo>
                    <a:pt x="916" y="184"/>
                    <a:pt x="843" y="111"/>
                    <a:pt x="697" y="38"/>
                  </a:cubicBezTo>
                  <a:cubicBezTo>
                    <a:pt x="660" y="1"/>
                    <a:pt x="587" y="1"/>
                    <a:pt x="5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5"/>
            <p:cNvSpPr/>
            <p:nvPr/>
          </p:nvSpPr>
          <p:spPr>
            <a:xfrm rot="5315393">
              <a:off x="8214881" y="444931"/>
              <a:ext cx="50994" cy="54469"/>
            </a:xfrm>
            <a:custGeom>
              <a:avLst/>
              <a:gdLst/>
              <a:ahLst/>
              <a:cxnLst/>
              <a:rect l="l" t="t" r="r" b="b"/>
              <a:pathLst>
                <a:path w="1614" h="1724" extrusionOk="0">
                  <a:moveTo>
                    <a:pt x="681" y="911"/>
                  </a:moveTo>
                  <a:lnTo>
                    <a:pt x="681" y="911"/>
                  </a:lnTo>
                  <a:cubicBezTo>
                    <a:pt x="687" y="913"/>
                    <a:pt x="692" y="915"/>
                    <a:pt x="697" y="917"/>
                  </a:cubicBezTo>
                  <a:lnTo>
                    <a:pt x="734" y="990"/>
                  </a:lnTo>
                  <a:lnTo>
                    <a:pt x="734" y="990"/>
                  </a:lnTo>
                  <a:lnTo>
                    <a:pt x="681" y="911"/>
                  </a:lnTo>
                  <a:close/>
                  <a:moveTo>
                    <a:pt x="807" y="1"/>
                  </a:moveTo>
                  <a:cubicBezTo>
                    <a:pt x="797" y="4"/>
                    <a:pt x="786" y="8"/>
                    <a:pt x="776" y="13"/>
                  </a:cubicBezTo>
                  <a:lnTo>
                    <a:pt x="776" y="13"/>
                  </a:lnTo>
                  <a:cubicBezTo>
                    <a:pt x="773" y="13"/>
                    <a:pt x="770" y="13"/>
                    <a:pt x="767" y="13"/>
                  </a:cubicBezTo>
                  <a:cubicBezTo>
                    <a:pt x="709" y="13"/>
                    <a:pt x="648" y="22"/>
                    <a:pt x="587" y="37"/>
                  </a:cubicBezTo>
                  <a:cubicBezTo>
                    <a:pt x="587" y="37"/>
                    <a:pt x="551" y="37"/>
                    <a:pt x="514" y="74"/>
                  </a:cubicBezTo>
                  <a:lnTo>
                    <a:pt x="404" y="111"/>
                  </a:lnTo>
                  <a:lnTo>
                    <a:pt x="258" y="221"/>
                  </a:lnTo>
                  <a:lnTo>
                    <a:pt x="221" y="257"/>
                  </a:lnTo>
                  <a:cubicBezTo>
                    <a:pt x="111" y="367"/>
                    <a:pt x="38" y="514"/>
                    <a:pt x="38" y="661"/>
                  </a:cubicBezTo>
                  <a:cubicBezTo>
                    <a:pt x="1" y="807"/>
                    <a:pt x="1" y="954"/>
                    <a:pt x="38" y="1100"/>
                  </a:cubicBezTo>
                  <a:cubicBezTo>
                    <a:pt x="38" y="1174"/>
                    <a:pt x="74" y="1247"/>
                    <a:pt x="111" y="1320"/>
                  </a:cubicBezTo>
                  <a:cubicBezTo>
                    <a:pt x="148" y="1394"/>
                    <a:pt x="184" y="1467"/>
                    <a:pt x="221" y="1504"/>
                  </a:cubicBezTo>
                  <a:lnTo>
                    <a:pt x="258" y="1540"/>
                  </a:lnTo>
                  <a:lnTo>
                    <a:pt x="404" y="1650"/>
                  </a:lnTo>
                  <a:lnTo>
                    <a:pt x="441" y="1650"/>
                  </a:lnTo>
                  <a:cubicBezTo>
                    <a:pt x="514" y="1687"/>
                    <a:pt x="551" y="1687"/>
                    <a:pt x="624" y="1724"/>
                  </a:cubicBezTo>
                  <a:lnTo>
                    <a:pt x="844" y="1724"/>
                  </a:lnTo>
                  <a:cubicBezTo>
                    <a:pt x="954" y="1687"/>
                    <a:pt x="1064" y="1687"/>
                    <a:pt x="1174" y="1614"/>
                  </a:cubicBezTo>
                  <a:lnTo>
                    <a:pt x="1211" y="1614"/>
                  </a:lnTo>
                  <a:cubicBezTo>
                    <a:pt x="1284" y="1577"/>
                    <a:pt x="1321" y="1540"/>
                    <a:pt x="1357" y="1504"/>
                  </a:cubicBezTo>
                  <a:lnTo>
                    <a:pt x="1394" y="1467"/>
                  </a:lnTo>
                  <a:cubicBezTo>
                    <a:pt x="1431" y="1394"/>
                    <a:pt x="1467" y="1357"/>
                    <a:pt x="1504" y="1320"/>
                  </a:cubicBezTo>
                  <a:cubicBezTo>
                    <a:pt x="1541" y="1247"/>
                    <a:pt x="1577" y="1174"/>
                    <a:pt x="1614" y="1100"/>
                  </a:cubicBezTo>
                  <a:cubicBezTo>
                    <a:pt x="1614" y="1064"/>
                    <a:pt x="1614" y="1027"/>
                    <a:pt x="1614" y="990"/>
                  </a:cubicBezTo>
                  <a:cubicBezTo>
                    <a:pt x="1614" y="917"/>
                    <a:pt x="1614" y="844"/>
                    <a:pt x="1614" y="771"/>
                  </a:cubicBezTo>
                  <a:cubicBezTo>
                    <a:pt x="1614" y="661"/>
                    <a:pt x="1614" y="587"/>
                    <a:pt x="1577" y="514"/>
                  </a:cubicBezTo>
                  <a:cubicBezTo>
                    <a:pt x="1541" y="404"/>
                    <a:pt x="1467" y="294"/>
                    <a:pt x="1394" y="221"/>
                  </a:cubicBezTo>
                  <a:cubicBezTo>
                    <a:pt x="1357" y="184"/>
                    <a:pt x="1321" y="147"/>
                    <a:pt x="1247" y="111"/>
                  </a:cubicBezTo>
                  <a:lnTo>
                    <a:pt x="1211" y="74"/>
                  </a:lnTo>
                  <a:cubicBezTo>
                    <a:pt x="1137" y="37"/>
                    <a:pt x="1101" y="1"/>
                    <a:pt x="10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5"/>
            <p:cNvSpPr/>
            <p:nvPr/>
          </p:nvSpPr>
          <p:spPr>
            <a:xfrm rot="5315393">
              <a:off x="8376349" y="352320"/>
              <a:ext cx="53300" cy="39398"/>
            </a:xfrm>
            <a:custGeom>
              <a:avLst/>
              <a:gdLst/>
              <a:ahLst/>
              <a:cxnLst/>
              <a:rect l="l" t="t" r="r" b="b"/>
              <a:pathLst>
                <a:path w="1687" h="1247" extrusionOk="0">
                  <a:moveTo>
                    <a:pt x="844" y="0"/>
                  </a:moveTo>
                  <a:cubicBezTo>
                    <a:pt x="1" y="0"/>
                    <a:pt x="1" y="1247"/>
                    <a:pt x="844" y="1247"/>
                  </a:cubicBezTo>
                  <a:cubicBezTo>
                    <a:pt x="1687" y="1247"/>
                    <a:pt x="1687" y="0"/>
                    <a:pt x="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rot="5315393">
              <a:off x="8469494" y="416028"/>
              <a:ext cx="57944" cy="44043"/>
            </a:xfrm>
            <a:custGeom>
              <a:avLst/>
              <a:gdLst/>
              <a:ahLst/>
              <a:cxnLst/>
              <a:rect l="l" t="t" r="r" b="b"/>
              <a:pathLst>
                <a:path w="1834" h="1394" extrusionOk="0">
                  <a:moveTo>
                    <a:pt x="917" y="1"/>
                  </a:moveTo>
                  <a:cubicBezTo>
                    <a:pt x="0" y="1"/>
                    <a:pt x="0" y="1394"/>
                    <a:pt x="917" y="1394"/>
                  </a:cubicBezTo>
                  <a:cubicBezTo>
                    <a:pt x="1833" y="1394"/>
                    <a:pt x="1833" y="1"/>
                    <a:pt x="9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rot="5315393">
              <a:off x="8295862" y="226633"/>
              <a:ext cx="73015" cy="56775"/>
            </a:xfrm>
            <a:custGeom>
              <a:avLst/>
              <a:gdLst/>
              <a:ahLst/>
              <a:cxnLst/>
              <a:rect l="l" t="t" r="r" b="b"/>
              <a:pathLst>
                <a:path w="2311" h="1797" extrusionOk="0">
                  <a:moveTo>
                    <a:pt x="1137" y="1"/>
                  </a:moveTo>
                  <a:cubicBezTo>
                    <a:pt x="1" y="1"/>
                    <a:pt x="1" y="1797"/>
                    <a:pt x="1137" y="1797"/>
                  </a:cubicBezTo>
                  <a:cubicBezTo>
                    <a:pt x="2273" y="1797"/>
                    <a:pt x="2310" y="1"/>
                    <a:pt x="11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rot="5315393">
              <a:off x="8479565" y="284379"/>
              <a:ext cx="49856" cy="44043"/>
            </a:xfrm>
            <a:custGeom>
              <a:avLst/>
              <a:gdLst/>
              <a:ahLst/>
              <a:cxnLst/>
              <a:rect l="l" t="t" r="r" b="b"/>
              <a:pathLst>
                <a:path w="1578" h="1394" extrusionOk="0">
                  <a:moveTo>
                    <a:pt x="624" y="0"/>
                  </a:moveTo>
                  <a:cubicBezTo>
                    <a:pt x="477" y="37"/>
                    <a:pt x="294" y="110"/>
                    <a:pt x="184" y="220"/>
                  </a:cubicBezTo>
                  <a:cubicBezTo>
                    <a:pt x="74" y="330"/>
                    <a:pt x="1" y="514"/>
                    <a:pt x="1" y="660"/>
                  </a:cubicBezTo>
                  <a:cubicBezTo>
                    <a:pt x="1" y="843"/>
                    <a:pt x="74" y="990"/>
                    <a:pt x="184" y="1137"/>
                  </a:cubicBezTo>
                  <a:lnTo>
                    <a:pt x="331" y="1247"/>
                  </a:lnTo>
                  <a:cubicBezTo>
                    <a:pt x="404" y="1283"/>
                    <a:pt x="551" y="1320"/>
                    <a:pt x="661" y="1320"/>
                  </a:cubicBezTo>
                  <a:lnTo>
                    <a:pt x="624" y="1393"/>
                  </a:lnTo>
                  <a:lnTo>
                    <a:pt x="917" y="1393"/>
                  </a:lnTo>
                  <a:cubicBezTo>
                    <a:pt x="1101" y="1393"/>
                    <a:pt x="1247" y="1320"/>
                    <a:pt x="1394" y="1173"/>
                  </a:cubicBezTo>
                  <a:cubicBezTo>
                    <a:pt x="1504" y="1063"/>
                    <a:pt x="1577" y="880"/>
                    <a:pt x="1577" y="697"/>
                  </a:cubicBezTo>
                  <a:cubicBezTo>
                    <a:pt x="1577" y="330"/>
                    <a:pt x="1284" y="0"/>
                    <a:pt x="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rot="5315393">
              <a:off x="8556847" y="187776"/>
              <a:ext cx="25528" cy="19715"/>
            </a:xfrm>
            <a:custGeom>
              <a:avLst/>
              <a:gdLst/>
              <a:ahLst/>
              <a:cxnLst/>
              <a:rect l="l" t="t" r="r" b="b"/>
              <a:pathLst>
                <a:path w="808" h="624" extrusionOk="0">
                  <a:moveTo>
                    <a:pt x="404" y="1"/>
                  </a:moveTo>
                  <a:cubicBezTo>
                    <a:pt x="1" y="1"/>
                    <a:pt x="1" y="624"/>
                    <a:pt x="404" y="624"/>
                  </a:cubicBezTo>
                  <a:cubicBezTo>
                    <a:pt x="807" y="624"/>
                    <a:pt x="807" y="1"/>
                    <a:pt x="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p:nvPr/>
          </p:nvSpPr>
          <p:spPr>
            <a:xfrm rot="5315393">
              <a:off x="8055312" y="696606"/>
              <a:ext cx="66064" cy="48656"/>
            </a:xfrm>
            <a:custGeom>
              <a:avLst/>
              <a:gdLst/>
              <a:ahLst/>
              <a:cxnLst/>
              <a:rect l="l" t="t" r="r" b="b"/>
              <a:pathLst>
                <a:path w="2091" h="1540" extrusionOk="0">
                  <a:moveTo>
                    <a:pt x="1027" y="0"/>
                  </a:moveTo>
                  <a:cubicBezTo>
                    <a:pt x="1" y="0"/>
                    <a:pt x="1" y="1540"/>
                    <a:pt x="1027" y="1540"/>
                  </a:cubicBezTo>
                  <a:cubicBezTo>
                    <a:pt x="2090" y="1540"/>
                    <a:pt x="2090" y="0"/>
                    <a:pt x="10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5"/>
            <p:cNvSpPr/>
            <p:nvPr/>
          </p:nvSpPr>
          <p:spPr>
            <a:xfrm rot="5315393">
              <a:off x="7920919" y="349843"/>
              <a:ext cx="69540" cy="54753"/>
            </a:xfrm>
            <a:custGeom>
              <a:avLst/>
              <a:gdLst/>
              <a:ahLst/>
              <a:cxnLst/>
              <a:rect l="l" t="t" r="r" b="b"/>
              <a:pathLst>
                <a:path w="2201" h="1733" extrusionOk="0">
                  <a:moveTo>
                    <a:pt x="1320" y="1"/>
                  </a:moveTo>
                  <a:cubicBezTo>
                    <a:pt x="1186" y="1"/>
                    <a:pt x="1051" y="35"/>
                    <a:pt x="917" y="89"/>
                  </a:cubicBezTo>
                  <a:lnTo>
                    <a:pt x="367" y="345"/>
                  </a:lnTo>
                  <a:cubicBezTo>
                    <a:pt x="221" y="455"/>
                    <a:pt x="74" y="602"/>
                    <a:pt x="37" y="822"/>
                  </a:cubicBezTo>
                  <a:cubicBezTo>
                    <a:pt x="1" y="1005"/>
                    <a:pt x="37" y="1188"/>
                    <a:pt x="111" y="1372"/>
                  </a:cubicBezTo>
                  <a:cubicBezTo>
                    <a:pt x="259" y="1594"/>
                    <a:pt x="507" y="1733"/>
                    <a:pt x="765" y="1733"/>
                  </a:cubicBezTo>
                  <a:cubicBezTo>
                    <a:pt x="890" y="1733"/>
                    <a:pt x="1017" y="1700"/>
                    <a:pt x="1137" y="1628"/>
                  </a:cubicBezTo>
                  <a:lnTo>
                    <a:pt x="1650" y="1335"/>
                  </a:lnTo>
                  <a:cubicBezTo>
                    <a:pt x="2200" y="1005"/>
                    <a:pt x="2090" y="199"/>
                    <a:pt x="1467" y="15"/>
                  </a:cubicBezTo>
                  <a:cubicBezTo>
                    <a:pt x="1418" y="5"/>
                    <a:pt x="1369" y="1"/>
                    <a:pt x="1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
            <p:cNvSpPr/>
            <p:nvPr/>
          </p:nvSpPr>
          <p:spPr>
            <a:xfrm rot="5315393">
              <a:off x="7763228" y="700639"/>
              <a:ext cx="38261" cy="30141"/>
            </a:xfrm>
            <a:custGeom>
              <a:avLst/>
              <a:gdLst/>
              <a:ahLst/>
              <a:cxnLst/>
              <a:rect l="l" t="t" r="r" b="b"/>
              <a:pathLst>
                <a:path w="1211" h="954" extrusionOk="0">
                  <a:moveTo>
                    <a:pt x="734" y="0"/>
                  </a:moveTo>
                  <a:lnTo>
                    <a:pt x="734" y="37"/>
                  </a:lnTo>
                  <a:lnTo>
                    <a:pt x="477" y="37"/>
                  </a:lnTo>
                  <a:cubicBezTo>
                    <a:pt x="330" y="37"/>
                    <a:pt x="220" y="73"/>
                    <a:pt x="147" y="183"/>
                  </a:cubicBezTo>
                  <a:cubicBezTo>
                    <a:pt x="74" y="257"/>
                    <a:pt x="1" y="367"/>
                    <a:pt x="1" y="477"/>
                  </a:cubicBezTo>
                  <a:cubicBezTo>
                    <a:pt x="1" y="623"/>
                    <a:pt x="37" y="733"/>
                    <a:pt x="147" y="807"/>
                  </a:cubicBezTo>
                  <a:cubicBezTo>
                    <a:pt x="220" y="880"/>
                    <a:pt x="330" y="953"/>
                    <a:pt x="477" y="953"/>
                  </a:cubicBezTo>
                  <a:lnTo>
                    <a:pt x="734" y="953"/>
                  </a:lnTo>
                  <a:cubicBezTo>
                    <a:pt x="844" y="953"/>
                    <a:pt x="990" y="880"/>
                    <a:pt x="1064" y="807"/>
                  </a:cubicBezTo>
                  <a:cubicBezTo>
                    <a:pt x="1174" y="697"/>
                    <a:pt x="1210" y="587"/>
                    <a:pt x="1210" y="477"/>
                  </a:cubicBezTo>
                  <a:cubicBezTo>
                    <a:pt x="1210" y="330"/>
                    <a:pt x="1174" y="220"/>
                    <a:pt x="1064" y="147"/>
                  </a:cubicBezTo>
                  <a:cubicBezTo>
                    <a:pt x="990" y="37"/>
                    <a:pt x="844" y="0"/>
                    <a:pt x="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rot="5315393">
              <a:off x="7650858" y="724825"/>
              <a:ext cx="38261" cy="29004"/>
            </a:xfrm>
            <a:custGeom>
              <a:avLst/>
              <a:gdLst/>
              <a:ahLst/>
              <a:cxnLst/>
              <a:rect l="l" t="t" r="r" b="b"/>
              <a:pathLst>
                <a:path w="1211" h="918" extrusionOk="0">
                  <a:moveTo>
                    <a:pt x="624" y="1"/>
                  </a:moveTo>
                  <a:cubicBezTo>
                    <a:pt x="0" y="1"/>
                    <a:pt x="0" y="917"/>
                    <a:pt x="624" y="917"/>
                  </a:cubicBezTo>
                  <a:cubicBezTo>
                    <a:pt x="1210" y="917"/>
                    <a:pt x="1210" y="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
            <p:cNvSpPr/>
            <p:nvPr/>
          </p:nvSpPr>
          <p:spPr>
            <a:xfrm rot="5315393">
              <a:off x="7482187" y="812909"/>
              <a:ext cx="41736" cy="31310"/>
            </a:xfrm>
            <a:custGeom>
              <a:avLst/>
              <a:gdLst/>
              <a:ahLst/>
              <a:cxnLst/>
              <a:rect l="l" t="t" r="r" b="b"/>
              <a:pathLst>
                <a:path w="1321" h="991" extrusionOk="0">
                  <a:moveTo>
                    <a:pt x="661" y="1"/>
                  </a:moveTo>
                  <a:cubicBezTo>
                    <a:pt x="1" y="1"/>
                    <a:pt x="1" y="991"/>
                    <a:pt x="661" y="991"/>
                  </a:cubicBezTo>
                  <a:cubicBezTo>
                    <a:pt x="1320" y="991"/>
                    <a:pt x="1320" y="1"/>
                    <a:pt x="6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0"/>
        <p:cNvGrpSpPr/>
        <p:nvPr/>
      </p:nvGrpSpPr>
      <p:grpSpPr>
        <a:xfrm>
          <a:off x="0" y="0"/>
          <a:ext cx="0" cy="0"/>
          <a:chOff x="0" y="0"/>
          <a:chExt cx="0" cy="0"/>
        </a:xfrm>
      </p:grpSpPr>
      <p:sp>
        <p:nvSpPr>
          <p:cNvPr id="181" name="Google Shape;181;p6"/>
          <p:cNvSpPr/>
          <p:nvPr/>
        </p:nvSpPr>
        <p:spPr>
          <a:xfrm rot="4670905" flipH="1">
            <a:off x="8169509" y="4215463"/>
            <a:ext cx="1169907" cy="588504"/>
          </a:xfrm>
          <a:custGeom>
            <a:avLst/>
            <a:gdLst/>
            <a:ahLst/>
            <a:cxnLst/>
            <a:rect l="l" t="t" r="r" b="b"/>
            <a:pathLst>
              <a:path w="46796" h="23540" extrusionOk="0">
                <a:moveTo>
                  <a:pt x="32976" y="1448"/>
                </a:moveTo>
                <a:lnTo>
                  <a:pt x="32976" y="1448"/>
                </a:lnTo>
                <a:cubicBezTo>
                  <a:pt x="32682" y="1814"/>
                  <a:pt x="32426" y="2217"/>
                  <a:pt x="32206" y="2621"/>
                </a:cubicBezTo>
                <a:cubicBezTo>
                  <a:pt x="31913" y="3134"/>
                  <a:pt x="31656" y="3610"/>
                  <a:pt x="31363" y="4124"/>
                </a:cubicBezTo>
                <a:cubicBezTo>
                  <a:pt x="31106" y="4600"/>
                  <a:pt x="30813" y="5077"/>
                  <a:pt x="30446" y="5517"/>
                </a:cubicBezTo>
                <a:cubicBezTo>
                  <a:pt x="29823" y="6433"/>
                  <a:pt x="29090" y="7276"/>
                  <a:pt x="28320" y="8083"/>
                </a:cubicBezTo>
                <a:cubicBezTo>
                  <a:pt x="27550" y="8853"/>
                  <a:pt x="26707" y="9586"/>
                  <a:pt x="25791" y="10246"/>
                </a:cubicBezTo>
                <a:cubicBezTo>
                  <a:pt x="24911" y="10869"/>
                  <a:pt x="23994" y="11419"/>
                  <a:pt x="23041" y="11932"/>
                </a:cubicBezTo>
                <a:cubicBezTo>
                  <a:pt x="23555" y="11162"/>
                  <a:pt x="24068" y="10392"/>
                  <a:pt x="24618" y="9696"/>
                </a:cubicBezTo>
                <a:cubicBezTo>
                  <a:pt x="25314" y="8853"/>
                  <a:pt x="26011" y="8009"/>
                  <a:pt x="26744" y="7203"/>
                </a:cubicBezTo>
                <a:cubicBezTo>
                  <a:pt x="27514" y="6396"/>
                  <a:pt x="28283" y="5627"/>
                  <a:pt x="29090" y="4857"/>
                </a:cubicBezTo>
                <a:cubicBezTo>
                  <a:pt x="29896" y="4087"/>
                  <a:pt x="30703" y="3354"/>
                  <a:pt x="31546" y="2621"/>
                </a:cubicBezTo>
                <a:cubicBezTo>
                  <a:pt x="32023" y="2217"/>
                  <a:pt x="32462" y="1814"/>
                  <a:pt x="32976" y="1448"/>
                </a:cubicBezTo>
                <a:close/>
                <a:moveTo>
                  <a:pt x="46026" y="7826"/>
                </a:moveTo>
                <a:lnTo>
                  <a:pt x="46026" y="7826"/>
                </a:lnTo>
                <a:cubicBezTo>
                  <a:pt x="43350" y="9182"/>
                  <a:pt x="40491" y="10282"/>
                  <a:pt x="37595" y="11052"/>
                </a:cubicBezTo>
                <a:cubicBezTo>
                  <a:pt x="34479" y="11858"/>
                  <a:pt x="31253" y="12335"/>
                  <a:pt x="28027" y="12445"/>
                </a:cubicBezTo>
                <a:cubicBezTo>
                  <a:pt x="27633" y="12454"/>
                  <a:pt x="27236" y="12459"/>
                  <a:pt x="26839" y="12459"/>
                </a:cubicBezTo>
                <a:cubicBezTo>
                  <a:pt x="25646" y="12459"/>
                  <a:pt x="24443" y="12418"/>
                  <a:pt x="23261" y="12335"/>
                </a:cubicBezTo>
                <a:cubicBezTo>
                  <a:pt x="24288" y="11968"/>
                  <a:pt x="25314" y="11675"/>
                  <a:pt x="26341" y="11345"/>
                </a:cubicBezTo>
                <a:cubicBezTo>
                  <a:pt x="29456" y="10429"/>
                  <a:pt x="32609" y="9659"/>
                  <a:pt x="35798" y="9072"/>
                </a:cubicBezTo>
                <a:cubicBezTo>
                  <a:pt x="38988" y="8486"/>
                  <a:pt x="42213" y="8046"/>
                  <a:pt x="45476" y="7863"/>
                </a:cubicBezTo>
                <a:lnTo>
                  <a:pt x="46026" y="7826"/>
                </a:lnTo>
                <a:close/>
                <a:moveTo>
                  <a:pt x="25754" y="2034"/>
                </a:moveTo>
                <a:lnTo>
                  <a:pt x="25754" y="2034"/>
                </a:lnTo>
                <a:cubicBezTo>
                  <a:pt x="25204" y="3391"/>
                  <a:pt x="24618" y="4784"/>
                  <a:pt x="23958" y="6103"/>
                </a:cubicBezTo>
                <a:cubicBezTo>
                  <a:pt x="23151" y="7753"/>
                  <a:pt x="22235" y="9329"/>
                  <a:pt x="21208" y="10832"/>
                </a:cubicBezTo>
                <a:cubicBezTo>
                  <a:pt x="20732" y="11565"/>
                  <a:pt x="20219" y="12262"/>
                  <a:pt x="19705" y="12995"/>
                </a:cubicBezTo>
                <a:cubicBezTo>
                  <a:pt x="20035" y="11345"/>
                  <a:pt x="20585" y="9769"/>
                  <a:pt x="21318" y="8266"/>
                </a:cubicBezTo>
                <a:cubicBezTo>
                  <a:pt x="21722" y="7460"/>
                  <a:pt x="22162" y="6653"/>
                  <a:pt x="22675" y="5883"/>
                </a:cubicBezTo>
                <a:cubicBezTo>
                  <a:pt x="23225" y="5113"/>
                  <a:pt x="23774" y="4380"/>
                  <a:pt x="24398" y="3684"/>
                </a:cubicBezTo>
                <a:cubicBezTo>
                  <a:pt x="24838" y="3134"/>
                  <a:pt x="25314" y="2584"/>
                  <a:pt x="25754" y="2034"/>
                </a:cubicBezTo>
                <a:close/>
                <a:moveTo>
                  <a:pt x="20145" y="1191"/>
                </a:moveTo>
                <a:cubicBezTo>
                  <a:pt x="19925" y="2144"/>
                  <a:pt x="19705" y="3097"/>
                  <a:pt x="19449" y="4014"/>
                </a:cubicBezTo>
                <a:cubicBezTo>
                  <a:pt x="19119" y="5150"/>
                  <a:pt x="18752" y="6250"/>
                  <a:pt x="18349" y="7313"/>
                </a:cubicBezTo>
                <a:cubicBezTo>
                  <a:pt x="17946" y="8376"/>
                  <a:pt x="17506" y="9439"/>
                  <a:pt x="16993" y="10465"/>
                </a:cubicBezTo>
                <a:cubicBezTo>
                  <a:pt x="16443" y="11455"/>
                  <a:pt x="15893" y="12445"/>
                  <a:pt x="15233" y="13398"/>
                </a:cubicBezTo>
                <a:cubicBezTo>
                  <a:pt x="14647" y="14241"/>
                  <a:pt x="14023" y="15084"/>
                  <a:pt x="13327" y="15854"/>
                </a:cubicBezTo>
                <a:cubicBezTo>
                  <a:pt x="13547" y="14864"/>
                  <a:pt x="13767" y="13875"/>
                  <a:pt x="14060" y="12958"/>
                </a:cubicBezTo>
                <a:cubicBezTo>
                  <a:pt x="14353" y="11858"/>
                  <a:pt x="14720" y="10795"/>
                  <a:pt x="15160" y="9769"/>
                </a:cubicBezTo>
                <a:cubicBezTo>
                  <a:pt x="15600" y="8706"/>
                  <a:pt x="16040" y="7679"/>
                  <a:pt x="16516" y="6726"/>
                </a:cubicBezTo>
                <a:cubicBezTo>
                  <a:pt x="17029" y="5700"/>
                  <a:pt x="17616" y="4747"/>
                  <a:pt x="18239" y="3830"/>
                </a:cubicBezTo>
                <a:cubicBezTo>
                  <a:pt x="18532" y="3354"/>
                  <a:pt x="18862" y="2914"/>
                  <a:pt x="19192" y="2437"/>
                </a:cubicBezTo>
                <a:cubicBezTo>
                  <a:pt x="19522" y="1998"/>
                  <a:pt x="19779" y="1594"/>
                  <a:pt x="20145" y="1191"/>
                </a:cubicBezTo>
                <a:close/>
                <a:moveTo>
                  <a:pt x="22073" y="13485"/>
                </a:moveTo>
                <a:cubicBezTo>
                  <a:pt x="22652" y="13485"/>
                  <a:pt x="23232" y="13513"/>
                  <a:pt x="23811" y="13581"/>
                </a:cubicBezTo>
                <a:cubicBezTo>
                  <a:pt x="25387" y="13728"/>
                  <a:pt x="26964" y="13911"/>
                  <a:pt x="28540" y="14131"/>
                </a:cubicBezTo>
                <a:cubicBezTo>
                  <a:pt x="30116" y="14351"/>
                  <a:pt x="31656" y="14645"/>
                  <a:pt x="33196" y="14938"/>
                </a:cubicBezTo>
                <a:cubicBezTo>
                  <a:pt x="34772" y="15231"/>
                  <a:pt x="36275" y="15598"/>
                  <a:pt x="37778" y="16001"/>
                </a:cubicBezTo>
                <a:cubicBezTo>
                  <a:pt x="39281" y="16367"/>
                  <a:pt x="40747" y="16807"/>
                  <a:pt x="42177" y="17247"/>
                </a:cubicBezTo>
                <a:cubicBezTo>
                  <a:pt x="40894" y="17247"/>
                  <a:pt x="39611" y="17247"/>
                  <a:pt x="38291" y="17211"/>
                </a:cubicBezTo>
                <a:cubicBezTo>
                  <a:pt x="36751" y="17137"/>
                  <a:pt x="35212" y="17027"/>
                  <a:pt x="33635" y="16844"/>
                </a:cubicBezTo>
                <a:cubicBezTo>
                  <a:pt x="32096" y="16697"/>
                  <a:pt x="30593" y="16477"/>
                  <a:pt x="29053" y="16184"/>
                </a:cubicBezTo>
                <a:cubicBezTo>
                  <a:pt x="27550" y="15891"/>
                  <a:pt x="26047" y="15524"/>
                  <a:pt x="24581" y="15121"/>
                </a:cubicBezTo>
                <a:cubicBezTo>
                  <a:pt x="23078" y="14681"/>
                  <a:pt x="21612" y="14205"/>
                  <a:pt x="20145" y="13618"/>
                </a:cubicBezTo>
                <a:lnTo>
                  <a:pt x="20072" y="13581"/>
                </a:lnTo>
                <a:cubicBezTo>
                  <a:pt x="20739" y="13523"/>
                  <a:pt x="21406" y="13485"/>
                  <a:pt x="22073" y="13485"/>
                </a:cubicBezTo>
                <a:close/>
                <a:moveTo>
                  <a:pt x="14353" y="3794"/>
                </a:moveTo>
                <a:cubicBezTo>
                  <a:pt x="14243" y="4490"/>
                  <a:pt x="14133" y="5187"/>
                  <a:pt x="13950" y="5883"/>
                </a:cubicBezTo>
                <a:cubicBezTo>
                  <a:pt x="13730" y="6946"/>
                  <a:pt x="13437" y="7973"/>
                  <a:pt x="13107" y="8999"/>
                </a:cubicBezTo>
                <a:cubicBezTo>
                  <a:pt x="12814" y="10026"/>
                  <a:pt x="12447" y="11015"/>
                  <a:pt x="12044" y="12005"/>
                </a:cubicBezTo>
                <a:cubicBezTo>
                  <a:pt x="11604" y="12995"/>
                  <a:pt x="11164" y="13985"/>
                  <a:pt x="10688" y="14938"/>
                </a:cubicBezTo>
                <a:cubicBezTo>
                  <a:pt x="10174" y="15891"/>
                  <a:pt x="9661" y="16807"/>
                  <a:pt x="9111" y="17724"/>
                </a:cubicBezTo>
                <a:cubicBezTo>
                  <a:pt x="9045" y="17757"/>
                  <a:pt x="9009" y="17790"/>
                  <a:pt x="8976" y="17849"/>
                </a:cubicBezTo>
                <a:lnTo>
                  <a:pt x="8976" y="17849"/>
                </a:lnTo>
                <a:cubicBezTo>
                  <a:pt x="9747" y="13838"/>
                  <a:pt x="11063" y="9972"/>
                  <a:pt x="12924" y="6360"/>
                </a:cubicBezTo>
                <a:cubicBezTo>
                  <a:pt x="13400" y="5480"/>
                  <a:pt x="13840" y="4637"/>
                  <a:pt x="14353" y="3794"/>
                </a:cubicBezTo>
                <a:close/>
                <a:moveTo>
                  <a:pt x="16296" y="15084"/>
                </a:moveTo>
                <a:cubicBezTo>
                  <a:pt x="17433" y="15084"/>
                  <a:pt x="18532" y="15231"/>
                  <a:pt x="19632" y="15488"/>
                </a:cubicBezTo>
                <a:cubicBezTo>
                  <a:pt x="21098" y="15818"/>
                  <a:pt x="22528" y="16184"/>
                  <a:pt x="23958" y="16551"/>
                </a:cubicBezTo>
                <a:cubicBezTo>
                  <a:pt x="25387" y="16917"/>
                  <a:pt x="26817" y="17321"/>
                  <a:pt x="28247" y="17724"/>
                </a:cubicBezTo>
                <a:cubicBezTo>
                  <a:pt x="29640" y="18164"/>
                  <a:pt x="31069" y="18604"/>
                  <a:pt x="32499" y="19043"/>
                </a:cubicBezTo>
                <a:cubicBezTo>
                  <a:pt x="33672" y="19447"/>
                  <a:pt x="34882" y="19887"/>
                  <a:pt x="36055" y="20290"/>
                </a:cubicBezTo>
                <a:cubicBezTo>
                  <a:pt x="35029" y="20143"/>
                  <a:pt x="33965" y="19997"/>
                  <a:pt x="32902" y="19777"/>
                </a:cubicBezTo>
                <a:cubicBezTo>
                  <a:pt x="31509" y="19520"/>
                  <a:pt x="30080" y="19190"/>
                  <a:pt x="28650" y="18860"/>
                </a:cubicBezTo>
                <a:cubicBezTo>
                  <a:pt x="27257" y="18494"/>
                  <a:pt x="25827" y="18090"/>
                  <a:pt x="24434" y="17687"/>
                </a:cubicBezTo>
                <a:cubicBezTo>
                  <a:pt x="23005" y="17284"/>
                  <a:pt x="21648" y="16844"/>
                  <a:pt x="20255" y="16404"/>
                </a:cubicBezTo>
                <a:cubicBezTo>
                  <a:pt x="18936" y="15964"/>
                  <a:pt x="17616" y="15524"/>
                  <a:pt x="16296" y="15084"/>
                </a:cubicBezTo>
                <a:close/>
                <a:moveTo>
                  <a:pt x="570" y="19997"/>
                </a:moveTo>
                <a:cubicBezTo>
                  <a:pt x="533" y="19997"/>
                  <a:pt x="497" y="20033"/>
                  <a:pt x="497" y="20107"/>
                </a:cubicBezTo>
                <a:lnTo>
                  <a:pt x="497" y="20363"/>
                </a:lnTo>
                <a:cubicBezTo>
                  <a:pt x="497" y="20400"/>
                  <a:pt x="533" y="20436"/>
                  <a:pt x="570" y="20436"/>
                </a:cubicBezTo>
                <a:cubicBezTo>
                  <a:pt x="607" y="20436"/>
                  <a:pt x="643" y="20400"/>
                  <a:pt x="643" y="20363"/>
                </a:cubicBezTo>
                <a:lnTo>
                  <a:pt x="643" y="20107"/>
                </a:lnTo>
                <a:cubicBezTo>
                  <a:pt x="643" y="20033"/>
                  <a:pt x="607" y="19997"/>
                  <a:pt x="570" y="19997"/>
                </a:cubicBezTo>
                <a:close/>
                <a:moveTo>
                  <a:pt x="12337" y="17321"/>
                </a:moveTo>
                <a:cubicBezTo>
                  <a:pt x="13034" y="17321"/>
                  <a:pt x="13693" y="17357"/>
                  <a:pt x="14390" y="17431"/>
                </a:cubicBezTo>
                <a:cubicBezTo>
                  <a:pt x="15746" y="17614"/>
                  <a:pt x="17103" y="17944"/>
                  <a:pt x="18459" y="18347"/>
                </a:cubicBezTo>
                <a:cubicBezTo>
                  <a:pt x="19779" y="18714"/>
                  <a:pt x="21098" y="19117"/>
                  <a:pt x="22418" y="19520"/>
                </a:cubicBezTo>
                <a:cubicBezTo>
                  <a:pt x="23738" y="19923"/>
                  <a:pt x="25057" y="20326"/>
                  <a:pt x="26341" y="20803"/>
                </a:cubicBezTo>
                <a:cubicBezTo>
                  <a:pt x="27147" y="21096"/>
                  <a:pt x="27953" y="21390"/>
                  <a:pt x="28723" y="21719"/>
                </a:cubicBezTo>
                <a:cubicBezTo>
                  <a:pt x="28063" y="21573"/>
                  <a:pt x="27404" y="21463"/>
                  <a:pt x="26744" y="21353"/>
                </a:cubicBezTo>
                <a:cubicBezTo>
                  <a:pt x="25351" y="21133"/>
                  <a:pt x="24031" y="20950"/>
                  <a:pt x="22675" y="20693"/>
                </a:cubicBezTo>
                <a:cubicBezTo>
                  <a:pt x="21318" y="20473"/>
                  <a:pt x="19962" y="20253"/>
                  <a:pt x="18642" y="19923"/>
                </a:cubicBezTo>
                <a:cubicBezTo>
                  <a:pt x="17286" y="19630"/>
                  <a:pt x="15966" y="19300"/>
                  <a:pt x="14647" y="18933"/>
                </a:cubicBezTo>
                <a:cubicBezTo>
                  <a:pt x="13364" y="18530"/>
                  <a:pt x="12081" y="18090"/>
                  <a:pt x="10834" y="17540"/>
                </a:cubicBezTo>
                <a:cubicBezTo>
                  <a:pt x="11311" y="17431"/>
                  <a:pt x="11824" y="17357"/>
                  <a:pt x="12337" y="17321"/>
                </a:cubicBezTo>
                <a:close/>
                <a:moveTo>
                  <a:pt x="34277" y="1"/>
                </a:moveTo>
                <a:cubicBezTo>
                  <a:pt x="34258" y="1"/>
                  <a:pt x="34240" y="6"/>
                  <a:pt x="34222" y="18"/>
                </a:cubicBezTo>
                <a:lnTo>
                  <a:pt x="34112" y="165"/>
                </a:lnTo>
                <a:lnTo>
                  <a:pt x="33929" y="311"/>
                </a:lnTo>
                <a:cubicBezTo>
                  <a:pt x="33159" y="934"/>
                  <a:pt x="32426" y="1558"/>
                  <a:pt x="31693" y="2181"/>
                </a:cubicBezTo>
                <a:cubicBezTo>
                  <a:pt x="30849" y="2914"/>
                  <a:pt x="30006" y="3647"/>
                  <a:pt x="29200" y="4417"/>
                </a:cubicBezTo>
                <a:cubicBezTo>
                  <a:pt x="28393" y="5187"/>
                  <a:pt x="27624" y="5957"/>
                  <a:pt x="26854" y="6763"/>
                </a:cubicBezTo>
                <a:cubicBezTo>
                  <a:pt x="26084" y="7570"/>
                  <a:pt x="25387" y="8376"/>
                  <a:pt x="24728" y="9256"/>
                </a:cubicBezTo>
                <a:cubicBezTo>
                  <a:pt x="24031" y="10136"/>
                  <a:pt x="23408" y="11015"/>
                  <a:pt x="22858" y="11968"/>
                </a:cubicBezTo>
                <a:cubicBezTo>
                  <a:pt x="22748" y="12042"/>
                  <a:pt x="22675" y="12078"/>
                  <a:pt x="22565" y="12115"/>
                </a:cubicBezTo>
                <a:cubicBezTo>
                  <a:pt x="22491" y="12152"/>
                  <a:pt x="22455" y="12225"/>
                  <a:pt x="22491" y="12262"/>
                </a:cubicBezTo>
                <a:cubicBezTo>
                  <a:pt x="21538" y="12592"/>
                  <a:pt x="20585" y="12922"/>
                  <a:pt x="19595" y="13288"/>
                </a:cubicBezTo>
                <a:cubicBezTo>
                  <a:pt x="19595" y="13288"/>
                  <a:pt x="19595" y="13252"/>
                  <a:pt x="19595" y="13252"/>
                </a:cubicBezTo>
                <a:cubicBezTo>
                  <a:pt x="20145" y="12592"/>
                  <a:pt x="20659" y="11895"/>
                  <a:pt x="21172" y="11199"/>
                </a:cubicBezTo>
                <a:cubicBezTo>
                  <a:pt x="21648" y="10539"/>
                  <a:pt x="22198" y="9696"/>
                  <a:pt x="22675" y="8889"/>
                </a:cubicBezTo>
                <a:cubicBezTo>
                  <a:pt x="23628" y="7313"/>
                  <a:pt x="24471" y="5700"/>
                  <a:pt x="25241" y="4014"/>
                </a:cubicBezTo>
                <a:cubicBezTo>
                  <a:pt x="25644" y="3061"/>
                  <a:pt x="26011" y="2107"/>
                  <a:pt x="26341" y="1118"/>
                </a:cubicBezTo>
                <a:cubicBezTo>
                  <a:pt x="26341" y="1047"/>
                  <a:pt x="26295" y="1006"/>
                  <a:pt x="26242" y="1006"/>
                </a:cubicBezTo>
                <a:cubicBezTo>
                  <a:pt x="26214" y="1006"/>
                  <a:pt x="26183" y="1018"/>
                  <a:pt x="26157" y="1044"/>
                </a:cubicBezTo>
                <a:cubicBezTo>
                  <a:pt x="25644" y="1851"/>
                  <a:pt x="25057" y="2621"/>
                  <a:pt x="24434" y="3317"/>
                </a:cubicBezTo>
                <a:cubicBezTo>
                  <a:pt x="23811" y="4050"/>
                  <a:pt x="23225" y="4747"/>
                  <a:pt x="22675" y="5517"/>
                </a:cubicBezTo>
                <a:cubicBezTo>
                  <a:pt x="21612" y="7020"/>
                  <a:pt x="20768" y="8669"/>
                  <a:pt x="20145" y="10392"/>
                </a:cubicBezTo>
                <a:cubicBezTo>
                  <a:pt x="19815" y="11382"/>
                  <a:pt x="19522" y="12372"/>
                  <a:pt x="19339" y="13398"/>
                </a:cubicBezTo>
                <a:cubicBezTo>
                  <a:pt x="18899" y="13545"/>
                  <a:pt x="18496" y="13691"/>
                  <a:pt x="18092" y="13875"/>
                </a:cubicBezTo>
                <a:cubicBezTo>
                  <a:pt x="17286" y="14168"/>
                  <a:pt x="16443" y="14498"/>
                  <a:pt x="15636" y="14828"/>
                </a:cubicBezTo>
                <a:lnTo>
                  <a:pt x="15563" y="14791"/>
                </a:lnTo>
                <a:cubicBezTo>
                  <a:pt x="15490" y="14791"/>
                  <a:pt x="15380" y="14864"/>
                  <a:pt x="15416" y="14938"/>
                </a:cubicBezTo>
                <a:lnTo>
                  <a:pt x="15270" y="14974"/>
                </a:lnTo>
                <a:lnTo>
                  <a:pt x="15196" y="14974"/>
                </a:lnTo>
                <a:cubicBezTo>
                  <a:pt x="15196" y="14974"/>
                  <a:pt x="15160" y="14974"/>
                  <a:pt x="15160" y="15011"/>
                </a:cubicBezTo>
                <a:cubicBezTo>
                  <a:pt x="14683" y="15231"/>
                  <a:pt x="14207" y="15414"/>
                  <a:pt x="13730" y="15634"/>
                </a:cubicBezTo>
                <a:cubicBezTo>
                  <a:pt x="13840" y="15488"/>
                  <a:pt x="13987" y="15304"/>
                  <a:pt x="14133" y="15194"/>
                </a:cubicBezTo>
                <a:cubicBezTo>
                  <a:pt x="14500" y="14754"/>
                  <a:pt x="14867" y="14315"/>
                  <a:pt x="15196" y="13875"/>
                </a:cubicBezTo>
                <a:cubicBezTo>
                  <a:pt x="15856" y="12922"/>
                  <a:pt x="16479" y="11932"/>
                  <a:pt x="17029" y="10942"/>
                </a:cubicBezTo>
                <a:cubicBezTo>
                  <a:pt x="17579" y="9916"/>
                  <a:pt x="18056" y="8853"/>
                  <a:pt x="18496" y="7789"/>
                </a:cubicBezTo>
                <a:cubicBezTo>
                  <a:pt x="18899" y="6726"/>
                  <a:pt x="19302" y="5627"/>
                  <a:pt x="19632" y="4490"/>
                </a:cubicBezTo>
                <a:cubicBezTo>
                  <a:pt x="19925" y="3391"/>
                  <a:pt x="20219" y="2254"/>
                  <a:pt x="20439" y="1118"/>
                </a:cubicBezTo>
                <a:cubicBezTo>
                  <a:pt x="20475" y="971"/>
                  <a:pt x="20512" y="824"/>
                  <a:pt x="20549" y="714"/>
                </a:cubicBezTo>
                <a:cubicBezTo>
                  <a:pt x="20549" y="609"/>
                  <a:pt x="20473" y="523"/>
                  <a:pt x="20404" y="523"/>
                </a:cubicBezTo>
                <a:cubicBezTo>
                  <a:pt x="20376" y="523"/>
                  <a:pt x="20349" y="537"/>
                  <a:pt x="20329" y="568"/>
                </a:cubicBezTo>
                <a:cubicBezTo>
                  <a:pt x="19632" y="1448"/>
                  <a:pt x="18936" y="2364"/>
                  <a:pt x="18312" y="3317"/>
                </a:cubicBezTo>
                <a:cubicBezTo>
                  <a:pt x="17689" y="4270"/>
                  <a:pt x="17103" y="5223"/>
                  <a:pt x="16553" y="6213"/>
                </a:cubicBezTo>
                <a:cubicBezTo>
                  <a:pt x="16040" y="7203"/>
                  <a:pt x="15526" y="8229"/>
                  <a:pt x="15086" y="9256"/>
                </a:cubicBezTo>
                <a:cubicBezTo>
                  <a:pt x="14683" y="10319"/>
                  <a:pt x="14280" y="11345"/>
                  <a:pt x="13950" y="12445"/>
                </a:cubicBezTo>
                <a:cubicBezTo>
                  <a:pt x="13584" y="13508"/>
                  <a:pt x="13327" y="14571"/>
                  <a:pt x="13070" y="15708"/>
                </a:cubicBezTo>
                <a:cubicBezTo>
                  <a:pt x="13070" y="15781"/>
                  <a:pt x="13070" y="15891"/>
                  <a:pt x="13034" y="15964"/>
                </a:cubicBezTo>
                <a:cubicBezTo>
                  <a:pt x="11751" y="16551"/>
                  <a:pt x="10504" y="17137"/>
                  <a:pt x="9221" y="17724"/>
                </a:cubicBezTo>
                <a:cubicBezTo>
                  <a:pt x="9734" y="16954"/>
                  <a:pt x="10248" y="16184"/>
                  <a:pt x="10688" y="15341"/>
                </a:cubicBezTo>
                <a:cubicBezTo>
                  <a:pt x="11201" y="14388"/>
                  <a:pt x="11641" y="13435"/>
                  <a:pt x="12081" y="12445"/>
                </a:cubicBezTo>
                <a:cubicBezTo>
                  <a:pt x="12520" y="11492"/>
                  <a:pt x="12887" y="10465"/>
                  <a:pt x="13254" y="9439"/>
                </a:cubicBezTo>
                <a:cubicBezTo>
                  <a:pt x="13584" y="8413"/>
                  <a:pt x="13877" y="7386"/>
                  <a:pt x="14133" y="6323"/>
                </a:cubicBezTo>
                <a:cubicBezTo>
                  <a:pt x="14353" y="5297"/>
                  <a:pt x="14573" y="4234"/>
                  <a:pt x="14720" y="3171"/>
                </a:cubicBezTo>
                <a:lnTo>
                  <a:pt x="14793" y="2767"/>
                </a:lnTo>
                <a:cubicBezTo>
                  <a:pt x="14793" y="2667"/>
                  <a:pt x="14716" y="2610"/>
                  <a:pt x="14640" y="2610"/>
                </a:cubicBezTo>
                <a:cubicBezTo>
                  <a:pt x="14578" y="2610"/>
                  <a:pt x="14516" y="2648"/>
                  <a:pt x="14500" y="2731"/>
                </a:cubicBezTo>
                <a:lnTo>
                  <a:pt x="14463" y="3097"/>
                </a:lnTo>
                <a:cubicBezTo>
                  <a:pt x="14427" y="3134"/>
                  <a:pt x="14390" y="3134"/>
                  <a:pt x="14390" y="3171"/>
                </a:cubicBezTo>
                <a:cubicBezTo>
                  <a:pt x="13290" y="4930"/>
                  <a:pt x="12337" y="6763"/>
                  <a:pt x="11494" y="8669"/>
                </a:cubicBezTo>
                <a:cubicBezTo>
                  <a:pt x="10688" y="10575"/>
                  <a:pt x="9991" y="12518"/>
                  <a:pt x="9441" y="14498"/>
                </a:cubicBezTo>
                <a:cubicBezTo>
                  <a:pt x="9148" y="15634"/>
                  <a:pt x="8891" y="16734"/>
                  <a:pt x="8671" y="17870"/>
                </a:cubicBezTo>
                <a:cubicBezTo>
                  <a:pt x="8671" y="17907"/>
                  <a:pt x="8671" y="17980"/>
                  <a:pt x="8708" y="17980"/>
                </a:cubicBezTo>
                <a:cubicBezTo>
                  <a:pt x="5959" y="19300"/>
                  <a:pt x="3356" y="20876"/>
                  <a:pt x="936" y="22709"/>
                </a:cubicBezTo>
                <a:cubicBezTo>
                  <a:pt x="643" y="22929"/>
                  <a:pt x="350" y="23186"/>
                  <a:pt x="57" y="23406"/>
                </a:cubicBezTo>
                <a:cubicBezTo>
                  <a:pt x="0" y="23462"/>
                  <a:pt x="52" y="23540"/>
                  <a:pt x="112" y="23540"/>
                </a:cubicBezTo>
                <a:cubicBezTo>
                  <a:pt x="131" y="23540"/>
                  <a:pt x="150" y="23533"/>
                  <a:pt x="167" y="23516"/>
                </a:cubicBezTo>
                <a:cubicBezTo>
                  <a:pt x="2696" y="21573"/>
                  <a:pt x="5409" y="19887"/>
                  <a:pt x="8268" y="18494"/>
                </a:cubicBezTo>
                <a:cubicBezTo>
                  <a:pt x="8928" y="18164"/>
                  <a:pt x="9588" y="17870"/>
                  <a:pt x="10248" y="17540"/>
                </a:cubicBezTo>
                <a:cubicBezTo>
                  <a:pt x="10248" y="17577"/>
                  <a:pt x="10284" y="17577"/>
                  <a:pt x="10321" y="17577"/>
                </a:cubicBezTo>
                <a:cubicBezTo>
                  <a:pt x="11531" y="18127"/>
                  <a:pt x="12777" y="18567"/>
                  <a:pt x="14023" y="18970"/>
                </a:cubicBezTo>
                <a:cubicBezTo>
                  <a:pt x="15343" y="19373"/>
                  <a:pt x="16663" y="19703"/>
                  <a:pt x="17982" y="20033"/>
                </a:cubicBezTo>
                <a:cubicBezTo>
                  <a:pt x="19339" y="20326"/>
                  <a:pt x="20659" y="20583"/>
                  <a:pt x="22015" y="20803"/>
                </a:cubicBezTo>
                <a:cubicBezTo>
                  <a:pt x="23371" y="21060"/>
                  <a:pt x="24764" y="21280"/>
                  <a:pt x="26121" y="21500"/>
                </a:cubicBezTo>
                <a:cubicBezTo>
                  <a:pt x="27514" y="21646"/>
                  <a:pt x="28870" y="21939"/>
                  <a:pt x="30226" y="22306"/>
                </a:cubicBezTo>
                <a:cubicBezTo>
                  <a:pt x="30373" y="22379"/>
                  <a:pt x="30556" y="22416"/>
                  <a:pt x="30703" y="22489"/>
                </a:cubicBezTo>
                <a:cubicBezTo>
                  <a:pt x="30721" y="22498"/>
                  <a:pt x="30738" y="22502"/>
                  <a:pt x="30755" y="22502"/>
                </a:cubicBezTo>
                <a:cubicBezTo>
                  <a:pt x="30873" y="22502"/>
                  <a:pt x="30941" y="22297"/>
                  <a:pt x="30813" y="22233"/>
                </a:cubicBezTo>
                <a:cubicBezTo>
                  <a:pt x="29530" y="21683"/>
                  <a:pt x="28247" y="21133"/>
                  <a:pt x="26927" y="20693"/>
                </a:cubicBezTo>
                <a:cubicBezTo>
                  <a:pt x="25607" y="20217"/>
                  <a:pt x="24288" y="19777"/>
                  <a:pt x="22968" y="19373"/>
                </a:cubicBezTo>
                <a:cubicBezTo>
                  <a:pt x="21612" y="18970"/>
                  <a:pt x="20292" y="18567"/>
                  <a:pt x="18936" y="18200"/>
                </a:cubicBezTo>
                <a:cubicBezTo>
                  <a:pt x="17579" y="17797"/>
                  <a:pt x="16223" y="17467"/>
                  <a:pt x="14830" y="17247"/>
                </a:cubicBezTo>
                <a:cubicBezTo>
                  <a:pt x="14230" y="17150"/>
                  <a:pt x="13629" y="17103"/>
                  <a:pt x="13029" y="17103"/>
                </a:cubicBezTo>
                <a:cubicBezTo>
                  <a:pt x="12273" y="17103"/>
                  <a:pt x="11517" y="17177"/>
                  <a:pt x="10761" y="17321"/>
                </a:cubicBezTo>
                <a:lnTo>
                  <a:pt x="10651" y="17357"/>
                </a:lnTo>
                <a:cubicBezTo>
                  <a:pt x="11384" y="16991"/>
                  <a:pt x="12154" y="16624"/>
                  <a:pt x="12924" y="16294"/>
                </a:cubicBezTo>
                <a:lnTo>
                  <a:pt x="12924" y="16294"/>
                </a:lnTo>
                <a:lnTo>
                  <a:pt x="12850" y="16404"/>
                </a:lnTo>
                <a:cubicBezTo>
                  <a:pt x="12850" y="16430"/>
                  <a:pt x="12869" y="16456"/>
                  <a:pt x="12892" y="16456"/>
                </a:cubicBezTo>
                <a:cubicBezTo>
                  <a:pt x="12902" y="16456"/>
                  <a:pt x="12913" y="16451"/>
                  <a:pt x="12924" y="16441"/>
                </a:cubicBezTo>
                <a:cubicBezTo>
                  <a:pt x="12997" y="16404"/>
                  <a:pt x="13070" y="16331"/>
                  <a:pt x="13144" y="16257"/>
                </a:cubicBezTo>
                <a:cubicBezTo>
                  <a:pt x="13180" y="16257"/>
                  <a:pt x="13254" y="16221"/>
                  <a:pt x="13254" y="16184"/>
                </a:cubicBezTo>
                <a:cubicBezTo>
                  <a:pt x="14023" y="15818"/>
                  <a:pt x="14830" y="15488"/>
                  <a:pt x="15636" y="15158"/>
                </a:cubicBezTo>
                <a:cubicBezTo>
                  <a:pt x="16993" y="15634"/>
                  <a:pt x="18312" y="16074"/>
                  <a:pt x="19669" y="16477"/>
                </a:cubicBezTo>
                <a:cubicBezTo>
                  <a:pt x="20988" y="16917"/>
                  <a:pt x="22491" y="17357"/>
                  <a:pt x="23848" y="17797"/>
                </a:cubicBezTo>
                <a:cubicBezTo>
                  <a:pt x="25241" y="18200"/>
                  <a:pt x="26670" y="18604"/>
                  <a:pt x="28100" y="18970"/>
                </a:cubicBezTo>
                <a:cubicBezTo>
                  <a:pt x="29493" y="19337"/>
                  <a:pt x="30923" y="19667"/>
                  <a:pt x="32352" y="19923"/>
                </a:cubicBezTo>
                <a:cubicBezTo>
                  <a:pt x="33782" y="20217"/>
                  <a:pt x="35248" y="20473"/>
                  <a:pt x="36678" y="20656"/>
                </a:cubicBezTo>
                <a:lnTo>
                  <a:pt x="37228" y="20693"/>
                </a:lnTo>
                <a:cubicBezTo>
                  <a:pt x="37375" y="20693"/>
                  <a:pt x="37375" y="20473"/>
                  <a:pt x="37265" y="20436"/>
                </a:cubicBezTo>
                <a:cubicBezTo>
                  <a:pt x="35872" y="19923"/>
                  <a:pt x="34442" y="19447"/>
                  <a:pt x="33049" y="18970"/>
                </a:cubicBezTo>
                <a:cubicBezTo>
                  <a:pt x="31619" y="18494"/>
                  <a:pt x="30226" y="18054"/>
                  <a:pt x="28797" y="17614"/>
                </a:cubicBezTo>
                <a:cubicBezTo>
                  <a:pt x="27367" y="17211"/>
                  <a:pt x="25901" y="16807"/>
                  <a:pt x="24471" y="16441"/>
                </a:cubicBezTo>
                <a:cubicBezTo>
                  <a:pt x="23041" y="16038"/>
                  <a:pt x="21575" y="15708"/>
                  <a:pt x="20145" y="15378"/>
                </a:cubicBezTo>
                <a:cubicBezTo>
                  <a:pt x="18826" y="15048"/>
                  <a:pt x="17506" y="14901"/>
                  <a:pt x="16186" y="14901"/>
                </a:cubicBezTo>
                <a:lnTo>
                  <a:pt x="17139" y="14535"/>
                </a:lnTo>
                <a:cubicBezTo>
                  <a:pt x="17873" y="14241"/>
                  <a:pt x="18569" y="13985"/>
                  <a:pt x="19302" y="13691"/>
                </a:cubicBezTo>
                <a:lnTo>
                  <a:pt x="19522" y="13655"/>
                </a:lnTo>
                <a:cubicBezTo>
                  <a:pt x="20952" y="14241"/>
                  <a:pt x="22418" y="14754"/>
                  <a:pt x="23921" y="15194"/>
                </a:cubicBezTo>
                <a:cubicBezTo>
                  <a:pt x="25424" y="15634"/>
                  <a:pt x="26927" y="16001"/>
                  <a:pt x="28430" y="16294"/>
                </a:cubicBezTo>
                <a:cubicBezTo>
                  <a:pt x="29970" y="16587"/>
                  <a:pt x="31509" y="16844"/>
                  <a:pt x="33012" y="17027"/>
                </a:cubicBezTo>
                <a:cubicBezTo>
                  <a:pt x="34552" y="17211"/>
                  <a:pt x="36128" y="17321"/>
                  <a:pt x="37705" y="17394"/>
                </a:cubicBezTo>
                <a:cubicBezTo>
                  <a:pt x="38832" y="17448"/>
                  <a:pt x="39978" y="17482"/>
                  <a:pt x="41116" y="17482"/>
                </a:cubicBezTo>
                <a:cubicBezTo>
                  <a:pt x="41532" y="17482"/>
                  <a:pt x="41948" y="17477"/>
                  <a:pt x="42360" y="17467"/>
                </a:cubicBezTo>
                <a:lnTo>
                  <a:pt x="42947" y="17467"/>
                </a:lnTo>
                <a:cubicBezTo>
                  <a:pt x="43057" y="17467"/>
                  <a:pt x="43093" y="17284"/>
                  <a:pt x="42947" y="17211"/>
                </a:cubicBezTo>
                <a:cubicBezTo>
                  <a:pt x="41444" y="16734"/>
                  <a:pt x="39904" y="16294"/>
                  <a:pt x="38364" y="15891"/>
                </a:cubicBezTo>
                <a:cubicBezTo>
                  <a:pt x="36861" y="15488"/>
                  <a:pt x="35285" y="15121"/>
                  <a:pt x="33709" y="14791"/>
                </a:cubicBezTo>
                <a:cubicBezTo>
                  <a:pt x="32169" y="14498"/>
                  <a:pt x="30593" y="14241"/>
                  <a:pt x="29017" y="13985"/>
                </a:cubicBezTo>
                <a:cubicBezTo>
                  <a:pt x="27440" y="13765"/>
                  <a:pt x="25864" y="13545"/>
                  <a:pt x="24288" y="13398"/>
                </a:cubicBezTo>
                <a:cubicBezTo>
                  <a:pt x="23591" y="13325"/>
                  <a:pt x="22885" y="13288"/>
                  <a:pt x="22180" y="13288"/>
                </a:cubicBezTo>
                <a:cubicBezTo>
                  <a:pt x="21474" y="13288"/>
                  <a:pt x="20768" y="13325"/>
                  <a:pt x="20072" y="13398"/>
                </a:cubicBezTo>
                <a:cubicBezTo>
                  <a:pt x="20915" y="13105"/>
                  <a:pt x="21758" y="12812"/>
                  <a:pt x="22601" y="12518"/>
                </a:cubicBezTo>
                <a:cubicBezTo>
                  <a:pt x="23974" y="12659"/>
                  <a:pt x="25347" y="12726"/>
                  <a:pt x="26720" y="12726"/>
                </a:cubicBezTo>
                <a:cubicBezTo>
                  <a:pt x="28573" y="12726"/>
                  <a:pt x="30426" y="12603"/>
                  <a:pt x="32279" y="12372"/>
                </a:cubicBezTo>
                <a:cubicBezTo>
                  <a:pt x="35505" y="11932"/>
                  <a:pt x="38658" y="11125"/>
                  <a:pt x="41700" y="9989"/>
                </a:cubicBezTo>
                <a:cubicBezTo>
                  <a:pt x="43423" y="9366"/>
                  <a:pt x="45073" y="8596"/>
                  <a:pt x="46686" y="7753"/>
                </a:cubicBezTo>
                <a:cubicBezTo>
                  <a:pt x="46796" y="7716"/>
                  <a:pt x="46759" y="7533"/>
                  <a:pt x="46649" y="7496"/>
                </a:cubicBezTo>
                <a:cubicBezTo>
                  <a:pt x="43387" y="7679"/>
                  <a:pt x="40161" y="8046"/>
                  <a:pt x="36935" y="8596"/>
                </a:cubicBezTo>
                <a:cubicBezTo>
                  <a:pt x="33709" y="9146"/>
                  <a:pt x="30520" y="9879"/>
                  <a:pt x="27367" y="10759"/>
                </a:cubicBezTo>
                <a:cubicBezTo>
                  <a:pt x="26084" y="11125"/>
                  <a:pt x="24801" y="11529"/>
                  <a:pt x="23518" y="11968"/>
                </a:cubicBezTo>
                <a:cubicBezTo>
                  <a:pt x="24251" y="11565"/>
                  <a:pt x="24911" y="11162"/>
                  <a:pt x="25607" y="10722"/>
                </a:cubicBezTo>
                <a:cubicBezTo>
                  <a:pt x="26524" y="10062"/>
                  <a:pt x="27367" y="9366"/>
                  <a:pt x="28173" y="8596"/>
                </a:cubicBezTo>
                <a:cubicBezTo>
                  <a:pt x="28980" y="7789"/>
                  <a:pt x="29713" y="6946"/>
                  <a:pt x="30373" y="6067"/>
                </a:cubicBezTo>
                <a:cubicBezTo>
                  <a:pt x="30703" y="5590"/>
                  <a:pt x="31033" y="5150"/>
                  <a:pt x="31289" y="4674"/>
                </a:cubicBezTo>
                <a:cubicBezTo>
                  <a:pt x="31583" y="4234"/>
                  <a:pt x="31876" y="3720"/>
                  <a:pt x="32133" y="3244"/>
                </a:cubicBezTo>
                <a:cubicBezTo>
                  <a:pt x="32609" y="2217"/>
                  <a:pt x="33269" y="1264"/>
                  <a:pt x="34039" y="495"/>
                </a:cubicBezTo>
                <a:lnTo>
                  <a:pt x="34369" y="201"/>
                </a:lnTo>
                <a:cubicBezTo>
                  <a:pt x="34461" y="140"/>
                  <a:pt x="34373" y="1"/>
                  <a:pt x="3427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txBox="1">
            <a:spLocks noGrp="1"/>
          </p:cNvSpPr>
          <p:nvPr>
            <p:ph type="ctrTitle"/>
          </p:nvPr>
        </p:nvSpPr>
        <p:spPr>
          <a:xfrm>
            <a:off x="713250" y="420624"/>
            <a:ext cx="77175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solidFill>
                  <a:schemeClr val="accent3"/>
                </a:solidFill>
                <a:latin typeface="Calistoga"/>
                <a:ea typeface="Calistoga"/>
                <a:cs typeface="Calistoga"/>
                <a:sym typeface="Calistoga"/>
              </a:defRPr>
            </a:lvl1pPr>
            <a:lvl2pPr lvl="1" algn="r" rtl="0">
              <a:spcBef>
                <a:spcPts val="0"/>
              </a:spcBef>
              <a:spcAft>
                <a:spcPts val="0"/>
              </a:spcAft>
              <a:buClr>
                <a:schemeClr val="accent4"/>
              </a:buClr>
              <a:buSzPts val="1800"/>
              <a:buNone/>
              <a:defRPr sz="1800">
                <a:solidFill>
                  <a:schemeClr val="accent4"/>
                </a:solidFill>
              </a:defRPr>
            </a:lvl2pPr>
            <a:lvl3pPr lvl="2" algn="r" rtl="0">
              <a:spcBef>
                <a:spcPts val="0"/>
              </a:spcBef>
              <a:spcAft>
                <a:spcPts val="0"/>
              </a:spcAft>
              <a:buClr>
                <a:schemeClr val="accent4"/>
              </a:buClr>
              <a:buSzPts val="1800"/>
              <a:buNone/>
              <a:defRPr sz="1800">
                <a:solidFill>
                  <a:schemeClr val="accent4"/>
                </a:solidFill>
              </a:defRPr>
            </a:lvl3pPr>
            <a:lvl4pPr lvl="3" algn="r" rtl="0">
              <a:spcBef>
                <a:spcPts val="0"/>
              </a:spcBef>
              <a:spcAft>
                <a:spcPts val="0"/>
              </a:spcAft>
              <a:buClr>
                <a:schemeClr val="accent4"/>
              </a:buClr>
              <a:buSzPts val="1800"/>
              <a:buNone/>
              <a:defRPr sz="1800">
                <a:solidFill>
                  <a:schemeClr val="accent4"/>
                </a:solidFill>
              </a:defRPr>
            </a:lvl4pPr>
            <a:lvl5pPr lvl="4" algn="r" rtl="0">
              <a:spcBef>
                <a:spcPts val="0"/>
              </a:spcBef>
              <a:spcAft>
                <a:spcPts val="0"/>
              </a:spcAft>
              <a:buClr>
                <a:schemeClr val="accent4"/>
              </a:buClr>
              <a:buSzPts val="1800"/>
              <a:buNone/>
              <a:defRPr sz="1800">
                <a:solidFill>
                  <a:schemeClr val="accent4"/>
                </a:solidFill>
              </a:defRPr>
            </a:lvl5pPr>
            <a:lvl6pPr lvl="5" algn="r" rtl="0">
              <a:spcBef>
                <a:spcPts val="0"/>
              </a:spcBef>
              <a:spcAft>
                <a:spcPts val="0"/>
              </a:spcAft>
              <a:buClr>
                <a:schemeClr val="accent4"/>
              </a:buClr>
              <a:buSzPts val="1800"/>
              <a:buNone/>
              <a:defRPr sz="1800">
                <a:solidFill>
                  <a:schemeClr val="accent4"/>
                </a:solidFill>
              </a:defRPr>
            </a:lvl6pPr>
            <a:lvl7pPr lvl="6" algn="r" rtl="0">
              <a:spcBef>
                <a:spcPts val="0"/>
              </a:spcBef>
              <a:spcAft>
                <a:spcPts val="0"/>
              </a:spcAft>
              <a:buClr>
                <a:schemeClr val="accent4"/>
              </a:buClr>
              <a:buSzPts val="1800"/>
              <a:buNone/>
              <a:defRPr sz="1800">
                <a:solidFill>
                  <a:schemeClr val="accent4"/>
                </a:solidFill>
              </a:defRPr>
            </a:lvl7pPr>
            <a:lvl8pPr lvl="7" algn="r" rtl="0">
              <a:spcBef>
                <a:spcPts val="0"/>
              </a:spcBef>
              <a:spcAft>
                <a:spcPts val="0"/>
              </a:spcAft>
              <a:buClr>
                <a:schemeClr val="accent4"/>
              </a:buClr>
              <a:buSzPts val="1800"/>
              <a:buNone/>
              <a:defRPr sz="1800">
                <a:solidFill>
                  <a:schemeClr val="accent4"/>
                </a:solidFill>
              </a:defRPr>
            </a:lvl8pPr>
            <a:lvl9pPr lvl="8" algn="r" rtl="0">
              <a:spcBef>
                <a:spcPts val="0"/>
              </a:spcBef>
              <a:spcAft>
                <a:spcPts val="0"/>
              </a:spcAft>
              <a:buClr>
                <a:schemeClr val="accent4"/>
              </a:buClr>
              <a:buSzPts val="1800"/>
              <a:buNone/>
              <a:defRPr sz="1800">
                <a:solidFill>
                  <a:schemeClr val="accent4"/>
                </a:solidFill>
              </a:defRPr>
            </a:lvl9pPr>
          </a:lstStyle>
          <a:p>
            <a:endParaRPr/>
          </a:p>
        </p:txBody>
      </p:sp>
      <p:sp>
        <p:nvSpPr>
          <p:cNvPr id="183" name="Google Shape;183;p6"/>
          <p:cNvSpPr/>
          <p:nvPr/>
        </p:nvSpPr>
        <p:spPr>
          <a:xfrm>
            <a:off x="8529915" y="354553"/>
            <a:ext cx="647437" cy="464111"/>
          </a:xfrm>
          <a:custGeom>
            <a:avLst/>
            <a:gdLst/>
            <a:ahLst/>
            <a:cxnLst/>
            <a:rect l="l" t="t" r="r" b="b"/>
            <a:pathLst>
              <a:path w="20713" h="14848" extrusionOk="0">
                <a:moveTo>
                  <a:pt x="6709" y="1"/>
                </a:moveTo>
                <a:cubicBezTo>
                  <a:pt x="4656" y="3887"/>
                  <a:pt x="2420" y="7699"/>
                  <a:pt x="0" y="11365"/>
                </a:cubicBezTo>
                <a:cubicBezTo>
                  <a:pt x="5111" y="13675"/>
                  <a:pt x="10630" y="14847"/>
                  <a:pt x="16201" y="14847"/>
                </a:cubicBezTo>
                <a:cubicBezTo>
                  <a:pt x="17703" y="14847"/>
                  <a:pt x="19210" y="14762"/>
                  <a:pt x="20712" y="14591"/>
                </a:cubicBezTo>
                <a:lnTo>
                  <a:pt x="20712" y="6086"/>
                </a:lnTo>
                <a:cubicBezTo>
                  <a:pt x="17596" y="6013"/>
                  <a:pt x="14554" y="5206"/>
                  <a:pt x="11804" y="3777"/>
                </a:cubicBezTo>
                <a:cubicBezTo>
                  <a:pt x="9898" y="2824"/>
                  <a:pt x="8175" y="1541"/>
                  <a:pt x="6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 name="Google Shape;184;p6"/>
          <p:cNvGrpSpPr/>
          <p:nvPr/>
        </p:nvGrpSpPr>
        <p:grpSpPr>
          <a:xfrm>
            <a:off x="8330025" y="93888"/>
            <a:ext cx="703176" cy="694700"/>
            <a:chOff x="8330025" y="93888"/>
            <a:chExt cx="703176" cy="694700"/>
          </a:xfrm>
        </p:grpSpPr>
        <p:sp>
          <p:nvSpPr>
            <p:cNvPr id="185" name="Google Shape;185;p6"/>
            <p:cNvSpPr/>
            <p:nvPr/>
          </p:nvSpPr>
          <p:spPr>
            <a:xfrm>
              <a:off x="8771995" y="93888"/>
              <a:ext cx="21252" cy="15436"/>
            </a:xfrm>
            <a:custGeom>
              <a:avLst/>
              <a:gdLst/>
              <a:ahLst/>
              <a:cxnLst/>
              <a:rect l="l" t="t" r="r" b="b"/>
              <a:pathLst>
                <a:path w="698" h="507" extrusionOk="0">
                  <a:moveTo>
                    <a:pt x="265" y="1"/>
                  </a:moveTo>
                  <a:cubicBezTo>
                    <a:pt x="201" y="1"/>
                    <a:pt x="128" y="35"/>
                    <a:pt x="74" y="89"/>
                  </a:cubicBezTo>
                  <a:cubicBezTo>
                    <a:pt x="37" y="125"/>
                    <a:pt x="1" y="198"/>
                    <a:pt x="1" y="235"/>
                  </a:cubicBezTo>
                  <a:cubicBezTo>
                    <a:pt x="1" y="308"/>
                    <a:pt x="37" y="382"/>
                    <a:pt x="74" y="418"/>
                  </a:cubicBezTo>
                  <a:cubicBezTo>
                    <a:pt x="128" y="472"/>
                    <a:pt x="201" y="506"/>
                    <a:pt x="265" y="506"/>
                  </a:cubicBezTo>
                  <a:cubicBezTo>
                    <a:pt x="289" y="506"/>
                    <a:pt x="311" y="502"/>
                    <a:pt x="331" y="492"/>
                  </a:cubicBezTo>
                  <a:lnTo>
                    <a:pt x="441" y="492"/>
                  </a:lnTo>
                  <a:cubicBezTo>
                    <a:pt x="490" y="492"/>
                    <a:pt x="539" y="459"/>
                    <a:pt x="577" y="415"/>
                  </a:cubicBezTo>
                  <a:lnTo>
                    <a:pt x="577" y="415"/>
                  </a:lnTo>
                  <a:cubicBezTo>
                    <a:pt x="640" y="401"/>
                    <a:pt x="697" y="336"/>
                    <a:pt x="697" y="272"/>
                  </a:cubicBezTo>
                  <a:cubicBezTo>
                    <a:pt x="697" y="175"/>
                    <a:pt x="640" y="107"/>
                    <a:pt x="577" y="92"/>
                  </a:cubicBezTo>
                  <a:lnTo>
                    <a:pt x="577" y="92"/>
                  </a:lnTo>
                  <a:cubicBezTo>
                    <a:pt x="569" y="82"/>
                    <a:pt x="560" y="73"/>
                    <a:pt x="551" y="65"/>
                  </a:cubicBezTo>
                  <a:lnTo>
                    <a:pt x="551" y="65"/>
                  </a:lnTo>
                  <a:lnTo>
                    <a:pt x="551" y="52"/>
                  </a:lnTo>
                  <a:lnTo>
                    <a:pt x="535" y="52"/>
                  </a:lnTo>
                  <a:cubicBezTo>
                    <a:pt x="506" y="30"/>
                    <a:pt x="473" y="15"/>
                    <a:pt x="441" y="15"/>
                  </a:cubicBezTo>
                  <a:lnTo>
                    <a:pt x="331" y="15"/>
                  </a:lnTo>
                  <a:cubicBezTo>
                    <a:pt x="311" y="5"/>
                    <a:pt x="289" y="1"/>
                    <a:pt x="265"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6"/>
            <p:cNvSpPr/>
            <p:nvPr/>
          </p:nvSpPr>
          <p:spPr>
            <a:xfrm>
              <a:off x="8740756" y="189216"/>
              <a:ext cx="29047" cy="22347"/>
            </a:xfrm>
            <a:custGeom>
              <a:avLst/>
              <a:gdLst/>
              <a:ahLst/>
              <a:cxnLst/>
              <a:rect l="l" t="t" r="r" b="b"/>
              <a:pathLst>
                <a:path w="954" h="734" extrusionOk="0">
                  <a:moveTo>
                    <a:pt x="477" y="0"/>
                  </a:moveTo>
                  <a:cubicBezTo>
                    <a:pt x="0" y="0"/>
                    <a:pt x="0" y="733"/>
                    <a:pt x="477" y="733"/>
                  </a:cubicBezTo>
                  <a:cubicBezTo>
                    <a:pt x="953" y="697"/>
                    <a:pt x="953" y="0"/>
                    <a:pt x="47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6"/>
            <p:cNvSpPr/>
            <p:nvPr/>
          </p:nvSpPr>
          <p:spPr>
            <a:xfrm>
              <a:off x="8846773" y="144551"/>
              <a:ext cx="31300" cy="26822"/>
            </a:xfrm>
            <a:custGeom>
              <a:avLst/>
              <a:gdLst/>
              <a:ahLst/>
              <a:cxnLst/>
              <a:rect l="l" t="t" r="r" b="b"/>
              <a:pathLst>
                <a:path w="1028" h="881" extrusionOk="0">
                  <a:moveTo>
                    <a:pt x="514" y="1"/>
                  </a:moveTo>
                  <a:cubicBezTo>
                    <a:pt x="1" y="74"/>
                    <a:pt x="1" y="807"/>
                    <a:pt x="514" y="881"/>
                  </a:cubicBezTo>
                  <a:cubicBezTo>
                    <a:pt x="1027" y="807"/>
                    <a:pt x="1027" y="74"/>
                    <a:pt x="51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6"/>
            <p:cNvSpPr/>
            <p:nvPr/>
          </p:nvSpPr>
          <p:spPr>
            <a:xfrm>
              <a:off x="8837852" y="413821"/>
              <a:ext cx="40221" cy="37691"/>
            </a:xfrm>
            <a:custGeom>
              <a:avLst/>
              <a:gdLst/>
              <a:ahLst/>
              <a:cxnLst/>
              <a:rect l="l" t="t" r="r" b="b"/>
              <a:pathLst>
                <a:path w="1321" h="1238" extrusionOk="0">
                  <a:moveTo>
                    <a:pt x="532" y="1"/>
                  </a:moveTo>
                  <a:cubicBezTo>
                    <a:pt x="404" y="1"/>
                    <a:pt x="276" y="46"/>
                    <a:pt x="184" y="138"/>
                  </a:cubicBezTo>
                  <a:cubicBezTo>
                    <a:pt x="1" y="358"/>
                    <a:pt x="1" y="651"/>
                    <a:pt x="184" y="871"/>
                  </a:cubicBezTo>
                  <a:lnTo>
                    <a:pt x="477" y="1091"/>
                  </a:lnTo>
                  <a:cubicBezTo>
                    <a:pt x="551" y="1201"/>
                    <a:pt x="660" y="1238"/>
                    <a:pt x="807" y="1238"/>
                  </a:cubicBezTo>
                  <a:cubicBezTo>
                    <a:pt x="917" y="1238"/>
                    <a:pt x="1064" y="1201"/>
                    <a:pt x="1137" y="1091"/>
                  </a:cubicBezTo>
                  <a:cubicBezTo>
                    <a:pt x="1320" y="908"/>
                    <a:pt x="1320" y="615"/>
                    <a:pt x="1137" y="431"/>
                  </a:cubicBezTo>
                  <a:cubicBezTo>
                    <a:pt x="1064" y="321"/>
                    <a:pt x="954" y="248"/>
                    <a:pt x="880" y="138"/>
                  </a:cubicBezTo>
                  <a:cubicBezTo>
                    <a:pt x="789" y="46"/>
                    <a:pt x="660" y="1"/>
                    <a:pt x="53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6"/>
            <p:cNvSpPr/>
            <p:nvPr/>
          </p:nvSpPr>
          <p:spPr>
            <a:xfrm>
              <a:off x="8927153" y="386753"/>
              <a:ext cx="43540" cy="42867"/>
            </a:xfrm>
            <a:custGeom>
              <a:avLst/>
              <a:gdLst/>
              <a:ahLst/>
              <a:cxnLst/>
              <a:rect l="l" t="t" r="r" b="b"/>
              <a:pathLst>
                <a:path w="1430" h="1408" extrusionOk="0">
                  <a:moveTo>
                    <a:pt x="550" y="1"/>
                  </a:moveTo>
                  <a:cubicBezTo>
                    <a:pt x="404" y="1"/>
                    <a:pt x="257" y="37"/>
                    <a:pt x="147" y="147"/>
                  </a:cubicBezTo>
                  <a:cubicBezTo>
                    <a:pt x="37" y="257"/>
                    <a:pt x="0" y="404"/>
                    <a:pt x="0" y="550"/>
                  </a:cubicBezTo>
                  <a:cubicBezTo>
                    <a:pt x="0" y="697"/>
                    <a:pt x="37" y="844"/>
                    <a:pt x="147" y="954"/>
                  </a:cubicBezTo>
                  <a:lnTo>
                    <a:pt x="147" y="990"/>
                  </a:lnTo>
                  <a:cubicBezTo>
                    <a:pt x="257" y="1100"/>
                    <a:pt x="404" y="1247"/>
                    <a:pt x="550" y="1320"/>
                  </a:cubicBezTo>
                  <a:cubicBezTo>
                    <a:pt x="631" y="1374"/>
                    <a:pt x="711" y="1408"/>
                    <a:pt x="806" y="1408"/>
                  </a:cubicBezTo>
                  <a:cubicBezTo>
                    <a:pt x="841" y="1408"/>
                    <a:pt x="877" y="1403"/>
                    <a:pt x="917" y="1394"/>
                  </a:cubicBezTo>
                  <a:cubicBezTo>
                    <a:pt x="1027" y="1394"/>
                    <a:pt x="1137" y="1320"/>
                    <a:pt x="1247" y="1247"/>
                  </a:cubicBezTo>
                  <a:cubicBezTo>
                    <a:pt x="1283" y="1174"/>
                    <a:pt x="1357" y="1100"/>
                    <a:pt x="1357" y="990"/>
                  </a:cubicBezTo>
                  <a:cubicBezTo>
                    <a:pt x="1430" y="844"/>
                    <a:pt x="1393" y="697"/>
                    <a:pt x="1320" y="550"/>
                  </a:cubicBezTo>
                  <a:cubicBezTo>
                    <a:pt x="1210" y="404"/>
                    <a:pt x="1100" y="257"/>
                    <a:pt x="953" y="147"/>
                  </a:cubicBezTo>
                  <a:cubicBezTo>
                    <a:pt x="843" y="37"/>
                    <a:pt x="697" y="1"/>
                    <a:pt x="55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6"/>
            <p:cNvSpPr/>
            <p:nvPr/>
          </p:nvSpPr>
          <p:spPr>
            <a:xfrm>
              <a:off x="8841201" y="310850"/>
              <a:ext cx="23475" cy="31297"/>
            </a:xfrm>
            <a:custGeom>
              <a:avLst/>
              <a:gdLst/>
              <a:ahLst/>
              <a:cxnLst/>
              <a:rect l="l" t="t" r="r" b="b"/>
              <a:pathLst>
                <a:path w="771" h="1028" extrusionOk="0">
                  <a:moveTo>
                    <a:pt x="367" y="1"/>
                  </a:moveTo>
                  <a:cubicBezTo>
                    <a:pt x="147" y="1"/>
                    <a:pt x="1" y="147"/>
                    <a:pt x="1" y="404"/>
                  </a:cubicBezTo>
                  <a:lnTo>
                    <a:pt x="37" y="404"/>
                  </a:lnTo>
                  <a:lnTo>
                    <a:pt x="37" y="661"/>
                  </a:lnTo>
                  <a:cubicBezTo>
                    <a:pt x="37" y="771"/>
                    <a:pt x="74" y="844"/>
                    <a:pt x="147" y="917"/>
                  </a:cubicBezTo>
                  <a:cubicBezTo>
                    <a:pt x="221" y="991"/>
                    <a:pt x="294" y="1027"/>
                    <a:pt x="404" y="1027"/>
                  </a:cubicBezTo>
                  <a:cubicBezTo>
                    <a:pt x="624" y="1027"/>
                    <a:pt x="770" y="881"/>
                    <a:pt x="770" y="661"/>
                  </a:cubicBezTo>
                  <a:lnTo>
                    <a:pt x="770" y="404"/>
                  </a:lnTo>
                  <a:cubicBezTo>
                    <a:pt x="770" y="294"/>
                    <a:pt x="734" y="184"/>
                    <a:pt x="660" y="111"/>
                  </a:cubicBezTo>
                  <a:cubicBezTo>
                    <a:pt x="587" y="38"/>
                    <a:pt x="477" y="1"/>
                    <a:pt x="36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p:nvPr/>
          </p:nvSpPr>
          <p:spPr>
            <a:xfrm>
              <a:off x="8912204" y="517217"/>
              <a:ext cx="36172" cy="21494"/>
            </a:xfrm>
            <a:custGeom>
              <a:avLst/>
              <a:gdLst/>
              <a:ahLst/>
              <a:cxnLst/>
              <a:rect l="l" t="t" r="r" b="b"/>
              <a:pathLst>
                <a:path w="1188" h="706" extrusionOk="0">
                  <a:moveTo>
                    <a:pt x="462" y="0"/>
                  </a:moveTo>
                  <a:cubicBezTo>
                    <a:pt x="0" y="0"/>
                    <a:pt x="0" y="706"/>
                    <a:pt x="462" y="706"/>
                  </a:cubicBezTo>
                  <a:cubicBezTo>
                    <a:pt x="483" y="706"/>
                    <a:pt x="505" y="704"/>
                    <a:pt x="528" y="701"/>
                  </a:cubicBezTo>
                  <a:lnTo>
                    <a:pt x="785" y="701"/>
                  </a:lnTo>
                  <a:cubicBezTo>
                    <a:pt x="1188" y="628"/>
                    <a:pt x="1188" y="41"/>
                    <a:pt x="785" y="5"/>
                  </a:cubicBezTo>
                  <a:lnTo>
                    <a:pt x="528" y="5"/>
                  </a:lnTo>
                  <a:cubicBezTo>
                    <a:pt x="505" y="2"/>
                    <a:pt x="483" y="0"/>
                    <a:pt x="46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p:nvPr/>
          </p:nvSpPr>
          <p:spPr>
            <a:xfrm>
              <a:off x="8986312" y="652400"/>
              <a:ext cx="13427" cy="13426"/>
            </a:xfrm>
            <a:custGeom>
              <a:avLst/>
              <a:gdLst/>
              <a:ahLst/>
              <a:cxnLst/>
              <a:rect l="l" t="t" r="r" b="b"/>
              <a:pathLst>
                <a:path w="441" h="441" extrusionOk="0">
                  <a:moveTo>
                    <a:pt x="220" y="0"/>
                  </a:moveTo>
                  <a:cubicBezTo>
                    <a:pt x="0" y="74"/>
                    <a:pt x="0" y="367"/>
                    <a:pt x="220" y="440"/>
                  </a:cubicBezTo>
                  <a:cubicBezTo>
                    <a:pt x="440" y="367"/>
                    <a:pt x="440" y="74"/>
                    <a:pt x="22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6"/>
            <p:cNvSpPr/>
            <p:nvPr/>
          </p:nvSpPr>
          <p:spPr>
            <a:xfrm>
              <a:off x="9018677" y="775161"/>
              <a:ext cx="14523" cy="13426"/>
            </a:xfrm>
            <a:custGeom>
              <a:avLst/>
              <a:gdLst/>
              <a:ahLst/>
              <a:cxnLst/>
              <a:rect l="l" t="t" r="r" b="b"/>
              <a:pathLst>
                <a:path w="477" h="441" extrusionOk="0">
                  <a:moveTo>
                    <a:pt x="257" y="1"/>
                  </a:moveTo>
                  <a:cubicBezTo>
                    <a:pt x="0" y="37"/>
                    <a:pt x="0" y="404"/>
                    <a:pt x="257" y="440"/>
                  </a:cubicBezTo>
                  <a:cubicBezTo>
                    <a:pt x="477" y="404"/>
                    <a:pt x="477" y="37"/>
                    <a:pt x="25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6"/>
            <p:cNvSpPr/>
            <p:nvPr/>
          </p:nvSpPr>
          <p:spPr>
            <a:xfrm>
              <a:off x="8633613" y="364436"/>
              <a:ext cx="37968" cy="30171"/>
            </a:xfrm>
            <a:custGeom>
              <a:avLst/>
              <a:gdLst/>
              <a:ahLst/>
              <a:cxnLst/>
              <a:rect l="l" t="t" r="r" b="b"/>
              <a:pathLst>
                <a:path w="1247" h="991" extrusionOk="0">
                  <a:moveTo>
                    <a:pt x="513" y="0"/>
                  </a:moveTo>
                  <a:cubicBezTo>
                    <a:pt x="367" y="0"/>
                    <a:pt x="257" y="37"/>
                    <a:pt x="147" y="147"/>
                  </a:cubicBezTo>
                  <a:cubicBezTo>
                    <a:pt x="74" y="220"/>
                    <a:pt x="0" y="367"/>
                    <a:pt x="0" y="477"/>
                  </a:cubicBezTo>
                  <a:cubicBezTo>
                    <a:pt x="0" y="770"/>
                    <a:pt x="220" y="990"/>
                    <a:pt x="513" y="990"/>
                  </a:cubicBezTo>
                  <a:lnTo>
                    <a:pt x="770" y="990"/>
                  </a:lnTo>
                  <a:cubicBezTo>
                    <a:pt x="1027" y="990"/>
                    <a:pt x="1247" y="770"/>
                    <a:pt x="1247" y="514"/>
                  </a:cubicBezTo>
                  <a:cubicBezTo>
                    <a:pt x="1247" y="220"/>
                    <a:pt x="1027" y="0"/>
                    <a:pt x="77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6"/>
            <p:cNvSpPr/>
            <p:nvPr/>
          </p:nvSpPr>
          <p:spPr>
            <a:xfrm>
              <a:off x="8537613" y="239422"/>
              <a:ext cx="25698" cy="18998"/>
            </a:xfrm>
            <a:custGeom>
              <a:avLst/>
              <a:gdLst/>
              <a:ahLst/>
              <a:cxnLst/>
              <a:rect l="l" t="t" r="r" b="b"/>
              <a:pathLst>
                <a:path w="844" h="624" extrusionOk="0">
                  <a:moveTo>
                    <a:pt x="404" y="1"/>
                  </a:moveTo>
                  <a:cubicBezTo>
                    <a:pt x="1" y="1"/>
                    <a:pt x="1" y="624"/>
                    <a:pt x="404" y="624"/>
                  </a:cubicBezTo>
                  <a:cubicBezTo>
                    <a:pt x="844" y="624"/>
                    <a:pt x="844" y="1"/>
                    <a:pt x="40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6"/>
            <p:cNvSpPr/>
            <p:nvPr/>
          </p:nvSpPr>
          <p:spPr>
            <a:xfrm>
              <a:off x="8330025" y="118884"/>
              <a:ext cx="14523" cy="13426"/>
            </a:xfrm>
            <a:custGeom>
              <a:avLst/>
              <a:gdLst/>
              <a:ahLst/>
              <a:cxnLst/>
              <a:rect l="l" t="t" r="r" b="b"/>
              <a:pathLst>
                <a:path w="477" h="441" extrusionOk="0">
                  <a:moveTo>
                    <a:pt x="220" y="1"/>
                  </a:moveTo>
                  <a:cubicBezTo>
                    <a:pt x="0" y="74"/>
                    <a:pt x="0" y="367"/>
                    <a:pt x="220" y="441"/>
                  </a:cubicBezTo>
                  <a:cubicBezTo>
                    <a:pt x="477" y="367"/>
                    <a:pt x="477" y="74"/>
                    <a:pt x="22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6"/>
          <p:cNvGrpSpPr/>
          <p:nvPr/>
        </p:nvGrpSpPr>
        <p:grpSpPr>
          <a:xfrm>
            <a:off x="8430750" y="977888"/>
            <a:ext cx="647424" cy="667425"/>
            <a:chOff x="8430750" y="977888"/>
            <a:chExt cx="647424" cy="667425"/>
          </a:xfrm>
        </p:grpSpPr>
        <p:sp>
          <p:nvSpPr>
            <p:cNvPr id="198" name="Google Shape;198;p6"/>
            <p:cNvSpPr/>
            <p:nvPr/>
          </p:nvSpPr>
          <p:spPr>
            <a:xfrm>
              <a:off x="9016595" y="977888"/>
              <a:ext cx="52350" cy="41570"/>
            </a:xfrm>
            <a:custGeom>
              <a:avLst/>
              <a:gdLst/>
              <a:ahLst/>
              <a:cxnLst/>
              <a:rect l="l" t="t" r="r" b="b"/>
              <a:pathLst>
                <a:path w="1248" h="991" extrusionOk="0">
                  <a:moveTo>
                    <a:pt x="514" y="0"/>
                  </a:moveTo>
                  <a:cubicBezTo>
                    <a:pt x="221" y="0"/>
                    <a:pt x="1" y="220"/>
                    <a:pt x="1" y="477"/>
                  </a:cubicBezTo>
                  <a:cubicBezTo>
                    <a:pt x="1" y="770"/>
                    <a:pt x="221" y="990"/>
                    <a:pt x="514" y="990"/>
                  </a:cubicBezTo>
                  <a:lnTo>
                    <a:pt x="514" y="954"/>
                  </a:lnTo>
                  <a:lnTo>
                    <a:pt x="771" y="954"/>
                  </a:lnTo>
                  <a:cubicBezTo>
                    <a:pt x="1027" y="954"/>
                    <a:pt x="1247" y="734"/>
                    <a:pt x="1247" y="477"/>
                  </a:cubicBezTo>
                  <a:cubicBezTo>
                    <a:pt x="1247" y="184"/>
                    <a:pt x="1027" y="0"/>
                    <a:pt x="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8835170" y="1163966"/>
              <a:ext cx="55371" cy="56210"/>
            </a:xfrm>
            <a:custGeom>
              <a:avLst/>
              <a:gdLst/>
              <a:ahLst/>
              <a:cxnLst/>
              <a:rect l="l" t="t" r="r" b="b"/>
              <a:pathLst>
                <a:path w="1320" h="1340" extrusionOk="0">
                  <a:moveTo>
                    <a:pt x="733" y="0"/>
                  </a:moveTo>
                  <a:cubicBezTo>
                    <a:pt x="587" y="0"/>
                    <a:pt x="440" y="73"/>
                    <a:pt x="330" y="183"/>
                  </a:cubicBezTo>
                  <a:lnTo>
                    <a:pt x="294" y="220"/>
                  </a:lnTo>
                  <a:cubicBezTo>
                    <a:pt x="211" y="302"/>
                    <a:pt x="152" y="407"/>
                    <a:pt x="123" y="522"/>
                  </a:cubicBezTo>
                  <a:lnTo>
                    <a:pt x="123" y="522"/>
                  </a:lnTo>
                  <a:cubicBezTo>
                    <a:pt x="106" y="547"/>
                    <a:pt x="90" y="570"/>
                    <a:pt x="74" y="587"/>
                  </a:cubicBezTo>
                  <a:cubicBezTo>
                    <a:pt x="0" y="697"/>
                    <a:pt x="0" y="843"/>
                    <a:pt x="37" y="990"/>
                  </a:cubicBezTo>
                  <a:cubicBezTo>
                    <a:pt x="74" y="1063"/>
                    <a:pt x="110" y="1173"/>
                    <a:pt x="220" y="1246"/>
                  </a:cubicBezTo>
                  <a:cubicBezTo>
                    <a:pt x="301" y="1311"/>
                    <a:pt x="402" y="1340"/>
                    <a:pt x="503" y="1340"/>
                  </a:cubicBezTo>
                  <a:cubicBezTo>
                    <a:pt x="632" y="1340"/>
                    <a:pt x="761" y="1292"/>
                    <a:pt x="843" y="1210"/>
                  </a:cubicBezTo>
                  <a:lnTo>
                    <a:pt x="852" y="1201"/>
                  </a:lnTo>
                  <a:lnTo>
                    <a:pt x="852" y="1201"/>
                  </a:lnTo>
                  <a:cubicBezTo>
                    <a:pt x="946" y="1177"/>
                    <a:pt x="1031" y="1132"/>
                    <a:pt x="1100" y="1063"/>
                  </a:cubicBezTo>
                  <a:lnTo>
                    <a:pt x="1137" y="990"/>
                  </a:lnTo>
                  <a:cubicBezTo>
                    <a:pt x="1247" y="880"/>
                    <a:pt x="1320" y="733"/>
                    <a:pt x="1320" y="587"/>
                  </a:cubicBezTo>
                  <a:cubicBezTo>
                    <a:pt x="1320" y="403"/>
                    <a:pt x="1247" y="257"/>
                    <a:pt x="1137" y="183"/>
                  </a:cubicBezTo>
                  <a:cubicBezTo>
                    <a:pt x="1027" y="73"/>
                    <a:pt x="880" y="0"/>
                    <a:pt x="7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9019699" y="1186995"/>
              <a:ext cx="58475" cy="49288"/>
            </a:xfrm>
            <a:custGeom>
              <a:avLst/>
              <a:gdLst/>
              <a:ahLst/>
              <a:cxnLst/>
              <a:rect l="l" t="t" r="r" b="b"/>
              <a:pathLst>
                <a:path w="1394" h="1175" extrusionOk="0">
                  <a:moveTo>
                    <a:pt x="697" y="1"/>
                  </a:moveTo>
                  <a:cubicBezTo>
                    <a:pt x="0" y="74"/>
                    <a:pt x="0" y="1101"/>
                    <a:pt x="697" y="1174"/>
                  </a:cubicBezTo>
                  <a:cubicBezTo>
                    <a:pt x="1393" y="1101"/>
                    <a:pt x="1393" y="74"/>
                    <a:pt x="6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8819775" y="1045549"/>
              <a:ext cx="52350" cy="38466"/>
            </a:xfrm>
            <a:custGeom>
              <a:avLst/>
              <a:gdLst/>
              <a:ahLst/>
              <a:cxnLst/>
              <a:rect l="l" t="t" r="r" b="b"/>
              <a:pathLst>
                <a:path w="1248" h="917" extrusionOk="0">
                  <a:moveTo>
                    <a:pt x="624" y="0"/>
                  </a:moveTo>
                  <a:cubicBezTo>
                    <a:pt x="1" y="0"/>
                    <a:pt x="1" y="917"/>
                    <a:pt x="624" y="917"/>
                  </a:cubicBezTo>
                  <a:cubicBezTo>
                    <a:pt x="1247" y="917"/>
                    <a:pt x="1247" y="0"/>
                    <a:pt x="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8792090" y="1394971"/>
              <a:ext cx="59146" cy="39640"/>
            </a:xfrm>
            <a:custGeom>
              <a:avLst/>
              <a:gdLst/>
              <a:ahLst/>
              <a:cxnLst/>
              <a:rect l="l" t="t" r="r" b="b"/>
              <a:pathLst>
                <a:path w="1410" h="945" extrusionOk="0">
                  <a:moveTo>
                    <a:pt x="606" y="1"/>
                  </a:moveTo>
                  <a:cubicBezTo>
                    <a:pt x="560" y="1"/>
                    <a:pt x="514" y="10"/>
                    <a:pt x="477" y="28"/>
                  </a:cubicBezTo>
                  <a:cubicBezTo>
                    <a:pt x="331" y="28"/>
                    <a:pt x="221" y="65"/>
                    <a:pt x="147" y="138"/>
                  </a:cubicBezTo>
                  <a:cubicBezTo>
                    <a:pt x="37" y="248"/>
                    <a:pt x="1" y="358"/>
                    <a:pt x="1" y="468"/>
                  </a:cubicBezTo>
                  <a:cubicBezTo>
                    <a:pt x="1" y="615"/>
                    <a:pt x="37" y="725"/>
                    <a:pt x="147" y="835"/>
                  </a:cubicBezTo>
                  <a:lnTo>
                    <a:pt x="221" y="908"/>
                  </a:lnTo>
                  <a:cubicBezTo>
                    <a:pt x="294" y="945"/>
                    <a:pt x="367" y="945"/>
                    <a:pt x="477" y="945"/>
                  </a:cubicBezTo>
                  <a:lnTo>
                    <a:pt x="734" y="945"/>
                  </a:lnTo>
                  <a:cubicBezTo>
                    <a:pt x="881" y="945"/>
                    <a:pt x="991" y="908"/>
                    <a:pt x="1064" y="835"/>
                  </a:cubicBezTo>
                  <a:cubicBezTo>
                    <a:pt x="1409" y="559"/>
                    <a:pt x="1202" y="22"/>
                    <a:pt x="809" y="22"/>
                  </a:cubicBezTo>
                  <a:cubicBezTo>
                    <a:pt x="784" y="22"/>
                    <a:pt x="759" y="24"/>
                    <a:pt x="734" y="28"/>
                  </a:cubicBezTo>
                  <a:cubicBezTo>
                    <a:pt x="697" y="10"/>
                    <a:pt x="652"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8618341" y="1273113"/>
              <a:ext cx="46184" cy="35404"/>
            </a:xfrm>
            <a:custGeom>
              <a:avLst/>
              <a:gdLst/>
              <a:ahLst/>
              <a:cxnLst/>
              <a:rect l="l" t="t" r="r" b="b"/>
              <a:pathLst>
                <a:path w="1101" h="844" extrusionOk="0">
                  <a:moveTo>
                    <a:pt x="550" y="1"/>
                  </a:moveTo>
                  <a:cubicBezTo>
                    <a:pt x="0" y="1"/>
                    <a:pt x="0" y="844"/>
                    <a:pt x="550" y="844"/>
                  </a:cubicBezTo>
                  <a:cubicBezTo>
                    <a:pt x="1100" y="844"/>
                    <a:pt x="1100" y="1"/>
                    <a:pt x="5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a:off x="8639861" y="1446901"/>
              <a:ext cx="3104" cy="4656"/>
            </a:xfrm>
            <a:custGeom>
              <a:avLst/>
              <a:gdLst/>
              <a:ahLst/>
              <a:cxnLst/>
              <a:rect l="l" t="t" r="r" b="b"/>
              <a:pathLst>
                <a:path w="74" h="111" extrusionOk="0">
                  <a:moveTo>
                    <a:pt x="37" y="0"/>
                  </a:moveTo>
                  <a:cubicBezTo>
                    <a:pt x="1" y="37"/>
                    <a:pt x="1" y="73"/>
                    <a:pt x="37" y="110"/>
                  </a:cubicBezTo>
                  <a:cubicBezTo>
                    <a:pt x="74" y="73"/>
                    <a:pt x="74" y="37"/>
                    <a:pt x="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8430750" y="1614481"/>
              <a:ext cx="36914" cy="30831"/>
            </a:xfrm>
            <a:custGeom>
              <a:avLst/>
              <a:gdLst/>
              <a:ahLst/>
              <a:cxnLst/>
              <a:rect l="l" t="t" r="r" b="b"/>
              <a:pathLst>
                <a:path w="880" h="735" extrusionOk="0">
                  <a:moveTo>
                    <a:pt x="440" y="1"/>
                  </a:moveTo>
                  <a:cubicBezTo>
                    <a:pt x="0" y="38"/>
                    <a:pt x="0" y="697"/>
                    <a:pt x="440" y="734"/>
                  </a:cubicBezTo>
                  <a:cubicBezTo>
                    <a:pt x="880" y="697"/>
                    <a:pt x="880" y="38"/>
                    <a:pt x="4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6"/>
          <p:cNvSpPr/>
          <p:nvPr/>
        </p:nvSpPr>
        <p:spPr>
          <a:xfrm rot="10800000">
            <a:off x="2895918" y="4815017"/>
            <a:ext cx="2972232" cy="510781"/>
          </a:xfrm>
          <a:custGeom>
            <a:avLst/>
            <a:gdLst/>
            <a:ahLst/>
            <a:cxnLst/>
            <a:rect l="l" t="t" r="r" b="b"/>
            <a:pathLst>
              <a:path w="85085" h="25745" extrusionOk="0">
                <a:moveTo>
                  <a:pt x="1" y="0"/>
                </a:moveTo>
                <a:lnTo>
                  <a:pt x="1" y="2530"/>
                </a:lnTo>
                <a:cubicBezTo>
                  <a:pt x="7662" y="6306"/>
                  <a:pt x="12941" y="13674"/>
                  <a:pt x="19906" y="18696"/>
                </a:cubicBezTo>
                <a:cubicBezTo>
                  <a:pt x="20126" y="18879"/>
                  <a:pt x="20346" y="19026"/>
                  <a:pt x="20603" y="19209"/>
                </a:cubicBezTo>
                <a:cubicBezTo>
                  <a:pt x="26913" y="23518"/>
                  <a:pt x="34555" y="25744"/>
                  <a:pt x="42184" y="25744"/>
                </a:cubicBezTo>
                <a:cubicBezTo>
                  <a:pt x="47275" y="25744"/>
                  <a:pt x="52360" y="24753"/>
                  <a:pt x="57041" y="22728"/>
                </a:cubicBezTo>
                <a:cubicBezTo>
                  <a:pt x="67232" y="18329"/>
                  <a:pt x="74967" y="9751"/>
                  <a:pt x="85084" y="5206"/>
                </a:cubicBezTo>
                <a:lnTo>
                  <a:pt x="850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a:off x="-68125" y="4980426"/>
            <a:ext cx="4367200" cy="545818"/>
          </a:xfrm>
          <a:custGeom>
            <a:avLst/>
            <a:gdLst/>
            <a:ahLst/>
            <a:cxnLst/>
            <a:rect l="l" t="t" r="r" b="b"/>
            <a:pathLst>
              <a:path w="85085" h="35856" extrusionOk="0">
                <a:moveTo>
                  <a:pt x="21963" y="0"/>
                </a:moveTo>
                <a:cubicBezTo>
                  <a:pt x="20489" y="0"/>
                  <a:pt x="19021" y="128"/>
                  <a:pt x="17560" y="444"/>
                </a:cubicBezTo>
                <a:cubicBezTo>
                  <a:pt x="11658" y="1763"/>
                  <a:pt x="6819" y="5942"/>
                  <a:pt x="3007" y="10671"/>
                </a:cubicBezTo>
                <a:cubicBezTo>
                  <a:pt x="1980" y="11954"/>
                  <a:pt x="954" y="13311"/>
                  <a:pt x="1" y="14704"/>
                </a:cubicBezTo>
                <a:lnTo>
                  <a:pt x="1" y="35855"/>
                </a:lnTo>
                <a:lnTo>
                  <a:pt x="85084" y="35855"/>
                </a:lnTo>
                <a:lnTo>
                  <a:pt x="85084" y="13494"/>
                </a:lnTo>
                <a:cubicBezTo>
                  <a:pt x="81602" y="11111"/>
                  <a:pt x="77973" y="8948"/>
                  <a:pt x="74233" y="7079"/>
                </a:cubicBezTo>
                <a:cubicBezTo>
                  <a:pt x="69285" y="4476"/>
                  <a:pt x="64152" y="1947"/>
                  <a:pt x="58617" y="1323"/>
                </a:cubicBezTo>
                <a:cubicBezTo>
                  <a:pt x="57606" y="1211"/>
                  <a:pt x="56597" y="1165"/>
                  <a:pt x="55588" y="1165"/>
                </a:cubicBezTo>
                <a:cubicBezTo>
                  <a:pt x="50695" y="1165"/>
                  <a:pt x="45815" y="2258"/>
                  <a:pt x="40893" y="2258"/>
                </a:cubicBezTo>
                <a:cubicBezTo>
                  <a:pt x="40533" y="2258"/>
                  <a:pt x="40172" y="2252"/>
                  <a:pt x="39811" y="2240"/>
                </a:cubicBezTo>
                <a:cubicBezTo>
                  <a:pt x="33831" y="2035"/>
                  <a:pt x="27850" y="0"/>
                  <a:pt x="219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flipH="1">
            <a:off x="3935007" y="4934176"/>
            <a:ext cx="5360993" cy="545818"/>
          </a:xfrm>
          <a:custGeom>
            <a:avLst/>
            <a:gdLst/>
            <a:ahLst/>
            <a:cxnLst/>
            <a:rect l="l" t="t" r="r" b="b"/>
            <a:pathLst>
              <a:path w="85085" h="35856" extrusionOk="0">
                <a:moveTo>
                  <a:pt x="21963" y="0"/>
                </a:moveTo>
                <a:cubicBezTo>
                  <a:pt x="20489" y="0"/>
                  <a:pt x="19021" y="128"/>
                  <a:pt x="17560" y="444"/>
                </a:cubicBezTo>
                <a:cubicBezTo>
                  <a:pt x="11658" y="1763"/>
                  <a:pt x="6819" y="5942"/>
                  <a:pt x="3007" y="10671"/>
                </a:cubicBezTo>
                <a:cubicBezTo>
                  <a:pt x="1980" y="11954"/>
                  <a:pt x="954" y="13311"/>
                  <a:pt x="1" y="14704"/>
                </a:cubicBezTo>
                <a:lnTo>
                  <a:pt x="1" y="35855"/>
                </a:lnTo>
                <a:lnTo>
                  <a:pt x="85084" y="35855"/>
                </a:lnTo>
                <a:lnTo>
                  <a:pt x="85084" y="13494"/>
                </a:lnTo>
                <a:cubicBezTo>
                  <a:pt x="81602" y="11111"/>
                  <a:pt x="77973" y="8948"/>
                  <a:pt x="74233" y="7079"/>
                </a:cubicBezTo>
                <a:cubicBezTo>
                  <a:pt x="69285" y="4476"/>
                  <a:pt x="64152" y="1947"/>
                  <a:pt x="58617" y="1323"/>
                </a:cubicBezTo>
                <a:cubicBezTo>
                  <a:pt x="57606" y="1211"/>
                  <a:pt x="56597" y="1165"/>
                  <a:pt x="55588" y="1165"/>
                </a:cubicBezTo>
                <a:cubicBezTo>
                  <a:pt x="50695" y="1165"/>
                  <a:pt x="45815" y="2258"/>
                  <a:pt x="40893" y="2258"/>
                </a:cubicBezTo>
                <a:cubicBezTo>
                  <a:pt x="40533" y="2258"/>
                  <a:pt x="40172" y="2252"/>
                  <a:pt x="39811" y="2240"/>
                </a:cubicBezTo>
                <a:cubicBezTo>
                  <a:pt x="33831" y="2035"/>
                  <a:pt x="27850" y="0"/>
                  <a:pt x="219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rot="9891537">
            <a:off x="-195051" y="4623367"/>
            <a:ext cx="1134592" cy="258416"/>
          </a:xfrm>
          <a:custGeom>
            <a:avLst/>
            <a:gdLst/>
            <a:ahLst/>
            <a:cxnLst/>
            <a:rect l="l" t="t" r="r" b="b"/>
            <a:pathLst>
              <a:path w="45383" h="10347" extrusionOk="0">
                <a:moveTo>
                  <a:pt x="0" y="0"/>
                </a:moveTo>
                <a:cubicBezTo>
                  <a:pt x="807" y="1173"/>
                  <a:pt x="1540" y="2347"/>
                  <a:pt x="2346" y="3520"/>
                </a:cubicBezTo>
                <a:cubicBezTo>
                  <a:pt x="2860" y="4326"/>
                  <a:pt x="3373" y="5133"/>
                  <a:pt x="3923" y="5902"/>
                </a:cubicBezTo>
                <a:cubicBezTo>
                  <a:pt x="5022" y="7552"/>
                  <a:pt x="6195" y="9275"/>
                  <a:pt x="8065" y="9971"/>
                </a:cubicBezTo>
                <a:cubicBezTo>
                  <a:pt x="8872" y="10265"/>
                  <a:pt x="9727" y="10346"/>
                  <a:pt x="10588" y="10346"/>
                </a:cubicBezTo>
                <a:cubicBezTo>
                  <a:pt x="11018" y="10346"/>
                  <a:pt x="11450" y="10326"/>
                  <a:pt x="11877" y="10301"/>
                </a:cubicBezTo>
                <a:cubicBezTo>
                  <a:pt x="23022" y="9751"/>
                  <a:pt x="34202" y="9055"/>
                  <a:pt x="45346" y="8285"/>
                </a:cubicBezTo>
                <a:lnTo>
                  <a:pt x="4538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rot="5720879">
            <a:off x="-318815" y="147723"/>
            <a:ext cx="1319663" cy="783563"/>
          </a:xfrm>
          <a:custGeom>
            <a:avLst/>
            <a:gdLst/>
            <a:ahLst/>
            <a:cxnLst/>
            <a:rect l="l" t="t" r="r" b="b"/>
            <a:pathLst>
              <a:path w="52789" h="31344" extrusionOk="0">
                <a:moveTo>
                  <a:pt x="1" y="1"/>
                </a:moveTo>
                <a:lnTo>
                  <a:pt x="1" y="18587"/>
                </a:lnTo>
                <a:cubicBezTo>
                  <a:pt x="5866" y="19393"/>
                  <a:pt x="11621" y="21043"/>
                  <a:pt x="16680" y="24122"/>
                </a:cubicBezTo>
                <a:cubicBezTo>
                  <a:pt x="19759" y="25991"/>
                  <a:pt x="22509" y="28448"/>
                  <a:pt x="24671" y="31344"/>
                </a:cubicBezTo>
                <a:lnTo>
                  <a:pt x="52788" y="31344"/>
                </a:lnTo>
                <a:cubicBezTo>
                  <a:pt x="47546" y="20786"/>
                  <a:pt x="36915" y="13418"/>
                  <a:pt x="26138" y="8249"/>
                </a:cubicBezTo>
                <a:cubicBezTo>
                  <a:pt x="23498" y="6966"/>
                  <a:pt x="20786" y="5830"/>
                  <a:pt x="18073" y="4767"/>
                </a:cubicBezTo>
                <a:cubicBezTo>
                  <a:pt x="13234" y="2897"/>
                  <a:pt x="8249" y="1467"/>
                  <a:pt x="3153" y="588"/>
                </a:cubicBezTo>
                <a:cubicBezTo>
                  <a:pt x="2163" y="404"/>
                  <a:pt x="1100" y="184"/>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rot="2074035">
            <a:off x="7057740" y="268006"/>
            <a:ext cx="2347161" cy="346466"/>
          </a:xfrm>
          <a:custGeom>
            <a:avLst/>
            <a:gdLst/>
            <a:ahLst/>
            <a:cxnLst/>
            <a:rect l="l" t="t" r="r" b="b"/>
            <a:pathLst>
              <a:path w="93882" h="13858" fill="none" extrusionOk="0">
                <a:moveTo>
                  <a:pt x="0" y="1"/>
                </a:moveTo>
                <a:cubicBezTo>
                  <a:pt x="6195" y="3667"/>
                  <a:pt x="11217" y="9678"/>
                  <a:pt x="18219" y="11401"/>
                </a:cubicBezTo>
                <a:cubicBezTo>
                  <a:pt x="27970" y="13857"/>
                  <a:pt x="37501" y="7186"/>
                  <a:pt x="47362" y="5243"/>
                </a:cubicBezTo>
                <a:cubicBezTo>
                  <a:pt x="54291" y="3886"/>
                  <a:pt x="61439" y="4876"/>
                  <a:pt x="67781" y="7992"/>
                </a:cubicBezTo>
                <a:cubicBezTo>
                  <a:pt x="71044" y="9642"/>
                  <a:pt x="74233" y="11878"/>
                  <a:pt x="77862" y="12061"/>
                </a:cubicBezTo>
                <a:cubicBezTo>
                  <a:pt x="83911" y="12318"/>
                  <a:pt x="88529" y="6892"/>
                  <a:pt x="93882" y="4106"/>
                </a:cubicBezTo>
              </a:path>
            </a:pathLst>
          </a:custGeom>
          <a:solidFill>
            <a:schemeClr val="accent1"/>
          </a:solidFill>
          <a:ln w="19050" cap="flat" cmpd="sng">
            <a:solidFill>
              <a:schemeClr val="accent1"/>
            </a:solidFill>
            <a:prstDash val="solid"/>
            <a:miter lim="366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2"/>
        </a:solidFill>
        <a:effectLst/>
      </p:bgPr>
    </p:bg>
    <p:spTree>
      <p:nvGrpSpPr>
        <p:cNvPr id="1" name="Shape 330"/>
        <p:cNvGrpSpPr/>
        <p:nvPr/>
      </p:nvGrpSpPr>
      <p:grpSpPr>
        <a:xfrm>
          <a:off x="0" y="0"/>
          <a:ext cx="0" cy="0"/>
          <a:chOff x="0" y="0"/>
          <a:chExt cx="0" cy="0"/>
        </a:xfrm>
      </p:grpSpPr>
      <p:sp>
        <p:nvSpPr>
          <p:cNvPr id="331" name="Google Shape;331;p9"/>
          <p:cNvSpPr/>
          <p:nvPr/>
        </p:nvSpPr>
        <p:spPr>
          <a:xfrm rot="5720879">
            <a:off x="-318815" y="147723"/>
            <a:ext cx="1319663" cy="783563"/>
          </a:xfrm>
          <a:custGeom>
            <a:avLst/>
            <a:gdLst/>
            <a:ahLst/>
            <a:cxnLst/>
            <a:rect l="l" t="t" r="r" b="b"/>
            <a:pathLst>
              <a:path w="52789" h="31344" extrusionOk="0">
                <a:moveTo>
                  <a:pt x="1" y="1"/>
                </a:moveTo>
                <a:lnTo>
                  <a:pt x="1" y="18587"/>
                </a:lnTo>
                <a:cubicBezTo>
                  <a:pt x="5866" y="19393"/>
                  <a:pt x="11621" y="21043"/>
                  <a:pt x="16680" y="24122"/>
                </a:cubicBezTo>
                <a:cubicBezTo>
                  <a:pt x="19759" y="25991"/>
                  <a:pt x="22509" y="28448"/>
                  <a:pt x="24671" y="31344"/>
                </a:cubicBezTo>
                <a:lnTo>
                  <a:pt x="52788" y="31344"/>
                </a:lnTo>
                <a:cubicBezTo>
                  <a:pt x="47546" y="20786"/>
                  <a:pt x="36915" y="13418"/>
                  <a:pt x="26138" y="8249"/>
                </a:cubicBezTo>
                <a:cubicBezTo>
                  <a:pt x="23498" y="6966"/>
                  <a:pt x="20786" y="5830"/>
                  <a:pt x="18073" y="4767"/>
                </a:cubicBezTo>
                <a:cubicBezTo>
                  <a:pt x="13234" y="2897"/>
                  <a:pt x="8249" y="1467"/>
                  <a:pt x="3153" y="588"/>
                </a:cubicBezTo>
                <a:cubicBezTo>
                  <a:pt x="2163" y="404"/>
                  <a:pt x="1100" y="18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9"/>
          <p:cNvSpPr txBox="1">
            <a:spLocks noGrp="1"/>
          </p:cNvSpPr>
          <p:nvPr>
            <p:ph type="ctrTitle"/>
          </p:nvPr>
        </p:nvSpPr>
        <p:spPr>
          <a:xfrm>
            <a:off x="1165188" y="1125150"/>
            <a:ext cx="3455400" cy="110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500">
                <a:solidFill>
                  <a:schemeClr val="lt1"/>
                </a:solidFill>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333" name="Google Shape;333;p9"/>
          <p:cNvSpPr txBox="1">
            <a:spLocks noGrp="1"/>
          </p:cNvSpPr>
          <p:nvPr>
            <p:ph type="subTitle" idx="1"/>
          </p:nvPr>
        </p:nvSpPr>
        <p:spPr>
          <a:xfrm>
            <a:off x="1165188" y="2187950"/>
            <a:ext cx="3455400" cy="115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grpSp>
        <p:nvGrpSpPr>
          <p:cNvPr id="334" name="Google Shape;334;p9"/>
          <p:cNvGrpSpPr/>
          <p:nvPr/>
        </p:nvGrpSpPr>
        <p:grpSpPr>
          <a:xfrm>
            <a:off x="7649286" y="144900"/>
            <a:ext cx="1386501" cy="673098"/>
            <a:chOff x="7601793" y="297300"/>
            <a:chExt cx="1386501" cy="673098"/>
          </a:xfrm>
        </p:grpSpPr>
        <p:sp>
          <p:nvSpPr>
            <p:cNvPr id="335" name="Google Shape;335;p9"/>
            <p:cNvSpPr/>
            <p:nvPr/>
          </p:nvSpPr>
          <p:spPr>
            <a:xfrm rot="-2993311">
              <a:off x="8080661" y="436346"/>
              <a:ext cx="49012" cy="45865"/>
            </a:xfrm>
            <a:custGeom>
              <a:avLst/>
              <a:gdLst/>
              <a:ahLst/>
              <a:cxnLst/>
              <a:rect l="l" t="t" r="r" b="b"/>
              <a:pathLst>
                <a:path w="1137" h="1064" extrusionOk="0">
                  <a:moveTo>
                    <a:pt x="184" y="587"/>
                  </a:moveTo>
                  <a:cubicBezTo>
                    <a:pt x="184" y="672"/>
                    <a:pt x="200" y="750"/>
                    <a:pt x="230" y="816"/>
                  </a:cubicBezTo>
                  <a:lnTo>
                    <a:pt x="230" y="816"/>
                  </a:lnTo>
                  <a:lnTo>
                    <a:pt x="220" y="807"/>
                  </a:lnTo>
                  <a:lnTo>
                    <a:pt x="184" y="697"/>
                  </a:lnTo>
                  <a:lnTo>
                    <a:pt x="184" y="587"/>
                  </a:lnTo>
                  <a:close/>
                  <a:moveTo>
                    <a:pt x="880" y="807"/>
                  </a:moveTo>
                  <a:lnTo>
                    <a:pt x="807" y="917"/>
                  </a:lnTo>
                  <a:lnTo>
                    <a:pt x="784" y="924"/>
                  </a:lnTo>
                  <a:lnTo>
                    <a:pt x="784" y="924"/>
                  </a:lnTo>
                  <a:cubicBezTo>
                    <a:pt x="820" y="891"/>
                    <a:pt x="850" y="852"/>
                    <a:pt x="880" y="807"/>
                  </a:cubicBezTo>
                  <a:close/>
                  <a:moveTo>
                    <a:pt x="657" y="1004"/>
                  </a:moveTo>
                  <a:lnTo>
                    <a:pt x="624" y="1027"/>
                  </a:lnTo>
                  <a:lnTo>
                    <a:pt x="587" y="1027"/>
                  </a:lnTo>
                  <a:cubicBezTo>
                    <a:pt x="613" y="1020"/>
                    <a:pt x="636" y="1013"/>
                    <a:pt x="657" y="1004"/>
                  </a:cubicBezTo>
                  <a:close/>
                  <a:moveTo>
                    <a:pt x="587" y="0"/>
                  </a:moveTo>
                  <a:cubicBezTo>
                    <a:pt x="440" y="0"/>
                    <a:pt x="257" y="74"/>
                    <a:pt x="147" y="147"/>
                  </a:cubicBezTo>
                  <a:cubicBezTo>
                    <a:pt x="110" y="220"/>
                    <a:pt x="37" y="294"/>
                    <a:pt x="37" y="404"/>
                  </a:cubicBezTo>
                  <a:cubicBezTo>
                    <a:pt x="0" y="477"/>
                    <a:pt x="0" y="587"/>
                    <a:pt x="37" y="697"/>
                  </a:cubicBezTo>
                  <a:cubicBezTo>
                    <a:pt x="37" y="807"/>
                    <a:pt x="110" y="917"/>
                    <a:pt x="220" y="953"/>
                  </a:cubicBezTo>
                  <a:cubicBezTo>
                    <a:pt x="293" y="1002"/>
                    <a:pt x="381" y="1034"/>
                    <a:pt x="464" y="1040"/>
                  </a:cubicBezTo>
                  <a:lnTo>
                    <a:pt x="464" y="1040"/>
                  </a:lnTo>
                  <a:cubicBezTo>
                    <a:pt x="491" y="1050"/>
                    <a:pt x="520" y="1058"/>
                    <a:pt x="550" y="1063"/>
                  </a:cubicBezTo>
                  <a:cubicBezTo>
                    <a:pt x="660" y="1063"/>
                    <a:pt x="770" y="1063"/>
                    <a:pt x="844" y="990"/>
                  </a:cubicBezTo>
                  <a:cubicBezTo>
                    <a:pt x="953" y="953"/>
                    <a:pt x="1027" y="843"/>
                    <a:pt x="1063" y="733"/>
                  </a:cubicBezTo>
                  <a:lnTo>
                    <a:pt x="1137" y="660"/>
                  </a:lnTo>
                  <a:cubicBezTo>
                    <a:pt x="1137" y="587"/>
                    <a:pt x="1137" y="477"/>
                    <a:pt x="1137" y="404"/>
                  </a:cubicBezTo>
                  <a:cubicBezTo>
                    <a:pt x="1100" y="294"/>
                    <a:pt x="1063" y="220"/>
                    <a:pt x="990" y="184"/>
                  </a:cubicBezTo>
                  <a:cubicBezTo>
                    <a:pt x="880" y="74"/>
                    <a:pt x="734" y="0"/>
                    <a:pt x="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9"/>
            <p:cNvSpPr/>
            <p:nvPr/>
          </p:nvSpPr>
          <p:spPr>
            <a:xfrm rot="-2993311">
              <a:off x="7976532" y="448853"/>
              <a:ext cx="39529" cy="31640"/>
            </a:xfrm>
            <a:custGeom>
              <a:avLst/>
              <a:gdLst/>
              <a:ahLst/>
              <a:cxnLst/>
              <a:rect l="l" t="t" r="r" b="b"/>
              <a:pathLst>
                <a:path w="917" h="734" extrusionOk="0">
                  <a:moveTo>
                    <a:pt x="477" y="0"/>
                  </a:moveTo>
                  <a:cubicBezTo>
                    <a:pt x="0" y="37"/>
                    <a:pt x="0" y="697"/>
                    <a:pt x="477" y="733"/>
                  </a:cubicBezTo>
                  <a:cubicBezTo>
                    <a:pt x="917" y="697"/>
                    <a:pt x="917" y="37"/>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9"/>
            <p:cNvSpPr/>
            <p:nvPr/>
          </p:nvSpPr>
          <p:spPr>
            <a:xfrm rot="-2993311">
              <a:off x="7972124" y="306830"/>
              <a:ext cx="41124" cy="34830"/>
            </a:xfrm>
            <a:custGeom>
              <a:avLst/>
              <a:gdLst/>
              <a:ahLst/>
              <a:cxnLst/>
              <a:rect l="l" t="t" r="r" b="b"/>
              <a:pathLst>
                <a:path w="954" h="808" extrusionOk="0">
                  <a:moveTo>
                    <a:pt x="477" y="1"/>
                  </a:moveTo>
                  <a:cubicBezTo>
                    <a:pt x="1" y="74"/>
                    <a:pt x="1" y="734"/>
                    <a:pt x="477" y="807"/>
                  </a:cubicBezTo>
                  <a:cubicBezTo>
                    <a:pt x="954" y="734"/>
                    <a:pt x="954" y="74"/>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9"/>
            <p:cNvSpPr/>
            <p:nvPr/>
          </p:nvSpPr>
          <p:spPr>
            <a:xfrm rot="-2993311">
              <a:off x="7777367" y="418479"/>
              <a:ext cx="36382" cy="26898"/>
            </a:xfrm>
            <a:custGeom>
              <a:avLst/>
              <a:gdLst/>
              <a:ahLst/>
              <a:cxnLst/>
              <a:rect l="l" t="t" r="r" b="b"/>
              <a:pathLst>
                <a:path w="844" h="624" extrusionOk="0">
                  <a:moveTo>
                    <a:pt x="441" y="0"/>
                  </a:moveTo>
                  <a:cubicBezTo>
                    <a:pt x="1" y="0"/>
                    <a:pt x="1" y="623"/>
                    <a:pt x="441" y="623"/>
                  </a:cubicBezTo>
                  <a:cubicBezTo>
                    <a:pt x="844" y="623"/>
                    <a:pt x="844" y="0"/>
                    <a:pt x="4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9"/>
            <p:cNvSpPr/>
            <p:nvPr/>
          </p:nvSpPr>
          <p:spPr>
            <a:xfrm rot="-2993311">
              <a:off x="7607674" y="367309"/>
              <a:ext cx="55349" cy="41124"/>
            </a:xfrm>
            <a:custGeom>
              <a:avLst/>
              <a:gdLst/>
              <a:ahLst/>
              <a:cxnLst/>
              <a:rect l="l" t="t" r="r" b="b"/>
              <a:pathLst>
                <a:path w="1284" h="954" extrusionOk="0">
                  <a:moveTo>
                    <a:pt x="624" y="1"/>
                  </a:moveTo>
                  <a:cubicBezTo>
                    <a:pt x="1" y="1"/>
                    <a:pt x="1" y="954"/>
                    <a:pt x="624" y="954"/>
                  </a:cubicBezTo>
                  <a:cubicBezTo>
                    <a:pt x="1284" y="954"/>
                    <a:pt x="1284" y="1"/>
                    <a:pt x="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9"/>
            <p:cNvSpPr/>
            <p:nvPr/>
          </p:nvSpPr>
          <p:spPr>
            <a:xfrm rot="-2993311">
              <a:off x="8312365" y="488123"/>
              <a:ext cx="50607" cy="42719"/>
            </a:xfrm>
            <a:custGeom>
              <a:avLst/>
              <a:gdLst/>
              <a:ahLst/>
              <a:cxnLst/>
              <a:rect l="l" t="t" r="r" b="b"/>
              <a:pathLst>
                <a:path w="1174" h="991" extrusionOk="0">
                  <a:moveTo>
                    <a:pt x="587" y="0"/>
                  </a:moveTo>
                  <a:cubicBezTo>
                    <a:pt x="0" y="74"/>
                    <a:pt x="0" y="954"/>
                    <a:pt x="587" y="990"/>
                  </a:cubicBezTo>
                  <a:cubicBezTo>
                    <a:pt x="1173" y="954"/>
                    <a:pt x="1173" y="74"/>
                    <a:pt x="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9"/>
            <p:cNvSpPr/>
            <p:nvPr/>
          </p:nvSpPr>
          <p:spPr>
            <a:xfrm rot="-2993311">
              <a:off x="8265479" y="706809"/>
              <a:ext cx="53754" cy="53797"/>
            </a:xfrm>
            <a:custGeom>
              <a:avLst/>
              <a:gdLst/>
              <a:ahLst/>
              <a:cxnLst/>
              <a:rect l="l" t="t" r="r" b="b"/>
              <a:pathLst>
                <a:path w="1247" h="1248" extrusionOk="0">
                  <a:moveTo>
                    <a:pt x="587" y="1"/>
                  </a:moveTo>
                  <a:cubicBezTo>
                    <a:pt x="477" y="38"/>
                    <a:pt x="403" y="74"/>
                    <a:pt x="330" y="148"/>
                  </a:cubicBezTo>
                  <a:cubicBezTo>
                    <a:pt x="293" y="184"/>
                    <a:pt x="257" y="221"/>
                    <a:pt x="220" y="257"/>
                  </a:cubicBezTo>
                  <a:cubicBezTo>
                    <a:pt x="183" y="294"/>
                    <a:pt x="110" y="367"/>
                    <a:pt x="110" y="404"/>
                  </a:cubicBezTo>
                  <a:cubicBezTo>
                    <a:pt x="55" y="477"/>
                    <a:pt x="28" y="551"/>
                    <a:pt x="19" y="624"/>
                  </a:cubicBezTo>
                  <a:lnTo>
                    <a:pt x="19" y="624"/>
                  </a:lnTo>
                  <a:lnTo>
                    <a:pt x="0" y="661"/>
                  </a:lnTo>
                  <a:cubicBezTo>
                    <a:pt x="0" y="697"/>
                    <a:pt x="0" y="771"/>
                    <a:pt x="0" y="844"/>
                  </a:cubicBezTo>
                  <a:cubicBezTo>
                    <a:pt x="0" y="917"/>
                    <a:pt x="74" y="1027"/>
                    <a:pt x="147" y="1101"/>
                  </a:cubicBezTo>
                  <a:cubicBezTo>
                    <a:pt x="183" y="1174"/>
                    <a:pt x="257" y="1211"/>
                    <a:pt x="330" y="1247"/>
                  </a:cubicBezTo>
                  <a:cubicBezTo>
                    <a:pt x="440" y="1247"/>
                    <a:pt x="530" y="1247"/>
                    <a:pt x="614" y="1216"/>
                  </a:cubicBezTo>
                  <a:lnTo>
                    <a:pt x="614" y="1216"/>
                  </a:lnTo>
                  <a:cubicBezTo>
                    <a:pt x="685" y="1203"/>
                    <a:pt x="751" y="1175"/>
                    <a:pt x="807" y="1137"/>
                  </a:cubicBezTo>
                  <a:cubicBezTo>
                    <a:pt x="880" y="1101"/>
                    <a:pt x="917" y="1064"/>
                    <a:pt x="990" y="1027"/>
                  </a:cubicBezTo>
                  <a:cubicBezTo>
                    <a:pt x="1027" y="991"/>
                    <a:pt x="1063" y="954"/>
                    <a:pt x="1100" y="917"/>
                  </a:cubicBezTo>
                  <a:cubicBezTo>
                    <a:pt x="1173" y="807"/>
                    <a:pt x="1247" y="661"/>
                    <a:pt x="1247" y="551"/>
                  </a:cubicBezTo>
                  <a:cubicBezTo>
                    <a:pt x="1247" y="221"/>
                    <a:pt x="990" y="1"/>
                    <a:pt x="6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9"/>
            <p:cNvSpPr/>
            <p:nvPr/>
          </p:nvSpPr>
          <p:spPr>
            <a:xfrm rot="-2993311">
              <a:off x="8458056" y="622411"/>
              <a:ext cx="52159" cy="39529"/>
            </a:xfrm>
            <a:custGeom>
              <a:avLst/>
              <a:gdLst/>
              <a:ahLst/>
              <a:cxnLst/>
              <a:rect l="l" t="t" r="r" b="b"/>
              <a:pathLst>
                <a:path w="1210" h="917" extrusionOk="0">
                  <a:moveTo>
                    <a:pt x="513" y="0"/>
                  </a:moveTo>
                  <a:cubicBezTo>
                    <a:pt x="367" y="0"/>
                    <a:pt x="257" y="74"/>
                    <a:pt x="183" y="147"/>
                  </a:cubicBezTo>
                  <a:cubicBezTo>
                    <a:pt x="0" y="330"/>
                    <a:pt x="0" y="624"/>
                    <a:pt x="183" y="770"/>
                  </a:cubicBezTo>
                  <a:cubicBezTo>
                    <a:pt x="257" y="880"/>
                    <a:pt x="367" y="917"/>
                    <a:pt x="513" y="917"/>
                  </a:cubicBezTo>
                  <a:lnTo>
                    <a:pt x="770" y="880"/>
                  </a:lnTo>
                  <a:cubicBezTo>
                    <a:pt x="880" y="880"/>
                    <a:pt x="990" y="843"/>
                    <a:pt x="1063" y="770"/>
                  </a:cubicBezTo>
                  <a:cubicBezTo>
                    <a:pt x="1137" y="697"/>
                    <a:pt x="1173" y="587"/>
                    <a:pt x="1210" y="477"/>
                  </a:cubicBezTo>
                  <a:cubicBezTo>
                    <a:pt x="1173" y="367"/>
                    <a:pt x="1137" y="257"/>
                    <a:pt x="1063" y="184"/>
                  </a:cubicBezTo>
                  <a:lnTo>
                    <a:pt x="990" y="110"/>
                  </a:lnTo>
                  <a:cubicBezTo>
                    <a:pt x="917" y="74"/>
                    <a:pt x="843" y="37"/>
                    <a:pt x="770" y="37"/>
                  </a:cubicBezTo>
                  <a:lnTo>
                    <a:pt x="5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9"/>
            <p:cNvSpPr/>
            <p:nvPr/>
          </p:nvSpPr>
          <p:spPr>
            <a:xfrm rot="-2993311">
              <a:off x="8462073" y="828558"/>
              <a:ext cx="58495" cy="44313"/>
            </a:xfrm>
            <a:custGeom>
              <a:avLst/>
              <a:gdLst/>
              <a:ahLst/>
              <a:cxnLst/>
              <a:rect l="l" t="t" r="r" b="b"/>
              <a:pathLst>
                <a:path w="1357" h="1028" extrusionOk="0">
                  <a:moveTo>
                    <a:pt x="660" y="1"/>
                  </a:moveTo>
                  <a:cubicBezTo>
                    <a:pt x="0" y="1"/>
                    <a:pt x="0" y="1027"/>
                    <a:pt x="660" y="1027"/>
                  </a:cubicBezTo>
                  <a:cubicBezTo>
                    <a:pt x="1357" y="1027"/>
                    <a:pt x="1357" y="1"/>
                    <a:pt x="6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9"/>
            <p:cNvSpPr/>
            <p:nvPr/>
          </p:nvSpPr>
          <p:spPr>
            <a:xfrm rot="-2993311">
              <a:off x="8599926" y="792949"/>
              <a:ext cx="56901" cy="42719"/>
            </a:xfrm>
            <a:custGeom>
              <a:avLst/>
              <a:gdLst/>
              <a:ahLst/>
              <a:cxnLst/>
              <a:rect l="l" t="t" r="r" b="b"/>
              <a:pathLst>
                <a:path w="1320" h="991" extrusionOk="0">
                  <a:moveTo>
                    <a:pt x="660" y="1"/>
                  </a:moveTo>
                  <a:cubicBezTo>
                    <a:pt x="0" y="1"/>
                    <a:pt x="0" y="991"/>
                    <a:pt x="660" y="991"/>
                  </a:cubicBezTo>
                  <a:cubicBezTo>
                    <a:pt x="1320" y="991"/>
                    <a:pt x="1320" y="1"/>
                    <a:pt x="6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9"/>
            <p:cNvSpPr/>
            <p:nvPr/>
          </p:nvSpPr>
          <p:spPr>
            <a:xfrm rot="-2993311">
              <a:off x="8721613" y="848605"/>
              <a:ext cx="34787" cy="26898"/>
            </a:xfrm>
            <a:custGeom>
              <a:avLst/>
              <a:gdLst/>
              <a:ahLst/>
              <a:cxnLst/>
              <a:rect l="l" t="t" r="r" b="b"/>
              <a:pathLst>
                <a:path w="807" h="624" extrusionOk="0">
                  <a:moveTo>
                    <a:pt x="403" y="0"/>
                  </a:moveTo>
                  <a:cubicBezTo>
                    <a:pt x="0" y="0"/>
                    <a:pt x="0" y="623"/>
                    <a:pt x="403" y="623"/>
                  </a:cubicBezTo>
                  <a:cubicBezTo>
                    <a:pt x="807" y="623"/>
                    <a:pt x="807" y="0"/>
                    <a:pt x="4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9"/>
            <p:cNvSpPr/>
            <p:nvPr/>
          </p:nvSpPr>
          <p:spPr>
            <a:xfrm rot="-2993311">
              <a:off x="8939261" y="924152"/>
              <a:ext cx="42719" cy="36382"/>
            </a:xfrm>
            <a:custGeom>
              <a:avLst/>
              <a:gdLst/>
              <a:ahLst/>
              <a:cxnLst/>
              <a:rect l="l" t="t" r="r" b="b"/>
              <a:pathLst>
                <a:path w="991" h="844" extrusionOk="0">
                  <a:moveTo>
                    <a:pt x="477" y="0"/>
                  </a:moveTo>
                  <a:cubicBezTo>
                    <a:pt x="0" y="74"/>
                    <a:pt x="0" y="770"/>
                    <a:pt x="477" y="843"/>
                  </a:cubicBezTo>
                  <a:cubicBezTo>
                    <a:pt x="990" y="770"/>
                    <a:pt x="990" y="74"/>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7" name="Google Shape;347;p9"/>
          <p:cNvSpPr/>
          <p:nvPr/>
        </p:nvSpPr>
        <p:spPr>
          <a:xfrm>
            <a:off x="-37050" y="4355125"/>
            <a:ext cx="6799568" cy="788473"/>
          </a:xfrm>
          <a:custGeom>
            <a:avLst/>
            <a:gdLst/>
            <a:ahLst/>
            <a:cxnLst/>
            <a:rect l="l" t="t" r="r" b="b"/>
            <a:pathLst>
              <a:path w="85085" h="35856" extrusionOk="0">
                <a:moveTo>
                  <a:pt x="21963" y="0"/>
                </a:moveTo>
                <a:cubicBezTo>
                  <a:pt x="20489" y="0"/>
                  <a:pt x="19021" y="128"/>
                  <a:pt x="17560" y="444"/>
                </a:cubicBezTo>
                <a:cubicBezTo>
                  <a:pt x="11658" y="1763"/>
                  <a:pt x="6819" y="5942"/>
                  <a:pt x="3007" y="10671"/>
                </a:cubicBezTo>
                <a:cubicBezTo>
                  <a:pt x="1980" y="11954"/>
                  <a:pt x="954" y="13311"/>
                  <a:pt x="1" y="14704"/>
                </a:cubicBezTo>
                <a:lnTo>
                  <a:pt x="1" y="35855"/>
                </a:lnTo>
                <a:lnTo>
                  <a:pt x="85084" y="35855"/>
                </a:lnTo>
                <a:lnTo>
                  <a:pt x="85084" y="13494"/>
                </a:lnTo>
                <a:cubicBezTo>
                  <a:pt x="81602" y="11111"/>
                  <a:pt x="77973" y="8948"/>
                  <a:pt x="74233" y="7079"/>
                </a:cubicBezTo>
                <a:cubicBezTo>
                  <a:pt x="69285" y="4476"/>
                  <a:pt x="64152" y="1947"/>
                  <a:pt x="58617" y="1323"/>
                </a:cubicBezTo>
                <a:cubicBezTo>
                  <a:pt x="57606" y="1211"/>
                  <a:pt x="56597" y="1165"/>
                  <a:pt x="55588" y="1165"/>
                </a:cubicBezTo>
                <a:cubicBezTo>
                  <a:pt x="50695" y="1165"/>
                  <a:pt x="45815" y="2258"/>
                  <a:pt x="40893" y="2258"/>
                </a:cubicBezTo>
                <a:cubicBezTo>
                  <a:pt x="40533" y="2258"/>
                  <a:pt x="40172" y="2252"/>
                  <a:pt x="39811" y="2240"/>
                </a:cubicBezTo>
                <a:cubicBezTo>
                  <a:pt x="33831" y="2035"/>
                  <a:pt x="27850" y="0"/>
                  <a:pt x="21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9"/>
          <p:cNvSpPr/>
          <p:nvPr/>
        </p:nvSpPr>
        <p:spPr>
          <a:xfrm flipH="1">
            <a:off x="2392450" y="4317273"/>
            <a:ext cx="6757025" cy="826302"/>
          </a:xfrm>
          <a:custGeom>
            <a:avLst/>
            <a:gdLst/>
            <a:ahLst/>
            <a:cxnLst/>
            <a:rect l="l" t="t" r="r" b="b"/>
            <a:pathLst>
              <a:path w="85085" h="35856" extrusionOk="0">
                <a:moveTo>
                  <a:pt x="21963" y="0"/>
                </a:moveTo>
                <a:cubicBezTo>
                  <a:pt x="20489" y="0"/>
                  <a:pt x="19021" y="128"/>
                  <a:pt x="17560" y="444"/>
                </a:cubicBezTo>
                <a:cubicBezTo>
                  <a:pt x="11658" y="1763"/>
                  <a:pt x="6819" y="5942"/>
                  <a:pt x="3007" y="10671"/>
                </a:cubicBezTo>
                <a:cubicBezTo>
                  <a:pt x="1980" y="11954"/>
                  <a:pt x="954" y="13311"/>
                  <a:pt x="1" y="14704"/>
                </a:cubicBezTo>
                <a:lnTo>
                  <a:pt x="1" y="35855"/>
                </a:lnTo>
                <a:lnTo>
                  <a:pt x="85084" y="35855"/>
                </a:lnTo>
                <a:lnTo>
                  <a:pt x="85084" y="13494"/>
                </a:lnTo>
                <a:cubicBezTo>
                  <a:pt x="81602" y="11111"/>
                  <a:pt x="77973" y="8948"/>
                  <a:pt x="74233" y="7079"/>
                </a:cubicBezTo>
                <a:cubicBezTo>
                  <a:pt x="69285" y="4476"/>
                  <a:pt x="64152" y="1947"/>
                  <a:pt x="58617" y="1323"/>
                </a:cubicBezTo>
                <a:cubicBezTo>
                  <a:pt x="57606" y="1211"/>
                  <a:pt x="56597" y="1165"/>
                  <a:pt x="55588" y="1165"/>
                </a:cubicBezTo>
                <a:cubicBezTo>
                  <a:pt x="50695" y="1165"/>
                  <a:pt x="45815" y="2258"/>
                  <a:pt x="40893" y="2258"/>
                </a:cubicBezTo>
                <a:cubicBezTo>
                  <a:pt x="40533" y="2258"/>
                  <a:pt x="40172" y="2252"/>
                  <a:pt x="39811" y="2240"/>
                </a:cubicBezTo>
                <a:cubicBezTo>
                  <a:pt x="33831" y="2035"/>
                  <a:pt x="27850" y="0"/>
                  <a:pt x="21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9"/>
          <p:cNvSpPr/>
          <p:nvPr/>
        </p:nvSpPr>
        <p:spPr>
          <a:xfrm rot="7110921">
            <a:off x="5341721" y="811026"/>
            <a:ext cx="1722624" cy="994328"/>
          </a:xfrm>
          <a:custGeom>
            <a:avLst/>
            <a:gdLst/>
            <a:ahLst/>
            <a:cxnLst/>
            <a:rect l="l" t="t" r="r" b="b"/>
            <a:pathLst>
              <a:path w="58983" h="34046" extrusionOk="0">
                <a:moveTo>
                  <a:pt x="11649" y="1"/>
                </a:moveTo>
                <a:cubicBezTo>
                  <a:pt x="11530" y="1"/>
                  <a:pt x="11410" y="15"/>
                  <a:pt x="11291" y="46"/>
                </a:cubicBezTo>
                <a:cubicBezTo>
                  <a:pt x="10814" y="230"/>
                  <a:pt x="10411" y="559"/>
                  <a:pt x="10118" y="963"/>
                </a:cubicBezTo>
                <a:lnTo>
                  <a:pt x="0" y="12327"/>
                </a:lnTo>
                <a:cubicBezTo>
                  <a:pt x="7662" y="19218"/>
                  <a:pt x="15506" y="26183"/>
                  <a:pt x="24964" y="30252"/>
                </a:cubicBezTo>
                <a:cubicBezTo>
                  <a:pt x="30870" y="32789"/>
                  <a:pt x="37293" y="34045"/>
                  <a:pt x="43716" y="34045"/>
                </a:cubicBezTo>
                <a:cubicBezTo>
                  <a:pt x="48895" y="34045"/>
                  <a:pt x="54074" y="33229"/>
                  <a:pt x="58983" y="31609"/>
                </a:cubicBezTo>
                <a:lnTo>
                  <a:pt x="58983" y="15882"/>
                </a:lnTo>
                <a:cubicBezTo>
                  <a:pt x="58470" y="15992"/>
                  <a:pt x="57883" y="16066"/>
                  <a:pt x="57260" y="16176"/>
                </a:cubicBezTo>
                <a:cubicBezTo>
                  <a:pt x="56135" y="16285"/>
                  <a:pt x="54997" y="16341"/>
                  <a:pt x="53854" y="16341"/>
                </a:cubicBezTo>
                <a:cubicBezTo>
                  <a:pt x="52315" y="16341"/>
                  <a:pt x="50768" y="16239"/>
                  <a:pt x="49232" y="16029"/>
                </a:cubicBezTo>
                <a:cubicBezTo>
                  <a:pt x="36218" y="14379"/>
                  <a:pt x="23901" y="9174"/>
                  <a:pt x="13637" y="963"/>
                </a:cubicBezTo>
                <a:cubicBezTo>
                  <a:pt x="13071" y="522"/>
                  <a:pt x="12369" y="1"/>
                  <a:pt x="116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9"/>
          <p:cNvSpPr/>
          <p:nvPr/>
        </p:nvSpPr>
        <p:spPr>
          <a:xfrm rot="-1883114" flipH="1">
            <a:off x="-1613018" y="-136238"/>
            <a:ext cx="4339240" cy="1555278"/>
          </a:xfrm>
          <a:custGeom>
            <a:avLst/>
            <a:gdLst/>
            <a:ahLst/>
            <a:cxnLst/>
            <a:rect l="l" t="t" r="r" b="b"/>
            <a:pathLst>
              <a:path w="85084" h="62210" extrusionOk="0">
                <a:moveTo>
                  <a:pt x="1" y="1"/>
                </a:moveTo>
                <a:lnTo>
                  <a:pt x="1" y="221"/>
                </a:lnTo>
                <a:lnTo>
                  <a:pt x="1064" y="1430"/>
                </a:lnTo>
                <a:cubicBezTo>
                  <a:pt x="3740" y="4400"/>
                  <a:pt x="6489" y="7479"/>
                  <a:pt x="8432" y="11035"/>
                </a:cubicBezTo>
                <a:cubicBezTo>
                  <a:pt x="10265" y="14444"/>
                  <a:pt x="11401" y="18256"/>
                  <a:pt x="12464" y="21886"/>
                </a:cubicBezTo>
                <a:cubicBezTo>
                  <a:pt x="14774" y="29987"/>
                  <a:pt x="17193" y="38345"/>
                  <a:pt x="18146" y="46850"/>
                </a:cubicBezTo>
                <a:cubicBezTo>
                  <a:pt x="18220" y="47290"/>
                  <a:pt x="18256" y="47803"/>
                  <a:pt x="18330" y="48279"/>
                </a:cubicBezTo>
                <a:cubicBezTo>
                  <a:pt x="18623" y="51065"/>
                  <a:pt x="18916" y="53961"/>
                  <a:pt x="20089" y="56527"/>
                </a:cubicBezTo>
                <a:cubicBezTo>
                  <a:pt x="20749" y="58067"/>
                  <a:pt x="21775" y="59423"/>
                  <a:pt x="23095" y="60523"/>
                </a:cubicBezTo>
                <a:cubicBezTo>
                  <a:pt x="24342" y="61549"/>
                  <a:pt x="25918" y="62136"/>
                  <a:pt x="27531" y="62209"/>
                </a:cubicBezTo>
                <a:lnTo>
                  <a:pt x="27604" y="62209"/>
                </a:lnTo>
                <a:cubicBezTo>
                  <a:pt x="31930" y="62136"/>
                  <a:pt x="34789" y="58030"/>
                  <a:pt x="37062" y="53998"/>
                </a:cubicBezTo>
                <a:cubicBezTo>
                  <a:pt x="39005" y="50515"/>
                  <a:pt x="41021" y="46886"/>
                  <a:pt x="42451" y="43001"/>
                </a:cubicBezTo>
                <a:cubicBezTo>
                  <a:pt x="43770" y="39371"/>
                  <a:pt x="44540" y="35522"/>
                  <a:pt x="45310" y="31783"/>
                </a:cubicBezTo>
                <a:cubicBezTo>
                  <a:pt x="45750" y="29620"/>
                  <a:pt x="46226" y="27348"/>
                  <a:pt x="46740" y="25148"/>
                </a:cubicBezTo>
                <a:cubicBezTo>
                  <a:pt x="46960" y="24085"/>
                  <a:pt x="47399" y="23059"/>
                  <a:pt x="48059" y="22179"/>
                </a:cubicBezTo>
                <a:cubicBezTo>
                  <a:pt x="48792" y="21336"/>
                  <a:pt x="49892" y="20859"/>
                  <a:pt x="50845" y="20419"/>
                </a:cubicBezTo>
                <a:lnTo>
                  <a:pt x="85047" y="5316"/>
                </a:lnTo>
                <a:lnTo>
                  <a:pt x="85084" y="5170"/>
                </a:lnTo>
                <a:lnTo>
                  <a:pt x="85084" y="5170"/>
                </a:lnTo>
                <a:lnTo>
                  <a:pt x="50809" y="20309"/>
                </a:lnTo>
                <a:cubicBezTo>
                  <a:pt x="49819" y="20749"/>
                  <a:pt x="48719" y="21226"/>
                  <a:pt x="47949" y="22105"/>
                </a:cubicBezTo>
                <a:cubicBezTo>
                  <a:pt x="47289" y="22985"/>
                  <a:pt x="46850" y="24012"/>
                  <a:pt x="46630" y="25111"/>
                </a:cubicBezTo>
                <a:cubicBezTo>
                  <a:pt x="46080" y="27311"/>
                  <a:pt x="45603" y="29584"/>
                  <a:pt x="45163" y="31747"/>
                </a:cubicBezTo>
                <a:cubicBezTo>
                  <a:pt x="44430" y="35486"/>
                  <a:pt x="43660" y="39335"/>
                  <a:pt x="42304" y="42964"/>
                </a:cubicBezTo>
                <a:cubicBezTo>
                  <a:pt x="40948" y="46813"/>
                  <a:pt x="38895" y="50405"/>
                  <a:pt x="36952" y="53925"/>
                </a:cubicBezTo>
                <a:cubicBezTo>
                  <a:pt x="34716" y="57920"/>
                  <a:pt x="31856" y="61989"/>
                  <a:pt x="27604" y="62026"/>
                </a:cubicBezTo>
                <a:lnTo>
                  <a:pt x="27567" y="62026"/>
                </a:lnTo>
                <a:cubicBezTo>
                  <a:pt x="25111" y="62026"/>
                  <a:pt x="21922" y="60303"/>
                  <a:pt x="20236" y="56454"/>
                </a:cubicBezTo>
                <a:cubicBezTo>
                  <a:pt x="19099" y="53888"/>
                  <a:pt x="18769" y="50992"/>
                  <a:pt x="18476" y="48206"/>
                </a:cubicBezTo>
                <a:cubicBezTo>
                  <a:pt x="18440" y="47766"/>
                  <a:pt x="18366" y="47253"/>
                  <a:pt x="18330" y="46776"/>
                </a:cubicBezTo>
                <a:cubicBezTo>
                  <a:pt x="17340" y="38272"/>
                  <a:pt x="14920" y="29914"/>
                  <a:pt x="12611" y="21812"/>
                </a:cubicBezTo>
                <a:cubicBezTo>
                  <a:pt x="11548" y="18146"/>
                  <a:pt x="10448" y="14371"/>
                  <a:pt x="8579" y="10925"/>
                </a:cubicBezTo>
                <a:cubicBezTo>
                  <a:pt x="6636" y="7369"/>
                  <a:pt x="3886" y="4290"/>
                  <a:pt x="1210" y="1320"/>
                </a:cubicBezTo>
                <a:lnTo>
                  <a:pt x="1" y="1"/>
                </a:ln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9"/>
          <p:cNvSpPr/>
          <p:nvPr/>
        </p:nvSpPr>
        <p:spPr>
          <a:xfrm flipH="1">
            <a:off x="7770216" y="4239350"/>
            <a:ext cx="1572056" cy="933424"/>
          </a:xfrm>
          <a:custGeom>
            <a:avLst/>
            <a:gdLst/>
            <a:ahLst/>
            <a:cxnLst/>
            <a:rect l="l" t="t" r="r" b="b"/>
            <a:pathLst>
              <a:path w="52789" h="31344" extrusionOk="0">
                <a:moveTo>
                  <a:pt x="1" y="1"/>
                </a:moveTo>
                <a:lnTo>
                  <a:pt x="1" y="18587"/>
                </a:lnTo>
                <a:cubicBezTo>
                  <a:pt x="5866" y="19393"/>
                  <a:pt x="11621" y="21043"/>
                  <a:pt x="16680" y="24122"/>
                </a:cubicBezTo>
                <a:cubicBezTo>
                  <a:pt x="19759" y="25991"/>
                  <a:pt x="22509" y="28448"/>
                  <a:pt x="24671" y="31344"/>
                </a:cubicBezTo>
                <a:lnTo>
                  <a:pt x="52788" y="31344"/>
                </a:lnTo>
                <a:cubicBezTo>
                  <a:pt x="47546" y="20786"/>
                  <a:pt x="36915" y="13418"/>
                  <a:pt x="26138" y="8249"/>
                </a:cubicBezTo>
                <a:cubicBezTo>
                  <a:pt x="23498" y="6966"/>
                  <a:pt x="20786" y="5830"/>
                  <a:pt x="18073" y="4767"/>
                </a:cubicBezTo>
                <a:cubicBezTo>
                  <a:pt x="13234" y="2897"/>
                  <a:pt x="8249" y="1467"/>
                  <a:pt x="3153" y="588"/>
                </a:cubicBezTo>
                <a:cubicBezTo>
                  <a:pt x="2163" y="404"/>
                  <a:pt x="1100" y="18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 name="Google Shape;352;p9"/>
          <p:cNvGrpSpPr/>
          <p:nvPr/>
        </p:nvGrpSpPr>
        <p:grpSpPr>
          <a:xfrm>
            <a:off x="3327437" y="3279884"/>
            <a:ext cx="1395308" cy="1361806"/>
            <a:chOff x="3307387" y="6347934"/>
            <a:chExt cx="1395308" cy="1361806"/>
          </a:xfrm>
        </p:grpSpPr>
        <p:sp>
          <p:nvSpPr>
            <p:cNvPr id="353" name="Google Shape;353;p9"/>
            <p:cNvSpPr/>
            <p:nvPr/>
          </p:nvSpPr>
          <p:spPr>
            <a:xfrm rot="3361624">
              <a:off x="3539441" y="6501314"/>
              <a:ext cx="931198" cy="1055048"/>
            </a:xfrm>
            <a:custGeom>
              <a:avLst/>
              <a:gdLst/>
              <a:ahLst/>
              <a:cxnLst/>
              <a:rect l="l" t="t" r="r" b="b"/>
              <a:pathLst>
                <a:path w="37248" h="42202" extrusionOk="0">
                  <a:moveTo>
                    <a:pt x="2456" y="1880"/>
                  </a:moveTo>
                  <a:lnTo>
                    <a:pt x="10047" y="6560"/>
                  </a:lnTo>
                  <a:lnTo>
                    <a:pt x="14885" y="9529"/>
                  </a:lnTo>
                  <a:cubicBezTo>
                    <a:pt x="16425" y="10482"/>
                    <a:pt x="18001" y="11362"/>
                    <a:pt x="19468" y="12425"/>
                  </a:cubicBezTo>
                  <a:cubicBezTo>
                    <a:pt x="20170" y="12905"/>
                    <a:pt x="20817" y="13451"/>
                    <a:pt x="21402" y="14058"/>
                  </a:cubicBezTo>
                  <a:lnTo>
                    <a:pt x="21402" y="14058"/>
                  </a:lnTo>
                  <a:cubicBezTo>
                    <a:pt x="18808" y="12956"/>
                    <a:pt x="16269" y="11697"/>
                    <a:pt x="13822" y="10299"/>
                  </a:cubicBezTo>
                  <a:cubicBezTo>
                    <a:pt x="10743" y="8502"/>
                    <a:pt x="7810" y="6450"/>
                    <a:pt x="5061" y="4177"/>
                  </a:cubicBezTo>
                  <a:cubicBezTo>
                    <a:pt x="4159" y="3442"/>
                    <a:pt x="3293" y="2672"/>
                    <a:pt x="2456" y="1880"/>
                  </a:cubicBezTo>
                  <a:close/>
                  <a:moveTo>
                    <a:pt x="415" y="1"/>
                  </a:moveTo>
                  <a:cubicBezTo>
                    <a:pt x="179" y="1"/>
                    <a:pt x="0" y="295"/>
                    <a:pt x="186" y="511"/>
                  </a:cubicBezTo>
                  <a:cubicBezTo>
                    <a:pt x="2752" y="3040"/>
                    <a:pt x="5501" y="5350"/>
                    <a:pt x="8434" y="7476"/>
                  </a:cubicBezTo>
                  <a:cubicBezTo>
                    <a:pt x="11366" y="9565"/>
                    <a:pt x="14482" y="11435"/>
                    <a:pt x="17745" y="13011"/>
                  </a:cubicBezTo>
                  <a:cubicBezTo>
                    <a:pt x="19190" y="13719"/>
                    <a:pt x="20684" y="14380"/>
                    <a:pt x="22205" y="14974"/>
                  </a:cubicBezTo>
                  <a:lnTo>
                    <a:pt x="22205" y="14974"/>
                  </a:lnTo>
                  <a:cubicBezTo>
                    <a:pt x="22470" y="15307"/>
                    <a:pt x="22718" y="15655"/>
                    <a:pt x="22950" y="16017"/>
                  </a:cubicBezTo>
                  <a:cubicBezTo>
                    <a:pt x="23903" y="17484"/>
                    <a:pt x="24673" y="19097"/>
                    <a:pt x="25480" y="20673"/>
                  </a:cubicBezTo>
                  <a:cubicBezTo>
                    <a:pt x="27276" y="24045"/>
                    <a:pt x="29036" y="27381"/>
                    <a:pt x="30832" y="30754"/>
                  </a:cubicBezTo>
                  <a:cubicBezTo>
                    <a:pt x="32628" y="34126"/>
                    <a:pt x="34388" y="37499"/>
                    <a:pt x="36221" y="40871"/>
                  </a:cubicBezTo>
                  <a:lnTo>
                    <a:pt x="36917" y="42118"/>
                  </a:lnTo>
                  <a:cubicBezTo>
                    <a:pt x="36941" y="42177"/>
                    <a:pt x="36988" y="42202"/>
                    <a:pt x="37037" y="42202"/>
                  </a:cubicBezTo>
                  <a:cubicBezTo>
                    <a:pt x="37138" y="42202"/>
                    <a:pt x="37248" y="42095"/>
                    <a:pt x="37174" y="41971"/>
                  </a:cubicBezTo>
                  <a:lnTo>
                    <a:pt x="37174" y="41971"/>
                  </a:lnTo>
                  <a:lnTo>
                    <a:pt x="37174" y="42008"/>
                  </a:lnTo>
                  <a:cubicBezTo>
                    <a:pt x="35451" y="38562"/>
                    <a:pt x="33691" y="35153"/>
                    <a:pt x="31932" y="31744"/>
                  </a:cubicBezTo>
                  <a:cubicBezTo>
                    <a:pt x="30135" y="28298"/>
                    <a:pt x="28376" y="24925"/>
                    <a:pt x="26579" y="21516"/>
                  </a:cubicBezTo>
                  <a:cubicBezTo>
                    <a:pt x="25736" y="19866"/>
                    <a:pt x="24930" y="18253"/>
                    <a:pt x="24050" y="16640"/>
                  </a:cubicBezTo>
                  <a:cubicBezTo>
                    <a:pt x="23811" y="16205"/>
                    <a:pt x="23549" y="15783"/>
                    <a:pt x="23266" y="15375"/>
                  </a:cubicBezTo>
                  <a:lnTo>
                    <a:pt x="23266" y="15375"/>
                  </a:lnTo>
                  <a:cubicBezTo>
                    <a:pt x="23283" y="15382"/>
                    <a:pt x="23300" y="15388"/>
                    <a:pt x="23317" y="15394"/>
                  </a:cubicBezTo>
                  <a:cubicBezTo>
                    <a:pt x="23345" y="15405"/>
                    <a:pt x="23372" y="15409"/>
                    <a:pt x="23397" y="15409"/>
                  </a:cubicBezTo>
                  <a:cubicBezTo>
                    <a:pt x="23634" y="15409"/>
                    <a:pt x="23725" y="14980"/>
                    <a:pt x="23427" y="14881"/>
                  </a:cubicBezTo>
                  <a:cubicBezTo>
                    <a:pt x="23176" y="14783"/>
                    <a:pt x="22926" y="14684"/>
                    <a:pt x="22676" y="14584"/>
                  </a:cubicBezTo>
                  <a:lnTo>
                    <a:pt x="22676" y="14584"/>
                  </a:lnTo>
                  <a:cubicBezTo>
                    <a:pt x="22149" y="13924"/>
                    <a:pt x="21565" y="13311"/>
                    <a:pt x="20934" y="12755"/>
                  </a:cubicBezTo>
                  <a:cubicBezTo>
                    <a:pt x="19504" y="11692"/>
                    <a:pt x="18038" y="10739"/>
                    <a:pt x="16498" y="9859"/>
                  </a:cubicBezTo>
                  <a:lnTo>
                    <a:pt x="11586" y="6816"/>
                  </a:lnTo>
                  <a:lnTo>
                    <a:pt x="1762" y="804"/>
                  </a:lnTo>
                  <a:lnTo>
                    <a:pt x="651" y="97"/>
                  </a:lnTo>
                  <a:lnTo>
                    <a:pt x="651" y="97"/>
                  </a:lnTo>
                  <a:cubicBezTo>
                    <a:pt x="643" y="89"/>
                    <a:pt x="634" y="80"/>
                    <a:pt x="625" y="71"/>
                  </a:cubicBezTo>
                  <a:lnTo>
                    <a:pt x="621" y="78"/>
                  </a:lnTo>
                  <a:lnTo>
                    <a:pt x="552" y="34"/>
                  </a:lnTo>
                  <a:cubicBezTo>
                    <a:pt x="506" y="11"/>
                    <a:pt x="459" y="1"/>
                    <a:pt x="4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9"/>
            <p:cNvSpPr/>
            <p:nvPr/>
          </p:nvSpPr>
          <p:spPr>
            <a:xfrm rot="3361624">
              <a:off x="4210729" y="6959053"/>
              <a:ext cx="33025" cy="118625"/>
            </a:xfrm>
            <a:custGeom>
              <a:avLst/>
              <a:gdLst/>
              <a:ahLst/>
              <a:cxnLst/>
              <a:rect l="l" t="t" r="r" b="b"/>
              <a:pathLst>
                <a:path w="1321" h="4745" extrusionOk="0">
                  <a:moveTo>
                    <a:pt x="639" y="1472"/>
                  </a:moveTo>
                  <a:lnTo>
                    <a:pt x="639" y="1472"/>
                  </a:lnTo>
                  <a:cubicBezTo>
                    <a:pt x="735" y="2324"/>
                    <a:pt x="667" y="3191"/>
                    <a:pt x="435" y="4014"/>
                  </a:cubicBezTo>
                  <a:lnTo>
                    <a:pt x="435" y="4014"/>
                  </a:lnTo>
                  <a:cubicBezTo>
                    <a:pt x="431" y="3162"/>
                    <a:pt x="499" y="2312"/>
                    <a:pt x="639" y="1472"/>
                  </a:cubicBezTo>
                  <a:close/>
                  <a:moveTo>
                    <a:pt x="661" y="0"/>
                  </a:moveTo>
                  <a:cubicBezTo>
                    <a:pt x="569" y="0"/>
                    <a:pt x="477" y="55"/>
                    <a:pt x="441" y="165"/>
                  </a:cubicBezTo>
                  <a:cubicBezTo>
                    <a:pt x="74" y="1558"/>
                    <a:pt x="1" y="2988"/>
                    <a:pt x="184" y="4381"/>
                  </a:cubicBezTo>
                  <a:cubicBezTo>
                    <a:pt x="198" y="4449"/>
                    <a:pt x="236" y="4487"/>
                    <a:pt x="281" y="4498"/>
                  </a:cubicBezTo>
                  <a:lnTo>
                    <a:pt x="281" y="4498"/>
                  </a:lnTo>
                  <a:cubicBezTo>
                    <a:pt x="250" y="4652"/>
                    <a:pt x="378" y="4745"/>
                    <a:pt x="517" y="4745"/>
                  </a:cubicBezTo>
                  <a:cubicBezTo>
                    <a:pt x="613" y="4745"/>
                    <a:pt x="714" y="4700"/>
                    <a:pt x="771" y="4601"/>
                  </a:cubicBezTo>
                  <a:cubicBezTo>
                    <a:pt x="1284" y="3171"/>
                    <a:pt x="1320" y="1595"/>
                    <a:pt x="880" y="165"/>
                  </a:cubicBezTo>
                  <a:cubicBezTo>
                    <a:pt x="844" y="55"/>
                    <a:pt x="752" y="0"/>
                    <a:pt x="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rot="3361624">
              <a:off x="4182524" y="7000753"/>
              <a:ext cx="38525" cy="261799"/>
            </a:xfrm>
            <a:custGeom>
              <a:avLst/>
              <a:gdLst/>
              <a:ahLst/>
              <a:cxnLst/>
              <a:rect l="l" t="t" r="r" b="b"/>
              <a:pathLst>
                <a:path w="1541" h="10472" extrusionOk="0">
                  <a:moveTo>
                    <a:pt x="757" y="1375"/>
                  </a:moveTo>
                  <a:lnTo>
                    <a:pt x="757" y="1375"/>
                  </a:lnTo>
                  <a:cubicBezTo>
                    <a:pt x="970" y="2562"/>
                    <a:pt x="1029" y="3765"/>
                    <a:pt x="917" y="4968"/>
                  </a:cubicBezTo>
                  <a:cubicBezTo>
                    <a:pt x="844" y="5738"/>
                    <a:pt x="697" y="6544"/>
                    <a:pt x="514" y="7314"/>
                  </a:cubicBezTo>
                  <a:cubicBezTo>
                    <a:pt x="513" y="7317"/>
                    <a:pt x="512" y="7320"/>
                    <a:pt x="510" y="7323"/>
                  </a:cubicBezTo>
                  <a:lnTo>
                    <a:pt x="510" y="7323"/>
                  </a:lnTo>
                  <a:cubicBezTo>
                    <a:pt x="464" y="6662"/>
                    <a:pt x="441" y="5968"/>
                    <a:pt x="441" y="5298"/>
                  </a:cubicBezTo>
                  <a:cubicBezTo>
                    <a:pt x="441" y="3984"/>
                    <a:pt x="552" y="2671"/>
                    <a:pt x="757" y="1375"/>
                  </a:cubicBezTo>
                  <a:close/>
                  <a:moveTo>
                    <a:pt x="734" y="1"/>
                  </a:moveTo>
                  <a:cubicBezTo>
                    <a:pt x="642" y="1"/>
                    <a:pt x="551" y="56"/>
                    <a:pt x="514" y="166"/>
                  </a:cubicBezTo>
                  <a:cubicBezTo>
                    <a:pt x="148" y="1852"/>
                    <a:pt x="1" y="3575"/>
                    <a:pt x="38" y="5298"/>
                  </a:cubicBezTo>
                  <a:cubicBezTo>
                    <a:pt x="38" y="6141"/>
                    <a:pt x="74" y="7021"/>
                    <a:pt x="184" y="7864"/>
                  </a:cubicBezTo>
                  <a:cubicBezTo>
                    <a:pt x="197" y="8014"/>
                    <a:pt x="211" y="8163"/>
                    <a:pt x="228" y="8311"/>
                  </a:cubicBezTo>
                  <a:lnTo>
                    <a:pt x="228" y="8311"/>
                  </a:lnTo>
                  <a:cubicBezTo>
                    <a:pt x="152" y="8732"/>
                    <a:pt x="127" y="9159"/>
                    <a:pt x="148" y="9587"/>
                  </a:cubicBezTo>
                  <a:cubicBezTo>
                    <a:pt x="148" y="9752"/>
                    <a:pt x="267" y="9834"/>
                    <a:pt x="386" y="9834"/>
                  </a:cubicBezTo>
                  <a:cubicBezTo>
                    <a:pt x="424" y="9834"/>
                    <a:pt x="461" y="9826"/>
                    <a:pt x="495" y="9809"/>
                  </a:cubicBezTo>
                  <a:lnTo>
                    <a:pt x="495" y="9809"/>
                  </a:lnTo>
                  <a:cubicBezTo>
                    <a:pt x="545" y="10006"/>
                    <a:pt x="600" y="10201"/>
                    <a:pt x="661" y="10393"/>
                  </a:cubicBezTo>
                  <a:cubicBezTo>
                    <a:pt x="678" y="10444"/>
                    <a:pt x="726" y="10472"/>
                    <a:pt x="774" y="10472"/>
                  </a:cubicBezTo>
                  <a:cubicBezTo>
                    <a:pt x="828" y="10472"/>
                    <a:pt x="881" y="10435"/>
                    <a:pt x="881" y="10357"/>
                  </a:cubicBezTo>
                  <a:lnTo>
                    <a:pt x="881" y="10320"/>
                  </a:lnTo>
                  <a:cubicBezTo>
                    <a:pt x="822" y="9889"/>
                    <a:pt x="753" y="9449"/>
                    <a:pt x="690" y="9003"/>
                  </a:cubicBezTo>
                  <a:lnTo>
                    <a:pt x="690" y="9003"/>
                  </a:lnTo>
                  <a:cubicBezTo>
                    <a:pt x="773" y="8393"/>
                    <a:pt x="897" y="7788"/>
                    <a:pt x="1064" y="7204"/>
                  </a:cubicBezTo>
                  <a:cubicBezTo>
                    <a:pt x="1247" y="6434"/>
                    <a:pt x="1357" y="5664"/>
                    <a:pt x="1431" y="4858"/>
                  </a:cubicBezTo>
                  <a:cubicBezTo>
                    <a:pt x="1541" y="3282"/>
                    <a:pt x="1357" y="1705"/>
                    <a:pt x="954" y="166"/>
                  </a:cubicBezTo>
                  <a:cubicBezTo>
                    <a:pt x="917" y="56"/>
                    <a:pt x="826" y="1"/>
                    <a:pt x="7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rot="3361624">
              <a:off x="3895942" y="6954372"/>
              <a:ext cx="336899" cy="244375"/>
            </a:xfrm>
            <a:custGeom>
              <a:avLst/>
              <a:gdLst/>
              <a:ahLst/>
              <a:cxnLst/>
              <a:rect l="l" t="t" r="r" b="b"/>
              <a:pathLst>
                <a:path w="13476" h="9775" extrusionOk="0">
                  <a:moveTo>
                    <a:pt x="1793" y="925"/>
                  </a:moveTo>
                  <a:cubicBezTo>
                    <a:pt x="5163" y="1974"/>
                    <a:pt x="8204" y="3873"/>
                    <a:pt x="10574" y="6498"/>
                  </a:cubicBezTo>
                  <a:cubicBezTo>
                    <a:pt x="11302" y="7259"/>
                    <a:pt x="11940" y="8080"/>
                    <a:pt x="12516" y="8961"/>
                  </a:cubicBezTo>
                  <a:lnTo>
                    <a:pt x="12516" y="8961"/>
                  </a:lnTo>
                  <a:cubicBezTo>
                    <a:pt x="8852" y="7596"/>
                    <a:pt x="6232" y="4636"/>
                    <a:pt x="3315" y="2136"/>
                  </a:cubicBezTo>
                  <a:cubicBezTo>
                    <a:pt x="2828" y="1710"/>
                    <a:pt x="2319" y="1306"/>
                    <a:pt x="1793" y="925"/>
                  </a:cubicBezTo>
                  <a:close/>
                  <a:moveTo>
                    <a:pt x="12920" y="9101"/>
                  </a:moveTo>
                  <a:lnTo>
                    <a:pt x="12923" y="9105"/>
                  </a:lnTo>
                  <a:lnTo>
                    <a:pt x="12923" y="9105"/>
                  </a:lnTo>
                  <a:cubicBezTo>
                    <a:pt x="12923" y="9104"/>
                    <a:pt x="12922" y="9104"/>
                    <a:pt x="12921" y="9104"/>
                  </a:cubicBezTo>
                  <a:lnTo>
                    <a:pt x="12921" y="9104"/>
                  </a:lnTo>
                  <a:cubicBezTo>
                    <a:pt x="12921" y="9103"/>
                    <a:pt x="12920" y="9102"/>
                    <a:pt x="12920" y="9101"/>
                  </a:cubicBezTo>
                  <a:close/>
                  <a:moveTo>
                    <a:pt x="386" y="1"/>
                  </a:moveTo>
                  <a:cubicBezTo>
                    <a:pt x="136" y="1"/>
                    <a:pt x="1" y="355"/>
                    <a:pt x="236" y="523"/>
                  </a:cubicBezTo>
                  <a:cubicBezTo>
                    <a:pt x="3829" y="2686"/>
                    <a:pt x="6321" y="6132"/>
                    <a:pt x="9877" y="8331"/>
                  </a:cubicBezTo>
                  <a:cubicBezTo>
                    <a:pt x="10830" y="8954"/>
                    <a:pt x="11857" y="9431"/>
                    <a:pt x="12956" y="9761"/>
                  </a:cubicBezTo>
                  <a:cubicBezTo>
                    <a:pt x="12991" y="9770"/>
                    <a:pt x="13023" y="9774"/>
                    <a:pt x="13054" y="9774"/>
                  </a:cubicBezTo>
                  <a:cubicBezTo>
                    <a:pt x="13381" y="9774"/>
                    <a:pt x="13475" y="9275"/>
                    <a:pt x="13140" y="9174"/>
                  </a:cubicBezTo>
                  <a:cubicBezTo>
                    <a:pt x="13073" y="9153"/>
                    <a:pt x="13007" y="9132"/>
                    <a:pt x="12941" y="9110"/>
                  </a:cubicBezTo>
                  <a:lnTo>
                    <a:pt x="12941" y="9110"/>
                  </a:lnTo>
                  <a:cubicBezTo>
                    <a:pt x="10851" y="5494"/>
                    <a:pt x="7631" y="2682"/>
                    <a:pt x="3792" y="1073"/>
                  </a:cubicBezTo>
                  <a:cubicBezTo>
                    <a:pt x="2692" y="633"/>
                    <a:pt x="1592" y="266"/>
                    <a:pt x="456" y="10"/>
                  </a:cubicBezTo>
                  <a:cubicBezTo>
                    <a:pt x="432" y="4"/>
                    <a:pt x="409" y="1"/>
                    <a:pt x="3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9"/>
            <p:cNvSpPr/>
            <p:nvPr/>
          </p:nvSpPr>
          <p:spPr>
            <a:xfrm rot="3361624">
              <a:off x="4114507" y="7112597"/>
              <a:ext cx="52250" cy="329399"/>
            </a:xfrm>
            <a:custGeom>
              <a:avLst/>
              <a:gdLst/>
              <a:ahLst/>
              <a:cxnLst/>
              <a:rect l="l" t="t" r="r" b="b"/>
              <a:pathLst>
                <a:path w="2090" h="13176" extrusionOk="0">
                  <a:moveTo>
                    <a:pt x="897" y="1697"/>
                  </a:moveTo>
                  <a:cubicBezTo>
                    <a:pt x="1435" y="4326"/>
                    <a:pt x="1524" y="7020"/>
                    <a:pt x="1210" y="9687"/>
                  </a:cubicBezTo>
                  <a:cubicBezTo>
                    <a:pt x="1147" y="10271"/>
                    <a:pt x="1049" y="10854"/>
                    <a:pt x="936" y="11438"/>
                  </a:cubicBezTo>
                  <a:lnTo>
                    <a:pt x="936" y="11438"/>
                  </a:lnTo>
                  <a:cubicBezTo>
                    <a:pt x="827" y="10793"/>
                    <a:pt x="729" y="10148"/>
                    <a:pt x="660" y="9504"/>
                  </a:cubicBezTo>
                  <a:cubicBezTo>
                    <a:pt x="587" y="8514"/>
                    <a:pt x="513" y="7488"/>
                    <a:pt x="513" y="6461"/>
                  </a:cubicBezTo>
                  <a:cubicBezTo>
                    <a:pt x="513" y="4862"/>
                    <a:pt x="647" y="3262"/>
                    <a:pt x="897" y="1697"/>
                  </a:cubicBezTo>
                  <a:close/>
                  <a:moveTo>
                    <a:pt x="880" y="0"/>
                  </a:moveTo>
                  <a:cubicBezTo>
                    <a:pt x="770" y="0"/>
                    <a:pt x="660" y="64"/>
                    <a:pt x="623" y="193"/>
                  </a:cubicBezTo>
                  <a:cubicBezTo>
                    <a:pt x="184" y="2246"/>
                    <a:pt x="0" y="4335"/>
                    <a:pt x="0" y="6461"/>
                  </a:cubicBezTo>
                  <a:cubicBezTo>
                    <a:pt x="0" y="8514"/>
                    <a:pt x="212" y="10566"/>
                    <a:pt x="706" y="12550"/>
                  </a:cubicBezTo>
                  <a:lnTo>
                    <a:pt x="706" y="12550"/>
                  </a:lnTo>
                  <a:cubicBezTo>
                    <a:pt x="691" y="12622"/>
                    <a:pt x="676" y="12694"/>
                    <a:pt x="660" y="12766"/>
                  </a:cubicBezTo>
                  <a:cubicBezTo>
                    <a:pt x="593" y="13012"/>
                    <a:pt x="784" y="13176"/>
                    <a:pt x="969" y="13176"/>
                  </a:cubicBezTo>
                  <a:cubicBezTo>
                    <a:pt x="1087" y="13176"/>
                    <a:pt x="1204" y="13108"/>
                    <a:pt x="1247" y="12950"/>
                  </a:cubicBezTo>
                  <a:cubicBezTo>
                    <a:pt x="1833" y="10860"/>
                    <a:pt x="2090" y="8697"/>
                    <a:pt x="2016" y="6571"/>
                  </a:cubicBezTo>
                  <a:cubicBezTo>
                    <a:pt x="1980" y="4408"/>
                    <a:pt x="1686" y="2282"/>
                    <a:pt x="1137" y="193"/>
                  </a:cubicBezTo>
                  <a:cubicBezTo>
                    <a:pt x="1100" y="64"/>
                    <a:pt x="990" y="0"/>
                    <a:pt x="8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rot="3361624">
              <a:off x="4235994" y="6515414"/>
              <a:ext cx="236050" cy="617999"/>
            </a:xfrm>
            <a:custGeom>
              <a:avLst/>
              <a:gdLst/>
              <a:ahLst/>
              <a:cxnLst/>
              <a:rect l="l" t="t" r="r" b="b"/>
              <a:pathLst>
                <a:path w="9442" h="24720" extrusionOk="0">
                  <a:moveTo>
                    <a:pt x="1334" y="1388"/>
                  </a:moveTo>
                  <a:cubicBezTo>
                    <a:pt x="2725" y="4292"/>
                    <a:pt x="4104" y="7184"/>
                    <a:pt x="5096" y="10225"/>
                  </a:cubicBezTo>
                  <a:cubicBezTo>
                    <a:pt x="5645" y="11875"/>
                    <a:pt x="6049" y="13598"/>
                    <a:pt x="6342" y="15358"/>
                  </a:cubicBezTo>
                  <a:cubicBezTo>
                    <a:pt x="6546" y="16787"/>
                    <a:pt x="6624" y="18248"/>
                    <a:pt x="6839" y="19681"/>
                  </a:cubicBezTo>
                  <a:lnTo>
                    <a:pt x="6839" y="19681"/>
                  </a:lnTo>
                  <a:cubicBezTo>
                    <a:pt x="6595" y="19180"/>
                    <a:pt x="6306" y="18693"/>
                    <a:pt x="6012" y="18217"/>
                  </a:cubicBezTo>
                  <a:cubicBezTo>
                    <a:pt x="5169" y="16934"/>
                    <a:pt x="4436" y="15614"/>
                    <a:pt x="3776" y="14221"/>
                  </a:cubicBezTo>
                  <a:cubicBezTo>
                    <a:pt x="2456" y="11472"/>
                    <a:pt x="1613" y="8502"/>
                    <a:pt x="1320" y="5497"/>
                  </a:cubicBezTo>
                  <a:cubicBezTo>
                    <a:pt x="1173" y="4121"/>
                    <a:pt x="1191" y="2745"/>
                    <a:pt x="1334" y="1388"/>
                  </a:cubicBezTo>
                  <a:close/>
                  <a:moveTo>
                    <a:pt x="1153" y="0"/>
                  </a:moveTo>
                  <a:cubicBezTo>
                    <a:pt x="1009" y="0"/>
                    <a:pt x="864" y="75"/>
                    <a:pt x="843" y="218"/>
                  </a:cubicBezTo>
                  <a:cubicBezTo>
                    <a:pt x="0" y="6266"/>
                    <a:pt x="1760" y="12498"/>
                    <a:pt x="5059" y="17630"/>
                  </a:cubicBezTo>
                  <a:cubicBezTo>
                    <a:pt x="5975" y="19060"/>
                    <a:pt x="7185" y="20490"/>
                    <a:pt x="7295" y="22286"/>
                  </a:cubicBezTo>
                  <a:cubicBezTo>
                    <a:pt x="7295" y="22359"/>
                    <a:pt x="7350" y="22396"/>
                    <a:pt x="7405" y="22396"/>
                  </a:cubicBezTo>
                  <a:cubicBezTo>
                    <a:pt x="7425" y="22396"/>
                    <a:pt x="7444" y="22391"/>
                    <a:pt x="7462" y="22382"/>
                  </a:cubicBezTo>
                  <a:lnTo>
                    <a:pt x="7462" y="22382"/>
                  </a:lnTo>
                  <a:cubicBezTo>
                    <a:pt x="7467" y="22399"/>
                    <a:pt x="7473" y="22416"/>
                    <a:pt x="7478" y="22433"/>
                  </a:cubicBezTo>
                  <a:cubicBezTo>
                    <a:pt x="7808" y="23239"/>
                    <a:pt x="8248" y="23972"/>
                    <a:pt x="8798" y="24632"/>
                  </a:cubicBezTo>
                  <a:cubicBezTo>
                    <a:pt x="8851" y="24693"/>
                    <a:pt x="8918" y="24719"/>
                    <a:pt x="8987" y="24719"/>
                  </a:cubicBezTo>
                  <a:cubicBezTo>
                    <a:pt x="9206" y="24719"/>
                    <a:pt x="9442" y="24461"/>
                    <a:pt x="9275" y="24265"/>
                  </a:cubicBezTo>
                  <a:cubicBezTo>
                    <a:pt x="8432" y="23019"/>
                    <a:pt x="7882" y="21626"/>
                    <a:pt x="7662" y="20123"/>
                  </a:cubicBezTo>
                  <a:cubicBezTo>
                    <a:pt x="7368" y="18620"/>
                    <a:pt x="7295" y="17080"/>
                    <a:pt x="7075" y="15577"/>
                  </a:cubicBezTo>
                  <a:cubicBezTo>
                    <a:pt x="6525" y="12132"/>
                    <a:pt x="5499" y="8759"/>
                    <a:pt x="3996" y="5570"/>
                  </a:cubicBezTo>
                  <a:cubicBezTo>
                    <a:pt x="3189" y="3737"/>
                    <a:pt x="2310" y="1941"/>
                    <a:pt x="1430" y="144"/>
                  </a:cubicBezTo>
                  <a:cubicBezTo>
                    <a:pt x="1381" y="47"/>
                    <a:pt x="1268" y="0"/>
                    <a:pt x="1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9" name="Google Shape;359;p9"/>
          <p:cNvSpPr/>
          <p:nvPr/>
        </p:nvSpPr>
        <p:spPr>
          <a:xfrm rot="-4540936">
            <a:off x="-370382" y="3494483"/>
            <a:ext cx="1853967" cy="932609"/>
          </a:xfrm>
          <a:custGeom>
            <a:avLst/>
            <a:gdLst/>
            <a:ahLst/>
            <a:cxnLst/>
            <a:rect l="l" t="t" r="r" b="b"/>
            <a:pathLst>
              <a:path w="46796" h="23540" extrusionOk="0">
                <a:moveTo>
                  <a:pt x="32976" y="1448"/>
                </a:moveTo>
                <a:lnTo>
                  <a:pt x="32976" y="1448"/>
                </a:lnTo>
                <a:cubicBezTo>
                  <a:pt x="32682" y="1814"/>
                  <a:pt x="32426" y="2217"/>
                  <a:pt x="32206" y="2621"/>
                </a:cubicBezTo>
                <a:cubicBezTo>
                  <a:pt x="31913" y="3134"/>
                  <a:pt x="31656" y="3610"/>
                  <a:pt x="31363" y="4124"/>
                </a:cubicBezTo>
                <a:cubicBezTo>
                  <a:pt x="31106" y="4600"/>
                  <a:pt x="30813" y="5077"/>
                  <a:pt x="30446" y="5517"/>
                </a:cubicBezTo>
                <a:cubicBezTo>
                  <a:pt x="29823" y="6433"/>
                  <a:pt x="29090" y="7276"/>
                  <a:pt x="28320" y="8083"/>
                </a:cubicBezTo>
                <a:cubicBezTo>
                  <a:pt x="27550" y="8853"/>
                  <a:pt x="26707" y="9586"/>
                  <a:pt x="25791" y="10246"/>
                </a:cubicBezTo>
                <a:cubicBezTo>
                  <a:pt x="24911" y="10869"/>
                  <a:pt x="23994" y="11419"/>
                  <a:pt x="23041" y="11932"/>
                </a:cubicBezTo>
                <a:cubicBezTo>
                  <a:pt x="23555" y="11162"/>
                  <a:pt x="24068" y="10392"/>
                  <a:pt x="24618" y="9696"/>
                </a:cubicBezTo>
                <a:cubicBezTo>
                  <a:pt x="25314" y="8853"/>
                  <a:pt x="26011" y="8009"/>
                  <a:pt x="26744" y="7203"/>
                </a:cubicBezTo>
                <a:cubicBezTo>
                  <a:pt x="27514" y="6396"/>
                  <a:pt x="28283" y="5627"/>
                  <a:pt x="29090" y="4857"/>
                </a:cubicBezTo>
                <a:cubicBezTo>
                  <a:pt x="29896" y="4087"/>
                  <a:pt x="30703" y="3354"/>
                  <a:pt x="31546" y="2621"/>
                </a:cubicBezTo>
                <a:cubicBezTo>
                  <a:pt x="32023" y="2217"/>
                  <a:pt x="32462" y="1814"/>
                  <a:pt x="32976" y="1448"/>
                </a:cubicBezTo>
                <a:close/>
                <a:moveTo>
                  <a:pt x="46026" y="7826"/>
                </a:moveTo>
                <a:lnTo>
                  <a:pt x="46026" y="7826"/>
                </a:lnTo>
                <a:cubicBezTo>
                  <a:pt x="43350" y="9182"/>
                  <a:pt x="40491" y="10282"/>
                  <a:pt x="37595" y="11052"/>
                </a:cubicBezTo>
                <a:cubicBezTo>
                  <a:pt x="34479" y="11858"/>
                  <a:pt x="31253" y="12335"/>
                  <a:pt x="28027" y="12445"/>
                </a:cubicBezTo>
                <a:cubicBezTo>
                  <a:pt x="27633" y="12454"/>
                  <a:pt x="27236" y="12459"/>
                  <a:pt x="26839" y="12459"/>
                </a:cubicBezTo>
                <a:cubicBezTo>
                  <a:pt x="25646" y="12459"/>
                  <a:pt x="24443" y="12418"/>
                  <a:pt x="23261" y="12335"/>
                </a:cubicBezTo>
                <a:cubicBezTo>
                  <a:pt x="24288" y="11968"/>
                  <a:pt x="25314" y="11675"/>
                  <a:pt x="26341" y="11345"/>
                </a:cubicBezTo>
                <a:cubicBezTo>
                  <a:pt x="29456" y="10429"/>
                  <a:pt x="32609" y="9659"/>
                  <a:pt x="35798" y="9072"/>
                </a:cubicBezTo>
                <a:cubicBezTo>
                  <a:pt x="38988" y="8486"/>
                  <a:pt x="42213" y="8046"/>
                  <a:pt x="45476" y="7863"/>
                </a:cubicBezTo>
                <a:lnTo>
                  <a:pt x="46026" y="7826"/>
                </a:lnTo>
                <a:close/>
                <a:moveTo>
                  <a:pt x="25754" y="2034"/>
                </a:moveTo>
                <a:lnTo>
                  <a:pt x="25754" y="2034"/>
                </a:lnTo>
                <a:cubicBezTo>
                  <a:pt x="25204" y="3391"/>
                  <a:pt x="24618" y="4784"/>
                  <a:pt x="23958" y="6103"/>
                </a:cubicBezTo>
                <a:cubicBezTo>
                  <a:pt x="23151" y="7753"/>
                  <a:pt x="22235" y="9329"/>
                  <a:pt x="21208" y="10832"/>
                </a:cubicBezTo>
                <a:cubicBezTo>
                  <a:pt x="20732" y="11565"/>
                  <a:pt x="20219" y="12262"/>
                  <a:pt x="19705" y="12995"/>
                </a:cubicBezTo>
                <a:cubicBezTo>
                  <a:pt x="20035" y="11345"/>
                  <a:pt x="20585" y="9769"/>
                  <a:pt x="21318" y="8266"/>
                </a:cubicBezTo>
                <a:cubicBezTo>
                  <a:pt x="21722" y="7460"/>
                  <a:pt x="22162" y="6653"/>
                  <a:pt x="22675" y="5883"/>
                </a:cubicBezTo>
                <a:cubicBezTo>
                  <a:pt x="23225" y="5113"/>
                  <a:pt x="23774" y="4380"/>
                  <a:pt x="24398" y="3684"/>
                </a:cubicBezTo>
                <a:cubicBezTo>
                  <a:pt x="24838" y="3134"/>
                  <a:pt x="25314" y="2584"/>
                  <a:pt x="25754" y="2034"/>
                </a:cubicBezTo>
                <a:close/>
                <a:moveTo>
                  <a:pt x="20145" y="1191"/>
                </a:moveTo>
                <a:cubicBezTo>
                  <a:pt x="19925" y="2144"/>
                  <a:pt x="19705" y="3097"/>
                  <a:pt x="19449" y="4014"/>
                </a:cubicBezTo>
                <a:cubicBezTo>
                  <a:pt x="19119" y="5150"/>
                  <a:pt x="18752" y="6250"/>
                  <a:pt x="18349" y="7313"/>
                </a:cubicBezTo>
                <a:cubicBezTo>
                  <a:pt x="17946" y="8376"/>
                  <a:pt x="17506" y="9439"/>
                  <a:pt x="16993" y="10465"/>
                </a:cubicBezTo>
                <a:cubicBezTo>
                  <a:pt x="16443" y="11455"/>
                  <a:pt x="15893" y="12445"/>
                  <a:pt x="15233" y="13398"/>
                </a:cubicBezTo>
                <a:cubicBezTo>
                  <a:pt x="14647" y="14241"/>
                  <a:pt x="14023" y="15084"/>
                  <a:pt x="13327" y="15854"/>
                </a:cubicBezTo>
                <a:cubicBezTo>
                  <a:pt x="13547" y="14864"/>
                  <a:pt x="13767" y="13875"/>
                  <a:pt x="14060" y="12958"/>
                </a:cubicBezTo>
                <a:cubicBezTo>
                  <a:pt x="14353" y="11858"/>
                  <a:pt x="14720" y="10795"/>
                  <a:pt x="15160" y="9769"/>
                </a:cubicBezTo>
                <a:cubicBezTo>
                  <a:pt x="15600" y="8706"/>
                  <a:pt x="16040" y="7679"/>
                  <a:pt x="16516" y="6726"/>
                </a:cubicBezTo>
                <a:cubicBezTo>
                  <a:pt x="17029" y="5700"/>
                  <a:pt x="17616" y="4747"/>
                  <a:pt x="18239" y="3830"/>
                </a:cubicBezTo>
                <a:cubicBezTo>
                  <a:pt x="18532" y="3354"/>
                  <a:pt x="18862" y="2914"/>
                  <a:pt x="19192" y="2437"/>
                </a:cubicBezTo>
                <a:cubicBezTo>
                  <a:pt x="19522" y="1998"/>
                  <a:pt x="19779" y="1594"/>
                  <a:pt x="20145" y="1191"/>
                </a:cubicBezTo>
                <a:close/>
                <a:moveTo>
                  <a:pt x="22073" y="13485"/>
                </a:moveTo>
                <a:cubicBezTo>
                  <a:pt x="22652" y="13485"/>
                  <a:pt x="23232" y="13513"/>
                  <a:pt x="23811" y="13581"/>
                </a:cubicBezTo>
                <a:cubicBezTo>
                  <a:pt x="25387" y="13728"/>
                  <a:pt x="26964" y="13911"/>
                  <a:pt x="28540" y="14131"/>
                </a:cubicBezTo>
                <a:cubicBezTo>
                  <a:pt x="30116" y="14351"/>
                  <a:pt x="31656" y="14645"/>
                  <a:pt x="33196" y="14938"/>
                </a:cubicBezTo>
                <a:cubicBezTo>
                  <a:pt x="34772" y="15231"/>
                  <a:pt x="36275" y="15598"/>
                  <a:pt x="37778" y="16001"/>
                </a:cubicBezTo>
                <a:cubicBezTo>
                  <a:pt x="39281" y="16367"/>
                  <a:pt x="40747" y="16807"/>
                  <a:pt x="42177" y="17247"/>
                </a:cubicBezTo>
                <a:cubicBezTo>
                  <a:pt x="40894" y="17247"/>
                  <a:pt x="39611" y="17247"/>
                  <a:pt x="38291" y="17211"/>
                </a:cubicBezTo>
                <a:cubicBezTo>
                  <a:pt x="36751" y="17137"/>
                  <a:pt x="35212" y="17027"/>
                  <a:pt x="33635" y="16844"/>
                </a:cubicBezTo>
                <a:cubicBezTo>
                  <a:pt x="32096" y="16697"/>
                  <a:pt x="30593" y="16477"/>
                  <a:pt x="29053" y="16184"/>
                </a:cubicBezTo>
                <a:cubicBezTo>
                  <a:pt x="27550" y="15891"/>
                  <a:pt x="26047" y="15524"/>
                  <a:pt x="24581" y="15121"/>
                </a:cubicBezTo>
                <a:cubicBezTo>
                  <a:pt x="23078" y="14681"/>
                  <a:pt x="21612" y="14205"/>
                  <a:pt x="20145" y="13618"/>
                </a:cubicBezTo>
                <a:lnTo>
                  <a:pt x="20072" y="13581"/>
                </a:lnTo>
                <a:cubicBezTo>
                  <a:pt x="20739" y="13523"/>
                  <a:pt x="21406" y="13485"/>
                  <a:pt x="22073" y="13485"/>
                </a:cubicBezTo>
                <a:close/>
                <a:moveTo>
                  <a:pt x="14353" y="3794"/>
                </a:moveTo>
                <a:cubicBezTo>
                  <a:pt x="14243" y="4490"/>
                  <a:pt x="14133" y="5187"/>
                  <a:pt x="13950" y="5883"/>
                </a:cubicBezTo>
                <a:cubicBezTo>
                  <a:pt x="13730" y="6946"/>
                  <a:pt x="13437" y="7973"/>
                  <a:pt x="13107" y="8999"/>
                </a:cubicBezTo>
                <a:cubicBezTo>
                  <a:pt x="12814" y="10026"/>
                  <a:pt x="12447" y="11015"/>
                  <a:pt x="12044" y="12005"/>
                </a:cubicBezTo>
                <a:cubicBezTo>
                  <a:pt x="11604" y="12995"/>
                  <a:pt x="11164" y="13985"/>
                  <a:pt x="10688" y="14938"/>
                </a:cubicBezTo>
                <a:cubicBezTo>
                  <a:pt x="10174" y="15891"/>
                  <a:pt x="9661" y="16807"/>
                  <a:pt x="9111" y="17724"/>
                </a:cubicBezTo>
                <a:cubicBezTo>
                  <a:pt x="9045" y="17757"/>
                  <a:pt x="9009" y="17790"/>
                  <a:pt x="8976" y="17849"/>
                </a:cubicBezTo>
                <a:lnTo>
                  <a:pt x="8976" y="17849"/>
                </a:lnTo>
                <a:cubicBezTo>
                  <a:pt x="9747" y="13838"/>
                  <a:pt x="11063" y="9972"/>
                  <a:pt x="12924" y="6360"/>
                </a:cubicBezTo>
                <a:cubicBezTo>
                  <a:pt x="13400" y="5480"/>
                  <a:pt x="13840" y="4637"/>
                  <a:pt x="14353" y="3794"/>
                </a:cubicBezTo>
                <a:close/>
                <a:moveTo>
                  <a:pt x="16296" y="15084"/>
                </a:moveTo>
                <a:cubicBezTo>
                  <a:pt x="17433" y="15084"/>
                  <a:pt x="18532" y="15231"/>
                  <a:pt x="19632" y="15488"/>
                </a:cubicBezTo>
                <a:cubicBezTo>
                  <a:pt x="21098" y="15818"/>
                  <a:pt x="22528" y="16184"/>
                  <a:pt x="23958" y="16551"/>
                </a:cubicBezTo>
                <a:cubicBezTo>
                  <a:pt x="25387" y="16917"/>
                  <a:pt x="26817" y="17321"/>
                  <a:pt x="28247" y="17724"/>
                </a:cubicBezTo>
                <a:cubicBezTo>
                  <a:pt x="29640" y="18164"/>
                  <a:pt x="31069" y="18604"/>
                  <a:pt x="32499" y="19043"/>
                </a:cubicBezTo>
                <a:cubicBezTo>
                  <a:pt x="33672" y="19447"/>
                  <a:pt x="34882" y="19887"/>
                  <a:pt x="36055" y="20290"/>
                </a:cubicBezTo>
                <a:cubicBezTo>
                  <a:pt x="35029" y="20143"/>
                  <a:pt x="33965" y="19997"/>
                  <a:pt x="32902" y="19777"/>
                </a:cubicBezTo>
                <a:cubicBezTo>
                  <a:pt x="31509" y="19520"/>
                  <a:pt x="30080" y="19190"/>
                  <a:pt x="28650" y="18860"/>
                </a:cubicBezTo>
                <a:cubicBezTo>
                  <a:pt x="27257" y="18494"/>
                  <a:pt x="25827" y="18090"/>
                  <a:pt x="24434" y="17687"/>
                </a:cubicBezTo>
                <a:cubicBezTo>
                  <a:pt x="23005" y="17284"/>
                  <a:pt x="21648" y="16844"/>
                  <a:pt x="20255" y="16404"/>
                </a:cubicBezTo>
                <a:cubicBezTo>
                  <a:pt x="18936" y="15964"/>
                  <a:pt x="17616" y="15524"/>
                  <a:pt x="16296" y="15084"/>
                </a:cubicBezTo>
                <a:close/>
                <a:moveTo>
                  <a:pt x="570" y="19997"/>
                </a:moveTo>
                <a:cubicBezTo>
                  <a:pt x="533" y="19997"/>
                  <a:pt x="497" y="20033"/>
                  <a:pt x="497" y="20107"/>
                </a:cubicBezTo>
                <a:lnTo>
                  <a:pt x="497" y="20363"/>
                </a:lnTo>
                <a:cubicBezTo>
                  <a:pt x="497" y="20400"/>
                  <a:pt x="533" y="20436"/>
                  <a:pt x="570" y="20436"/>
                </a:cubicBezTo>
                <a:cubicBezTo>
                  <a:pt x="607" y="20436"/>
                  <a:pt x="643" y="20400"/>
                  <a:pt x="643" y="20363"/>
                </a:cubicBezTo>
                <a:lnTo>
                  <a:pt x="643" y="20107"/>
                </a:lnTo>
                <a:cubicBezTo>
                  <a:pt x="643" y="20033"/>
                  <a:pt x="607" y="19997"/>
                  <a:pt x="570" y="19997"/>
                </a:cubicBezTo>
                <a:close/>
                <a:moveTo>
                  <a:pt x="12337" y="17321"/>
                </a:moveTo>
                <a:cubicBezTo>
                  <a:pt x="13034" y="17321"/>
                  <a:pt x="13693" y="17357"/>
                  <a:pt x="14390" y="17431"/>
                </a:cubicBezTo>
                <a:cubicBezTo>
                  <a:pt x="15746" y="17614"/>
                  <a:pt x="17103" y="17944"/>
                  <a:pt x="18459" y="18347"/>
                </a:cubicBezTo>
                <a:cubicBezTo>
                  <a:pt x="19779" y="18714"/>
                  <a:pt x="21098" y="19117"/>
                  <a:pt x="22418" y="19520"/>
                </a:cubicBezTo>
                <a:cubicBezTo>
                  <a:pt x="23738" y="19923"/>
                  <a:pt x="25057" y="20326"/>
                  <a:pt x="26341" y="20803"/>
                </a:cubicBezTo>
                <a:cubicBezTo>
                  <a:pt x="27147" y="21096"/>
                  <a:pt x="27953" y="21390"/>
                  <a:pt x="28723" y="21719"/>
                </a:cubicBezTo>
                <a:cubicBezTo>
                  <a:pt x="28063" y="21573"/>
                  <a:pt x="27404" y="21463"/>
                  <a:pt x="26744" y="21353"/>
                </a:cubicBezTo>
                <a:cubicBezTo>
                  <a:pt x="25351" y="21133"/>
                  <a:pt x="24031" y="20950"/>
                  <a:pt x="22675" y="20693"/>
                </a:cubicBezTo>
                <a:cubicBezTo>
                  <a:pt x="21318" y="20473"/>
                  <a:pt x="19962" y="20253"/>
                  <a:pt x="18642" y="19923"/>
                </a:cubicBezTo>
                <a:cubicBezTo>
                  <a:pt x="17286" y="19630"/>
                  <a:pt x="15966" y="19300"/>
                  <a:pt x="14647" y="18933"/>
                </a:cubicBezTo>
                <a:cubicBezTo>
                  <a:pt x="13364" y="18530"/>
                  <a:pt x="12081" y="18090"/>
                  <a:pt x="10834" y="17540"/>
                </a:cubicBezTo>
                <a:cubicBezTo>
                  <a:pt x="11311" y="17431"/>
                  <a:pt x="11824" y="17357"/>
                  <a:pt x="12337" y="17321"/>
                </a:cubicBezTo>
                <a:close/>
                <a:moveTo>
                  <a:pt x="34277" y="1"/>
                </a:moveTo>
                <a:cubicBezTo>
                  <a:pt x="34258" y="1"/>
                  <a:pt x="34240" y="6"/>
                  <a:pt x="34222" y="18"/>
                </a:cubicBezTo>
                <a:lnTo>
                  <a:pt x="34112" y="165"/>
                </a:lnTo>
                <a:lnTo>
                  <a:pt x="33929" y="311"/>
                </a:lnTo>
                <a:cubicBezTo>
                  <a:pt x="33159" y="934"/>
                  <a:pt x="32426" y="1558"/>
                  <a:pt x="31693" y="2181"/>
                </a:cubicBezTo>
                <a:cubicBezTo>
                  <a:pt x="30849" y="2914"/>
                  <a:pt x="30006" y="3647"/>
                  <a:pt x="29200" y="4417"/>
                </a:cubicBezTo>
                <a:cubicBezTo>
                  <a:pt x="28393" y="5187"/>
                  <a:pt x="27624" y="5957"/>
                  <a:pt x="26854" y="6763"/>
                </a:cubicBezTo>
                <a:cubicBezTo>
                  <a:pt x="26084" y="7570"/>
                  <a:pt x="25387" y="8376"/>
                  <a:pt x="24728" y="9256"/>
                </a:cubicBezTo>
                <a:cubicBezTo>
                  <a:pt x="24031" y="10136"/>
                  <a:pt x="23408" y="11015"/>
                  <a:pt x="22858" y="11968"/>
                </a:cubicBezTo>
                <a:cubicBezTo>
                  <a:pt x="22748" y="12042"/>
                  <a:pt x="22675" y="12078"/>
                  <a:pt x="22565" y="12115"/>
                </a:cubicBezTo>
                <a:cubicBezTo>
                  <a:pt x="22491" y="12152"/>
                  <a:pt x="22455" y="12225"/>
                  <a:pt x="22491" y="12262"/>
                </a:cubicBezTo>
                <a:cubicBezTo>
                  <a:pt x="21538" y="12592"/>
                  <a:pt x="20585" y="12922"/>
                  <a:pt x="19595" y="13288"/>
                </a:cubicBezTo>
                <a:cubicBezTo>
                  <a:pt x="19595" y="13288"/>
                  <a:pt x="19595" y="13252"/>
                  <a:pt x="19595" y="13252"/>
                </a:cubicBezTo>
                <a:cubicBezTo>
                  <a:pt x="20145" y="12592"/>
                  <a:pt x="20659" y="11895"/>
                  <a:pt x="21172" y="11199"/>
                </a:cubicBezTo>
                <a:cubicBezTo>
                  <a:pt x="21648" y="10539"/>
                  <a:pt x="22198" y="9696"/>
                  <a:pt x="22675" y="8889"/>
                </a:cubicBezTo>
                <a:cubicBezTo>
                  <a:pt x="23628" y="7313"/>
                  <a:pt x="24471" y="5700"/>
                  <a:pt x="25241" y="4014"/>
                </a:cubicBezTo>
                <a:cubicBezTo>
                  <a:pt x="25644" y="3061"/>
                  <a:pt x="26011" y="2107"/>
                  <a:pt x="26341" y="1118"/>
                </a:cubicBezTo>
                <a:cubicBezTo>
                  <a:pt x="26341" y="1047"/>
                  <a:pt x="26295" y="1006"/>
                  <a:pt x="26242" y="1006"/>
                </a:cubicBezTo>
                <a:cubicBezTo>
                  <a:pt x="26214" y="1006"/>
                  <a:pt x="26183" y="1018"/>
                  <a:pt x="26157" y="1044"/>
                </a:cubicBezTo>
                <a:cubicBezTo>
                  <a:pt x="25644" y="1851"/>
                  <a:pt x="25057" y="2621"/>
                  <a:pt x="24434" y="3317"/>
                </a:cubicBezTo>
                <a:cubicBezTo>
                  <a:pt x="23811" y="4050"/>
                  <a:pt x="23225" y="4747"/>
                  <a:pt x="22675" y="5517"/>
                </a:cubicBezTo>
                <a:cubicBezTo>
                  <a:pt x="21612" y="7020"/>
                  <a:pt x="20768" y="8669"/>
                  <a:pt x="20145" y="10392"/>
                </a:cubicBezTo>
                <a:cubicBezTo>
                  <a:pt x="19815" y="11382"/>
                  <a:pt x="19522" y="12372"/>
                  <a:pt x="19339" y="13398"/>
                </a:cubicBezTo>
                <a:cubicBezTo>
                  <a:pt x="18899" y="13545"/>
                  <a:pt x="18496" y="13691"/>
                  <a:pt x="18092" y="13875"/>
                </a:cubicBezTo>
                <a:cubicBezTo>
                  <a:pt x="17286" y="14168"/>
                  <a:pt x="16443" y="14498"/>
                  <a:pt x="15636" y="14828"/>
                </a:cubicBezTo>
                <a:lnTo>
                  <a:pt x="15563" y="14791"/>
                </a:lnTo>
                <a:cubicBezTo>
                  <a:pt x="15490" y="14791"/>
                  <a:pt x="15380" y="14864"/>
                  <a:pt x="15416" y="14938"/>
                </a:cubicBezTo>
                <a:lnTo>
                  <a:pt x="15270" y="14974"/>
                </a:lnTo>
                <a:lnTo>
                  <a:pt x="15196" y="14974"/>
                </a:lnTo>
                <a:cubicBezTo>
                  <a:pt x="15196" y="14974"/>
                  <a:pt x="15160" y="14974"/>
                  <a:pt x="15160" y="15011"/>
                </a:cubicBezTo>
                <a:cubicBezTo>
                  <a:pt x="14683" y="15231"/>
                  <a:pt x="14207" y="15414"/>
                  <a:pt x="13730" y="15634"/>
                </a:cubicBezTo>
                <a:cubicBezTo>
                  <a:pt x="13840" y="15488"/>
                  <a:pt x="13987" y="15304"/>
                  <a:pt x="14133" y="15194"/>
                </a:cubicBezTo>
                <a:cubicBezTo>
                  <a:pt x="14500" y="14754"/>
                  <a:pt x="14867" y="14315"/>
                  <a:pt x="15196" y="13875"/>
                </a:cubicBezTo>
                <a:cubicBezTo>
                  <a:pt x="15856" y="12922"/>
                  <a:pt x="16479" y="11932"/>
                  <a:pt x="17029" y="10942"/>
                </a:cubicBezTo>
                <a:cubicBezTo>
                  <a:pt x="17579" y="9916"/>
                  <a:pt x="18056" y="8853"/>
                  <a:pt x="18496" y="7789"/>
                </a:cubicBezTo>
                <a:cubicBezTo>
                  <a:pt x="18899" y="6726"/>
                  <a:pt x="19302" y="5627"/>
                  <a:pt x="19632" y="4490"/>
                </a:cubicBezTo>
                <a:cubicBezTo>
                  <a:pt x="19925" y="3391"/>
                  <a:pt x="20219" y="2254"/>
                  <a:pt x="20439" y="1118"/>
                </a:cubicBezTo>
                <a:cubicBezTo>
                  <a:pt x="20475" y="971"/>
                  <a:pt x="20512" y="824"/>
                  <a:pt x="20549" y="714"/>
                </a:cubicBezTo>
                <a:cubicBezTo>
                  <a:pt x="20549" y="609"/>
                  <a:pt x="20473" y="523"/>
                  <a:pt x="20404" y="523"/>
                </a:cubicBezTo>
                <a:cubicBezTo>
                  <a:pt x="20376" y="523"/>
                  <a:pt x="20349" y="537"/>
                  <a:pt x="20329" y="568"/>
                </a:cubicBezTo>
                <a:cubicBezTo>
                  <a:pt x="19632" y="1448"/>
                  <a:pt x="18936" y="2364"/>
                  <a:pt x="18312" y="3317"/>
                </a:cubicBezTo>
                <a:cubicBezTo>
                  <a:pt x="17689" y="4270"/>
                  <a:pt x="17103" y="5223"/>
                  <a:pt x="16553" y="6213"/>
                </a:cubicBezTo>
                <a:cubicBezTo>
                  <a:pt x="16040" y="7203"/>
                  <a:pt x="15526" y="8229"/>
                  <a:pt x="15086" y="9256"/>
                </a:cubicBezTo>
                <a:cubicBezTo>
                  <a:pt x="14683" y="10319"/>
                  <a:pt x="14280" y="11345"/>
                  <a:pt x="13950" y="12445"/>
                </a:cubicBezTo>
                <a:cubicBezTo>
                  <a:pt x="13584" y="13508"/>
                  <a:pt x="13327" y="14571"/>
                  <a:pt x="13070" y="15708"/>
                </a:cubicBezTo>
                <a:cubicBezTo>
                  <a:pt x="13070" y="15781"/>
                  <a:pt x="13070" y="15891"/>
                  <a:pt x="13034" y="15964"/>
                </a:cubicBezTo>
                <a:cubicBezTo>
                  <a:pt x="11751" y="16551"/>
                  <a:pt x="10504" y="17137"/>
                  <a:pt x="9221" y="17724"/>
                </a:cubicBezTo>
                <a:cubicBezTo>
                  <a:pt x="9734" y="16954"/>
                  <a:pt x="10248" y="16184"/>
                  <a:pt x="10688" y="15341"/>
                </a:cubicBezTo>
                <a:cubicBezTo>
                  <a:pt x="11201" y="14388"/>
                  <a:pt x="11641" y="13435"/>
                  <a:pt x="12081" y="12445"/>
                </a:cubicBezTo>
                <a:cubicBezTo>
                  <a:pt x="12520" y="11492"/>
                  <a:pt x="12887" y="10465"/>
                  <a:pt x="13254" y="9439"/>
                </a:cubicBezTo>
                <a:cubicBezTo>
                  <a:pt x="13584" y="8413"/>
                  <a:pt x="13877" y="7386"/>
                  <a:pt x="14133" y="6323"/>
                </a:cubicBezTo>
                <a:cubicBezTo>
                  <a:pt x="14353" y="5297"/>
                  <a:pt x="14573" y="4234"/>
                  <a:pt x="14720" y="3171"/>
                </a:cubicBezTo>
                <a:lnTo>
                  <a:pt x="14793" y="2767"/>
                </a:lnTo>
                <a:cubicBezTo>
                  <a:pt x="14793" y="2667"/>
                  <a:pt x="14716" y="2610"/>
                  <a:pt x="14640" y="2610"/>
                </a:cubicBezTo>
                <a:cubicBezTo>
                  <a:pt x="14578" y="2610"/>
                  <a:pt x="14516" y="2648"/>
                  <a:pt x="14500" y="2731"/>
                </a:cubicBezTo>
                <a:lnTo>
                  <a:pt x="14463" y="3097"/>
                </a:lnTo>
                <a:cubicBezTo>
                  <a:pt x="14427" y="3134"/>
                  <a:pt x="14390" y="3134"/>
                  <a:pt x="14390" y="3171"/>
                </a:cubicBezTo>
                <a:cubicBezTo>
                  <a:pt x="13290" y="4930"/>
                  <a:pt x="12337" y="6763"/>
                  <a:pt x="11494" y="8669"/>
                </a:cubicBezTo>
                <a:cubicBezTo>
                  <a:pt x="10688" y="10575"/>
                  <a:pt x="9991" y="12518"/>
                  <a:pt x="9441" y="14498"/>
                </a:cubicBezTo>
                <a:cubicBezTo>
                  <a:pt x="9148" y="15634"/>
                  <a:pt x="8891" y="16734"/>
                  <a:pt x="8671" y="17870"/>
                </a:cubicBezTo>
                <a:cubicBezTo>
                  <a:pt x="8671" y="17907"/>
                  <a:pt x="8671" y="17980"/>
                  <a:pt x="8708" y="17980"/>
                </a:cubicBezTo>
                <a:cubicBezTo>
                  <a:pt x="5959" y="19300"/>
                  <a:pt x="3356" y="20876"/>
                  <a:pt x="936" y="22709"/>
                </a:cubicBezTo>
                <a:cubicBezTo>
                  <a:pt x="643" y="22929"/>
                  <a:pt x="350" y="23186"/>
                  <a:pt x="57" y="23406"/>
                </a:cubicBezTo>
                <a:cubicBezTo>
                  <a:pt x="0" y="23462"/>
                  <a:pt x="52" y="23540"/>
                  <a:pt x="112" y="23540"/>
                </a:cubicBezTo>
                <a:cubicBezTo>
                  <a:pt x="131" y="23540"/>
                  <a:pt x="150" y="23533"/>
                  <a:pt x="167" y="23516"/>
                </a:cubicBezTo>
                <a:cubicBezTo>
                  <a:pt x="2696" y="21573"/>
                  <a:pt x="5409" y="19887"/>
                  <a:pt x="8268" y="18494"/>
                </a:cubicBezTo>
                <a:cubicBezTo>
                  <a:pt x="8928" y="18164"/>
                  <a:pt x="9588" y="17870"/>
                  <a:pt x="10248" y="17540"/>
                </a:cubicBezTo>
                <a:cubicBezTo>
                  <a:pt x="10248" y="17577"/>
                  <a:pt x="10284" y="17577"/>
                  <a:pt x="10321" y="17577"/>
                </a:cubicBezTo>
                <a:cubicBezTo>
                  <a:pt x="11531" y="18127"/>
                  <a:pt x="12777" y="18567"/>
                  <a:pt x="14023" y="18970"/>
                </a:cubicBezTo>
                <a:cubicBezTo>
                  <a:pt x="15343" y="19373"/>
                  <a:pt x="16663" y="19703"/>
                  <a:pt x="17982" y="20033"/>
                </a:cubicBezTo>
                <a:cubicBezTo>
                  <a:pt x="19339" y="20326"/>
                  <a:pt x="20659" y="20583"/>
                  <a:pt x="22015" y="20803"/>
                </a:cubicBezTo>
                <a:cubicBezTo>
                  <a:pt x="23371" y="21060"/>
                  <a:pt x="24764" y="21280"/>
                  <a:pt x="26121" y="21500"/>
                </a:cubicBezTo>
                <a:cubicBezTo>
                  <a:pt x="27514" y="21646"/>
                  <a:pt x="28870" y="21939"/>
                  <a:pt x="30226" y="22306"/>
                </a:cubicBezTo>
                <a:cubicBezTo>
                  <a:pt x="30373" y="22379"/>
                  <a:pt x="30556" y="22416"/>
                  <a:pt x="30703" y="22489"/>
                </a:cubicBezTo>
                <a:cubicBezTo>
                  <a:pt x="30721" y="22498"/>
                  <a:pt x="30738" y="22502"/>
                  <a:pt x="30755" y="22502"/>
                </a:cubicBezTo>
                <a:cubicBezTo>
                  <a:pt x="30873" y="22502"/>
                  <a:pt x="30941" y="22297"/>
                  <a:pt x="30813" y="22233"/>
                </a:cubicBezTo>
                <a:cubicBezTo>
                  <a:pt x="29530" y="21683"/>
                  <a:pt x="28247" y="21133"/>
                  <a:pt x="26927" y="20693"/>
                </a:cubicBezTo>
                <a:cubicBezTo>
                  <a:pt x="25607" y="20217"/>
                  <a:pt x="24288" y="19777"/>
                  <a:pt x="22968" y="19373"/>
                </a:cubicBezTo>
                <a:cubicBezTo>
                  <a:pt x="21612" y="18970"/>
                  <a:pt x="20292" y="18567"/>
                  <a:pt x="18936" y="18200"/>
                </a:cubicBezTo>
                <a:cubicBezTo>
                  <a:pt x="17579" y="17797"/>
                  <a:pt x="16223" y="17467"/>
                  <a:pt x="14830" y="17247"/>
                </a:cubicBezTo>
                <a:cubicBezTo>
                  <a:pt x="14230" y="17150"/>
                  <a:pt x="13629" y="17103"/>
                  <a:pt x="13029" y="17103"/>
                </a:cubicBezTo>
                <a:cubicBezTo>
                  <a:pt x="12273" y="17103"/>
                  <a:pt x="11517" y="17177"/>
                  <a:pt x="10761" y="17321"/>
                </a:cubicBezTo>
                <a:lnTo>
                  <a:pt x="10651" y="17357"/>
                </a:lnTo>
                <a:cubicBezTo>
                  <a:pt x="11384" y="16991"/>
                  <a:pt x="12154" y="16624"/>
                  <a:pt x="12924" y="16294"/>
                </a:cubicBezTo>
                <a:lnTo>
                  <a:pt x="12924" y="16294"/>
                </a:lnTo>
                <a:lnTo>
                  <a:pt x="12850" y="16404"/>
                </a:lnTo>
                <a:cubicBezTo>
                  <a:pt x="12850" y="16430"/>
                  <a:pt x="12869" y="16456"/>
                  <a:pt x="12892" y="16456"/>
                </a:cubicBezTo>
                <a:cubicBezTo>
                  <a:pt x="12902" y="16456"/>
                  <a:pt x="12913" y="16451"/>
                  <a:pt x="12924" y="16441"/>
                </a:cubicBezTo>
                <a:cubicBezTo>
                  <a:pt x="12997" y="16404"/>
                  <a:pt x="13070" y="16331"/>
                  <a:pt x="13144" y="16257"/>
                </a:cubicBezTo>
                <a:cubicBezTo>
                  <a:pt x="13180" y="16257"/>
                  <a:pt x="13254" y="16221"/>
                  <a:pt x="13254" y="16184"/>
                </a:cubicBezTo>
                <a:cubicBezTo>
                  <a:pt x="14023" y="15818"/>
                  <a:pt x="14830" y="15488"/>
                  <a:pt x="15636" y="15158"/>
                </a:cubicBezTo>
                <a:cubicBezTo>
                  <a:pt x="16993" y="15634"/>
                  <a:pt x="18312" y="16074"/>
                  <a:pt x="19669" y="16477"/>
                </a:cubicBezTo>
                <a:cubicBezTo>
                  <a:pt x="20988" y="16917"/>
                  <a:pt x="22491" y="17357"/>
                  <a:pt x="23848" y="17797"/>
                </a:cubicBezTo>
                <a:cubicBezTo>
                  <a:pt x="25241" y="18200"/>
                  <a:pt x="26670" y="18604"/>
                  <a:pt x="28100" y="18970"/>
                </a:cubicBezTo>
                <a:cubicBezTo>
                  <a:pt x="29493" y="19337"/>
                  <a:pt x="30923" y="19667"/>
                  <a:pt x="32352" y="19923"/>
                </a:cubicBezTo>
                <a:cubicBezTo>
                  <a:pt x="33782" y="20217"/>
                  <a:pt x="35248" y="20473"/>
                  <a:pt x="36678" y="20656"/>
                </a:cubicBezTo>
                <a:lnTo>
                  <a:pt x="37228" y="20693"/>
                </a:lnTo>
                <a:cubicBezTo>
                  <a:pt x="37375" y="20693"/>
                  <a:pt x="37375" y="20473"/>
                  <a:pt x="37265" y="20436"/>
                </a:cubicBezTo>
                <a:cubicBezTo>
                  <a:pt x="35872" y="19923"/>
                  <a:pt x="34442" y="19447"/>
                  <a:pt x="33049" y="18970"/>
                </a:cubicBezTo>
                <a:cubicBezTo>
                  <a:pt x="31619" y="18494"/>
                  <a:pt x="30226" y="18054"/>
                  <a:pt x="28797" y="17614"/>
                </a:cubicBezTo>
                <a:cubicBezTo>
                  <a:pt x="27367" y="17211"/>
                  <a:pt x="25901" y="16807"/>
                  <a:pt x="24471" y="16441"/>
                </a:cubicBezTo>
                <a:cubicBezTo>
                  <a:pt x="23041" y="16038"/>
                  <a:pt x="21575" y="15708"/>
                  <a:pt x="20145" y="15378"/>
                </a:cubicBezTo>
                <a:cubicBezTo>
                  <a:pt x="18826" y="15048"/>
                  <a:pt x="17506" y="14901"/>
                  <a:pt x="16186" y="14901"/>
                </a:cubicBezTo>
                <a:lnTo>
                  <a:pt x="17139" y="14535"/>
                </a:lnTo>
                <a:cubicBezTo>
                  <a:pt x="17873" y="14241"/>
                  <a:pt x="18569" y="13985"/>
                  <a:pt x="19302" y="13691"/>
                </a:cubicBezTo>
                <a:lnTo>
                  <a:pt x="19522" y="13655"/>
                </a:lnTo>
                <a:cubicBezTo>
                  <a:pt x="20952" y="14241"/>
                  <a:pt x="22418" y="14754"/>
                  <a:pt x="23921" y="15194"/>
                </a:cubicBezTo>
                <a:cubicBezTo>
                  <a:pt x="25424" y="15634"/>
                  <a:pt x="26927" y="16001"/>
                  <a:pt x="28430" y="16294"/>
                </a:cubicBezTo>
                <a:cubicBezTo>
                  <a:pt x="29970" y="16587"/>
                  <a:pt x="31509" y="16844"/>
                  <a:pt x="33012" y="17027"/>
                </a:cubicBezTo>
                <a:cubicBezTo>
                  <a:pt x="34552" y="17211"/>
                  <a:pt x="36128" y="17321"/>
                  <a:pt x="37705" y="17394"/>
                </a:cubicBezTo>
                <a:cubicBezTo>
                  <a:pt x="38832" y="17448"/>
                  <a:pt x="39978" y="17482"/>
                  <a:pt x="41116" y="17482"/>
                </a:cubicBezTo>
                <a:cubicBezTo>
                  <a:pt x="41532" y="17482"/>
                  <a:pt x="41948" y="17477"/>
                  <a:pt x="42360" y="17467"/>
                </a:cubicBezTo>
                <a:lnTo>
                  <a:pt x="42947" y="17467"/>
                </a:lnTo>
                <a:cubicBezTo>
                  <a:pt x="43057" y="17467"/>
                  <a:pt x="43093" y="17284"/>
                  <a:pt x="42947" y="17211"/>
                </a:cubicBezTo>
                <a:cubicBezTo>
                  <a:pt x="41444" y="16734"/>
                  <a:pt x="39904" y="16294"/>
                  <a:pt x="38364" y="15891"/>
                </a:cubicBezTo>
                <a:cubicBezTo>
                  <a:pt x="36861" y="15488"/>
                  <a:pt x="35285" y="15121"/>
                  <a:pt x="33709" y="14791"/>
                </a:cubicBezTo>
                <a:cubicBezTo>
                  <a:pt x="32169" y="14498"/>
                  <a:pt x="30593" y="14241"/>
                  <a:pt x="29017" y="13985"/>
                </a:cubicBezTo>
                <a:cubicBezTo>
                  <a:pt x="27440" y="13765"/>
                  <a:pt x="25864" y="13545"/>
                  <a:pt x="24288" y="13398"/>
                </a:cubicBezTo>
                <a:cubicBezTo>
                  <a:pt x="23591" y="13325"/>
                  <a:pt x="22885" y="13288"/>
                  <a:pt x="22180" y="13288"/>
                </a:cubicBezTo>
                <a:cubicBezTo>
                  <a:pt x="21474" y="13288"/>
                  <a:pt x="20768" y="13325"/>
                  <a:pt x="20072" y="13398"/>
                </a:cubicBezTo>
                <a:cubicBezTo>
                  <a:pt x="20915" y="13105"/>
                  <a:pt x="21758" y="12812"/>
                  <a:pt x="22601" y="12518"/>
                </a:cubicBezTo>
                <a:cubicBezTo>
                  <a:pt x="23974" y="12659"/>
                  <a:pt x="25347" y="12726"/>
                  <a:pt x="26720" y="12726"/>
                </a:cubicBezTo>
                <a:cubicBezTo>
                  <a:pt x="28573" y="12726"/>
                  <a:pt x="30426" y="12603"/>
                  <a:pt x="32279" y="12372"/>
                </a:cubicBezTo>
                <a:cubicBezTo>
                  <a:pt x="35505" y="11932"/>
                  <a:pt x="38658" y="11125"/>
                  <a:pt x="41700" y="9989"/>
                </a:cubicBezTo>
                <a:cubicBezTo>
                  <a:pt x="43423" y="9366"/>
                  <a:pt x="45073" y="8596"/>
                  <a:pt x="46686" y="7753"/>
                </a:cubicBezTo>
                <a:cubicBezTo>
                  <a:pt x="46796" y="7716"/>
                  <a:pt x="46759" y="7533"/>
                  <a:pt x="46649" y="7496"/>
                </a:cubicBezTo>
                <a:cubicBezTo>
                  <a:pt x="43387" y="7679"/>
                  <a:pt x="40161" y="8046"/>
                  <a:pt x="36935" y="8596"/>
                </a:cubicBezTo>
                <a:cubicBezTo>
                  <a:pt x="33709" y="9146"/>
                  <a:pt x="30520" y="9879"/>
                  <a:pt x="27367" y="10759"/>
                </a:cubicBezTo>
                <a:cubicBezTo>
                  <a:pt x="26084" y="11125"/>
                  <a:pt x="24801" y="11529"/>
                  <a:pt x="23518" y="11968"/>
                </a:cubicBezTo>
                <a:cubicBezTo>
                  <a:pt x="24251" y="11565"/>
                  <a:pt x="24911" y="11162"/>
                  <a:pt x="25607" y="10722"/>
                </a:cubicBezTo>
                <a:cubicBezTo>
                  <a:pt x="26524" y="10062"/>
                  <a:pt x="27367" y="9366"/>
                  <a:pt x="28173" y="8596"/>
                </a:cubicBezTo>
                <a:cubicBezTo>
                  <a:pt x="28980" y="7789"/>
                  <a:pt x="29713" y="6946"/>
                  <a:pt x="30373" y="6067"/>
                </a:cubicBezTo>
                <a:cubicBezTo>
                  <a:pt x="30703" y="5590"/>
                  <a:pt x="31033" y="5150"/>
                  <a:pt x="31289" y="4674"/>
                </a:cubicBezTo>
                <a:cubicBezTo>
                  <a:pt x="31583" y="4234"/>
                  <a:pt x="31876" y="3720"/>
                  <a:pt x="32133" y="3244"/>
                </a:cubicBezTo>
                <a:cubicBezTo>
                  <a:pt x="32609" y="2217"/>
                  <a:pt x="33269" y="1264"/>
                  <a:pt x="34039" y="495"/>
                </a:cubicBezTo>
                <a:lnTo>
                  <a:pt x="34369" y="201"/>
                </a:lnTo>
                <a:cubicBezTo>
                  <a:pt x="34461" y="140"/>
                  <a:pt x="34373" y="1"/>
                  <a:pt x="3427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9"/>
          <p:cNvSpPr/>
          <p:nvPr/>
        </p:nvSpPr>
        <p:spPr>
          <a:xfrm rot="3224944" flipH="1">
            <a:off x="6925087" y="-1169803"/>
            <a:ext cx="2701490" cy="2155502"/>
          </a:xfrm>
          <a:custGeom>
            <a:avLst/>
            <a:gdLst/>
            <a:ahLst/>
            <a:cxnLst/>
            <a:rect l="l" t="t" r="r" b="b"/>
            <a:pathLst>
              <a:path w="85084" h="67888" extrusionOk="0">
                <a:moveTo>
                  <a:pt x="1" y="0"/>
                </a:moveTo>
                <a:lnTo>
                  <a:pt x="1" y="30903"/>
                </a:lnTo>
                <a:lnTo>
                  <a:pt x="28337" y="61109"/>
                </a:lnTo>
                <a:cubicBezTo>
                  <a:pt x="29914" y="62795"/>
                  <a:pt x="31526" y="64482"/>
                  <a:pt x="33506" y="65691"/>
                </a:cubicBezTo>
                <a:cubicBezTo>
                  <a:pt x="36362" y="67405"/>
                  <a:pt x="39723" y="67888"/>
                  <a:pt x="43095" y="67888"/>
                </a:cubicBezTo>
                <a:cubicBezTo>
                  <a:pt x="44267" y="67888"/>
                  <a:pt x="45440" y="67829"/>
                  <a:pt x="46593" y="67744"/>
                </a:cubicBezTo>
                <a:cubicBezTo>
                  <a:pt x="47253" y="67744"/>
                  <a:pt x="47913" y="67598"/>
                  <a:pt x="48499" y="67268"/>
                </a:cubicBezTo>
                <a:cubicBezTo>
                  <a:pt x="49122" y="66791"/>
                  <a:pt x="49452" y="66058"/>
                  <a:pt x="49746" y="65325"/>
                </a:cubicBezTo>
                <a:cubicBezTo>
                  <a:pt x="52752" y="57883"/>
                  <a:pt x="56637" y="50845"/>
                  <a:pt x="61293" y="44356"/>
                </a:cubicBezTo>
                <a:cubicBezTo>
                  <a:pt x="63822" y="40837"/>
                  <a:pt x="66718" y="37355"/>
                  <a:pt x="70677" y="35595"/>
                </a:cubicBezTo>
                <a:cubicBezTo>
                  <a:pt x="72400" y="34825"/>
                  <a:pt x="74233" y="34422"/>
                  <a:pt x="75993" y="33872"/>
                </a:cubicBezTo>
                <a:cubicBezTo>
                  <a:pt x="79145" y="32882"/>
                  <a:pt x="82115" y="31379"/>
                  <a:pt x="85047" y="29840"/>
                </a:cubicBezTo>
                <a:lnTo>
                  <a:pt x="85084" y="8688"/>
                </a:lnTo>
                <a:lnTo>
                  <a:pt x="85084" y="8688"/>
                </a:lnTo>
                <a:cubicBezTo>
                  <a:pt x="84937" y="8835"/>
                  <a:pt x="84791" y="9018"/>
                  <a:pt x="84644" y="9165"/>
                </a:cubicBezTo>
                <a:cubicBezTo>
                  <a:pt x="82078" y="11914"/>
                  <a:pt x="79182" y="14297"/>
                  <a:pt x="75993" y="16276"/>
                </a:cubicBezTo>
                <a:cubicBezTo>
                  <a:pt x="69242" y="20370"/>
                  <a:pt x="61568" y="22478"/>
                  <a:pt x="53829" y="22478"/>
                </a:cubicBezTo>
                <a:cubicBezTo>
                  <a:pt x="49719" y="22478"/>
                  <a:pt x="45590" y="21884"/>
                  <a:pt x="41571" y="20675"/>
                </a:cubicBezTo>
                <a:cubicBezTo>
                  <a:pt x="36585" y="19172"/>
                  <a:pt x="31966" y="16716"/>
                  <a:pt x="27347" y="14334"/>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39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_12_1">
    <p:spTree>
      <p:nvGrpSpPr>
        <p:cNvPr id="1" name="Shape 398"/>
        <p:cNvGrpSpPr/>
        <p:nvPr/>
      </p:nvGrpSpPr>
      <p:grpSpPr>
        <a:xfrm>
          <a:off x="0" y="0"/>
          <a:ext cx="0" cy="0"/>
          <a:chOff x="0" y="0"/>
          <a:chExt cx="0" cy="0"/>
        </a:xfrm>
      </p:grpSpPr>
      <p:sp>
        <p:nvSpPr>
          <p:cNvPr id="399" name="Google Shape;399;p13"/>
          <p:cNvSpPr/>
          <p:nvPr/>
        </p:nvSpPr>
        <p:spPr>
          <a:xfrm rot="3446542">
            <a:off x="8364627" y="1682487"/>
            <a:ext cx="1382156" cy="600402"/>
          </a:xfrm>
          <a:custGeom>
            <a:avLst/>
            <a:gdLst/>
            <a:ahLst/>
            <a:cxnLst/>
            <a:rect l="l" t="t" r="r" b="b"/>
            <a:pathLst>
              <a:path w="20713" h="14848" extrusionOk="0">
                <a:moveTo>
                  <a:pt x="6709" y="1"/>
                </a:moveTo>
                <a:cubicBezTo>
                  <a:pt x="4656" y="3887"/>
                  <a:pt x="2420" y="7699"/>
                  <a:pt x="0" y="11365"/>
                </a:cubicBezTo>
                <a:cubicBezTo>
                  <a:pt x="5111" y="13675"/>
                  <a:pt x="10630" y="14847"/>
                  <a:pt x="16201" y="14847"/>
                </a:cubicBezTo>
                <a:cubicBezTo>
                  <a:pt x="17703" y="14847"/>
                  <a:pt x="19210" y="14762"/>
                  <a:pt x="20712" y="14591"/>
                </a:cubicBezTo>
                <a:lnTo>
                  <a:pt x="20712" y="6086"/>
                </a:lnTo>
                <a:cubicBezTo>
                  <a:pt x="17596" y="6013"/>
                  <a:pt x="14554" y="5206"/>
                  <a:pt x="11804" y="3777"/>
                </a:cubicBezTo>
                <a:cubicBezTo>
                  <a:pt x="9898" y="2824"/>
                  <a:pt x="8175" y="1541"/>
                  <a:pt x="6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3"/>
          <p:cNvSpPr txBox="1">
            <a:spLocks noGrp="1"/>
          </p:cNvSpPr>
          <p:nvPr>
            <p:ph type="ctrTitle"/>
          </p:nvPr>
        </p:nvSpPr>
        <p:spPr>
          <a:xfrm>
            <a:off x="1908472" y="1492300"/>
            <a:ext cx="2713800" cy="577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401" name="Google Shape;401;p13"/>
          <p:cNvSpPr txBox="1">
            <a:spLocks noGrp="1"/>
          </p:cNvSpPr>
          <p:nvPr>
            <p:ph type="subTitle" idx="1"/>
          </p:nvPr>
        </p:nvSpPr>
        <p:spPr>
          <a:xfrm>
            <a:off x="1908354" y="2139400"/>
            <a:ext cx="2713800" cy="6549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02" name="Google Shape;402;p13"/>
          <p:cNvSpPr txBox="1">
            <a:spLocks noGrp="1"/>
          </p:cNvSpPr>
          <p:nvPr>
            <p:ph type="title" idx="2" hasCustomPrompt="1"/>
          </p:nvPr>
        </p:nvSpPr>
        <p:spPr>
          <a:xfrm>
            <a:off x="874541" y="1936598"/>
            <a:ext cx="978300" cy="5760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4800"/>
              <a:buNone/>
              <a:defRPr sz="4100">
                <a:solidFill>
                  <a:schemeClr val="lt1"/>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403" name="Google Shape;403;p13"/>
          <p:cNvSpPr txBox="1">
            <a:spLocks noGrp="1"/>
          </p:cNvSpPr>
          <p:nvPr>
            <p:ph type="ctrTitle" idx="3"/>
          </p:nvPr>
        </p:nvSpPr>
        <p:spPr>
          <a:xfrm>
            <a:off x="5716965" y="1492300"/>
            <a:ext cx="2713800" cy="577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404" name="Google Shape;404;p13"/>
          <p:cNvSpPr txBox="1">
            <a:spLocks noGrp="1"/>
          </p:cNvSpPr>
          <p:nvPr>
            <p:ph type="subTitle" idx="4"/>
          </p:nvPr>
        </p:nvSpPr>
        <p:spPr>
          <a:xfrm>
            <a:off x="5716923" y="2139400"/>
            <a:ext cx="2713800" cy="6549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05" name="Google Shape;405;p13"/>
          <p:cNvSpPr txBox="1">
            <a:spLocks noGrp="1"/>
          </p:cNvSpPr>
          <p:nvPr>
            <p:ph type="title" idx="5" hasCustomPrompt="1"/>
          </p:nvPr>
        </p:nvSpPr>
        <p:spPr>
          <a:xfrm>
            <a:off x="4688615" y="1936598"/>
            <a:ext cx="975000" cy="5760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4800"/>
              <a:buNone/>
              <a:defRPr sz="4100">
                <a:solidFill>
                  <a:schemeClr val="lt1"/>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406" name="Google Shape;406;p13"/>
          <p:cNvSpPr txBox="1">
            <a:spLocks noGrp="1"/>
          </p:cNvSpPr>
          <p:nvPr>
            <p:ph type="ctrTitle" idx="6"/>
          </p:nvPr>
        </p:nvSpPr>
        <p:spPr>
          <a:xfrm>
            <a:off x="1908468" y="2963432"/>
            <a:ext cx="2713800" cy="577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407" name="Google Shape;407;p13"/>
          <p:cNvSpPr txBox="1">
            <a:spLocks noGrp="1"/>
          </p:cNvSpPr>
          <p:nvPr>
            <p:ph type="subTitle" idx="7"/>
          </p:nvPr>
        </p:nvSpPr>
        <p:spPr>
          <a:xfrm>
            <a:off x="1908454" y="3610575"/>
            <a:ext cx="2713800" cy="6549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08" name="Google Shape;408;p13"/>
          <p:cNvSpPr txBox="1">
            <a:spLocks noGrp="1"/>
          </p:cNvSpPr>
          <p:nvPr>
            <p:ph type="title" idx="8" hasCustomPrompt="1"/>
          </p:nvPr>
        </p:nvSpPr>
        <p:spPr>
          <a:xfrm>
            <a:off x="872304" y="3407725"/>
            <a:ext cx="978300" cy="5760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4800"/>
              <a:buNone/>
              <a:defRPr sz="4100">
                <a:solidFill>
                  <a:schemeClr val="lt1"/>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409" name="Google Shape;409;p13"/>
          <p:cNvSpPr txBox="1">
            <a:spLocks noGrp="1"/>
          </p:cNvSpPr>
          <p:nvPr>
            <p:ph type="ctrTitle" idx="9"/>
          </p:nvPr>
        </p:nvSpPr>
        <p:spPr>
          <a:xfrm>
            <a:off x="5716965" y="2963432"/>
            <a:ext cx="2713800" cy="577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410" name="Google Shape;410;p13"/>
          <p:cNvSpPr txBox="1">
            <a:spLocks noGrp="1"/>
          </p:cNvSpPr>
          <p:nvPr>
            <p:ph type="subTitle" idx="13"/>
          </p:nvPr>
        </p:nvSpPr>
        <p:spPr>
          <a:xfrm>
            <a:off x="5716949" y="3610575"/>
            <a:ext cx="2713800" cy="6549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11" name="Google Shape;411;p13"/>
          <p:cNvSpPr txBox="1">
            <a:spLocks noGrp="1"/>
          </p:cNvSpPr>
          <p:nvPr>
            <p:ph type="title" idx="14" hasCustomPrompt="1"/>
          </p:nvPr>
        </p:nvSpPr>
        <p:spPr>
          <a:xfrm>
            <a:off x="4684893" y="3407727"/>
            <a:ext cx="975000" cy="5760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4800"/>
              <a:buNone/>
              <a:defRPr sz="4100">
                <a:solidFill>
                  <a:schemeClr val="lt1"/>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412" name="Google Shape;412;p13"/>
          <p:cNvSpPr txBox="1">
            <a:spLocks noGrp="1"/>
          </p:cNvSpPr>
          <p:nvPr>
            <p:ph type="ctrTitle" idx="15"/>
          </p:nvPr>
        </p:nvSpPr>
        <p:spPr>
          <a:xfrm>
            <a:off x="713225" y="420624"/>
            <a:ext cx="7717500" cy="577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600"/>
              <a:buNone/>
              <a:defRPr sz="3600">
                <a:solidFill>
                  <a:schemeClr val="accent3"/>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13" name="Google Shape;413;p13"/>
          <p:cNvSpPr/>
          <p:nvPr/>
        </p:nvSpPr>
        <p:spPr>
          <a:xfrm>
            <a:off x="-428437" y="1238663"/>
            <a:ext cx="1563175" cy="1281275"/>
          </a:xfrm>
          <a:custGeom>
            <a:avLst/>
            <a:gdLst/>
            <a:ahLst/>
            <a:cxnLst/>
            <a:rect l="l" t="t" r="r" b="b"/>
            <a:pathLst>
              <a:path w="62527" h="51251" extrusionOk="0">
                <a:moveTo>
                  <a:pt x="35889" y="3192"/>
                </a:moveTo>
                <a:cubicBezTo>
                  <a:pt x="34936" y="4989"/>
                  <a:pt x="34020" y="6785"/>
                  <a:pt x="33030" y="8581"/>
                </a:cubicBezTo>
                <a:cubicBezTo>
                  <a:pt x="31930" y="10634"/>
                  <a:pt x="30830" y="12650"/>
                  <a:pt x="29731" y="14666"/>
                </a:cubicBezTo>
                <a:cubicBezTo>
                  <a:pt x="28594" y="16682"/>
                  <a:pt x="27458" y="18662"/>
                  <a:pt x="26285" y="20678"/>
                </a:cubicBezTo>
                <a:cubicBezTo>
                  <a:pt x="25112" y="22658"/>
                  <a:pt x="23939" y="24637"/>
                  <a:pt x="22766" y="26580"/>
                </a:cubicBezTo>
                <a:cubicBezTo>
                  <a:pt x="22252" y="27460"/>
                  <a:pt x="21702" y="28303"/>
                  <a:pt x="21189" y="29146"/>
                </a:cubicBezTo>
                <a:cubicBezTo>
                  <a:pt x="21629" y="28046"/>
                  <a:pt x="22032" y="26983"/>
                  <a:pt x="22472" y="25884"/>
                </a:cubicBezTo>
                <a:cubicBezTo>
                  <a:pt x="23279" y="23794"/>
                  <a:pt x="24159" y="21741"/>
                  <a:pt x="25075" y="19688"/>
                </a:cubicBezTo>
                <a:cubicBezTo>
                  <a:pt x="25991" y="17636"/>
                  <a:pt x="26981" y="15693"/>
                  <a:pt x="28081" y="13750"/>
                </a:cubicBezTo>
                <a:cubicBezTo>
                  <a:pt x="29144" y="11807"/>
                  <a:pt x="30317" y="9974"/>
                  <a:pt x="31600" y="8178"/>
                </a:cubicBezTo>
                <a:cubicBezTo>
                  <a:pt x="32920" y="6418"/>
                  <a:pt x="34349" y="4732"/>
                  <a:pt x="35889" y="3192"/>
                </a:cubicBezTo>
                <a:close/>
                <a:moveTo>
                  <a:pt x="60780" y="7078"/>
                </a:moveTo>
                <a:lnTo>
                  <a:pt x="60780" y="7078"/>
                </a:lnTo>
                <a:cubicBezTo>
                  <a:pt x="56161" y="10011"/>
                  <a:pt x="51469" y="12907"/>
                  <a:pt x="46777" y="15766"/>
                </a:cubicBezTo>
                <a:lnTo>
                  <a:pt x="46740" y="15766"/>
                </a:lnTo>
                <a:cubicBezTo>
                  <a:pt x="41534" y="18919"/>
                  <a:pt x="36256" y="21998"/>
                  <a:pt x="30940" y="25041"/>
                </a:cubicBezTo>
                <a:cubicBezTo>
                  <a:pt x="28521" y="26434"/>
                  <a:pt x="26065" y="27790"/>
                  <a:pt x="23572" y="29183"/>
                </a:cubicBezTo>
                <a:lnTo>
                  <a:pt x="23755" y="28963"/>
                </a:lnTo>
                <a:cubicBezTo>
                  <a:pt x="26578" y="26800"/>
                  <a:pt x="29437" y="24711"/>
                  <a:pt x="32370" y="22731"/>
                </a:cubicBezTo>
                <a:cubicBezTo>
                  <a:pt x="36806" y="19688"/>
                  <a:pt x="41388" y="16902"/>
                  <a:pt x="46080" y="14300"/>
                </a:cubicBezTo>
                <a:cubicBezTo>
                  <a:pt x="50772" y="11697"/>
                  <a:pt x="55575" y="9314"/>
                  <a:pt x="60523" y="7188"/>
                </a:cubicBezTo>
                <a:lnTo>
                  <a:pt x="60780" y="7078"/>
                </a:lnTo>
                <a:close/>
                <a:moveTo>
                  <a:pt x="46557" y="1543"/>
                </a:moveTo>
                <a:cubicBezTo>
                  <a:pt x="43917" y="5135"/>
                  <a:pt x="41205" y="8691"/>
                  <a:pt x="38382" y="12137"/>
                </a:cubicBezTo>
                <a:cubicBezTo>
                  <a:pt x="35193" y="16023"/>
                  <a:pt x="31893" y="19835"/>
                  <a:pt x="28521" y="23574"/>
                </a:cubicBezTo>
                <a:cubicBezTo>
                  <a:pt x="26835" y="25407"/>
                  <a:pt x="25112" y="27203"/>
                  <a:pt x="23389" y="29000"/>
                </a:cubicBezTo>
                <a:lnTo>
                  <a:pt x="22656" y="29586"/>
                </a:lnTo>
                <a:cubicBezTo>
                  <a:pt x="25552" y="25627"/>
                  <a:pt x="28558" y="21778"/>
                  <a:pt x="31673" y="18002"/>
                </a:cubicBezTo>
                <a:cubicBezTo>
                  <a:pt x="34936" y="14080"/>
                  <a:pt x="38345" y="10231"/>
                  <a:pt x="41864" y="6455"/>
                </a:cubicBezTo>
                <a:cubicBezTo>
                  <a:pt x="43404" y="4805"/>
                  <a:pt x="44980" y="3156"/>
                  <a:pt x="46557" y="1543"/>
                </a:cubicBezTo>
                <a:close/>
                <a:moveTo>
                  <a:pt x="20199" y="31016"/>
                </a:moveTo>
                <a:lnTo>
                  <a:pt x="20089" y="31272"/>
                </a:lnTo>
                <a:lnTo>
                  <a:pt x="19906" y="31786"/>
                </a:lnTo>
                <a:lnTo>
                  <a:pt x="19503" y="32115"/>
                </a:lnTo>
                <a:cubicBezTo>
                  <a:pt x="19723" y="31749"/>
                  <a:pt x="19943" y="31382"/>
                  <a:pt x="20199" y="31016"/>
                </a:cubicBezTo>
                <a:close/>
                <a:moveTo>
                  <a:pt x="19833" y="32152"/>
                </a:moveTo>
                <a:cubicBezTo>
                  <a:pt x="19833" y="32189"/>
                  <a:pt x="19833" y="32189"/>
                  <a:pt x="19870" y="32189"/>
                </a:cubicBezTo>
                <a:cubicBezTo>
                  <a:pt x="19723" y="32262"/>
                  <a:pt x="19613" y="32335"/>
                  <a:pt x="19503" y="32445"/>
                </a:cubicBezTo>
                <a:lnTo>
                  <a:pt x="19466" y="32409"/>
                </a:lnTo>
                <a:lnTo>
                  <a:pt x="19503" y="32409"/>
                </a:lnTo>
                <a:lnTo>
                  <a:pt x="19833" y="32152"/>
                </a:lnTo>
                <a:close/>
                <a:moveTo>
                  <a:pt x="44870" y="27020"/>
                </a:moveTo>
                <a:lnTo>
                  <a:pt x="44870" y="27020"/>
                </a:lnTo>
                <a:cubicBezTo>
                  <a:pt x="43441" y="27460"/>
                  <a:pt x="42011" y="27827"/>
                  <a:pt x="40581" y="28193"/>
                </a:cubicBezTo>
                <a:cubicBezTo>
                  <a:pt x="38748" y="28706"/>
                  <a:pt x="36916" y="29146"/>
                  <a:pt x="35046" y="29586"/>
                </a:cubicBezTo>
                <a:cubicBezTo>
                  <a:pt x="33176" y="30026"/>
                  <a:pt x="31344" y="30429"/>
                  <a:pt x="29474" y="30832"/>
                </a:cubicBezTo>
                <a:cubicBezTo>
                  <a:pt x="27604" y="31236"/>
                  <a:pt x="25735" y="31602"/>
                  <a:pt x="23865" y="31932"/>
                </a:cubicBezTo>
                <a:cubicBezTo>
                  <a:pt x="22216" y="32189"/>
                  <a:pt x="20566" y="32555"/>
                  <a:pt x="18953" y="33032"/>
                </a:cubicBezTo>
                <a:lnTo>
                  <a:pt x="18953" y="32995"/>
                </a:lnTo>
                <a:cubicBezTo>
                  <a:pt x="19540" y="32555"/>
                  <a:pt x="20163" y="32189"/>
                  <a:pt x="20859" y="31896"/>
                </a:cubicBezTo>
                <a:cubicBezTo>
                  <a:pt x="21666" y="31529"/>
                  <a:pt x="22509" y="31236"/>
                  <a:pt x="23352" y="30942"/>
                </a:cubicBezTo>
                <a:cubicBezTo>
                  <a:pt x="25112" y="30393"/>
                  <a:pt x="26871" y="29916"/>
                  <a:pt x="28667" y="29549"/>
                </a:cubicBezTo>
                <a:cubicBezTo>
                  <a:pt x="30500" y="29183"/>
                  <a:pt x="32297" y="28853"/>
                  <a:pt x="34130" y="28523"/>
                </a:cubicBezTo>
                <a:cubicBezTo>
                  <a:pt x="35962" y="28193"/>
                  <a:pt x="37869" y="27863"/>
                  <a:pt x="39738" y="27607"/>
                </a:cubicBezTo>
                <a:cubicBezTo>
                  <a:pt x="41461" y="27350"/>
                  <a:pt x="43147" y="27167"/>
                  <a:pt x="44870" y="27020"/>
                </a:cubicBezTo>
                <a:close/>
                <a:moveTo>
                  <a:pt x="24818" y="13933"/>
                </a:moveTo>
                <a:lnTo>
                  <a:pt x="24818" y="13933"/>
                </a:lnTo>
                <a:cubicBezTo>
                  <a:pt x="24122" y="16536"/>
                  <a:pt x="23279" y="19139"/>
                  <a:pt x="22289" y="21631"/>
                </a:cubicBezTo>
                <a:cubicBezTo>
                  <a:pt x="20933" y="25004"/>
                  <a:pt x="19356" y="28230"/>
                  <a:pt x="17560" y="31346"/>
                </a:cubicBezTo>
                <a:cubicBezTo>
                  <a:pt x="16680" y="32885"/>
                  <a:pt x="15764" y="34352"/>
                  <a:pt x="14774" y="35818"/>
                </a:cubicBezTo>
                <a:cubicBezTo>
                  <a:pt x="15764" y="32629"/>
                  <a:pt x="17010" y="29549"/>
                  <a:pt x="18477" y="26543"/>
                </a:cubicBezTo>
                <a:cubicBezTo>
                  <a:pt x="20016" y="23318"/>
                  <a:pt x="21702" y="20128"/>
                  <a:pt x="23352" y="16939"/>
                </a:cubicBezTo>
                <a:cubicBezTo>
                  <a:pt x="23792" y="16023"/>
                  <a:pt x="24232" y="15143"/>
                  <a:pt x="24672" y="14226"/>
                </a:cubicBezTo>
                <a:lnTo>
                  <a:pt x="24818" y="13933"/>
                </a:lnTo>
                <a:close/>
                <a:moveTo>
                  <a:pt x="45823" y="30576"/>
                </a:moveTo>
                <a:lnTo>
                  <a:pt x="45823" y="30576"/>
                </a:lnTo>
                <a:cubicBezTo>
                  <a:pt x="44174" y="30942"/>
                  <a:pt x="42561" y="31272"/>
                  <a:pt x="40911" y="31602"/>
                </a:cubicBezTo>
                <a:cubicBezTo>
                  <a:pt x="38712" y="32042"/>
                  <a:pt x="36549" y="32445"/>
                  <a:pt x="34349" y="32849"/>
                </a:cubicBezTo>
                <a:cubicBezTo>
                  <a:pt x="32187" y="33215"/>
                  <a:pt x="29987" y="33582"/>
                  <a:pt x="27824" y="33912"/>
                </a:cubicBezTo>
                <a:cubicBezTo>
                  <a:pt x="25625" y="34242"/>
                  <a:pt x="23462" y="34535"/>
                  <a:pt x="21299" y="34828"/>
                </a:cubicBezTo>
                <a:cubicBezTo>
                  <a:pt x="19466" y="35048"/>
                  <a:pt x="17670" y="35415"/>
                  <a:pt x="15910" y="35891"/>
                </a:cubicBezTo>
                <a:cubicBezTo>
                  <a:pt x="17084" y="35268"/>
                  <a:pt x="18330" y="34755"/>
                  <a:pt x="19613" y="34352"/>
                </a:cubicBezTo>
                <a:cubicBezTo>
                  <a:pt x="21556" y="33802"/>
                  <a:pt x="23535" y="33362"/>
                  <a:pt x="25552" y="33032"/>
                </a:cubicBezTo>
                <a:cubicBezTo>
                  <a:pt x="27861" y="32629"/>
                  <a:pt x="30170" y="32262"/>
                  <a:pt x="32517" y="31932"/>
                </a:cubicBezTo>
                <a:cubicBezTo>
                  <a:pt x="34863" y="31602"/>
                  <a:pt x="37209" y="31346"/>
                  <a:pt x="39555" y="31089"/>
                </a:cubicBezTo>
                <a:cubicBezTo>
                  <a:pt x="41644" y="30906"/>
                  <a:pt x="43734" y="30722"/>
                  <a:pt x="45823" y="30576"/>
                </a:cubicBezTo>
                <a:close/>
                <a:moveTo>
                  <a:pt x="19063" y="17709"/>
                </a:moveTo>
                <a:lnTo>
                  <a:pt x="19063" y="17709"/>
                </a:lnTo>
                <a:cubicBezTo>
                  <a:pt x="18806" y="18955"/>
                  <a:pt x="18550" y="20238"/>
                  <a:pt x="18257" y="21485"/>
                </a:cubicBezTo>
                <a:cubicBezTo>
                  <a:pt x="17890" y="23024"/>
                  <a:pt x="17523" y="24564"/>
                  <a:pt x="17084" y="26104"/>
                </a:cubicBezTo>
                <a:cubicBezTo>
                  <a:pt x="16607" y="27643"/>
                  <a:pt x="16167" y="29146"/>
                  <a:pt x="15581" y="30649"/>
                </a:cubicBezTo>
                <a:cubicBezTo>
                  <a:pt x="14994" y="32115"/>
                  <a:pt x="14371" y="33545"/>
                  <a:pt x="13674" y="34975"/>
                </a:cubicBezTo>
                <a:cubicBezTo>
                  <a:pt x="13308" y="35671"/>
                  <a:pt x="12941" y="36331"/>
                  <a:pt x="12538" y="37028"/>
                </a:cubicBezTo>
                <a:cubicBezTo>
                  <a:pt x="12208" y="37614"/>
                  <a:pt x="11878" y="38164"/>
                  <a:pt x="11511" y="38714"/>
                </a:cubicBezTo>
                <a:cubicBezTo>
                  <a:pt x="11915" y="37541"/>
                  <a:pt x="12318" y="36404"/>
                  <a:pt x="12685" y="35231"/>
                </a:cubicBezTo>
                <a:cubicBezTo>
                  <a:pt x="13234" y="33728"/>
                  <a:pt x="13748" y="32189"/>
                  <a:pt x="14261" y="30649"/>
                </a:cubicBezTo>
                <a:lnTo>
                  <a:pt x="15837" y="26030"/>
                </a:lnTo>
                <a:cubicBezTo>
                  <a:pt x="16350" y="24527"/>
                  <a:pt x="16827" y="23061"/>
                  <a:pt x="17377" y="21595"/>
                </a:cubicBezTo>
                <a:cubicBezTo>
                  <a:pt x="17853" y="20275"/>
                  <a:pt x="18403" y="18955"/>
                  <a:pt x="19063" y="17709"/>
                </a:cubicBezTo>
                <a:close/>
                <a:moveTo>
                  <a:pt x="42087" y="34599"/>
                </a:moveTo>
                <a:cubicBezTo>
                  <a:pt x="42452" y="34599"/>
                  <a:pt x="42818" y="34602"/>
                  <a:pt x="43184" y="34608"/>
                </a:cubicBezTo>
                <a:cubicBezTo>
                  <a:pt x="39262" y="35415"/>
                  <a:pt x="35339" y="36111"/>
                  <a:pt x="31417" y="36771"/>
                </a:cubicBezTo>
                <a:cubicBezTo>
                  <a:pt x="27055" y="37468"/>
                  <a:pt x="22729" y="38054"/>
                  <a:pt x="18367" y="38604"/>
                </a:cubicBezTo>
                <a:cubicBezTo>
                  <a:pt x="16240" y="38861"/>
                  <a:pt x="14151" y="39081"/>
                  <a:pt x="12025" y="39300"/>
                </a:cubicBezTo>
                <a:cubicBezTo>
                  <a:pt x="13491" y="38567"/>
                  <a:pt x="15031" y="38091"/>
                  <a:pt x="16644" y="37797"/>
                </a:cubicBezTo>
                <a:cubicBezTo>
                  <a:pt x="18733" y="37358"/>
                  <a:pt x="20859" y="37101"/>
                  <a:pt x="22985" y="36734"/>
                </a:cubicBezTo>
                <a:cubicBezTo>
                  <a:pt x="25258" y="36368"/>
                  <a:pt x="27494" y="36001"/>
                  <a:pt x="29767" y="35671"/>
                </a:cubicBezTo>
                <a:cubicBezTo>
                  <a:pt x="32040" y="35305"/>
                  <a:pt x="34349" y="35011"/>
                  <a:pt x="36659" y="34828"/>
                </a:cubicBezTo>
                <a:cubicBezTo>
                  <a:pt x="38461" y="34675"/>
                  <a:pt x="40264" y="34599"/>
                  <a:pt x="42087" y="34599"/>
                </a:cubicBezTo>
                <a:close/>
                <a:moveTo>
                  <a:pt x="13161" y="22951"/>
                </a:moveTo>
                <a:lnTo>
                  <a:pt x="13161" y="22951"/>
                </a:lnTo>
                <a:cubicBezTo>
                  <a:pt x="12904" y="25407"/>
                  <a:pt x="12428" y="27827"/>
                  <a:pt x="11805" y="30209"/>
                </a:cubicBezTo>
                <a:cubicBezTo>
                  <a:pt x="11072" y="32959"/>
                  <a:pt x="10192" y="35708"/>
                  <a:pt x="9275" y="38421"/>
                </a:cubicBezTo>
                <a:cubicBezTo>
                  <a:pt x="8835" y="39850"/>
                  <a:pt x="8286" y="41243"/>
                  <a:pt x="7626" y="42563"/>
                </a:cubicBezTo>
                <a:cubicBezTo>
                  <a:pt x="8286" y="39997"/>
                  <a:pt x="8945" y="37468"/>
                  <a:pt x="9679" y="34902"/>
                </a:cubicBezTo>
                <a:cubicBezTo>
                  <a:pt x="10448" y="32079"/>
                  <a:pt x="11255" y="29293"/>
                  <a:pt x="12061" y="26507"/>
                </a:cubicBezTo>
                <a:cubicBezTo>
                  <a:pt x="12428" y="25297"/>
                  <a:pt x="12795" y="24124"/>
                  <a:pt x="13161" y="22951"/>
                </a:cubicBezTo>
                <a:close/>
                <a:moveTo>
                  <a:pt x="37795" y="37174"/>
                </a:moveTo>
                <a:cubicBezTo>
                  <a:pt x="34130" y="37981"/>
                  <a:pt x="30464" y="38714"/>
                  <a:pt x="26798" y="39447"/>
                </a:cubicBezTo>
                <a:cubicBezTo>
                  <a:pt x="22692" y="40254"/>
                  <a:pt x="18623" y="40987"/>
                  <a:pt x="14517" y="41683"/>
                </a:cubicBezTo>
                <a:cubicBezTo>
                  <a:pt x="12465" y="42013"/>
                  <a:pt x="10375" y="42343"/>
                  <a:pt x="8359" y="42673"/>
                </a:cubicBezTo>
                <a:cubicBezTo>
                  <a:pt x="10045" y="41903"/>
                  <a:pt x="11805" y="41280"/>
                  <a:pt x="13601" y="40877"/>
                </a:cubicBezTo>
                <a:lnTo>
                  <a:pt x="13564" y="40877"/>
                </a:lnTo>
                <a:cubicBezTo>
                  <a:pt x="15544" y="40400"/>
                  <a:pt x="17523" y="39997"/>
                  <a:pt x="19540" y="39594"/>
                </a:cubicBezTo>
                <a:cubicBezTo>
                  <a:pt x="21592" y="39154"/>
                  <a:pt x="23645" y="38751"/>
                  <a:pt x="25735" y="38384"/>
                </a:cubicBezTo>
                <a:cubicBezTo>
                  <a:pt x="27824" y="38017"/>
                  <a:pt x="29877" y="37724"/>
                  <a:pt x="31967" y="37504"/>
                </a:cubicBezTo>
                <a:cubicBezTo>
                  <a:pt x="33910" y="37284"/>
                  <a:pt x="35852" y="37174"/>
                  <a:pt x="37795" y="37174"/>
                </a:cubicBezTo>
                <a:close/>
                <a:moveTo>
                  <a:pt x="7516" y="43003"/>
                </a:moveTo>
                <a:lnTo>
                  <a:pt x="7479" y="43076"/>
                </a:lnTo>
                <a:lnTo>
                  <a:pt x="7479" y="43003"/>
                </a:lnTo>
                <a:close/>
                <a:moveTo>
                  <a:pt x="47747" y="1"/>
                </a:moveTo>
                <a:cubicBezTo>
                  <a:pt x="47716" y="1"/>
                  <a:pt x="47684" y="12"/>
                  <a:pt x="47656" y="40"/>
                </a:cubicBezTo>
                <a:cubicBezTo>
                  <a:pt x="43991" y="3706"/>
                  <a:pt x="40435" y="7445"/>
                  <a:pt x="37026" y="11330"/>
                </a:cubicBezTo>
                <a:cubicBezTo>
                  <a:pt x="33616" y="15180"/>
                  <a:pt x="30317" y="19139"/>
                  <a:pt x="27164" y="23208"/>
                </a:cubicBezTo>
                <a:cubicBezTo>
                  <a:pt x="25368" y="25480"/>
                  <a:pt x="23645" y="27790"/>
                  <a:pt x="21959" y="30099"/>
                </a:cubicBezTo>
                <a:cubicBezTo>
                  <a:pt x="21922" y="30136"/>
                  <a:pt x="21922" y="30136"/>
                  <a:pt x="21922" y="30173"/>
                </a:cubicBezTo>
                <a:lnTo>
                  <a:pt x="21006" y="30906"/>
                </a:lnTo>
                <a:lnTo>
                  <a:pt x="20346" y="31419"/>
                </a:lnTo>
                <a:lnTo>
                  <a:pt x="20969" y="29843"/>
                </a:lnTo>
                <a:cubicBezTo>
                  <a:pt x="21482" y="29036"/>
                  <a:pt x="21959" y="28230"/>
                  <a:pt x="22472" y="27423"/>
                </a:cubicBezTo>
                <a:cubicBezTo>
                  <a:pt x="23682" y="25444"/>
                  <a:pt x="24892" y="23464"/>
                  <a:pt x="26065" y="21485"/>
                </a:cubicBezTo>
                <a:cubicBezTo>
                  <a:pt x="27201" y="19505"/>
                  <a:pt x="28374" y="17489"/>
                  <a:pt x="29511" y="15473"/>
                </a:cubicBezTo>
                <a:cubicBezTo>
                  <a:pt x="30647" y="13493"/>
                  <a:pt x="31747" y="11477"/>
                  <a:pt x="32847" y="9461"/>
                </a:cubicBezTo>
                <a:cubicBezTo>
                  <a:pt x="33946" y="7445"/>
                  <a:pt x="35009" y="5392"/>
                  <a:pt x="36109" y="3339"/>
                </a:cubicBezTo>
                <a:lnTo>
                  <a:pt x="36512" y="2569"/>
                </a:lnTo>
                <a:cubicBezTo>
                  <a:pt x="36567" y="2487"/>
                  <a:pt x="36478" y="2384"/>
                  <a:pt x="36383" y="2384"/>
                </a:cubicBezTo>
                <a:cubicBezTo>
                  <a:pt x="36352" y="2384"/>
                  <a:pt x="36320" y="2395"/>
                  <a:pt x="36292" y="2423"/>
                </a:cubicBezTo>
                <a:cubicBezTo>
                  <a:pt x="34716" y="3962"/>
                  <a:pt x="33250" y="5612"/>
                  <a:pt x="31893" y="7371"/>
                </a:cubicBezTo>
                <a:cubicBezTo>
                  <a:pt x="30574" y="9131"/>
                  <a:pt x="29327" y="10964"/>
                  <a:pt x="28228" y="12870"/>
                </a:cubicBezTo>
                <a:cubicBezTo>
                  <a:pt x="27128" y="14813"/>
                  <a:pt x="26101" y="16792"/>
                  <a:pt x="25185" y="18809"/>
                </a:cubicBezTo>
                <a:cubicBezTo>
                  <a:pt x="24232" y="20825"/>
                  <a:pt x="23352" y="22878"/>
                  <a:pt x="22509" y="24967"/>
                </a:cubicBezTo>
                <a:cubicBezTo>
                  <a:pt x="21776" y="26763"/>
                  <a:pt x="21116" y="28596"/>
                  <a:pt x="20419" y="30393"/>
                </a:cubicBezTo>
                <a:lnTo>
                  <a:pt x="19246" y="32299"/>
                </a:lnTo>
                <a:lnTo>
                  <a:pt x="17963" y="33362"/>
                </a:lnTo>
                <a:lnTo>
                  <a:pt x="17890" y="33399"/>
                </a:lnTo>
                <a:cubicBezTo>
                  <a:pt x="17853" y="33399"/>
                  <a:pt x="17853" y="33435"/>
                  <a:pt x="17853" y="33472"/>
                </a:cubicBezTo>
                <a:cubicBezTo>
                  <a:pt x="16864" y="34315"/>
                  <a:pt x="15874" y="35158"/>
                  <a:pt x="14921" y="36038"/>
                </a:cubicBezTo>
                <a:cubicBezTo>
                  <a:pt x="16827" y="33215"/>
                  <a:pt x="18550" y="30319"/>
                  <a:pt x="20053" y="27277"/>
                </a:cubicBezTo>
                <a:cubicBezTo>
                  <a:pt x="21666" y="24051"/>
                  <a:pt x="23022" y="20715"/>
                  <a:pt x="24122" y="17306"/>
                </a:cubicBezTo>
                <a:cubicBezTo>
                  <a:pt x="24672" y="15546"/>
                  <a:pt x="25185" y="13750"/>
                  <a:pt x="25625" y="11917"/>
                </a:cubicBezTo>
                <a:cubicBezTo>
                  <a:pt x="25662" y="11770"/>
                  <a:pt x="25698" y="11587"/>
                  <a:pt x="25735" y="11404"/>
                </a:cubicBezTo>
                <a:cubicBezTo>
                  <a:pt x="25757" y="11294"/>
                  <a:pt x="25674" y="11224"/>
                  <a:pt x="25589" y="11224"/>
                </a:cubicBezTo>
                <a:cubicBezTo>
                  <a:pt x="25531" y="11224"/>
                  <a:pt x="25471" y="11256"/>
                  <a:pt x="25442" y="11330"/>
                </a:cubicBezTo>
                <a:cubicBezTo>
                  <a:pt x="25405" y="11514"/>
                  <a:pt x="25368" y="11697"/>
                  <a:pt x="25332" y="11880"/>
                </a:cubicBezTo>
                <a:cubicBezTo>
                  <a:pt x="25112" y="12577"/>
                  <a:pt x="24855" y="13273"/>
                  <a:pt x="24525" y="13933"/>
                </a:cubicBezTo>
                <a:cubicBezTo>
                  <a:pt x="24159" y="14740"/>
                  <a:pt x="23755" y="15546"/>
                  <a:pt x="23352" y="16316"/>
                </a:cubicBezTo>
                <a:cubicBezTo>
                  <a:pt x="22546" y="17929"/>
                  <a:pt x="21739" y="19542"/>
                  <a:pt x="20896" y="21118"/>
                </a:cubicBezTo>
                <a:cubicBezTo>
                  <a:pt x="19283" y="24307"/>
                  <a:pt x="17670" y="27497"/>
                  <a:pt x="16277" y="30796"/>
                </a:cubicBezTo>
                <a:cubicBezTo>
                  <a:pt x="15507" y="32665"/>
                  <a:pt x="14847" y="34535"/>
                  <a:pt x="14297" y="36478"/>
                </a:cubicBezTo>
                <a:cubicBezTo>
                  <a:pt x="14297" y="36514"/>
                  <a:pt x="14297" y="36551"/>
                  <a:pt x="14297" y="36588"/>
                </a:cubicBezTo>
                <a:cubicBezTo>
                  <a:pt x="13271" y="37504"/>
                  <a:pt x="12281" y="38421"/>
                  <a:pt x="11292" y="39337"/>
                </a:cubicBezTo>
                <a:lnTo>
                  <a:pt x="11255" y="39337"/>
                </a:lnTo>
                <a:lnTo>
                  <a:pt x="11328" y="39190"/>
                </a:lnTo>
                <a:cubicBezTo>
                  <a:pt x="12171" y="38054"/>
                  <a:pt x="12941" y="36881"/>
                  <a:pt x="13601" y="35635"/>
                </a:cubicBezTo>
                <a:cubicBezTo>
                  <a:pt x="14334" y="34242"/>
                  <a:pt x="15031" y="32812"/>
                  <a:pt x="15581" y="31309"/>
                </a:cubicBezTo>
                <a:cubicBezTo>
                  <a:pt x="16167" y="29843"/>
                  <a:pt x="16680" y="28340"/>
                  <a:pt x="17157" y="26800"/>
                </a:cubicBezTo>
                <a:cubicBezTo>
                  <a:pt x="17633" y="25297"/>
                  <a:pt x="18037" y="23721"/>
                  <a:pt x="18403" y="22145"/>
                </a:cubicBezTo>
                <a:cubicBezTo>
                  <a:pt x="18770" y="20568"/>
                  <a:pt x="19100" y="19029"/>
                  <a:pt x="19393" y="17452"/>
                </a:cubicBezTo>
                <a:lnTo>
                  <a:pt x="19503" y="16866"/>
                </a:lnTo>
                <a:cubicBezTo>
                  <a:pt x="19527" y="16768"/>
                  <a:pt x="19438" y="16687"/>
                  <a:pt x="19354" y="16687"/>
                </a:cubicBezTo>
                <a:cubicBezTo>
                  <a:pt x="19312" y="16687"/>
                  <a:pt x="19271" y="16707"/>
                  <a:pt x="19246" y="16756"/>
                </a:cubicBezTo>
                <a:cubicBezTo>
                  <a:pt x="18550" y="18112"/>
                  <a:pt x="17890" y="19505"/>
                  <a:pt x="17377" y="20935"/>
                </a:cubicBezTo>
                <a:cubicBezTo>
                  <a:pt x="16827" y="22401"/>
                  <a:pt x="16314" y="23831"/>
                  <a:pt x="15837" y="25297"/>
                </a:cubicBezTo>
                <a:cubicBezTo>
                  <a:pt x="15287" y="26837"/>
                  <a:pt x="14774" y="28413"/>
                  <a:pt x="14224" y="29916"/>
                </a:cubicBezTo>
                <a:lnTo>
                  <a:pt x="12648" y="34572"/>
                </a:lnTo>
                <a:lnTo>
                  <a:pt x="11035" y="39227"/>
                </a:lnTo>
                <a:lnTo>
                  <a:pt x="10962" y="39447"/>
                </a:lnTo>
                <a:cubicBezTo>
                  <a:pt x="10925" y="39447"/>
                  <a:pt x="10925" y="39484"/>
                  <a:pt x="10925" y="39557"/>
                </a:cubicBezTo>
                <a:cubicBezTo>
                  <a:pt x="10925" y="39630"/>
                  <a:pt x="10888" y="39704"/>
                  <a:pt x="10852" y="39814"/>
                </a:cubicBezTo>
                <a:cubicBezTo>
                  <a:pt x="10192" y="40400"/>
                  <a:pt x="9569" y="41023"/>
                  <a:pt x="8909" y="41647"/>
                </a:cubicBezTo>
                <a:cubicBezTo>
                  <a:pt x="8542" y="42013"/>
                  <a:pt x="8176" y="42380"/>
                  <a:pt x="7846" y="42746"/>
                </a:cubicBezTo>
                <a:cubicBezTo>
                  <a:pt x="9092" y="40254"/>
                  <a:pt x="9862" y="37578"/>
                  <a:pt x="10705" y="34938"/>
                </a:cubicBezTo>
                <a:cubicBezTo>
                  <a:pt x="11621" y="32189"/>
                  <a:pt x="12355" y="29366"/>
                  <a:pt x="12941" y="26543"/>
                </a:cubicBezTo>
                <a:cubicBezTo>
                  <a:pt x="13271" y="24931"/>
                  <a:pt x="13454" y="23318"/>
                  <a:pt x="13564" y="21705"/>
                </a:cubicBezTo>
                <a:cubicBezTo>
                  <a:pt x="13564" y="21622"/>
                  <a:pt x="13495" y="21575"/>
                  <a:pt x="13421" y="21575"/>
                </a:cubicBezTo>
                <a:cubicBezTo>
                  <a:pt x="13364" y="21575"/>
                  <a:pt x="13303" y="21604"/>
                  <a:pt x="13271" y="21668"/>
                </a:cubicBezTo>
                <a:cubicBezTo>
                  <a:pt x="12428" y="24454"/>
                  <a:pt x="11585" y="27277"/>
                  <a:pt x="10778" y="30063"/>
                </a:cubicBezTo>
                <a:cubicBezTo>
                  <a:pt x="9972" y="32885"/>
                  <a:pt x="9165" y="35708"/>
                  <a:pt x="8396" y="38531"/>
                </a:cubicBezTo>
                <a:cubicBezTo>
                  <a:pt x="7956" y="40107"/>
                  <a:pt x="7552" y="41683"/>
                  <a:pt x="7149" y="43296"/>
                </a:cubicBezTo>
                <a:cubicBezTo>
                  <a:pt x="7113" y="43333"/>
                  <a:pt x="7113" y="43369"/>
                  <a:pt x="7149" y="43406"/>
                </a:cubicBezTo>
                <a:cubicBezTo>
                  <a:pt x="4656" y="45899"/>
                  <a:pt x="2310" y="48465"/>
                  <a:pt x="1" y="51068"/>
                </a:cubicBezTo>
                <a:lnTo>
                  <a:pt x="1" y="51251"/>
                </a:lnTo>
                <a:cubicBezTo>
                  <a:pt x="2384" y="48575"/>
                  <a:pt x="4803" y="45972"/>
                  <a:pt x="7332" y="43443"/>
                </a:cubicBezTo>
                <a:lnTo>
                  <a:pt x="7332" y="43406"/>
                </a:lnTo>
                <a:cubicBezTo>
                  <a:pt x="7406" y="43333"/>
                  <a:pt x="7479" y="43296"/>
                  <a:pt x="7552" y="43223"/>
                </a:cubicBezTo>
                <a:lnTo>
                  <a:pt x="7736" y="43003"/>
                </a:lnTo>
                <a:cubicBezTo>
                  <a:pt x="11805" y="42416"/>
                  <a:pt x="15837" y="41720"/>
                  <a:pt x="19870" y="40987"/>
                </a:cubicBezTo>
                <a:cubicBezTo>
                  <a:pt x="23939" y="40290"/>
                  <a:pt x="28081" y="39484"/>
                  <a:pt x="32150" y="38641"/>
                </a:cubicBezTo>
                <a:cubicBezTo>
                  <a:pt x="34423" y="38164"/>
                  <a:pt x="36732" y="37651"/>
                  <a:pt x="39005" y="37174"/>
                </a:cubicBezTo>
                <a:cubicBezTo>
                  <a:pt x="39152" y="37101"/>
                  <a:pt x="39115" y="36918"/>
                  <a:pt x="38968" y="36881"/>
                </a:cubicBezTo>
                <a:cubicBezTo>
                  <a:pt x="36879" y="36881"/>
                  <a:pt x="34753" y="36954"/>
                  <a:pt x="32663" y="37138"/>
                </a:cubicBezTo>
                <a:cubicBezTo>
                  <a:pt x="30574" y="37358"/>
                  <a:pt x="28484" y="37614"/>
                  <a:pt x="26395" y="37981"/>
                </a:cubicBezTo>
                <a:cubicBezTo>
                  <a:pt x="24342" y="38347"/>
                  <a:pt x="22252" y="38751"/>
                  <a:pt x="20163" y="39154"/>
                </a:cubicBezTo>
                <a:cubicBezTo>
                  <a:pt x="18110" y="39594"/>
                  <a:pt x="16130" y="39997"/>
                  <a:pt x="14114" y="40474"/>
                </a:cubicBezTo>
                <a:cubicBezTo>
                  <a:pt x="12208" y="40877"/>
                  <a:pt x="10338" y="41500"/>
                  <a:pt x="8542" y="42306"/>
                </a:cubicBezTo>
                <a:cubicBezTo>
                  <a:pt x="8469" y="42343"/>
                  <a:pt x="8359" y="42416"/>
                  <a:pt x="8286" y="42453"/>
                </a:cubicBezTo>
                <a:cubicBezTo>
                  <a:pt x="9129" y="41610"/>
                  <a:pt x="10008" y="40767"/>
                  <a:pt x="10888" y="39924"/>
                </a:cubicBezTo>
                <a:cubicBezTo>
                  <a:pt x="10908" y="39933"/>
                  <a:pt x="10928" y="39938"/>
                  <a:pt x="10947" y="39938"/>
                </a:cubicBezTo>
                <a:cubicBezTo>
                  <a:pt x="10998" y="39938"/>
                  <a:pt x="11045" y="39904"/>
                  <a:pt x="11072" y="39850"/>
                </a:cubicBezTo>
                <a:cubicBezTo>
                  <a:pt x="11072" y="39814"/>
                  <a:pt x="11072" y="39777"/>
                  <a:pt x="11108" y="39740"/>
                </a:cubicBezTo>
                <a:lnTo>
                  <a:pt x="11365" y="39594"/>
                </a:lnTo>
                <a:cubicBezTo>
                  <a:pt x="13418" y="39374"/>
                  <a:pt x="15471" y="39154"/>
                  <a:pt x="17560" y="38897"/>
                </a:cubicBezTo>
                <a:cubicBezTo>
                  <a:pt x="19723" y="38641"/>
                  <a:pt x="21886" y="38384"/>
                  <a:pt x="24049" y="38091"/>
                </a:cubicBezTo>
                <a:cubicBezTo>
                  <a:pt x="26175" y="37797"/>
                  <a:pt x="28374" y="37468"/>
                  <a:pt x="30574" y="37138"/>
                </a:cubicBezTo>
                <a:cubicBezTo>
                  <a:pt x="32737" y="36771"/>
                  <a:pt x="34863" y="36404"/>
                  <a:pt x="37026" y="36038"/>
                </a:cubicBezTo>
                <a:cubicBezTo>
                  <a:pt x="39188" y="35635"/>
                  <a:pt x="41351" y="35231"/>
                  <a:pt x="43514" y="34792"/>
                </a:cubicBezTo>
                <a:lnTo>
                  <a:pt x="44320" y="34645"/>
                </a:lnTo>
                <a:cubicBezTo>
                  <a:pt x="44467" y="34608"/>
                  <a:pt x="44430" y="34388"/>
                  <a:pt x="44284" y="34352"/>
                </a:cubicBezTo>
                <a:cubicBezTo>
                  <a:pt x="43418" y="34310"/>
                  <a:pt x="42552" y="34290"/>
                  <a:pt x="41688" y="34290"/>
                </a:cubicBezTo>
                <a:cubicBezTo>
                  <a:pt x="40247" y="34290"/>
                  <a:pt x="38813" y="34347"/>
                  <a:pt x="37392" y="34462"/>
                </a:cubicBezTo>
                <a:cubicBezTo>
                  <a:pt x="35083" y="34645"/>
                  <a:pt x="32810" y="34938"/>
                  <a:pt x="30500" y="35231"/>
                </a:cubicBezTo>
                <a:cubicBezTo>
                  <a:pt x="28228" y="35561"/>
                  <a:pt x="25918" y="35965"/>
                  <a:pt x="23645" y="36331"/>
                </a:cubicBezTo>
                <a:cubicBezTo>
                  <a:pt x="22509" y="36551"/>
                  <a:pt x="21373" y="36734"/>
                  <a:pt x="20236" y="36918"/>
                </a:cubicBezTo>
                <a:cubicBezTo>
                  <a:pt x="19210" y="37064"/>
                  <a:pt x="18220" y="37211"/>
                  <a:pt x="17193" y="37394"/>
                </a:cubicBezTo>
                <a:cubicBezTo>
                  <a:pt x="15214" y="37724"/>
                  <a:pt x="13344" y="38347"/>
                  <a:pt x="11585" y="39300"/>
                </a:cubicBezTo>
                <a:cubicBezTo>
                  <a:pt x="12428" y="38494"/>
                  <a:pt x="13308" y="37688"/>
                  <a:pt x="14188" y="36881"/>
                </a:cubicBezTo>
                <a:cubicBezTo>
                  <a:pt x="14407" y="36771"/>
                  <a:pt x="14591" y="36624"/>
                  <a:pt x="14811" y="36478"/>
                </a:cubicBezTo>
                <a:cubicBezTo>
                  <a:pt x="16644" y="35855"/>
                  <a:pt x="18586" y="35415"/>
                  <a:pt x="20529" y="35195"/>
                </a:cubicBezTo>
                <a:cubicBezTo>
                  <a:pt x="22692" y="34865"/>
                  <a:pt x="24855" y="34608"/>
                  <a:pt x="26981" y="34278"/>
                </a:cubicBezTo>
                <a:cubicBezTo>
                  <a:pt x="29144" y="33948"/>
                  <a:pt x="31380" y="33582"/>
                  <a:pt x="33543" y="33215"/>
                </a:cubicBezTo>
                <a:cubicBezTo>
                  <a:pt x="35742" y="32812"/>
                  <a:pt x="37905" y="32409"/>
                  <a:pt x="40105" y="32006"/>
                </a:cubicBezTo>
                <a:cubicBezTo>
                  <a:pt x="42268" y="31566"/>
                  <a:pt x="44430" y="31089"/>
                  <a:pt x="46593" y="30613"/>
                </a:cubicBezTo>
                <a:lnTo>
                  <a:pt x="47400" y="30429"/>
                </a:lnTo>
                <a:cubicBezTo>
                  <a:pt x="47546" y="30393"/>
                  <a:pt x="47510" y="30209"/>
                  <a:pt x="47363" y="30173"/>
                </a:cubicBezTo>
                <a:cubicBezTo>
                  <a:pt x="44980" y="30319"/>
                  <a:pt x="42634" y="30503"/>
                  <a:pt x="40288" y="30722"/>
                </a:cubicBezTo>
                <a:cubicBezTo>
                  <a:pt x="37905" y="30979"/>
                  <a:pt x="35559" y="31236"/>
                  <a:pt x="33250" y="31529"/>
                </a:cubicBezTo>
                <a:cubicBezTo>
                  <a:pt x="30904" y="31859"/>
                  <a:pt x="28558" y="32225"/>
                  <a:pt x="26211" y="32629"/>
                </a:cubicBezTo>
                <a:cubicBezTo>
                  <a:pt x="24159" y="32959"/>
                  <a:pt x="22106" y="33399"/>
                  <a:pt x="20089" y="33948"/>
                </a:cubicBezTo>
                <a:cubicBezTo>
                  <a:pt x="18403" y="34425"/>
                  <a:pt x="16790" y="35158"/>
                  <a:pt x="15287" y="36111"/>
                </a:cubicBezTo>
                <a:lnTo>
                  <a:pt x="15141" y="36148"/>
                </a:lnTo>
                <a:cubicBezTo>
                  <a:pt x="16057" y="35305"/>
                  <a:pt x="17047" y="34462"/>
                  <a:pt x="18000" y="33655"/>
                </a:cubicBezTo>
                <a:lnTo>
                  <a:pt x="18037" y="33655"/>
                </a:lnTo>
                <a:cubicBezTo>
                  <a:pt x="18880" y="33289"/>
                  <a:pt x="19760" y="33032"/>
                  <a:pt x="20639" y="32849"/>
                </a:cubicBezTo>
                <a:cubicBezTo>
                  <a:pt x="21519" y="32665"/>
                  <a:pt x="22436" y="32482"/>
                  <a:pt x="23315" y="32335"/>
                </a:cubicBezTo>
                <a:cubicBezTo>
                  <a:pt x="25185" y="32006"/>
                  <a:pt x="27055" y="31639"/>
                  <a:pt x="28887" y="31272"/>
                </a:cubicBezTo>
                <a:cubicBezTo>
                  <a:pt x="30757" y="30869"/>
                  <a:pt x="32590" y="30466"/>
                  <a:pt x="34459" y="30026"/>
                </a:cubicBezTo>
                <a:cubicBezTo>
                  <a:pt x="36292" y="29586"/>
                  <a:pt x="38125" y="29146"/>
                  <a:pt x="39995" y="28633"/>
                </a:cubicBezTo>
                <a:cubicBezTo>
                  <a:pt x="41828" y="28156"/>
                  <a:pt x="43661" y="27680"/>
                  <a:pt x="45494" y="27130"/>
                </a:cubicBezTo>
                <a:lnTo>
                  <a:pt x="46190" y="26947"/>
                </a:lnTo>
                <a:cubicBezTo>
                  <a:pt x="46327" y="26912"/>
                  <a:pt x="46304" y="26687"/>
                  <a:pt x="46181" y="26687"/>
                </a:cubicBezTo>
                <a:cubicBezTo>
                  <a:pt x="46172" y="26687"/>
                  <a:pt x="46163" y="26688"/>
                  <a:pt x="46153" y="26690"/>
                </a:cubicBezTo>
                <a:cubicBezTo>
                  <a:pt x="44247" y="26763"/>
                  <a:pt x="42341" y="26983"/>
                  <a:pt x="40435" y="27240"/>
                </a:cubicBezTo>
                <a:cubicBezTo>
                  <a:pt x="38565" y="27497"/>
                  <a:pt x="36622" y="27827"/>
                  <a:pt x="34753" y="28156"/>
                </a:cubicBezTo>
                <a:cubicBezTo>
                  <a:pt x="32847" y="28486"/>
                  <a:pt x="31050" y="28816"/>
                  <a:pt x="29181" y="29183"/>
                </a:cubicBezTo>
                <a:cubicBezTo>
                  <a:pt x="27384" y="29549"/>
                  <a:pt x="25588" y="29989"/>
                  <a:pt x="23829" y="30539"/>
                </a:cubicBezTo>
                <a:cubicBezTo>
                  <a:pt x="22949" y="30832"/>
                  <a:pt x="22106" y="31126"/>
                  <a:pt x="21263" y="31492"/>
                </a:cubicBezTo>
                <a:cubicBezTo>
                  <a:pt x="20896" y="31639"/>
                  <a:pt x="20493" y="31822"/>
                  <a:pt x="20126" y="32006"/>
                </a:cubicBezTo>
                <a:cubicBezTo>
                  <a:pt x="20163" y="31969"/>
                  <a:pt x="20199" y="31896"/>
                  <a:pt x="20199" y="31822"/>
                </a:cubicBezTo>
                <a:cubicBezTo>
                  <a:pt x="20859" y="31309"/>
                  <a:pt x="21482" y="30796"/>
                  <a:pt x="22142" y="30283"/>
                </a:cubicBezTo>
                <a:lnTo>
                  <a:pt x="22692" y="29953"/>
                </a:lnTo>
                <a:cubicBezTo>
                  <a:pt x="22711" y="29989"/>
                  <a:pt x="22738" y="30008"/>
                  <a:pt x="22766" y="30008"/>
                </a:cubicBezTo>
                <a:cubicBezTo>
                  <a:pt x="22793" y="30008"/>
                  <a:pt x="22821" y="29989"/>
                  <a:pt x="22839" y="29953"/>
                </a:cubicBezTo>
                <a:lnTo>
                  <a:pt x="22985" y="29806"/>
                </a:lnTo>
                <a:cubicBezTo>
                  <a:pt x="28044" y="27020"/>
                  <a:pt x="33030" y="24161"/>
                  <a:pt x="38015" y="21301"/>
                </a:cubicBezTo>
                <a:cubicBezTo>
                  <a:pt x="43294" y="18222"/>
                  <a:pt x="48500" y="15070"/>
                  <a:pt x="53705" y="11844"/>
                </a:cubicBezTo>
                <a:cubicBezTo>
                  <a:pt x="56638" y="10047"/>
                  <a:pt x="59534" y="8215"/>
                  <a:pt x="62430" y="6382"/>
                </a:cubicBezTo>
                <a:cubicBezTo>
                  <a:pt x="62526" y="6317"/>
                  <a:pt x="62482" y="6112"/>
                  <a:pt x="62370" y="6112"/>
                </a:cubicBezTo>
                <a:cubicBezTo>
                  <a:pt x="62355" y="6112"/>
                  <a:pt x="62338" y="6116"/>
                  <a:pt x="62320" y="6125"/>
                </a:cubicBezTo>
                <a:lnTo>
                  <a:pt x="62283" y="6125"/>
                </a:lnTo>
                <a:cubicBezTo>
                  <a:pt x="57334" y="8215"/>
                  <a:pt x="52532" y="10524"/>
                  <a:pt x="47803" y="13053"/>
                </a:cubicBezTo>
                <a:cubicBezTo>
                  <a:pt x="43074" y="15583"/>
                  <a:pt x="38455" y="18332"/>
                  <a:pt x="33910" y="21375"/>
                </a:cubicBezTo>
                <a:cubicBezTo>
                  <a:pt x="30794" y="23464"/>
                  <a:pt x="27751" y="25627"/>
                  <a:pt x="24745" y="27936"/>
                </a:cubicBezTo>
                <a:cubicBezTo>
                  <a:pt x="27604" y="24931"/>
                  <a:pt x="30390" y="21888"/>
                  <a:pt x="33103" y="18772"/>
                </a:cubicBezTo>
                <a:cubicBezTo>
                  <a:pt x="36439" y="14923"/>
                  <a:pt x="39665" y="11001"/>
                  <a:pt x="42781" y="7005"/>
                </a:cubicBezTo>
                <a:cubicBezTo>
                  <a:pt x="44504" y="4769"/>
                  <a:pt x="46190" y="2496"/>
                  <a:pt x="47876" y="186"/>
                </a:cubicBezTo>
                <a:cubicBezTo>
                  <a:pt x="47931" y="104"/>
                  <a:pt x="47842" y="1"/>
                  <a:pt x="47747"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3"/>
          <p:cNvSpPr/>
          <p:nvPr/>
        </p:nvSpPr>
        <p:spPr>
          <a:xfrm>
            <a:off x="0" y="3740694"/>
            <a:ext cx="978291" cy="1423825"/>
          </a:xfrm>
          <a:custGeom>
            <a:avLst/>
            <a:gdLst/>
            <a:ahLst/>
            <a:cxnLst/>
            <a:rect l="l" t="t" r="r" b="b"/>
            <a:pathLst>
              <a:path w="24709" h="35962" extrusionOk="0">
                <a:moveTo>
                  <a:pt x="20466" y="0"/>
                </a:moveTo>
                <a:cubicBezTo>
                  <a:pt x="12438" y="0"/>
                  <a:pt x="4856" y="4425"/>
                  <a:pt x="0" y="10778"/>
                </a:cubicBezTo>
                <a:lnTo>
                  <a:pt x="0" y="35962"/>
                </a:lnTo>
                <a:lnTo>
                  <a:pt x="9605" y="35962"/>
                </a:lnTo>
                <a:cubicBezTo>
                  <a:pt x="8469" y="31599"/>
                  <a:pt x="8285" y="27091"/>
                  <a:pt x="9568" y="22838"/>
                </a:cubicBezTo>
                <a:cubicBezTo>
                  <a:pt x="11468" y="16504"/>
                  <a:pt x="17355" y="11116"/>
                  <a:pt x="23887" y="11116"/>
                </a:cubicBezTo>
                <a:cubicBezTo>
                  <a:pt x="24160" y="11116"/>
                  <a:pt x="24433" y="11125"/>
                  <a:pt x="24708" y="11144"/>
                </a:cubicBezTo>
                <a:cubicBezTo>
                  <a:pt x="22985" y="7552"/>
                  <a:pt x="21592" y="3813"/>
                  <a:pt x="20566" y="0"/>
                </a:cubicBezTo>
                <a:cubicBezTo>
                  <a:pt x="20533" y="0"/>
                  <a:pt x="20500" y="0"/>
                  <a:pt x="204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5" name="Google Shape;415;p13"/>
          <p:cNvGrpSpPr/>
          <p:nvPr/>
        </p:nvGrpSpPr>
        <p:grpSpPr>
          <a:xfrm>
            <a:off x="510547" y="4000024"/>
            <a:ext cx="741626" cy="1195489"/>
            <a:chOff x="510547" y="4000024"/>
            <a:chExt cx="741626" cy="1195489"/>
          </a:xfrm>
        </p:grpSpPr>
        <p:sp>
          <p:nvSpPr>
            <p:cNvPr id="416" name="Google Shape;416;p13"/>
            <p:cNvSpPr/>
            <p:nvPr/>
          </p:nvSpPr>
          <p:spPr>
            <a:xfrm rot="3521228">
              <a:off x="718991" y="4602634"/>
              <a:ext cx="26666" cy="19715"/>
            </a:xfrm>
            <a:custGeom>
              <a:avLst/>
              <a:gdLst/>
              <a:ahLst/>
              <a:cxnLst/>
              <a:rect l="l" t="t" r="r" b="b"/>
              <a:pathLst>
                <a:path w="844" h="624" extrusionOk="0">
                  <a:moveTo>
                    <a:pt x="403" y="0"/>
                  </a:moveTo>
                  <a:cubicBezTo>
                    <a:pt x="0" y="0"/>
                    <a:pt x="0" y="624"/>
                    <a:pt x="403" y="624"/>
                  </a:cubicBezTo>
                  <a:cubicBezTo>
                    <a:pt x="843" y="624"/>
                    <a:pt x="843" y="0"/>
                    <a:pt x="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3"/>
            <p:cNvSpPr/>
            <p:nvPr/>
          </p:nvSpPr>
          <p:spPr>
            <a:xfrm rot="3521228">
              <a:off x="750341" y="4705621"/>
              <a:ext cx="28972" cy="20884"/>
            </a:xfrm>
            <a:custGeom>
              <a:avLst/>
              <a:gdLst/>
              <a:ahLst/>
              <a:cxnLst/>
              <a:rect l="l" t="t" r="r" b="b"/>
              <a:pathLst>
                <a:path w="917" h="661" extrusionOk="0">
                  <a:moveTo>
                    <a:pt x="220" y="1"/>
                  </a:moveTo>
                  <a:cubicBezTo>
                    <a:pt x="184" y="37"/>
                    <a:pt x="147" y="37"/>
                    <a:pt x="110" y="74"/>
                  </a:cubicBezTo>
                  <a:cubicBezTo>
                    <a:pt x="74" y="111"/>
                    <a:pt x="74" y="147"/>
                    <a:pt x="37" y="184"/>
                  </a:cubicBezTo>
                  <a:cubicBezTo>
                    <a:pt x="37" y="221"/>
                    <a:pt x="0" y="257"/>
                    <a:pt x="0" y="331"/>
                  </a:cubicBezTo>
                  <a:lnTo>
                    <a:pt x="0" y="404"/>
                  </a:lnTo>
                  <a:cubicBezTo>
                    <a:pt x="37" y="477"/>
                    <a:pt x="74" y="514"/>
                    <a:pt x="110" y="551"/>
                  </a:cubicBezTo>
                  <a:lnTo>
                    <a:pt x="147" y="624"/>
                  </a:lnTo>
                  <a:cubicBezTo>
                    <a:pt x="220" y="624"/>
                    <a:pt x="294" y="661"/>
                    <a:pt x="330" y="661"/>
                  </a:cubicBezTo>
                  <a:lnTo>
                    <a:pt x="624" y="661"/>
                  </a:lnTo>
                  <a:cubicBezTo>
                    <a:pt x="660" y="661"/>
                    <a:pt x="697" y="661"/>
                    <a:pt x="733" y="624"/>
                  </a:cubicBezTo>
                  <a:cubicBezTo>
                    <a:pt x="770" y="624"/>
                    <a:pt x="807" y="587"/>
                    <a:pt x="843" y="551"/>
                  </a:cubicBezTo>
                  <a:cubicBezTo>
                    <a:pt x="880" y="514"/>
                    <a:pt x="880" y="477"/>
                    <a:pt x="880" y="441"/>
                  </a:cubicBezTo>
                  <a:cubicBezTo>
                    <a:pt x="917" y="404"/>
                    <a:pt x="917" y="367"/>
                    <a:pt x="917" y="331"/>
                  </a:cubicBezTo>
                  <a:lnTo>
                    <a:pt x="917" y="257"/>
                  </a:lnTo>
                  <a:cubicBezTo>
                    <a:pt x="917" y="184"/>
                    <a:pt x="880" y="147"/>
                    <a:pt x="843" y="111"/>
                  </a:cubicBezTo>
                  <a:lnTo>
                    <a:pt x="770" y="37"/>
                  </a:lnTo>
                  <a:cubicBezTo>
                    <a:pt x="733" y="37"/>
                    <a:pt x="660" y="1"/>
                    <a:pt x="6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3"/>
            <p:cNvSpPr/>
            <p:nvPr/>
          </p:nvSpPr>
          <p:spPr>
            <a:xfrm rot="3521228">
              <a:off x="792815" y="4611079"/>
              <a:ext cx="35955" cy="32068"/>
            </a:xfrm>
            <a:custGeom>
              <a:avLst/>
              <a:gdLst/>
              <a:ahLst/>
              <a:cxnLst/>
              <a:rect l="l" t="t" r="r" b="b"/>
              <a:pathLst>
                <a:path w="1138" h="1015" extrusionOk="0">
                  <a:moveTo>
                    <a:pt x="501" y="1"/>
                  </a:moveTo>
                  <a:cubicBezTo>
                    <a:pt x="242" y="1"/>
                    <a:pt x="1" y="199"/>
                    <a:pt x="1" y="501"/>
                  </a:cubicBezTo>
                  <a:cubicBezTo>
                    <a:pt x="1" y="758"/>
                    <a:pt x="221" y="978"/>
                    <a:pt x="477" y="1014"/>
                  </a:cubicBezTo>
                  <a:cubicBezTo>
                    <a:pt x="917" y="978"/>
                    <a:pt x="1137" y="464"/>
                    <a:pt x="844" y="134"/>
                  </a:cubicBezTo>
                  <a:cubicBezTo>
                    <a:pt x="740" y="42"/>
                    <a:pt x="619"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3"/>
            <p:cNvSpPr/>
            <p:nvPr/>
          </p:nvSpPr>
          <p:spPr>
            <a:xfrm rot="3521228">
              <a:off x="968227" y="4767298"/>
              <a:ext cx="37092" cy="30141"/>
            </a:xfrm>
            <a:custGeom>
              <a:avLst/>
              <a:gdLst/>
              <a:ahLst/>
              <a:cxnLst/>
              <a:rect l="l" t="t" r="r" b="b"/>
              <a:pathLst>
                <a:path w="1174" h="954" extrusionOk="0">
                  <a:moveTo>
                    <a:pt x="331" y="0"/>
                  </a:moveTo>
                  <a:lnTo>
                    <a:pt x="221" y="73"/>
                  </a:lnTo>
                  <a:cubicBezTo>
                    <a:pt x="147" y="73"/>
                    <a:pt x="111" y="110"/>
                    <a:pt x="111" y="183"/>
                  </a:cubicBezTo>
                  <a:cubicBezTo>
                    <a:pt x="74" y="183"/>
                    <a:pt x="37" y="220"/>
                    <a:pt x="37" y="257"/>
                  </a:cubicBezTo>
                  <a:cubicBezTo>
                    <a:pt x="1" y="330"/>
                    <a:pt x="1" y="367"/>
                    <a:pt x="1" y="440"/>
                  </a:cubicBezTo>
                  <a:lnTo>
                    <a:pt x="1" y="550"/>
                  </a:lnTo>
                  <a:lnTo>
                    <a:pt x="37" y="660"/>
                  </a:lnTo>
                  <a:cubicBezTo>
                    <a:pt x="74" y="697"/>
                    <a:pt x="111" y="733"/>
                    <a:pt x="147" y="770"/>
                  </a:cubicBezTo>
                  <a:cubicBezTo>
                    <a:pt x="184" y="807"/>
                    <a:pt x="257" y="843"/>
                    <a:pt x="294" y="843"/>
                  </a:cubicBezTo>
                  <a:lnTo>
                    <a:pt x="294" y="953"/>
                  </a:lnTo>
                  <a:lnTo>
                    <a:pt x="404" y="953"/>
                  </a:lnTo>
                  <a:lnTo>
                    <a:pt x="376" y="934"/>
                  </a:lnTo>
                  <a:lnTo>
                    <a:pt x="376" y="934"/>
                  </a:lnTo>
                  <a:cubicBezTo>
                    <a:pt x="400" y="946"/>
                    <a:pt x="424" y="953"/>
                    <a:pt x="441" y="953"/>
                  </a:cubicBezTo>
                  <a:lnTo>
                    <a:pt x="697" y="953"/>
                  </a:lnTo>
                  <a:cubicBezTo>
                    <a:pt x="734" y="953"/>
                    <a:pt x="807" y="953"/>
                    <a:pt x="881" y="916"/>
                  </a:cubicBezTo>
                  <a:cubicBezTo>
                    <a:pt x="991" y="880"/>
                    <a:pt x="1100" y="770"/>
                    <a:pt x="1137" y="660"/>
                  </a:cubicBezTo>
                  <a:cubicBezTo>
                    <a:pt x="1137" y="587"/>
                    <a:pt x="1174" y="550"/>
                    <a:pt x="1174" y="477"/>
                  </a:cubicBezTo>
                  <a:lnTo>
                    <a:pt x="1174" y="330"/>
                  </a:lnTo>
                  <a:cubicBezTo>
                    <a:pt x="1137" y="257"/>
                    <a:pt x="1100" y="183"/>
                    <a:pt x="1027" y="147"/>
                  </a:cubicBezTo>
                  <a:lnTo>
                    <a:pt x="954" y="73"/>
                  </a:lnTo>
                  <a:cubicBezTo>
                    <a:pt x="881" y="37"/>
                    <a:pt x="771" y="0"/>
                    <a:pt x="697" y="0"/>
                  </a:cubicBezTo>
                  <a:lnTo>
                    <a:pt x="477" y="0"/>
                  </a:lnTo>
                  <a:cubicBezTo>
                    <a:pt x="461" y="0"/>
                    <a:pt x="446" y="2"/>
                    <a:pt x="433" y="5"/>
                  </a:cubicBezTo>
                  <a:lnTo>
                    <a:pt x="433" y="5"/>
                  </a:lnTo>
                  <a:lnTo>
                    <a:pt x="4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rot="3521228">
              <a:off x="814499" y="4746099"/>
              <a:ext cx="38261" cy="32479"/>
            </a:xfrm>
            <a:custGeom>
              <a:avLst/>
              <a:gdLst/>
              <a:ahLst/>
              <a:cxnLst/>
              <a:rect l="l" t="t" r="r" b="b"/>
              <a:pathLst>
                <a:path w="1211" h="1028" extrusionOk="0">
                  <a:moveTo>
                    <a:pt x="550" y="1"/>
                  </a:moveTo>
                  <a:cubicBezTo>
                    <a:pt x="257" y="1"/>
                    <a:pt x="0" y="221"/>
                    <a:pt x="0" y="514"/>
                  </a:cubicBezTo>
                  <a:cubicBezTo>
                    <a:pt x="0" y="807"/>
                    <a:pt x="257" y="1027"/>
                    <a:pt x="550" y="1027"/>
                  </a:cubicBezTo>
                  <a:cubicBezTo>
                    <a:pt x="1210" y="1027"/>
                    <a:pt x="1210" y="1"/>
                    <a:pt x="5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3"/>
            <p:cNvSpPr/>
            <p:nvPr/>
          </p:nvSpPr>
          <p:spPr>
            <a:xfrm rot="3521228">
              <a:off x="698772" y="4931449"/>
              <a:ext cx="32448" cy="40599"/>
            </a:xfrm>
            <a:custGeom>
              <a:avLst/>
              <a:gdLst/>
              <a:ahLst/>
              <a:cxnLst/>
              <a:rect l="l" t="t" r="r" b="b"/>
              <a:pathLst>
                <a:path w="1027" h="1285" extrusionOk="0">
                  <a:moveTo>
                    <a:pt x="367" y="1"/>
                  </a:moveTo>
                  <a:cubicBezTo>
                    <a:pt x="293" y="38"/>
                    <a:pt x="183" y="74"/>
                    <a:pt x="147" y="148"/>
                  </a:cubicBezTo>
                  <a:lnTo>
                    <a:pt x="37" y="258"/>
                  </a:lnTo>
                  <a:cubicBezTo>
                    <a:pt x="0" y="331"/>
                    <a:pt x="0" y="404"/>
                    <a:pt x="0" y="514"/>
                  </a:cubicBezTo>
                  <a:lnTo>
                    <a:pt x="0" y="624"/>
                  </a:lnTo>
                  <a:cubicBezTo>
                    <a:pt x="0" y="661"/>
                    <a:pt x="0" y="734"/>
                    <a:pt x="0" y="771"/>
                  </a:cubicBezTo>
                  <a:cubicBezTo>
                    <a:pt x="0" y="844"/>
                    <a:pt x="0" y="917"/>
                    <a:pt x="37" y="991"/>
                  </a:cubicBezTo>
                  <a:cubicBezTo>
                    <a:pt x="37" y="1027"/>
                    <a:pt x="73" y="1101"/>
                    <a:pt x="147" y="1137"/>
                  </a:cubicBezTo>
                  <a:cubicBezTo>
                    <a:pt x="183" y="1174"/>
                    <a:pt x="257" y="1211"/>
                    <a:pt x="293" y="1247"/>
                  </a:cubicBezTo>
                  <a:cubicBezTo>
                    <a:pt x="367" y="1284"/>
                    <a:pt x="440" y="1284"/>
                    <a:pt x="513" y="1284"/>
                  </a:cubicBezTo>
                  <a:lnTo>
                    <a:pt x="660" y="1284"/>
                  </a:lnTo>
                  <a:cubicBezTo>
                    <a:pt x="733" y="1284"/>
                    <a:pt x="807" y="1211"/>
                    <a:pt x="880" y="1174"/>
                  </a:cubicBezTo>
                  <a:lnTo>
                    <a:pt x="953" y="1064"/>
                  </a:lnTo>
                  <a:cubicBezTo>
                    <a:pt x="990" y="954"/>
                    <a:pt x="1026" y="881"/>
                    <a:pt x="1026" y="807"/>
                  </a:cubicBezTo>
                  <a:cubicBezTo>
                    <a:pt x="1026" y="734"/>
                    <a:pt x="1026" y="697"/>
                    <a:pt x="1026" y="661"/>
                  </a:cubicBezTo>
                  <a:lnTo>
                    <a:pt x="1026" y="514"/>
                  </a:lnTo>
                  <a:cubicBezTo>
                    <a:pt x="1026" y="441"/>
                    <a:pt x="1026" y="368"/>
                    <a:pt x="990" y="331"/>
                  </a:cubicBezTo>
                  <a:cubicBezTo>
                    <a:pt x="916" y="184"/>
                    <a:pt x="843" y="111"/>
                    <a:pt x="697" y="38"/>
                  </a:cubicBezTo>
                  <a:cubicBezTo>
                    <a:pt x="660" y="1"/>
                    <a:pt x="587" y="1"/>
                    <a:pt x="5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3"/>
            <p:cNvSpPr/>
            <p:nvPr/>
          </p:nvSpPr>
          <p:spPr>
            <a:xfrm rot="3521228">
              <a:off x="868664" y="4628457"/>
              <a:ext cx="50993" cy="54469"/>
            </a:xfrm>
            <a:custGeom>
              <a:avLst/>
              <a:gdLst/>
              <a:ahLst/>
              <a:cxnLst/>
              <a:rect l="l" t="t" r="r" b="b"/>
              <a:pathLst>
                <a:path w="1614" h="1724" extrusionOk="0">
                  <a:moveTo>
                    <a:pt x="681" y="911"/>
                  </a:moveTo>
                  <a:lnTo>
                    <a:pt x="681" y="911"/>
                  </a:lnTo>
                  <a:cubicBezTo>
                    <a:pt x="687" y="913"/>
                    <a:pt x="692" y="915"/>
                    <a:pt x="697" y="917"/>
                  </a:cubicBezTo>
                  <a:lnTo>
                    <a:pt x="734" y="990"/>
                  </a:lnTo>
                  <a:lnTo>
                    <a:pt x="734" y="990"/>
                  </a:lnTo>
                  <a:lnTo>
                    <a:pt x="681" y="911"/>
                  </a:lnTo>
                  <a:close/>
                  <a:moveTo>
                    <a:pt x="807" y="1"/>
                  </a:moveTo>
                  <a:cubicBezTo>
                    <a:pt x="797" y="4"/>
                    <a:pt x="786" y="8"/>
                    <a:pt x="776" y="13"/>
                  </a:cubicBezTo>
                  <a:lnTo>
                    <a:pt x="776" y="13"/>
                  </a:lnTo>
                  <a:cubicBezTo>
                    <a:pt x="773" y="13"/>
                    <a:pt x="770" y="13"/>
                    <a:pt x="767" y="13"/>
                  </a:cubicBezTo>
                  <a:cubicBezTo>
                    <a:pt x="709" y="13"/>
                    <a:pt x="648" y="22"/>
                    <a:pt x="587" y="37"/>
                  </a:cubicBezTo>
                  <a:cubicBezTo>
                    <a:pt x="587" y="37"/>
                    <a:pt x="551" y="37"/>
                    <a:pt x="514" y="74"/>
                  </a:cubicBezTo>
                  <a:lnTo>
                    <a:pt x="404" y="111"/>
                  </a:lnTo>
                  <a:lnTo>
                    <a:pt x="258" y="221"/>
                  </a:lnTo>
                  <a:lnTo>
                    <a:pt x="221" y="257"/>
                  </a:lnTo>
                  <a:cubicBezTo>
                    <a:pt x="111" y="367"/>
                    <a:pt x="38" y="514"/>
                    <a:pt x="38" y="661"/>
                  </a:cubicBezTo>
                  <a:cubicBezTo>
                    <a:pt x="1" y="807"/>
                    <a:pt x="1" y="954"/>
                    <a:pt x="38" y="1100"/>
                  </a:cubicBezTo>
                  <a:cubicBezTo>
                    <a:pt x="38" y="1174"/>
                    <a:pt x="74" y="1247"/>
                    <a:pt x="111" y="1320"/>
                  </a:cubicBezTo>
                  <a:cubicBezTo>
                    <a:pt x="148" y="1394"/>
                    <a:pt x="184" y="1467"/>
                    <a:pt x="221" y="1504"/>
                  </a:cubicBezTo>
                  <a:lnTo>
                    <a:pt x="258" y="1540"/>
                  </a:lnTo>
                  <a:lnTo>
                    <a:pt x="404" y="1650"/>
                  </a:lnTo>
                  <a:lnTo>
                    <a:pt x="441" y="1650"/>
                  </a:lnTo>
                  <a:cubicBezTo>
                    <a:pt x="514" y="1687"/>
                    <a:pt x="551" y="1687"/>
                    <a:pt x="624" y="1724"/>
                  </a:cubicBezTo>
                  <a:lnTo>
                    <a:pt x="844" y="1724"/>
                  </a:lnTo>
                  <a:cubicBezTo>
                    <a:pt x="954" y="1687"/>
                    <a:pt x="1064" y="1687"/>
                    <a:pt x="1174" y="1614"/>
                  </a:cubicBezTo>
                  <a:lnTo>
                    <a:pt x="1211" y="1614"/>
                  </a:lnTo>
                  <a:cubicBezTo>
                    <a:pt x="1284" y="1577"/>
                    <a:pt x="1321" y="1540"/>
                    <a:pt x="1357" y="1504"/>
                  </a:cubicBezTo>
                  <a:lnTo>
                    <a:pt x="1394" y="1467"/>
                  </a:lnTo>
                  <a:cubicBezTo>
                    <a:pt x="1431" y="1394"/>
                    <a:pt x="1467" y="1357"/>
                    <a:pt x="1504" y="1320"/>
                  </a:cubicBezTo>
                  <a:cubicBezTo>
                    <a:pt x="1541" y="1247"/>
                    <a:pt x="1577" y="1174"/>
                    <a:pt x="1614" y="1100"/>
                  </a:cubicBezTo>
                  <a:cubicBezTo>
                    <a:pt x="1614" y="1064"/>
                    <a:pt x="1614" y="1027"/>
                    <a:pt x="1614" y="990"/>
                  </a:cubicBezTo>
                  <a:cubicBezTo>
                    <a:pt x="1614" y="917"/>
                    <a:pt x="1614" y="844"/>
                    <a:pt x="1614" y="771"/>
                  </a:cubicBezTo>
                  <a:cubicBezTo>
                    <a:pt x="1614" y="661"/>
                    <a:pt x="1614" y="587"/>
                    <a:pt x="1577" y="514"/>
                  </a:cubicBezTo>
                  <a:cubicBezTo>
                    <a:pt x="1541" y="404"/>
                    <a:pt x="1467" y="294"/>
                    <a:pt x="1394" y="221"/>
                  </a:cubicBezTo>
                  <a:cubicBezTo>
                    <a:pt x="1357" y="184"/>
                    <a:pt x="1321" y="147"/>
                    <a:pt x="1247" y="111"/>
                  </a:cubicBezTo>
                  <a:lnTo>
                    <a:pt x="1211" y="74"/>
                  </a:lnTo>
                  <a:cubicBezTo>
                    <a:pt x="1137" y="37"/>
                    <a:pt x="1101" y="1"/>
                    <a:pt x="10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p:nvPr/>
          </p:nvSpPr>
          <p:spPr>
            <a:xfrm rot="3521228">
              <a:off x="958561" y="4468110"/>
              <a:ext cx="53300" cy="39398"/>
            </a:xfrm>
            <a:custGeom>
              <a:avLst/>
              <a:gdLst/>
              <a:ahLst/>
              <a:cxnLst/>
              <a:rect l="l" t="t" r="r" b="b"/>
              <a:pathLst>
                <a:path w="1687" h="1247" extrusionOk="0">
                  <a:moveTo>
                    <a:pt x="844" y="0"/>
                  </a:moveTo>
                  <a:cubicBezTo>
                    <a:pt x="1" y="0"/>
                    <a:pt x="1" y="1247"/>
                    <a:pt x="844" y="1247"/>
                  </a:cubicBezTo>
                  <a:cubicBezTo>
                    <a:pt x="1687" y="1247"/>
                    <a:pt x="1687" y="0"/>
                    <a:pt x="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3"/>
            <p:cNvSpPr/>
            <p:nvPr/>
          </p:nvSpPr>
          <p:spPr>
            <a:xfrm rot="3521228">
              <a:off x="1071915" y="4475437"/>
              <a:ext cx="57944" cy="44043"/>
            </a:xfrm>
            <a:custGeom>
              <a:avLst/>
              <a:gdLst/>
              <a:ahLst/>
              <a:cxnLst/>
              <a:rect l="l" t="t" r="r" b="b"/>
              <a:pathLst>
                <a:path w="1834" h="1394" extrusionOk="0">
                  <a:moveTo>
                    <a:pt x="917" y="1"/>
                  </a:moveTo>
                  <a:cubicBezTo>
                    <a:pt x="0" y="1"/>
                    <a:pt x="0" y="1394"/>
                    <a:pt x="917" y="1394"/>
                  </a:cubicBezTo>
                  <a:cubicBezTo>
                    <a:pt x="1833" y="1394"/>
                    <a:pt x="1833" y="1"/>
                    <a:pt x="9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rot="3521228">
              <a:off x="829152" y="4393206"/>
              <a:ext cx="73015" cy="56775"/>
            </a:xfrm>
            <a:custGeom>
              <a:avLst/>
              <a:gdLst/>
              <a:ahLst/>
              <a:cxnLst/>
              <a:rect l="l" t="t" r="r" b="b"/>
              <a:pathLst>
                <a:path w="2311" h="1797" extrusionOk="0">
                  <a:moveTo>
                    <a:pt x="1137" y="1"/>
                  </a:moveTo>
                  <a:cubicBezTo>
                    <a:pt x="1" y="1"/>
                    <a:pt x="1" y="1797"/>
                    <a:pt x="1137" y="1797"/>
                  </a:cubicBezTo>
                  <a:cubicBezTo>
                    <a:pt x="2273" y="1797"/>
                    <a:pt x="2310" y="1"/>
                    <a:pt x="1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3"/>
            <p:cNvSpPr/>
            <p:nvPr/>
          </p:nvSpPr>
          <p:spPr>
            <a:xfrm rot="3521228">
              <a:off x="1015556" y="4358308"/>
              <a:ext cx="49856" cy="44043"/>
            </a:xfrm>
            <a:custGeom>
              <a:avLst/>
              <a:gdLst/>
              <a:ahLst/>
              <a:cxnLst/>
              <a:rect l="l" t="t" r="r" b="b"/>
              <a:pathLst>
                <a:path w="1578" h="1394" extrusionOk="0">
                  <a:moveTo>
                    <a:pt x="624" y="0"/>
                  </a:moveTo>
                  <a:cubicBezTo>
                    <a:pt x="477" y="37"/>
                    <a:pt x="294" y="110"/>
                    <a:pt x="184" y="220"/>
                  </a:cubicBezTo>
                  <a:cubicBezTo>
                    <a:pt x="74" y="330"/>
                    <a:pt x="1" y="514"/>
                    <a:pt x="1" y="660"/>
                  </a:cubicBezTo>
                  <a:cubicBezTo>
                    <a:pt x="1" y="843"/>
                    <a:pt x="74" y="990"/>
                    <a:pt x="184" y="1137"/>
                  </a:cubicBezTo>
                  <a:lnTo>
                    <a:pt x="331" y="1247"/>
                  </a:lnTo>
                  <a:cubicBezTo>
                    <a:pt x="404" y="1283"/>
                    <a:pt x="551" y="1320"/>
                    <a:pt x="661" y="1320"/>
                  </a:cubicBezTo>
                  <a:lnTo>
                    <a:pt x="624" y="1393"/>
                  </a:lnTo>
                  <a:lnTo>
                    <a:pt x="917" y="1393"/>
                  </a:lnTo>
                  <a:cubicBezTo>
                    <a:pt x="1101" y="1393"/>
                    <a:pt x="1247" y="1320"/>
                    <a:pt x="1394" y="1173"/>
                  </a:cubicBezTo>
                  <a:cubicBezTo>
                    <a:pt x="1504" y="1063"/>
                    <a:pt x="1577" y="880"/>
                    <a:pt x="1577" y="697"/>
                  </a:cubicBezTo>
                  <a:cubicBezTo>
                    <a:pt x="1577" y="330"/>
                    <a:pt x="1284" y="0"/>
                    <a:pt x="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3"/>
            <p:cNvSpPr/>
            <p:nvPr/>
          </p:nvSpPr>
          <p:spPr>
            <a:xfrm rot="3521228">
              <a:off x="1029948" y="4243722"/>
              <a:ext cx="25528" cy="19715"/>
            </a:xfrm>
            <a:custGeom>
              <a:avLst/>
              <a:gdLst/>
              <a:ahLst/>
              <a:cxnLst/>
              <a:rect l="l" t="t" r="r" b="b"/>
              <a:pathLst>
                <a:path w="808" h="624" extrusionOk="0">
                  <a:moveTo>
                    <a:pt x="404" y="1"/>
                  </a:moveTo>
                  <a:cubicBezTo>
                    <a:pt x="1" y="1"/>
                    <a:pt x="1" y="624"/>
                    <a:pt x="404" y="624"/>
                  </a:cubicBezTo>
                  <a:cubicBezTo>
                    <a:pt x="807" y="624"/>
                    <a:pt x="807" y="1"/>
                    <a:pt x="4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3"/>
            <p:cNvSpPr/>
            <p:nvPr/>
          </p:nvSpPr>
          <p:spPr>
            <a:xfrm rot="3521228">
              <a:off x="1160244" y="4082961"/>
              <a:ext cx="28972" cy="22053"/>
            </a:xfrm>
            <a:custGeom>
              <a:avLst/>
              <a:gdLst/>
              <a:ahLst/>
              <a:cxnLst/>
              <a:rect l="l" t="t" r="r" b="b"/>
              <a:pathLst>
                <a:path w="917" h="698" extrusionOk="0">
                  <a:moveTo>
                    <a:pt x="440" y="1"/>
                  </a:moveTo>
                  <a:cubicBezTo>
                    <a:pt x="0" y="1"/>
                    <a:pt x="0" y="697"/>
                    <a:pt x="440" y="697"/>
                  </a:cubicBezTo>
                  <a:cubicBezTo>
                    <a:pt x="917" y="697"/>
                    <a:pt x="917" y="1"/>
                    <a:pt x="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3"/>
            <p:cNvSpPr/>
            <p:nvPr/>
          </p:nvSpPr>
          <p:spPr>
            <a:xfrm rot="3521228">
              <a:off x="1224353" y="4006194"/>
              <a:ext cx="25528" cy="19715"/>
            </a:xfrm>
            <a:custGeom>
              <a:avLst/>
              <a:gdLst/>
              <a:ahLst/>
              <a:cxnLst/>
              <a:rect l="l" t="t" r="r" b="b"/>
              <a:pathLst>
                <a:path w="808" h="624" extrusionOk="0">
                  <a:moveTo>
                    <a:pt x="404" y="0"/>
                  </a:moveTo>
                  <a:cubicBezTo>
                    <a:pt x="1" y="0"/>
                    <a:pt x="1" y="623"/>
                    <a:pt x="404" y="623"/>
                  </a:cubicBezTo>
                  <a:cubicBezTo>
                    <a:pt x="807" y="623"/>
                    <a:pt x="807" y="0"/>
                    <a:pt x="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3"/>
            <p:cNvSpPr/>
            <p:nvPr/>
          </p:nvSpPr>
          <p:spPr>
            <a:xfrm rot="3521228">
              <a:off x="853345" y="4922808"/>
              <a:ext cx="66064" cy="48656"/>
            </a:xfrm>
            <a:custGeom>
              <a:avLst/>
              <a:gdLst/>
              <a:ahLst/>
              <a:cxnLst/>
              <a:rect l="l" t="t" r="r" b="b"/>
              <a:pathLst>
                <a:path w="2091" h="1540" extrusionOk="0">
                  <a:moveTo>
                    <a:pt x="1027" y="0"/>
                  </a:moveTo>
                  <a:cubicBezTo>
                    <a:pt x="1" y="0"/>
                    <a:pt x="1" y="1540"/>
                    <a:pt x="1027" y="1540"/>
                  </a:cubicBezTo>
                  <a:cubicBezTo>
                    <a:pt x="2090" y="1540"/>
                    <a:pt x="2090" y="0"/>
                    <a:pt x="1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3"/>
            <p:cNvSpPr/>
            <p:nvPr/>
          </p:nvSpPr>
          <p:spPr>
            <a:xfrm rot="3521228">
              <a:off x="565266" y="4687927"/>
              <a:ext cx="69539" cy="54753"/>
            </a:xfrm>
            <a:custGeom>
              <a:avLst/>
              <a:gdLst/>
              <a:ahLst/>
              <a:cxnLst/>
              <a:rect l="l" t="t" r="r" b="b"/>
              <a:pathLst>
                <a:path w="2201" h="1733" extrusionOk="0">
                  <a:moveTo>
                    <a:pt x="1320" y="1"/>
                  </a:moveTo>
                  <a:cubicBezTo>
                    <a:pt x="1186" y="1"/>
                    <a:pt x="1051" y="35"/>
                    <a:pt x="917" y="89"/>
                  </a:cubicBezTo>
                  <a:lnTo>
                    <a:pt x="367" y="345"/>
                  </a:lnTo>
                  <a:cubicBezTo>
                    <a:pt x="221" y="455"/>
                    <a:pt x="74" y="602"/>
                    <a:pt x="37" y="822"/>
                  </a:cubicBezTo>
                  <a:cubicBezTo>
                    <a:pt x="1" y="1005"/>
                    <a:pt x="37" y="1188"/>
                    <a:pt x="111" y="1372"/>
                  </a:cubicBezTo>
                  <a:cubicBezTo>
                    <a:pt x="259" y="1594"/>
                    <a:pt x="507" y="1733"/>
                    <a:pt x="765" y="1733"/>
                  </a:cubicBezTo>
                  <a:cubicBezTo>
                    <a:pt x="890" y="1733"/>
                    <a:pt x="1017" y="1700"/>
                    <a:pt x="1137" y="1628"/>
                  </a:cubicBezTo>
                  <a:lnTo>
                    <a:pt x="1650" y="1335"/>
                  </a:lnTo>
                  <a:cubicBezTo>
                    <a:pt x="2200" y="1005"/>
                    <a:pt x="2090" y="199"/>
                    <a:pt x="1467" y="15"/>
                  </a:cubicBezTo>
                  <a:cubicBezTo>
                    <a:pt x="1418" y="5"/>
                    <a:pt x="1369"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rot="3521228">
              <a:off x="599388" y="5080071"/>
              <a:ext cx="38261" cy="30141"/>
            </a:xfrm>
            <a:custGeom>
              <a:avLst/>
              <a:gdLst/>
              <a:ahLst/>
              <a:cxnLst/>
              <a:rect l="l" t="t" r="r" b="b"/>
              <a:pathLst>
                <a:path w="1211" h="954" extrusionOk="0">
                  <a:moveTo>
                    <a:pt x="734" y="0"/>
                  </a:moveTo>
                  <a:lnTo>
                    <a:pt x="734" y="37"/>
                  </a:lnTo>
                  <a:lnTo>
                    <a:pt x="477" y="37"/>
                  </a:lnTo>
                  <a:cubicBezTo>
                    <a:pt x="330" y="37"/>
                    <a:pt x="220" y="73"/>
                    <a:pt x="147" y="183"/>
                  </a:cubicBezTo>
                  <a:cubicBezTo>
                    <a:pt x="74" y="257"/>
                    <a:pt x="1" y="367"/>
                    <a:pt x="1" y="477"/>
                  </a:cubicBezTo>
                  <a:cubicBezTo>
                    <a:pt x="1" y="623"/>
                    <a:pt x="37" y="733"/>
                    <a:pt x="147" y="807"/>
                  </a:cubicBezTo>
                  <a:cubicBezTo>
                    <a:pt x="220" y="880"/>
                    <a:pt x="330" y="953"/>
                    <a:pt x="477" y="953"/>
                  </a:cubicBezTo>
                  <a:lnTo>
                    <a:pt x="734" y="953"/>
                  </a:lnTo>
                  <a:cubicBezTo>
                    <a:pt x="844" y="953"/>
                    <a:pt x="990" y="880"/>
                    <a:pt x="1064" y="807"/>
                  </a:cubicBezTo>
                  <a:cubicBezTo>
                    <a:pt x="1174" y="697"/>
                    <a:pt x="1210" y="587"/>
                    <a:pt x="1210" y="477"/>
                  </a:cubicBezTo>
                  <a:cubicBezTo>
                    <a:pt x="1210" y="330"/>
                    <a:pt x="1174" y="220"/>
                    <a:pt x="1064" y="147"/>
                  </a:cubicBezTo>
                  <a:cubicBezTo>
                    <a:pt x="990" y="37"/>
                    <a:pt x="844" y="0"/>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p:nvPr/>
          </p:nvSpPr>
          <p:spPr>
            <a:xfrm rot="3521228">
              <a:off x="513749" y="5157130"/>
              <a:ext cx="38261" cy="29004"/>
            </a:xfrm>
            <a:custGeom>
              <a:avLst/>
              <a:gdLst/>
              <a:ahLst/>
              <a:cxnLst/>
              <a:rect l="l" t="t" r="r" b="b"/>
              <a:pathLst>
                <a:path w="1211" h="918" extrusionOk="0">
                  <a:moveTo>
                    <a:pt x="624" y="1"/>
                  </a:moveTo>
                  <a:cubicBezTo>
                    <a:pt x="0" y="1"/>
                    <a:pt x="0" y="917"/>
                    <a:pt x="624" y="917"/>
                  </a:cubicBezTo>
                  <a:cubicBezTo>
                    <a:pt x="1210" y="917"/>
                    <a:pt x="1210" y="1"/>
                    <a:pt x="6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4" name="Google Shape;434;p13"/>
          <p:cNvSpPr/>
          <p:nvPr/>
        </p:nvSpPr>
        <p:spPr>
          <a:xfrm>
            <a:off x="7340600" y="461638"/>
            <a:ext cx="1854025" cy="1358150"/>
          </a:xfrm>
          <a:custGeom>
            <a:avLst/>
            <a:gdLst/>
            <a:ahLst/>
            <a:cxnLst/>
            <a:rect l="l" t="t" r="r" b="b"/>
            <a:pathLst>
              <a:path w="74161" h="54326" extrusionOk="0">
                <a:moveTo>
                  <a:pt x="27432" y="1"/>
                </a:moveTo>
                <a:cubicBezTo>
                  <a:pt x="26716" y="1"/>
                  <a:pt x="26003" y="58"/>
                  <a:pt x="25295" y="191"/>
                </a:cubicBezTo>
                <a:cubicBezTo>
                  <a:pt x="20603" y="1035"/>
                  <a:pt x="17157" y="4994"/>
                  <a:pt x="14371" y="8879"/>
                </a:cubicBezTo>
                <a:cubicBezTo>
                  <a:pt x="13198" y="10566"/>
                  <a:pt x="12025" y="12252"/>
                  <a:pt x="10925" y="13975"/>
                </a:cubicBezTo>
                <a:cubicBezTo>
                  <a:pt x="10302" y="14965"/>
                  <a:pt x="9789" y="16101"/>
                  <a:pt x="9019" y="16981"/>
                </a:cubicBezTo>
                <a:cubicBezTo>
                  <a:pt x="8579" y="17457"/>
                  <a:pt x="8139" y="18007"/>
                  <a:pt x="7809" y="18594"/>
                </a:cubicBezTo>
                <a:cubicBezTo>
                  <a:pt x="6929" y="19950"/>
                  <a:pt x="6123" y="21380"/>
                  <a:pt x="5390" y="22809"/>
                </a:cubicBezTo>
                <a:cubicBezTo>
                  <a:pt x="3923" y="25705"/>
                  <a:pt x="2714" y="28711"/>
                  <a:pt x="1797" y="31827"/>
                </a:cubicBezTo>
                <a:cubicBezTo>
                  <a:pt x="661" y="35603"/>
                  <a:pt x="1" y="40002"/>
                  <a:pt x="2237" y="43265"/>
                </a:cubicBezTo>
                <a:cubicBezTo>
                  <a:pt x="3154" y="44474"/>
                  <a:pt x="4253" y="45501"/>
                  <a:pt x="5536" y="46271"/>
                </a:cubicBezTo>
                <a:cubicBezTo>
                  <a:pt x="11805" y="50523"/>
                  <a:pt x="19430" y="52246"/>
                  <a:pt x="26945" y="53236"/>
                </a:cubicBezTo>
                <a:cubicBezTo>
                  <a:pt x="32638" y="53963"/>
                  <a:pt x="38362" y="54325"/>
                  <a:pt x="44080" y="54325"/>
                </a:cubicBezTo>
                <a:cubicBezTo>
                  <a:pt x="53642" y="54325"/>
                  <a:pt x="63188" y="53311"/>
                  <a:pt x="72547" y="51293"/>
                </a:cubicBezTo>
                <a:cubicBezTo>
                  <a:pt x="73097" y="51183"/>
                  <a:pt x="73610" y="51036"/>
                  <a:pt x="74160" y="50926"/>
                </a:cubicBezTo>
                <a:lnTo>
                  <a:pt x="74160" y="4187"/>
                </a:lnTo>
                <a:lnTo>
                  <a:pt x="74014" y="4260"/>
                </a:lnTo>
                <a:cubicBezTo>
                  <a:pt x="73794" y="4407"/>
                  <a:pt x="73574" y="4517"/>
                  <a:pt x="73354" y="4627"/>
                </a:cubicBezTo>
                <a:cubicBezTo>
                  <a:pt x="71778" y="5360"/>
                  <a:pt x="69871" y="5434"/>
                  <a:pt x="68185" y="5580"/>
                </a:cubicBezTo>
                <a:cubicBezTo>
                  <a:pt x="66956" y="5667"/>
                  <a:pt x="65727" y="5708"/>
                  <a:pt x="64500" y="5708"/>
                </a:cubicBezTo>
                <a:cubicBezTo>
                  <a:pt x="62617" y="5708"/>
                  <a:pt x="60739" y="5611"/>
                  <a:pt x="58874" y="5434"/>
                </a:cubicBezTo>
                <a:cubicBezTo>
                  <a:pt x="50736" y="4700"/>
                  <a:pt x="42634" y="3344"/>
                  <a:pt x="34716" y="1291"/>
                </a:cubicBezTo>
                <a:cubicBezTo>
                  <a:pt x="32336" y="668"/>
                  <a:pt x="29868" y="1"/>
                  <a:pt x="27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3"/>
          <p:cNvSpPr/>
          <p:nvPr/>
        </p:nvSpPr>
        <p:spPr>
          <a:xfrm>
            <a:off x="8520250" y="297788"/>
            <a:ext cx="674363" cy="483414"/>
          </a:xfrm>
          <a:custGeom>
            <a:avLst/>
            <a:gdLst/>
            <a:ahLst/>
            <a:cxnLst/>
            <a:rect l="l" t="t" r="r" b="b"/>
            <a:pathLst>
              <a:path w="20713" h="14848" extrusionOk="0">
                <a:moveTo>
                  <a:pt x="6709" y="1"/>
                </a:moveTo>
                <a:cubicBezTo>
                  <a:pt x="4656" y="3887"/>
                  <a:pt x="2420" y="7699"/>
                  <a:pt x="0" y="11365"/>
                </a:cubicBezTo>
                <a:cubicBezTo>
                  <a:pt x="5111" y="13675"/>
                  <a:pt x="10630" y="14847"/>
                  <a:pt x="16201" y="14847"/>
                </a:cubicBezTo>
                <a:cubicBezTo>
                  <a:pt x="17703" y="14847"/>
                  <a:pt x="19210" y="14762"/>
                  <a:pt x="20712" y="14591"/>
                </a:cubicBezTo>
                <a:lnTo>
                  <a:pt x="20712" y="6086"/>
                </a:lnTo>
                <a:cubicBezTo>
                  <a:pt x="17596" y="6013"/>
                  <a:pt x="14554" y="5206"/>
                  <a:pt x="11804" y="3777"/>
                </a:cubicBezTo>
                <a:cubicBezTo>
                  <a:pt x="9898" y="2824"/>
                  <a:pt x="8175" y="1541"/>
                  <a:pt x="6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6" name="Google Shape;436;p13"/>
          <p:cNvGrpSpPr/>
          <p:nvPr/>
        </p:nvGrpSpPr>
        <p:grpSpPr>
          <a:xfrm>
            <a:off x="6988300" y="272724"/>
            <a:ext cx="696291" cy="1016185"/>
            <a:chOff x="6988300" y="272724"/>
            <a:chExt cx="696291" cy="1016185"/>
          </a:xfrm>
        </p:grpSpPr>
        <p:sp>
          <p:nvSpPr>
            <p:cNvPr id="437" name="Google Shape;437;p13"/>
            <p:cNvSpPr/>
            <p:nvPr/>
          </p:nvSpPr>
          <p:spPr>
            <a:xfrm rot="1098150">
              <a:off x="7587992" y="280449"/>
              <a:ext cx="56577" cy="45770"/>
            </a:xfrm>
            <a:custGeom>
              <a:avLst/>
              <a:gdLst/>
              <a:ahLst/>
              <a:cxnLst/>
              <a:rect l="l" t="t" r="r" b="b"/>
              <a:pathLst>
                <a:path w="1356" h="1097" extrusionOk="0">
                  <a:moveTo>
                    <a:pt x="277" y="334"/>
                  </a:moveTo>
                  <a:cubicBezTo>
                    <a:pt x="261" y="384"/>
                    <a:pt x="248" y="411"/>
                    <a:pt x="243" y="411"/>
                  </a:cubicBezTo>
                  <a:cubicBezTo>
                    <a:pt x="240" y="411"/>
                    <a:pt x="243" y="390"/>
                    <a:pt x="257" y="347"/>
                  </a:cubicBezTo>
                  <a:lnTo>
                    <a:pt x="277" y="334"/>
                  </a:lnTo>
                  <a:close/>
                  <a:moveTo>
                    <a:pt x="243" y="686"/>
                  </a:moveTo>
                  <a:lnTo>
                    <a:pt x="243" y="686"/>
                  </a:lnTo>
                  <a:cubicBezTo>
                    <a:pt x="248" y="686"/>
                    <a:pt x="261" y="713"/>
                    <a:pt x="277" y="764"/>
                  </a:cubicBezTo>
                  <a:lnTo>
                    <a:pt x="277" y="764"/>
                  </a:lnTo>
                  <a:lnTo>
                    <a:pt x="257" y="750"/>
                  </a:lnTo>
                  <a:cubicBezTo>
                    <a:pt x="243" y="707"/>
                    <a:pt x="240" y="686"/>
                    <a:pt x="243" y="686"/>
                  </a:cubicBezTo>
                  <a:close/>
                  <a:moveTo>
                    <a:pt x="846" y="1"/>
                  </a:moveTo>
                  <a:cubicBezTo>
                    <a:pt x="811" y="1"/>
                    <a:pt x="774" y="6"/>
                    <a:pt x="734" y="17"/>
                  </a:cubicBezTo>
                  <a:cubicBezTo>
                    <a:pt x="660" y="17"/>
                    <a:pt x="550" y="54"/>
                    <a:pt x="477" y="90"/>
                  </a:cubicBezTo>
                  <a:cubicBezTo>
                    <a:pt x="418" y="120"/>
                    <a:pt x="360" y="172"/>
                    <a:pt x="320" y="230"/>
                  </a:cubicBezTo>
                  <a:lnTo>
                    <a:pt x="320" y="230"/>
                  </a:lnTo>
                  <a:cubicBezTo>
                    <a:pt x="299" y="234"/>
                    <a:pt x="278" y="237"/>
                    <a:pt x="257" y="237"/>
                  </a:cubicBezTo>
                  <a:cubicBezTo>
                    <a:pt x="110" y="274"/>
                    <a:pt x="0" y="384"/>
                    <a:pt x="0" y="530"/>
                  </a:cubicBezTo>
                  <a:cubicBezTo>
                    <a:pt x="0" y="714"/>
                    <a:pt x="110" y="824"/>
                    <a:pt x="257" y="860"/>
                  </a:cubicBezTo>
                  <a:cubicBezTo>
                    <a:pt x="284" y="860"/>
                    <a:pt x="311" y="865"/>
                    <a:pt x="337" y="871"/>
                  </a:cubicBezTo>
                  <a:lnTo>
                    <a:pt x="337" y="871"/>
                  </a:lnTo>
                  <a:cubicBezTo>
                    <a:pt x="385" y="927"/>
                    <a:pt x="420" y="978"/>
                    <a:pt x="477" y="1007"/>
                  </a:cubicBezTo>
                  <a:cubicBezTo>
                    <a:pt x="550" y="1044"/>
                    <a:pt x="660" y="1080"/>
                    <a:pt x="734" y="1080"/>
                  </a:cubicBezTo>
                  <a:cubicBezTo>
                    <a:pt x="774" y="1091"/>
                    <a:pt x="811" y="1096"/>
                    <a:pt x="846" y="1096"/>
                  </a:cubicBezTo>
                  <a:cubicBezTo>
                    <a:pt x="1356" y="1096"/>
                    <a:pt x="1356" y="1"/>
                    <a:pt x="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3"/>
            <p:cNvSpPr/>
            <p:nvPr/>
          </p:nvSpPr>
          <p:spPr>
            <a:xfrm rot="1098150">
              <a:off x="7620451" y="527436"/>
              <a:ext cx="58162" cy="47439"/>
            </a:xfrm>
            <a:custGeom>
              <a:avLst/>
              <a:gdLst/>
              <a:ahLst/>
              <a:cxnLst/>
              <a:rect l="l" t="t" r="r" b="b"/>
              <a:pathLst>
                <a:path w="1394" h="1137" extrusionOk="0">
                  <a:moveTo>
                    <a:pt x="697" y="0"/>
                  </a:moveTo>
                  <a:cubicBezTo>
                    <a:pt x="0" y="73"/>
                    <a:pt x="0" y="1063"/>
                    <a:pt x="697" y="1137"/>
                  </a:cubicBezTo>
                  <a:cubicBezTo>
                    <a:pt x="1393" y="1063"/>
                    <a:pt x="1393" y="73"/>
                    <a:pt x="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3"/>
            <p:cNvSpPr/>
            <p:nvPr/>
          </p:nvSpPr>
          <p:spPr>
            <a:xfrm rot="1098150">
              <a:off x="7372290" y="371088"/>
              <a:ext cx="84156" cy="62752"/>
            </a:xfrm>
            <a:custGeom>
              <a:avLst/>
              <a:gdLst/>
              <a:ahLst/>
              <a:cxnLst/>
              <a:rect l="l" t="t" r="r" b="b"/>
              <a:pathLst>
                <a:path w="2017" h="1504" extrusionOk="0">
                  <a:moveTo>
                    <a:pt x="1027" y="1"/>
                  </a:moveTo>
                  <a:cubicBezTo>
                    <a:pt x="0" y="1"/>
                    <a:pt x="0" y="1504"/>
                    <a:pt x="1027" y="1504"/>
                  </a:cubicBezTo>
                  <a:cubicBezTo>
                    <a:pt x="2017" y="1504"/>
                    <a:pt x="2017" y="1"/>
                    <a:pt x="10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3"/>
            <p:cNvSpPr/>
            <p:nvPr/>
          </p:nvSpPr>
          <p:spPr>
            <a:xfrm rot="1098150">
              <a:off x="7409857" y="644730"/>
              <a:ext cx="67341" cy="55116"/>
            </a:xfrm>
            <a:custGeom>
              <a:avLst/>
              <a:gdLst/>
              <a:ahLst/>
              <a:cxnLst/>
              <a:rect l="l" t="t" r="r" b="b"/>
              <a:pathLst>
                <a:path w="1614" h="1321" extrusionOk="0">
                  <a:moveTo>
                    <a:pt x="807" y="1"/>
                  </a:moveTo>
                  <a:cubicBezTo>
                    <a:pt x="0" y="38"/>
                    <a:pt x="0" y="1247"/>
                    <a:pt x="807" y="1321"/>
                  </a:cubicBezTo>
                  <a:cubicBezTo>
                    <a:pt x="1613" y="1247"/>
                    <a:pt x="1613" y="38"/>
                    <a:pt x="8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3"/>
            <p:cNvSpPr/>
            <p:nvPr/>
          </p:nvSpPr>
          <p:spPr>
            <a:xfrm rot="1098150">
              <a:off x="7228768" y="655749"/>
              <a:ext cx="67300" cy="56660"/>
            </a:xfrm>
            <a:custGeom>
              <a:avLst/>
              <a:gdLst/>
              <a:ahLst/>
              <a:cxnLst/>
              <a:rect l="l" t="t" r="r" b="b"/>
              <a:pathLst>
                <a:path w="1613" h="1358" extrusionOk="0">
                  <a:moveTo>
                    <a:pt x="806" y="1"/>
                  </a:moveTo>
                  <a:cubicBezTo>
                    <a:pt x="0" y="74"/>
                    <a:pt x="0" y="1284"/>
                    <a:pt x="806" y="1357"/>
                  </a:cubicBezTo>
                  <a:cubicBezTo>
                    <a:pt x="1613" y="1284"/>
                    <a:pt x="1613" y="74"/>
                    <a:pt x="8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3"/>
            <p:cNvSpPr/>
            <p:nvPr/>
          </p:nvSpPr>
          <p:spPr>
            <a:xfrm rot="1098150">
              <a:off x="7266901" y="802716"/>
              <a:ext cx="62752" cy="47439"/>
            </a:xfrm>
            <a:custGeom>
              <a:avLst/>
              <a:gdLst/>
              <a:ahLst/>
              <a:cxnLst/>
              <a:rect l="l" t="t" r="r" b="b"/>
              <a:pathLst>
                <a:path w="1504" h="1137" extrusionOk="0">
                  <a:moveTo>
                    <a:pt x="734" y="0"/>
                  </a:moveTo>
                  <a:cubicBezTo>
                    <a:pt x="1" y="0"/>
                    <a:pt x="1" y="1136"/>
                    <a:pt x="734" y="1136"/>
                  </a:cubicBezTo>
                  <a:cubicBezTo>
                    <a:pt x="1504" y="1136"/>
                    <a:pt x="1504" y="0"/>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3"/>
            <p:cNvSpPr/>
            <p:nvPr/>
          </p:nvSpPr>
          <p:spPr>
            <a:xfrm rot="1098150">
              <a:off x="7152317" y="927872"/>
              <a:ext cx="64254" cy="52029"/>
            </a:xfrm>
            <a:custGeom>
              <a:avLst/>
              <a:gdLst/>
              <a:ahLst/>
              <a:cxnLst/>
              <a:rect l="l" t="t" r="r" b="b"/>
              <a:pathLst>
                <a:path w="1540" h="1247" extrusionOk="0">
                  <a:moveTo>
                    <a:pt x="770" y="1"/>
                  </a:moveTo>
                  <a:cubicBezTo>
                    <a:pt x="0" y="74"/>
                    <a:pt x="0" y="1210"/>
                    <a:pt x="770" y="1247"/>
                  </a:cubicBezTo>
                  <a:cubicBezTo>
                    <a:pt x="1540" y="1210"/>
                    <a:pt x="1540" y="74"/>
                    <a:pt x="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3"/>
            <p:cNvSpPr/>
            <p:nvPr/>
          </p:nvSpPr>
          <p:spPr>
            <a:xfrm rot="1098150">
              <a:off x="7055589" y="1075162"/>
              <a:ext cx="67341" cy="50527"/>
            </a:xfrm>
            <a:custGeom>
              <a:avLst/>
              <a:gdLst/>
              <a:ahLst/>
              <a:cxnLst/>
              <a:rect l="l" t="t" r="r" b="b"/>
              <a:pathLst>
                <a:path w="1614" h="1211" extrusionOk="0">
                  <a:moveTo>
                    <a:pt x="807" y="1"/>
                  </a:moveTo>
                  <a:cubicBezTo>
                    <a:pt x="1" y="1"/>
                    <a:pt x="1" y="1210"/>
                    <a:pt x="807" y="1210"/>
                  </a:cubicBezTo>
                  <a:cubicBezTo>
                    <a:pt x="1613" y="1210"/>
                    <a:pt x="1613" y="1"/>
                    <a:pt x="8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3"/>
            <p:cNvSpPr/>
            <p:nvPr/>
          </p:nvSpPr>
          <p:spPr>
            <a:xfrm rot="1098150">
              <a:off x="6994161" y="1232816"/>
              <a:ext cx="62752" cy="47439"/>
            </a:xfrm>
            <a:custGeom>
              <a:avLst/>
              <a:gdLst/>
              <a:ahLst/>
              <a:cxnLst/>
              <a:rect l="l" t="t" r="r" b="b"/>
              <a:pathLst>
                <a:path w="1504" h="1137" extrusionOk="0">
                  <a:moveTo>
                    <a:pt x="770" y="1"/>
                  </a:moveTo>
                  <a:cubicBezTo>
                    <a:pt x="1" y="1"/>
                    <a:pt x="1" y="1137"/>
                    <a:pt x="770" y="1137"/>
                  </a:cubicBezTo>
                  <a:cubicBezTo>
                    <a:pt x="1504" y="1137"/>
                    <a:pt x="1504" y="1"/>
                    <a:pt x="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13"/>
          <p:cNvGrpSpPr/>
          <p:nvPr/>
        </p:nvGrpSpPr>
        <p:grpSpPr>
          <a:xfrm>
            <a:off x="7974546" y="3871244"/>
            <a:ext cx="1189248" cy="1346839"/>
            <a:chOff x="7954496" y="6939294"/>
            <a:chExt cx="1189248" cy="1346839"/>
          </a:xfrm>
        </p:grpSpPr>
        <p:sp>
          <p:nvSpPr>
            <p:cNvPr id="447" name="Google Shape;447;p13"/>
            <p:cNvSpPr/>
            <p:nvPr/>
          </p:nvSpPr>
          <p:spPr>
            <a:xfrm rot="974856">
              <a:off x="8083502" y="7121835"/>
              <a:ext cx="931237" cy="1055092"/>
            </a:xfrm>
            <a:custGeom>
              <a:avLst/>
              <a:gdLst/>
              <a:ahLst/>
              <a:cxnLst/>
              <a:rect l="l" t="t" r="r" b="b"/>
              <a:pathLst>
                <a:path w="37248" h="42202" extrusionOk="0">
                  <a:moveTo>
                    <a:pt x="2456" y="1880"/>
                  </a:moveTo>
                  <a:lnTo>
                    <a:pt x="10047" y="6560"/>
                  </a:lnTo>
                  <a:lnTo>
                    <a:pt x="14885" y="9529"/>
                  </a:lnTo>
                  <a:cubicBezTo>
                    <a:pt x="16425" y="10482"/>
                    <a:pt x="18001" y="11362"/>
                    <a:pt x="19468" y="12425"/>
                  </a:cubicBezTo>
                  <a:cubicBezTo>
                    <a:pt x="20170" y="12905"/>
                    <a:pt x="20817" y="13451"/>
                    <a:pt x="21402" y="14058"/>
                  </a:cubicBezTo>
                  <a:lnTo>
                    <a:pt x="21402" y="14058"/>
                  </a:lnTo>
                  <a:cubicBezTo>
                    <a:pt x="18808" y="12956"/>
                    <a:pt x="16269" y="11697"/>
                    <a:pt x="13822" y="10299"/>
                  </a:cubicBezTo>
                  <a:cubicBezTo>
                    <a:pt x="10743" y="8502"/>
                    <a:pt x="7810" y="6450"/>
                    <a:pt x="5061" y="4177"/>
                  </a:cubicBezTo>
                  <a:cubicBezTo>
                    <a:pt x="4159" y="3442"/>
                    <a:pt x="3293" y="2672"/>
                    <a:pt x="2456" y="1880"/>
                  </a:cubicBezTo>
                  <a:close/>
                  <a:moveTo>
                    <a:pt x="415" y="1"/>
                  </a:moveTo>
                  <a:cubicBezTo>
                    <a:pt x="179" y="1"/>
                    <a:pt x="0" y="295"/>
                    <a:pt x="186" y="511"/>
                  </a:cubicBezTo>
                  <a:cubicBezTo>
                    <a:pt x="2752" y="3040"/>
                    <a:pt x="5501" y="5350"/>
                    <a:pt x="8434" y="7476"/>
                  </a:cubicBezTo>
                  <a:cubicBezTo>
                    <a:pt x="11366" y="9565"/>
                    <a:pt x="14482" y="11435"/>
                    <a:pt x="17745" y="13011"/>
                  </a:cubicBezTo>
                  <a:cubicBezTo>
                    <a:pt x="19190" y="13719"/>
                    <a:pt x="20684" y="14380"/>
                    <a:pt x="22205" y="14974"/>
                  </a:cubicBezTo>
                  <a:lnTo>
                    <a:pt x="22205" y="14974"/>
                  </a:lnTo>
                  <a:cubicBezTo>
                    <a:pt x="22470" y="15307"/>
                    <a:pt x="22718" y="15655"/>
                    <a:pt x="22950" y="16017"/>
                  </a:cubicBezTo>
                  <a:cubicBezTo>
                    <a:pt x="23903" y="17484"/>
                    <a:pt x="24673" y="19097"/>
                    <a:pt x="25480" y="20673"/>
                  </a:cubicBezTo>
                  <a:cubicBezTo>
                    <a:pt x="27276" y="24045"/>
                    <a:pt x="29036" y="27381"/>
                    <a:pt x="30832" y="30754"/>
                  </a:cubicBezTo>
                  <a:cubicBezTo>
                    <a:pt x="32628" y="34126"/>
                    <a:pt x="34388" y="37499"/>
                    <a:pt x="36221" y="40871"/>
                  </a:cubicBezTo>
                  <a:lnTo>
                    <a:pt x="36917" y="42118"/>
                  </a:lnTo>
                  <a:cubicBezTo>
                    <a:pt x="36941" y="42177"/>
                    <a:pt x="36988" y="42202"/>
                    <a:pt x="37037" y="42202"/>
                  </a:cubicBezTo>
                  <a:cubicBezTo>
                    <a:pt x="37138" y="42202"/>
                    <a:pt x="37248" y="42095"/>
                    <a:pt x="37174" y="41971"/>
                  </a:cubicBezTo>
                  <a:lnTo>
                    <a:pt x="37174" y="41971"/>
                  </a:lnTo>
                  <a:lnTo>
                    <a:pt x="37174" y="42008"/>
                  </a:lnTo>
                  <a:cubicBezTo>
                    <a:pt x="35451" y="38562"/>
                    <a:pt x="33691" y="35153"/>
                    <a:pt x="31932" y="31744"/>
                  </a:cubicBezTo>
                  <a:cubicBezTo>
                    <a:pt x="30135" y="28298"/>
                    <a:pt x="28376" y="24925"/>
                    <a:pt x="26579" y="21516"/>
                  </a:cubicBezTo>
                  <a:cubicBezTo>
                    <a:pt x="25736" y="19866"/>
                    <a:pt x="24930" y="18253"/>
                    <a:pt x="24050" y="16640"/>
                  </a:cubicBezTo>
                  <a:cubicBezTo>
                    <a:pt x="23811" y="16205"/>
                    <a:pt x="23549" y="15783"/>
                    <a:pt x="23266" y="15375"/>
                  </a:cubicBezTo>
                  <a:lnTo>
                    <a:pt x="23266" y="15375"/>
                  </a:lnTo>
                  <a:cubicBezTo>
                    <a:pt x="23283" y="15382"/>
                    <a:pt x="23300" y="15388"/>
                    <a:pt x="23317" y="15394"/>
                  </a:cubicBezTo>
                  <a:cubicBezTo>
                    <a:pt x="23345" y="15405"/>
                    <a:pt x="23372" y="15409"/>
                    <a:pt x="23397" y="15409"/>
                  </a:cubicBezTo>
                  <a:cubicBezTo>
                    <a:pt x="23634" y="15409"/>
                    <a:pt x="23725" y="14980"/>
                    <a:pt x="23427" y="14881"/>
                  </a:cubicBezTo>
                  <a:cubicBezTo>
                    <a:pt x="23176" y="14783"/>
                    <a:pt x="22926" y="14684"/>
                    <a:pt x="22676" y="14584"/>
                  </a:cubicBezTo>
                  <a:lnTo>
                    <a:pt x="22676" y="14584"/>
                  </a:lnTo>
                  <a:cubicBezTo>
                    <a:pt x="22149" y="13924"/>
                    <a:pt x="21565" y="13311"/>
                    <a:pt x="20934" y="12755"/>
                  </a:cubicBezTo>
                  <a:cubicBezTo>
                    <a:pt x="19504" y="11692"/>
                    <a:pt x="18038" y="10739"/>
                    <a:pt x="16498" y="9859"/>
                  </a:cubicBezTo>
                  <a:lnTo>
                    <a:pt x="11586" y="6816"/>
                  </a:lnTo>
                  <a:lnTo>
                    <a:pt x="1762" y="804"/>
                  </a:lnTo>
                  <a:lnTo>
                    <a:pt x="651" y="97"/>
                  </a:lnTo>
                  <a:lnTo>
                    <a:pt x="651" y="97"/>
                  </a:lnTo>
                  <a:cubicBezTo>
                    <a:pt x="643" y="89"/>
                    <a:pt x="634" y="80"/>
                    <a:pt x="625" y="71"/>
                  </a:cubicBezTo>
                  <a:lnTo>
                    <a:pt x="621" y="78"/>
                  </a:lnTo>
                  <a:lnTo>
                    <a:pt x="552" y="34"/>
                  </a:lnTo>
                  <a:cubicBezTo>
                    <a:pt x="506" y="11"/>
                    <a:pt x="459" y="1"/>
                    <a:pt x="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3"/>
            <p:cNvSpPr/>
            <p:nvPr/>
          </p:nvSpPr>
          <p:spPr>
            <a:xfrm rot="974856">
              <a:off x="8696647" y="7439835"/>
              <a:ext cx="33026" cy="118630"/>
            </a:xfrm>
            <a:custGeom>
              <a:avLst/>
              <a:gdLst/>
              <a:ahLst/>
              <a:cxnLst/>
              <a:rect l="l" t="t" r="r" b="b"/>
              <a:pathLst>
                <a:path w="1321" h="4745" extrusionOk="0">
                  <a:moveTo>
                    <a:pt x="639" y="1472"/>
                  </a:moveTo>
                  <a:lnTo>
                    <a:pt x="639" y="1472"/>
                  </a:lnTo>
                  <a:cubicBezTo>
                    <a:pt x="735" y="2324"/>
                    <a:pt x="667" y="3191"/>
                    <a:pt x="435" y="4014"/>
                  </a:cubicBezTo>
                  <a:lnTo>
                    <a:pt x="435" y="4014"/>
                  </a:lnTo>
                  <a:cubicBezTo>
                    <a:pt x="431" y="3162"/>
                    <a:pt x="499" y="2312"/>
                    <a:pt x="639" y="1472"/>
                  </a:cubicBezTo>
                  <a:close/>
                  <a:moveTo>
                    <a:pt x="661" y="0"/>
                  </a:moveTo>
                  <a:cubicBezTo>
                    <a:pt x="569" y="0"/>
                    <a:pt x="477" y="55"/>
                    <a:pt x="441" y="165"/>
                  </a:cubicBezTo>
                  <a:cubicBezTo>
                    <a:pt x="74" y="1558"/>
                    <a:pt x="1" y="2988"/>
                    <a:pt x="184" y="4381"/>
                  </a:cubicBezTo>
                  <a:cubicBezTo>
                    <a:pt x="198" y="4449"/>
                    <a:pt x="236" y="4487"/>
                    <a:pt x="281" y="4498"/>
                  </a:cubicBezTo>
                  <a:lnTo>
                    <a:pt x="281" y="4498"/>
                  </a:lnTo>
                  <a:cubicBezTo>
                    <a:pt x="250" y="4652"/>
                    <a:pt x="378" y="4745"/>
                    <a:pt x="517" y="4745"/>
                  </a:cubicBezTo>
                  <a:cubicBezTo>
                    <a:pt x="613" y="4745"/>
                    <a:pt x="714" y="4700"/>
                    <a:pt x="771" y="4601"/>
                  </a:cubicBezTo>
                  <a:cubicBezTo>
                    <a:pt x="1284" y="3171"/>
                    <a:pt x="1320" y="1595"/>
                    <a:pt x="880" y="165"/>
                  </a:cubicBezTo>
                  <a:cubicBezTo>
                    <a:pt x="844" y="55"/>
                    <a:pt x="752" y="0"/>
                    <a:pt x="6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3"/>
            <p:cNvSpPr/>
            <p:nvPr/>
          </p:nvSpPr>
          <p:spPr>
            <a:xfrm rot="974856">
              <a:off x="8746818" y="7471599"/>
              <a:ext cx="38527" cy="261810"/>
            </a:xfrm>
            <a:custGeom>
              <a:avLst/>
              <a:gdLst/>
              <a:ahLst/>
              <a:cxnLst/>
              <a:rect l="l" t="t" r="r" b="b"/>
              <a:pathLst>
                <a:path w="1541" h="10472" extrusionOk="0">
                  <a:moveTo>
                    <a:pt x="757" y="1375"/>
                  </a:moveTo>
                  <a:lnTo>
                    <a:pt x="757" y="1375"/>
                  </a:lnTo>
                  <a:cubicBezTo>
                    <a:pt x="970" y="2562"/>
                    <a:pt x="1029" y="3765"/>
                    <a:pt x="917" y="4968"/>
                  </a:cubicBezTo>
                  <a:cubicBezTo>
                    <a:pt x="844" y="5738"/>
                    <a:pt x="697" y="6544"/>
                    <a:pt x="514" y="7314"/>
                  </a:cubicBezTo>
                  <a:cubicBezTo>
                    <a:pt x="513" y="7317"/>
                    <a:pt x="512" y="7320"/>
                    <a:pt x="510" y="7323"/>
                  </a:cubicBezTo>
                  <a:lnTo>
                    <a:pt x="510" y="7323"/>
                  </a:lnTo>
                  <a:cubicBezTo>
                    <a:pt x="464" y="6662"/>
                    <a:pt x="441" y="5968"/>
                    <a:pt x="441" y="5298"/>
                  </a:cubicBezTo>
                  <a:cubicBezTo>
                    <a:pt x="441" y="3984"/>
                    <a:pt x="552" y="2671"/>
                    <a:pt x="757" y="1375"/>
                  </a:cubicBezTo>
                  <a:close/>
                  <a:moveTo>
                    <a:pt x="734" y="1"/>
                  </a:moveTo>
                  <a:cubicBezTo>
                    <a:pt x="642" y="1"/>
                    <a:pt x="551" y="56"/>
                    <a:pt x="514" y="166"/>
                  </a:cubicBezTo>
                  <a:cubicBezTo>
                    <a:pt x="148" y="1852"/>
                    <a:pt x="1" y="3575"/>
                    <a:pt x="38" y="5298"/>
                  </a:cubicBezTo>
                  <a:cubicBezTo>
                    <a:pt x="38" y="6141"/>
                    <a:pt x="74" y="7021"/>
                    <a:pt x="184" y="7864"/>
                  </a:cubicBezTo>
                  <a:cubicBezTo>
                    <a:pt x="197" y="8014"/>
                    <a:pt x="211" y="8163"/>
                    <a:pt x="228" y="8311"/>
                  </a:cubicBezTo>
                  <a:lnTo>
                    <a:pt x="228" y="8311"/>
                  </a:lnTo>
                  <a:cubicBezTo>
                    <a:pt x="152" y="8732"/>
                    <a:pt x="127" y="9159"/>
                    <a:pt x="148" y="9587"/>
                  </a:cubicBezTo>
                  <a:cubicBezTo>
                    <a:pt x="148" y="9752"/>
                    <a:pt x="267" y="9834"/>
                    <a:pt x="386" y="9834"/>
                  </a:cubicBezTo>
                  <a:cubicBezTo>
                    <a:pt x="424" y="9834"/>
                    <a:pt x="461" y="9826"/>
                    <a:pt x="495" y="9809"/>
                  </a:cubicBezTo>
                  <a:lnTo>
                    <a:pt x="495" y="9809"/>
                  </a:lnTo>
                  <a:cubicBezTo>
                    <a:pt x="545" y="10006"/>
                    <a:pt x="600" y="10201"/>
                    <a:pt x="661" y="10393"/>
                  </a:cubicBezTo>
                  <a:cubicBezTo>
                    <a:pt x="678" y="10444"/>
                    <a:pt x="726" y="10472"/>
                    <a:pt x="774" y="10472"/>
                  </a:cubicBezTo>
                  <a:cubicBezTo>
                    <a:pt x="828" y="10472"/>
                    <a:pt x="881" y="10435"/>
                    <a:pt x="881" y="10357"/>
                  </a:cubicBezTo>
                  <a:lnTo>
                    <a:pt x="881" y="10320"/>
                  </a:lnTo>
                  <a:cubicBezTo>
                    <a:pt x="822" y="9889"/>
                    <a:pt x="753" y="9449"/>
                    <a:pt x="690" y="9003"/>
                  </a:cubicBezTo>
                  <a:lnTo>
                    <a:pt x="690" y="9003"/>
                  </a:lnTo>
                  <a:cubicBezTo>
                    <a:pt x="773" y="8393"/>
                    <a:pt x="897" y="7788"/>
                    <a:pt x="1064" y="7204"/>
                  </a:cubicBezTo>
                  <a:cubicBezTo>
                    <a:pt x="1247" y="6434"/>
                    <a:pt x="1357" y="5664"/>
                    <a:pt x="1431" y="4858"/>
                  </a:cubicBezTo>
                  <a:cubicBezTo>
                    <a:pt x="1541" y="3282"/>
                    <a:pt x="1357" y="1705"/>
                    <a:pt x="954" y="166"/>
                  </a:cubicBezTo>
                  <a:cubicBezTo>
                    <a:pt x="917" y="56"/>
                    <a:pt x="826" y="1"/>
                    <a:pt x="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3"/>
            <p:cNvSpPr/>
            <p:nvPr/>
          </p:nvSpPr>
          <p:spPr>
            <a:xfrm rot="974856">
              <a:off x="8456790" y="7525876"/>
              <a:ext cx="336913" cy="244385"/>
            </a:xfrm>
            <a:custGeom>
              <a:avLst/>
              <a:gdLst/>
              <a:ahLst/>
              <a:cxnLst/>
              <a:rect l="l" t="t" r="r" b="b"/>
              <a:pathLst>
                <a:path w="13476" h="9775" extrusionOk="0">
                  <a:moveTo>
                    <a:pt x="1793" y="925"/>
                  </a:moveTo>
                  <a:cubicBezTo>
                    <a:pt x="5163" y="1974"/>
                    <a:pt x="8204" y="3873"/>
                    <a:pt x="10574" y="6498"/>
                  </a:cubicBezTo>
                  <a:cubicBezTo>
                    <a:pt x="11302" y="7259"/>
                    <a:pt x="11940" y="8080"/>
                    <a:pt x="12516" y="8961"/>
                  </a:cubicBezTo>
                  <a:lnTo>
                    <a:pt x="12516" y="8961"/>
                  </a:lnTo>
                  <a:cubicBezTo>
                    <a:pt x="8852" y="7596"/>
                    <a:pt x="6232" y="4636"/>
                    <a:pt x="3315" y="2136"/>
                  </a:cubicBezTo>
                  <a:cubicBezTo>
                    <a:pt x="2828" y="1710"/>
                    <a:pt x="2319" y="1306"/>
                    <a:pt x="1793" y="925"/>
                  </a:cubicBezTo>
                  <a:close/>
                  <a:moveTo>
                    <a:pt x="12920" y="9101"/>
                  </a:moveTo>
                  <a:lnTo>
                    <a:pt x="12923" y="9105"/>
                  </a:lnTo>
                  <a:lnTo>
                    <a:pt x="12923" y="9105"/>
                  </a:lnTo>
                  <a:cubicBezTo>
                    <a:pt x="12923" y="9104"/>
                    <a:pt x="12922" y="9104"/>
                    <a:pt x="12921" y="9104"/>
                  </a:cubicBezTo>
                  <a:lnTo>
                    <a:pt x="12921" y="9104"/>
                  </a:lnTo>
                  <a:cubicBezTo>
                    <a:pt x="12921" y="9103"/>
                    <a:pt x="12920" y="9102"/>
                    <a:pt x="12920" y="9101"/>
                  </a:cubicBezTo>
                  <a:close/>
                  <a:moveTo>
                    <a:pt x="386" y="1"/>
                  </a:moveTo>
                  <a:cubicBezTo>
                    <a:pt x="136" y="1"/>
                    <a:pt x="1" y="355"/>
                    <a:pt x="236" y="523"/>
                  </a:cubicBezTo>
                  <a:cubicBezTo>
                    <a:pt x="3829" y="2686"/>
                    <a:pt x="6321" y="6132"/>
                    <a:pt x="9877" y="8331"/>
                  </a:cubicBezTo>
                  <a:cubicBezTo>
                    <a:pt x="10830" y="8954"/>
                    <a:pt x="11857" y="9431"/>
                    <a:pt x="12956" y="9761"/>
                  </a:cubicBezTo>
                  <a:cubicBezTo>
                    <a:pt x="12991" y="9770"/>
                    <a:pt x="13023" y="9774"/>
                    <a:pt x="13054" y="9774"/>
                  </a:cubicBezTo>
                  <a:cubicBezTo>
                    <a:pt x="13381" y="9774"/>
                    <a:pt x="13475" y="9275"/>
                    <a:pt x="13140" y="9174"/>
                  </a:cubicBezTo>
                  <a:cubicBezTo>
                    <a:pt x="13073" y="9153"/>
                    <a:pt x="13007" y="9132"/>
                    <a:pt x="12941" y="9110"/>
                  </a:cubicBezTo>
                  <a:lnTo>
                    <a:pt x="12941" y="9110"/>
                  </a:lnTo>
                  <a:cubicBezTo>
                    <a:pt x="10851" y="5494"/>
                    <a:pt x="7631" y="2682"/>
                    <a:pt x="3792" y="1073"/>
                  </a:cubicBezTo>
                  <a:cubicBezTo>
                    <a:pt x="2692" y="633"/>
                    <a:pt x="1592" y="266"/>
                    <a:pt x="456" y="10"/>
                  </a:cubicBezTo>
                  <a:cubicBezTo>
                    <a:pt x="432" y="4"/>
                    <a:pt x="409"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3"/>
            <p:cNvSpPr/>
            <p:nvPr/>
          </p:nvSpPr>
          <p:spPr>
            <a:xfrm rot="974856">
              <a:off x="8786142" y="7588859"/>
              <a:ext cx="52252" cy="329413"/>
            </a:xfrm>
            <a:custGeom>
              <a:avLst/>
              <a:gdLst/>
              <a:ahLst/>
              <a:cxnLst/>
              <a:rect l="l" t="t" r="r" b="b"/>
              <a:pathLst>
                <a:path w="2090" h="13176" extrusionOk="0">
                  <a:moveTo>
                    <a:pt x="897" y="1697"/>
                  </a:moveTo>
                  <a:cubicBezTo>
                    <a:pt x="1435" y="4326"/>
                    <a:pt x="1524" y="7020"/>
                    <a:pt x="1210" y="9687"/>
                  </a:cubicBezTo>
                  <a:cubicBezTo>
                    <a:pt x="1147" y="10271"/>
                    <a:pt x="1049" y="10854"/>
                    <a:pt x="936" y="11438"/>
                  </a:cubicBezTo>
                  <a:lnTo>
                    <a:pt x="936" y="11438"/>
                  </a:lnTo>
                  <a:cubicBezTo>
                    <a:pt x="827" y="10793"/>
                    <a:pt x="729" y="10148"/>
                    <a:pt x="660" y="9504"/>
                  </a:cubicBezTo>
                  <a:cubicBezTo>
                    <a:pt x="587" y="8514"/>
                    <a:pt x="513" y="7488"/>
                    <a:pt x="513" y="6461"/>
                  </a:cubicBezTo>
                  <a:cubicBezTo>
                    <a:pt x="513" y="4862"/>
                    <a:pt x="647" y="3262"/>
                    <a:pt x="897" y="1697"/>
                  </a:cubicBezTo>
                  <a:close/>
                  <a:moveTo>
                    <a:pt x="880" y="0"/>
                  </a:moveTo>
                  <a:cubicBezTo>
                    <a:pt x="770" y="0"/>
                    <a:pt x="660" y="64"/>
                    <a:pt x="623" y="193"/>
                  </a:cubicBezTo>
                  <a:cubicBezTo>
                    <a:pt x="184" y="2246"/>
                    <a:pt x="0" y="4335"/>
                    <a:pt x="0" y="6461"/>
                  </a:cubicBezTo>
                  <a:cubicBezTo>
                    <a:pt x="0" y="8514"/>
                    <a:pt x="212" y="10566"/>
                    <a:pt x="706" y="12550"/>
                  </a:cubicBezTo>
                  <a:lnTo>
                    <a:pt x="706" y="12550"/>
                  </a:lnTo>
                  <a:cubicBezTo>
                    <a:pt x="691" y="12622"/>
                    <a:pt x="676" y="12694"/>
                    <a:pt x="660" y="12766"/>
                  </a:cubicBezTo>
                  <a:cubicBezTo>
                    <a:pt x="593" y="13012"/>
                    <a:pt x="784" y="13176"/>
                    <a:pt x="969" y="13176"/>
                  </a:cubicBezTo>
                  <a:cubicBezTo>
                    <a:pt x="1087" y="13176"/>
                    <a:pt x="1204" y="13108"/>
                    <a:pt x="1247" y="12950"/>
                  </a:cubicBezTo>
                  <a:cubicBezTo>
                    <a:pt x="1833" y="10860"/>
                    <a:pt x="2090" y="8697"/>
                    <a:pt x="2016" y="6571"/>
                  </a:cubicBezTo>
                  <a:cubicBezTo>
                    <a:pt x="1980" y="4408"/>
                    <a:pt x="1686" y="2282"/>
                    <a:pt x="1137" y="193"/>
                  </a:cubicBezTo>
                  <a:cubicBezTo>
                    <a:pt x="1100" y="64"/>
                    <a:pt x="990" y="0"/>
                    <a:pt x="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3"/>
            <p:cNvSpPr/>
            <p:nvPr/>
          </p:nvSpPr>
          <p:spPr>
            <a:xfrm rot="974856">
              <a:off x="8568478" y="6959976"/>
              <a:ext cx="236059" cy="618025"/>
            </a:xfrm>
            <a:custGeom>
              <a:avLst/>
              <a:gdLst/>
              <a:ahLst/>
              <a:cxnLst/>
              <a:rect l="l" t="t" r="r" b="b"/>
              <a:pathLst>
                <a:path w="9442" h="24720" extrusionOk="0">
                  <a:moveTo>
                    <a:pt x="1334" y="1388"/>
                  </a:moveTo>
                  <a:cubicBezTo>
                    <a:pt x="2725" y="4292"/>
                    <a:pt x="4104" y="7184"/>
                    <a:pt x="5096" y="10225"/>
                  </a:cubicBezTo>
                  <a:cubicBezTo>
                    <a:pt x="5645" y="11875"/>
                    <a:pt x="6049" y="13598"/>
                    <a:pt x="6342" y="15358"/>
                  </a:cubicBezTo>
                  <a:cubicBezTo>
                    <a:pt x="6546" y="16787"/>
                    <a:pt x="6624" y="18248"/>
                    <a:pt x="6839" y="19681"/>
                  </a:cubicBezTo>
                  <a:lnTo>
                    <a:pt x="6839" y="19681"/>
                  </a:lnTo>
                  <a:cubicBezTo>
                    <a:pt x="6595" y="19180"/>
                    <a:pt x="6306" y="18693"/>
                    <a:pt x="6012" y="18217"/>
                  </a:cubicBezTo>
                  <a:cubicBezTo>
                    <a:pt x="5169" y="16934"/>
                    <a:pt x="4436" y="15614"/>
                    <a:pt x="3776" y="14221"/>
                  </a:cubicBezTo>
                  <a:cubicBezTo>
                    <a:pt x="2456" y="11472"/>
                    <a:pt x="1613" y="8502"/>
                    <a:pt x="1320" y="5497"/>
                  </a:cubicBezTo>
                  <a:cubicBezTo>
                    <a:pt x="1173" y="4121"/>
                    <a:pt x="1191" y="2745"/>
                    <a:pt x="1334" y="1388"/>
                  </a:cubicBezTo>
                  <a:close/>
                  <a:moveTo>
                    <a:pt x="1153" y="0"/>
                  </a:moveTo>
                  <a:cubicBezTo>
                    <a:pt x="1009" y="0"/>
                    <a:pt x="864" y="75"/>
                    <a:pt x="843" y="218"/>
                  </a:cubicBezTo>
                  <a:cubicBezTo>
                    <a:pt x="0" y="6266"/>
                    <a:pt x="1760" y="12498"/>
                    <a:pt x="5059" y="17630"/>
                  </a:cubicBezTo>
                  <a:cubicBezTo>
                    <a:pt x="5975" y="19060"/>
                    <a:pt x="7185" y="20490"/>
                    <a:pt x="7295" y="22286"/>
                  </a:cubicBezTo>
                  <a:cubicBezTo>
                    <a:pt x="7295" y="22359"/>
                    <a:pt x="7350" y="22396"/>
                    <a:pt x="7405" y="22396"/>
                  </a:cubicBezTo>
                  <a:cubicBezTo>
                    <a:pt x="7425" y="22396"/>
                    <a:pt x="7444" y="22391"/>
                    <a:pt x="7462" y="22382"/>
                  </a:cubicBezTo>
                  <a:lnTo>
                    <a:pt x="7462" y="22382"/>
                  </a:lnTo>
                  <a:cubicBezTo>
                    <a:pt x="7467" y="22399"/>
                    <a:pt x="7473" y="22416"/>
                    <a:pt x="7478" y="22433"/>
                  </a:cubicBezTo>
                  <a:cubicBezTo>
                    <a:pt x="7808" y="23239"/>
                    <a:pt x="8248" y="23972"/>
                    <a:pt x="8798" y="24632"/>
                  </a:cubicBezTo>
                  <a:cubicBezTo>
                    <a:pt x="8851" y="24693"/>
                    <a:pt x="8918" y="24719"/>
                    <a:pt x="8987" y="24719"/>
                  </a:cubicBezTo>
                  <a:cubicBezTo>
                    <a:pt x="9206" y="24719"/>
                    <a:pt x="9442" y="24461"/>
                    <a:pt x="9275" y="24265"/>
                  </a:cubicBezTo>
                  <a:cubicBezTo>
                    <a:pt x="8432" y="23019"/>
                    <a:pt x="7882" y="21626"/>
                    <a:pt x="7662" y="20123"/>
                  </a:cubicBezTo>
                  <a:cubicBezTo>
                    <a:pt x="7368" y="18620"/>
                    <a:pt x="7295" y="17080"/>
                    <a:pt x="7075" y="15577"/>
                  </a:cubicBezTo>
                  <a:cubicBezTo>
                    <a:pt x="6525" y="12132"/>
                    <a:pt x="5499" y="8759"/>
                    <a:pt x="3996" y="5570"/>
                  </a:cubicBezTo>
                  <a:cubicBezTo>
                    <a:pt x="3189" y="3737"/>
                    <a:pt x="2310" y="1941"/>
                    <a:pt x="1430" y="144"/>
                  </a:cubicBezTo>
                  <a:cubicBezTo>
                    <a:pt x="1381" y="47"/>
                    <a:pt x="1268" y="0"/>
                    <a:pt x="11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13"/>
          <p:cNvSpPr/>
          <p:nvPr/>
        </p:nvSpPr>
        <p:spPr>
          <a:xfrm rot="4151670">
            <a:off x="7560579" y="627924"/>
            <a:ext cx="2347071" cy="346453"/>
          </a:xfrm>
          <a:custGeom>
            <a:avLst/>
            <a:gdLst/>
            <a:ahLst/>
            <a:cxnLst/>
            <a:rect l="l" t="t" r="r" b="b"/>
            <a:pathLst>
              <a:path w="93882" h="13858" fill="none" extrusionOk="0">
                <a:moveTo>
                  <a:pt x="0" y="1"/>
                </a:moveTo>
                <a:cubicBezTo>
                  <a:pt x="6195" y="3667"/>
                  <a:pt x="11217" y="9678"/>
                  <a:pt x="18219" y="11401"/>
                </a:cubicBezTo>
                <a:cubicBezTo>
                  <a:pt x="27970" y="13857"/>
                  <a:pt x="37501" y="7186"/>
                  <a:pt x="47362" y="5243"/>
                </a:cubicBezTo>
                <a:cubicBezTo>
                  <a:pt x="54291" y="3886"/>
                  <a:pt x="61439" y="4876"/>
                  <a:pt x="67781" y="7992"/>
                </a:cubicBezTo>
                <a:cubicBezTo>
                  <a:pt x="71044" y="9642"/>
                  <a:pt x="74233" y="11878"/>
                  <a:pt x="77862" y="12061"/>
                </a:cubicBezTo>
                <a:cubicBezTo>
                  <a:pt x="83911" y="12318"/>
                  <a:pt x="88529" y="6892"/>
                  <a:pt x="93882" y="4106"/>
                </a:cubicBezTo>
              </a:path>
            </a:pathLst>
          </a:custGeom>
          <a:solidFill>
            <a:schemeClr val="lt1"/>
          </a:solidFill>
          <a:ln w="19050" cap="flat" cmpd="sng">
            <a:solidFill>
              <a:schemeClr val="lt1"/>
            </a:solidFill>
            <a:prstDash val="solid"/>
            <a:miter lim="366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1">
  <p:cSld name="CUSTOM_12_1_1">
    <p:bg>
      <p:bgPr>
        <a:solidFill>
          <a:schemeClr val="accent2"/>
        </a:solidFill>
        <a:effectLst/>
      </p:bgPr>
    </p:bg>
    <p:spTree>
      <p:nvGrpSpPr>
        <p:cNvPr id="1" name="Shape 454"/>
        <p:cNvGrpSpPr/>
        <p:nvPr/>
      </p:nvGrpSpPr>
      <p:grpSpPr>
        <a:xfrm>
          <a:off x="0" y="0"/>
          <a:ext cx="0" cy="0"/>
          <a:chOff x="0" y="0"/>
          <a:chExt cx="0" cy="0"/>
        </a:xfrm>
      </p:grpSpPr>
      <p:sp>
        <p:nvSpPr>
          <p:cNvPr id="455" name="Google Shape;455;p14"/>
          <p:cNvSpPr/>
          <p:nvPr/>
        </p:nvSpPr>
        <p:spPr>
          <a:xfrm rot="3445783">
            <a:off x="6451935" y="3651096"/>
            <a:ext cx="2433880" cy="1782918"/>
          </a:xfrm>
          <a:custGeom>
            <a:avLst/>
            <a:gdLst/>
            <a:ahLst/>
            <a:cxnLst/>
            <a:rect l="l" t="t" r="r" b="b"/>
            <a:pathLst>
              <a:path w="74161" h="54326" extrusionOk="0">
                <a:moveTo>
                  <a:pt x="27432" y="1"/>
                </a:moveTo>
                <a:cubicBezTo>
                  <a:pt x="26716" y="1"/>
                  <a:pt x="26003" y="58"/>
                  <a:pt x="25295" y="191"/>
                </a:cubicBezTo>
                <a:cubicBezTo>
                  <a:pt x="20603" y="1035"/>
                  <a:pt x="17157" y="4994"/>
                  <a:pt x="14371" y="8879"/>
                </a:cubicBezTo>
                <a:cubicBezTo>
                  <a:pt x="13198" y="10566"/>
                  <a:pt x="12025" y="12252"/>
                  <a:pt x="10925" y="13975"/>
                </a:cubicBezTo>
                <a:cubicBezTo>
                  <a:pt x="10302" y="14965"/>
                  <a:pt x="9789" y="16101"/>
                  <a:pt x="9019" y="16981"/>
                </a:cubicBezTo>
                <a:cubicBezTo>
                  <a:pt x="8579" y="17457"/>
                  <a:pt x="8139" y="18007"/>
                  <a:pt x="7809" y="18594"/>
                </a:cubicBezTo>
                <a:cubicBezTo>
                  <a:pt x="6929" y="19950"/>
                  <a:pt x="6123" y="21380"/>
                  <a:pt x="5390" y="22809"/>
                </a:cubicBezTo>
                <a:cubicBezTo>
                  <a:pt x="3923" y="25705"/>
                  <a:pt x="2714" y="28711"/>
                  <a:pt x="1797" y="31827"/>
                </a:cubicBezTo>
                <a:cubicBezTo>
                  <a:pt x="661" y="35603"/>
                  <a:pt x="1" y="40002"/>
                  <a:pt x="2237" y="43265"/>
                </a:cubicBezTo>
                <a:cubicBezTo>
                  <a:pt x="3154" y="44474"/>
                  <a:pt x="4253" y="45501"/>
                  <a:pt x="5536" y="46271"/>
                </a:cubicBezTo>
                <a:cubicBezTo>
                  <a:pt x="11805" y="50523"/>
                  <a:pt x="19430" y="52246"/>
                  <a:pt x="26945" y="53236"/>
                </a:cubicBezTo>
                <a:cubicBezTo>
                  <a:pt x="32638" y="53963"/>
                  <a:pt x="38362" y="54325"/>
                  <a:pt x="44080" y="54325"/>
                </a:cubicBezTo>
                <a:cubicBezTo>
                  <a:pt x="53642" y="54325"/>
                  <a:pt x="63188" y="53311"/>
                  <a:pt x="72547" y="51293"/>
                </a:cubicBezTo>
                <a:cubicBezTo>
                  <a:pt x="73097" y="51183"/>
                  <a:pt x="73610" y="51036"/>
                  <a:pt x="74160" y="50926"/>
                </a:cubicBezTo>
                <a:lnTo>
                  <a:pt x="74160" y="4187"/>
                </a:lnTo>
                <a:lnTo>
                  <a:pt x="74014" y="4260"/>
                </a:lnTo>
                <a:cubicBezTo>
                  <a:pt x="73794" y="4407"/>
                  <a:pt x="73574" y="4517"/>
                  <a:pt x="73354" y="4627"/>
                </a:cubicBezTo>
                <a:cubicBezTo>
                  <a:pt x="71778" y="5360"/>
                  <a:pt x="69871" y="5434"/>
                  <a:pt x="68185" y="5580"/>
                </a:cubicBezTo>
                <a:cubicBezTo>
                  <a:pt x="66956" y="5667"/>
                  <a:pt x="65727" y="5708"/>
                  <a:pt x="64500" y="5708"/>
                </a:cubicBezTo>
                <a:cubicBezTo>
                  <a:pt x="62617" y="5708"/>
                  <a:pt x="60739" y="5611"/>
                  <a:pt x="58874" y="5434"/>
                </a:cubicBezTo>
                <a:cubicBezTo>
                  <a:pt x="50736" y="4700"/>
                  <a:pt x="42634" y="3344"/>
                  <a:pt x="34716" y="1291"/>
                </a:cubicBezTo>
                <a:cubicBezTo>
                  <a:pt x="32336" y="668"/>
                  <a:pt x="29868" y="1"/>
                  <a:pt x="27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4"/>
          <p:cNvSpPr/>
          <p:nvPr/>
        </p:nvSpPr>
        <p:spPr>
          <a:xfrm>
            <a:off x="7348700" y="-210662"/>
            <a:ext cx="1854025" cy="1358150"/>
          </a:xfrm>
          <a:custGeom>
            <a:avLst/>
            <a:gdLst/>
            <a:ahLst/>
            <a:cxnLst/>
            <a:rect l="l" t="t" r="r" b="b"/>
            <a:pathLst>
              <a:path w="74161" h="54326" extrusionOk="0">
                <a:moveTo>
                  <a:pt x="27432" y="1"/>
                </a:moveTo>
                <a:cubicBezTo>
                  <a:pt x="26716" y="1"/>
                  <a:pt x="26003" y="58"/>
                  <a:pt x="25295" y="191"/>
                </a:cubicBezTo>
                <a:cubicBezTo>
                  <a:pt x="20603" y="1035"/>
                  <a:pt x="17157" y="4994"/>
                  <a:pt x="14371" y="8879"/>
                </a:cubicBezTo>
                <a:cubicBezTo>
                  <a:pt x="13198" y="10566"/>
                  <a:pt x="12025" y="12252"/>
                  <a:pt x="10925" y="13975"/>
                </a:cubicBezTo>
                <a:cubicBezTo>
                  <a:pt x="10302" y="14965"/>
                  <a:pt x="9789" y="16101"/>
                  <a:pt x="9019" y="16981"/>
                </a:cubicBezTo>
                <a:cubicBezTo>
                  <a:pt x="8579" y="17457"/>
                  <a:pt x="8139" y="18007"/>
                  <a:pt x="7809" y="18594"/>
                </a:cubicBezTo>
                <a:cubicBezTo>
                  <a:pt x="6929" y="19950"/>
                  <a:pt x="6123" y="21380"/>
                  <a:pt x="5390" y="22809"/>
                </a:cubicBezTo>
                <a:cubicBezTo>
                  <a:pt x="3923" y="25705"/>
                  <a:pt x="2714" y="28711"/>
                  <a:pt x="1797" y="31827"/>
                </a:cubicBezTo>
                <a:cubicBezTo>
                  <a:pt x="661" y="35603"/>
                  <a:pt x="1" y="40002"/>
                  <a:pt x="2237" y="43265"/>
                </a:cubicBezTo>
                <a:cubicBezTo>
                  <a:pt x="3154" y="44474"/>
                  <a:pt x="4253" y="45501"/>
                  <a:pt x="5536" y="46271"/>
                </a:cubicBezTo>
                <a:cubicBezTo>
                  <a:pt x="11805" y="50523"/>
                  <a:pt x="19430" y="52246"/>
                  <a:pt x="26945" y="53236"/>
                </a:cubicBezTo>
                <a:cubicBezTo>
                  <a:pt x="32638" y="53963"/>
                  <a:pt x="38362" y="54325"/>
                  <a:pt x="44080" y="54325"/>
                </a:cubicBezTo>
                <a:cubicBezTo>
                  <a:pt x="53642" y="54325"/>
                  <a:pt x="63188" y="53311"/>
                  <a:pt x="72547" y="51293"/>
                </a:cubicBezTo>
                <a:cubicBezTo>
                  <a:pt x="73097" y="51183"/>
                  <a:pt x="73610" y="51036"/>
                  <a:pt x="74160" y="50926"/>
                </a:cubicBezTo>
                <a:lnTo>
                  <a:pt x="74160" y="4187"/>
                </a:lnTo>
                <a:lnTo>
                  <a:pt x="74014" y="4260"/>
                </a:lnTo>
                <a:cubicBezTo>
                  <a:pt x="73794" y="4407"/>
                  <a:pt x="73574" y="4517"/>
                  <a:pt x="73354" y="4627"/>
                </a:cubicBezTo>
                <a:cubicBezTo>
                  <a:pt x="71778" y="5360"/>
                  <a:pt x="69871" y="5434"/>
                  <a:pt x="68185" y="5580"/>
                </a:cubicBezTo>
                <a:cubicBezTo>
                  <a:pt x="66956" y="5667"/>
                  <a:pt x="65727" y="5708"/>
                  <a:pt x="64500" y="5708"/>
                </a:cubicBezTo>
                <a:cubicBezTo>
                  <a:pt x="62617" y="5708"/>
                  <a:pt x="60739" y="5611"/>
                  <a:pt x="58874" y="5434"/>
                </a:cubicBezTo>
                <a:cubicBezTo>
                  <a:pt x="50736" y="4700"/>
                  <a:pt x="42634" y="3344"/>
                  <a:pt x="34716" y="1291"/>
                </a:cubicBezTo>
                <a:cubicBezTo>
                  <a:pt x="32336" y="668"/>
                  <a:pt x="29868" y="1"/>
                  <a:pt x="27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4">
            <a:hlinkClick r:id="rId2" action="ppaction://hlinksldjump"/>
          </p:cNvPr>
          <p:cNvSpPr txBox="1">
            <a:spLocks noGrp="1"/>
          </p:cNvSpPr>
          <p:nvPr>
            <p:ph type="ctrTitle"/>
          </p:nvPr>
        </p:nvSpPr>
        <p:spPr>
          <a:xfrm>
            <a:off x="1746644" y="1250838"/>
            <a:ext cx="2713800" cy="3423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2400">
                <a:solidFill>
                  <a:schemeClr val="dk2"/>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458" name="Google Shape;458;p14"/>
          <p:cNvSpPr txBox="1">
            <a:spLocks noGrp="1"/>
          </p:cNvSpPr>
          <p:nvPr>
            <p:ph type="subTitle" idx="1"/>
          </p:nvPr>
        </p:nvSpPr>
        <p:spPr>
          <a:xfrm>
            <a:off x="1746649" y="1636113"/>
            <a:ext cx="2378400" cy="4413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59" name="Google Shape;459;p14">
            <a:hlinkClick r:id="rId2" action="ppaction://hlinksldjump"/>
          </p:cNvPr>
          <p:cNvSpPr txBox="1">
            <a:spLocks noGrp="1"/>
          </p:cNvSpPr>
          <p:nvPr>
            <p:ph type="title" idx="2" hasCustomPrompt="1"/>
          </p:nvPr>
        </p:nvSpPr>
        <p:spPr>
          <a:xfrm>
            <a:off x="889139" y="1466538"/>
            <a:ext cx="758400" cy="5760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accent3"/>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460" name="Google Shape;460;p14">
            <a:hlinkClick r:id="rId3" action="ppaction://hlinksldjump"/>
          </p:cNvPr>
          <p:cNvSpPr txBox="1">
            <a:spLocks noGrp="1"/>
          </p:cNvSpPr>
          <p:nvPr>
            <p:ph type="ctrTitle" idx="3"/>
          </p:nvPr>
        </p:nvSpPr>
        <p:spPr>
          <a:xfrm>
            <a:off x="1761272" y="2423634"/>
            <a:ext cx="2713800" cy="3423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2400">
                <a:solidFill>
                  <a:schemeClr val="dk2"/>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461" name="Google Shape;461;p14"/>
          <p:cNvSpPr txBox="1">
            <a:spLocks noGrp="1"/>
          </p:cNvSpPr>
          <p:nvPr>
            <p:ph type="subTitle" idx="4"/>
          </p:nvPr>
        </p:nvSpPr>
        <p:spPr>
          <a:xfrm>
            <a:off x="1761275" y="2808919"/>
            <a:ext cx="2378400" cy="4413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62" name="Google Shape;462;p14">
            <a:hlinkClick r:id="rId3" action="ppaction://hlinksldjump"/>
          </p:cNvPr>
          <p:cNvSpPr txBox="1">
            <a:spLocks noGrp="1"/>
          </p:cNvSpPr>
          <p:nvPr>
            <p:ph type="title" idx="5" hasCustomPrompt="1"/>
          </p:nvPr>
        </p:nvSpPr>
        <p:spPr>
          <a:xfrm>
            <a:off x="884812" y="2639336"/>
            <a:ext cx="756000" cy="5760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accent3"/>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463" name="Google Shape;463;p14">
            <a:hlinkClick r:id="" action="ppaction://noaction"/>
          </p:cNvPr>
          <p:cNvSpPr txBox="1">
            <a:spLocks noGrp="1"/>
          </p:cNvSpPr>
          <p:nvPr>
            <p:ph type="ctrTitle" idx="6"/>
          </p:nvPr>
        </p:nvSpPr>
        <p:spPr>
          <a:xfrm>
            <a:off x="1746644" y="3625930"/>
            <a:ext cx="2713800" cy="3423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2400">
                <a:solidFill>
                  <a:schemeClr val="dk2"/>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464" name="Google Shape;464;p14"/>
          <p:cNvSpPr txBox="1">
            <a:spLocks noGrp="1"/>
          </p:cNvSpPr>
          <p:nvPr>
            <p:ph type="subTitle" idx="7"/>
          </p:nvPr>
        </p:nvSpPr>
        <p:spPr>
          <a:xfrm>
            <a:off x="1746649" y="4011233"/>
            <a:ext cx="2378400" cy="4413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65" name="Google Shape;465;p14">
            <a:hlinkClick r:id="" action="ppaction://noaction"/>
          </p:cNvPr>
          <p:cNvSpPr txBox="1">
            <a:spLocks noGrp="1"/>
          </p:cNvSpPr>
          <p:nvPr>
            <p:ph type="title" idx="8" hasCustomPrompt="1"/>
          </p:nvPr>
        </p:nvSpPr>
        <p:spPr>
          <a:xfrm>
            <a:off x="889139" y="3841626"/>
            <a:ext cx="758400" cy="5760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accent3"/>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466" name="Google Shape;466;p14">
            <a:hlinkClick r:id="" action="ppaction://noaction"/>
          </p:cNvPr>
          <p:cNvSpPr txBox="1">
            <a:spLocks noGrp="1"/>
          </p:cNvSpPr>
          <p:nvPr>
            <p:ph type="ctrTitle" idx="9"/>
          </p:nvPr>
        </p:nvSpPr>
        <p:spPr>
          <a:xfrm>
            <a:off x="5449247" y="1240331"/>
            <a:ext cx="2713800" cy="3423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2400">
                <a:solidFill>
                  <a:schemeClr val="dk2"/>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467" name="Google Shape;467;p14"/>
          <p:cNvSpPr txBox="1">
            <a:spLocks noGrp="1"/>
          </p:cNvSpPr>
          <p:nvPr>
            <p:ph type="subTitle" idx="13"/>
          </p:nvPr>
        </p:nvSpPr>
        <p:spPr>
          <a:xfrm>
            <a:off x="5449250" y="1625663"/>
            <a:ext cx="2378400" cy="4413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68" name="Google Shape;468;p14">
            <a:hlinkClick r:id="" action="ppaction://noaction"/>
          </p:cNvPr>
          <p:cNvSpPr txBox="1">
            <a:spLocks noGrp="1"/>
          </p:cNvSpPr>
          <p:nvPr>
            <p:ph type="title" idx="14" hasCustomPrompt="1"/>
          </p:nvPr>
        </p:nvSpPr>
        <p:spPr>
          <a:xfrm>
            <a:off x="4578323" y="1456038"/>
            <a:ext cx="756000" cy="5760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accent3"/>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469" name="Google Shape;469;p14"/>
          <p:cNvSpPr txBox="1">
            <a:spLocks noGrp="1"/>
          </p:cNvSpPr>
          <p:nvPr>
            <p:ph type="ctrTitle" idx="15"/>
          </p:nvPr>
        </p:nvSpPr>
        <p:spPr>
          <a:xfrm>
            <a:off x="713225" y="512249"/>
            <a:ext cx="7717500" cy="577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600"/>
              <a:buNone/>
              <a:defRPr sz="3600">
                <a:solidFill>
                  <a:schemeClr val="lt1"/>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70" name="Google Shape;470;p14"/>
          <p:cNvSpPr/>
          <p:nvPr/>
        </p:nvSpPr>
        <p:spPr>
          <a:xfrm rot="-7736101">
            <a:off x="-1089604" y="2969126"/>
            <a:ext cx="1724945" cy="1024204"/>
          </a:xfrm>
          <a:custGeom>
            <a:avLst/>
            <a:gdLst/>
            <a:ahLst/>
            <a:cxnLst/>
            <a:rect l="l" t="t" r="r" b="b"/>
            <a:pathLst>
              <a:path w="52789" h="31344" extrusionOk="0">
                <a:moveTo>
                  <a:pt x="1" y="1"/>
                </a:moveTo>
                <a:lnTo>
                  <a:pt x="1" y="18587"/>
                </a:lnTo>
                <a:cubicBezTo>
                  <a:pt x="5866" y="19393"/>
                  <a:pt x="11621" y="21043"/>
                  <a:pt x="16680" y="24122"/>
                </a:cubicBezTo>
                <a:cubicBezTo>
                  <a:pt x="19759" y="25991"/>
                  <a:pt x="22509" y="28448"/>
                  <a:pt x="24671" y="31344"/>
                </a:cubicBezTo>
                <a:lnTo>
                  <a:pt x="52788" y="31344"/>
                </a:lnTo>
                <a:cubicBezTo>
                  <a:pt x="47546" y="20786"/>
                  <a:pt x="36915" y="13418"/>
                  <a:pt x="26138" y="8249"/>
                </a:cubicBezTo>
                <a:cubicBezTo>
                  <a:pt x="23498" y="6966"/>
                  <a:pt x="20786" y="5830"/>
                  <a:pt x="18073" y="4767"/>
                </a:cubicBezTo>
                <a:cubicBezTo>
                  <a:pt x="13234" y="2897"/>
                  <a:pt x="8249" y="1467"/>
                  <a:pt x="3153" y="588"/>
                </a:cubicBezTo>
                <a:cubicBezTo>
                  <a:pt x="2163" y="404"/>
                  <a:pt x="1100" y="18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1" name="Google Shape;471;p14"/>
          <p:cNvGrpSpPr/>
          <p:nvPr/>
        </p:nvGrpSpPr>
        <p:grpSpPr>
          <a:xfrm rot="-6643864">
            <a:off x="7142721" y="-39999"/>
            <a:ext cx="696326" cy="1016237"/>
            <a:chOff x="6988300" y="272724"/>
            <a:chExt cx="696291" cy="1016185"/>
          </a:xfrm>
        </p:grpSpPr>
        <p:sp>
          <p:nvSpPr>
            <p:cNvPr id="472" name="Google Shape;472;p14"/>
            <p:cNvSpPr/>
            <p:nvPr/>
          </p:nvSpPr>
          <p:spPr>
            <a:xfrm rot="1098150">
              <a:off x="7587992" y="280449"/>
              <a:ext cx="56577" cy="45770"/>
            </a:xfrm>
            <a:custGeom>
              <a:avLst/>
              <a:gdLst/>
              <a:ahLst/>
              <a:cxnLst/>
              <a:rect l="l" t="t" r="r" b="b"/>
              <a:pathLst>
                <a:path w="1356" h="1097" extrusionOk="0">
                  <a:moveTo>
                    <a:pt x="277" y="334"/>
                  </a:moveTo>
                  <a:cubicBezTo>
                    <a:pt x="261" y="384"/>
                    <a:pt x="248" y="411"/>
                    <a:pt x="243" y="411"/>
                  </a:cubicBezTo>
                  <a:cubicBezTo>
                    <a:pt x="240" y="411"/>
                    <a:pt x="243" y="390"/>
                    <a:pt x="257" y="347"/>
                  </a:cubicBezTo>
                  <a:lnTo>
                    <a:pt x="277" y="334"/>
                  </a:lnTo>
                  <a:close/>
                  <a:moveTo>
                    <a:pt x="243" y="686"/>
                  </a:moveTo>
                  <a:lnTo>
                    <a:pt x="243" y="686"/>
                  </a:lnTo>
                  <a:cubicBezTo>
                    <a:pt x="248" y="686"/>
                    <a:pt x="261" y="713"/>
                    <a:pt x="277" y="764"/>
                  </a:cubicBezTo>
                  <a:lnTo>
                    <a:pt x="277" y="764"/>
                  </a:lnTo>
                  <a:lnTo>
                    <a:pt x="257" y="750"/>
                  </a:lnTo>
                  <a:cubicBezTo>
                    <a:pt x="243" y="707"/>
                    <a:pt x="240" y="686"/>
                    <a:pt x="243" y="686"/>
                  </a:cubicBezTo>
                  <a:close/>
                  <a:moveTo>
                    <a:pt x="846" y="1"/>
                  </a:moveTo>
                  <a:cubicBezTo>
                    <a:pt x="811" y="1"/>
                    <a:pt x="774" y="6"/>
                    <a:pt x="734" y="17"/>
                  </a:cubicBezTo>
                  <a:cubicBezTo>
                    <a:pt x="660" y="17"/>
                    <a:pt x="550" y="54"/>
                    <a:pt x="477" y="90"/>
                  </a:cubicBezTo>
                  <a:cubicBezTo>
                    <a:pt x="418" y="120"/>
                    <a:pt x="360" y="172"/>
                    <a:pt x="320" y="230"/>
                  </a:cubicBezTo>
                  <a:lnTo>
                    <a:pt x="320" y="230"/>
                  </a:lnTo>
                  <a:cubicBezTo>
                    <a:pt x="299" y="234"/>
                    <a:pt x="278" y="237"/>
                    <a:pt x="257" y="237"/>
                  </a:cubicBezTo>
                  <a:cubicBezTo>
                    <a:pt x="110" y="274"/>
                    <a:pt x="0" y="384"/>
                    <a:pt x="0" y="530"/>
                  </a:cubicBezTo>
                  <a:cubicBezTo>
                    <a:pt x="0" y="714"/>
                    <a:pt x="110" y="824"/>
                    <a:pt x="257" y="860"/>
                  </a:cubicBezTo>
                  <a:cubicBezTo>
                    <a:pt x="284" y="860"/>
                    <a:pt x="311" y="865"/>
                    <a:pt x="337" y="871"/>
                  </a:cubicBezTo>
                  <a:lnTo>
                    <a:pt x="337" y="871"/>
                  </a:lnTo>
                  <a:cubicBezTo>
                    <a:pt x="385" y="927"/>
                    <a:pt x="420" y="978"/>
                    <a:pt x="477" y="1007"/>
                  </a:cubicBezTo>
                  <a:cubicBezTo>
                    <a:pt x="550" y="1044"/>
                    <a:pt x="660" y="1080"/>
                    <a:pt x="734" y="1080"/>
                  </a:cubicBezTo>
                  <a:cubicBezTo>
                    <a:pt x="774" y="1091"/>
                    <a:pt x="811" y="1096"/>
                    <a:pt x="846" y="1096"/>
                  </a:cubicBezTo>
                  <a:cubicBezTo>
                    <a:pt x="1356" y="1096"/>
                    <a:pt x="1356" y="1"/>
                    <a:pt x="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4"/>
            <p:cNvSpPr/>
            <p:nvPr/>
          </p:nvSpPr>
          <p:spPr>
            <a:xfrm rot="1098150">
              <a:off x="7620451" y="527436"/>
              <a:ext cx="58162" cy="47439"/>
            </a:xfrm>
            <a:custGeom>
              <a:avLst/>
              <a:gdLst/>
              <a:ahLst/>
              <a:cxnLst/>
              <a:rect l="l" t="t" r="r" b="b"/>
              <a:pathLst>
                <a:path w="1394" h="1137" extrusionOk="0">
                  <a:moveTo>
                    <a:pt x="697" y="0"/>
                  </a:moveTo>
                  <a:cubicBezTo>
                    <a:pt x="0" y="73"/>
                    <a:pt x="0" y="1063"/>
                    <a:pt x="697" y="1137"/>
                  </a:cubicBezTo>
                  <a:cubicBezTo>
                    <a:pt x="1393" y="1063"/>
                    <a:pt x="1393" y="73"/>
                    <a:pt x="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rot="1098150">
              <a:off x="7372290" y="371088"/>
              <a:ext cx="84156" cy="62752"/>
            </a:xfrm>
            <a:custGeom>
              <a:avLst/>
              <a:gdLst/>
              <a:ahLst/>
              <a:cxnLst/>
              <a:rect l="l" t="t" r="r" b="b"/>
              <a:pathLst>
                <a:path w="2017" h="1504" extrusionOk="0">
                  <a:moveTo>
                    <a:pt x="1027" y="1"/>
                  </a:moveTo>
                  <a:cubicBezTo>
                    <a:pt x="0" y="1"/>
                    <a:pt x="0" y="1504"/>
                    <a:pt x="1027" y="1504"/>
                  </a:cubicBezTo>
                  <a:cubicBezTo>
                    <a:pt x="2017" y="1504"/>
                    <a:pt x="2017" y="1"/>
                    <a:pt x="10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4"/>
            <p:cNvSpPr/>
            <p:nvPr/>
          </p:nvSpPr>
          <p:spPr>
            <a:xfrm rot="1098150">
              <a:off x="7409857" y="644730"/>
              <a:ext cx="67341" cy="55116"/>
            </a:xfrm>
            <a:custGeom>
              <a:avLst/>
              <a:gdLst/>
              <a:ahLst/>
              <a:cxnLst/>
              <a:rect l="l" t="t" r="r" b="b"/>
              <a:pathLst>
                <a:path w="1614" h="1321" extrusionOk="0">
                  <a:moveTo>
                    <a:pt x="807" y="1"/>
                  </a:moveTo>
                  <a:cubicBezTo>
                    <a:pt x="0" y="38"/>
                    <a:pt x="0" y="1247"/>
                    <a:pt x="807" y="1321"/>
                  </a:cubicBezTo>
                  <a:cubicBezTo>
                    <a:pt x="1613" y="1247"/>
                    <a:pt x="1613" y="38"/>
                    <a:pt x="8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4"/>
            <p:cNvSpPr/>
            <p:nvPr/>
          </p:nvSpPr>
          <p:spPr>
            <a:xfrm rot="1098150">
              <a:off x="7228768" y="655749"/>
              <a:ext cx="67300" cy="56660"/>
            </a:xfrm>
            <a:custGeom>
              <a:avLst/>
              <a:gdLst/>
              <a:ahLst/>
              <a:cxnLst/>
              <a:rect l="l" t="t" r="r" b="b"/>
              <a:pathLst>
                <a:path w="1613" h="1358" extrusionOk="0">
                  <a:moveTo>
                    <a:pt x="806" y="1"/>
                  </a:moveTo>
                  <a:cubicBezTo>
                    <a:pt x="0" y="74"/>
                    <a:pt x="0" y="1284"/>
                    <a:pt x="806" y="1357"/>
                  </a:cubicBezTo>
                  <a:cubicBezTo>
                    <a:pt x="1613" y="1284"/>
                    <a:pt x="1613" y="74"/>
                    <a:pt x="8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rot="1098150">
              <a:off x="7266901" y="802716"/>
              <a:ext cx="62752" cy="47439"/>
            </a:xfrm>
            <a:custGeom>
              <a:avLst/>
              <a:gdLst/>
              <a:ahLst/>
              <a:cxnLst/>
              <a:rect l="l" t="t" r="r" b="b"/>
              <a:pathLst>
                <a:path w="1504" h="1137" extrusionOk="0">
                  <a:moveTo>
                    <a:pt x="734" y="0"/>
                  </a:moveTo>
                  <a:cubicBezTo>
                    <a:pt x="1" y="0"/>
                    <a:pt x="1" y="1136"/>
                    <a:pt x="734" y="1136"/>
                  </a:cubicBezTo>
                  <a:cubicBezTo>
                    <a:pt x="1504" y="1136"/>
                    <a:pt x="1504" y="0"/>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4"/>
            <p:cNvSpPr/>
            <p:nvPr/>
          </p:nvSpPr>
          <p:spPr>
            <a:xfrm rot="1098150">
              <a:off x="7152317" y="927872"/>
              <a:ext cx="64254" cy="52029"/>
            </a:xfrm>
            <a:custGeom>
              <a:avLst/>
              <a:gdLst/>
              <a:ahLst/>
              <a:cxnLst/>
              <a:rect l="l" t="t" r="r" b="b"/>
              <a:pathLst>
                <a:path w="1540" h="1247" extrusionOk="0">
                  <a:moveTo>
                    <a:pt x="770" y="1"/>
                  </a:moveTo>
                  <a:cubicBezTo>
                    <a:pt x="0" y="74"/>
                    <a:pt x="0" y="1210"/>
                    <a:pt x="770" y="1247"/>
                  </a:cubicBezTo>
                  <a:cubicBezTo>
                    <a:pt x="1540" y="1210"/>
                    <a:pt x="1540" y="74"/>
                    <a:pt x="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4"/>
            <p:cNvSpPr/>
            <p:nvPr/>
          </p:nvSpPr>
          <p:spPr>
            <a:xfrm rot="1098150">
              <a:off x="7055589" y="1075162"/>
              <a:ext cx="67341" cy="50527"/>
            </a:xfrm>
            <a:custGeom>
              <a:avLst/>
              <a:gdLst/>
              <a:ahLst/>
              <a:cxnLst/>
              <a:rect l="l" t="t" r="r" b="b"/>
              <a:pathLst>
                <a:path w="1614" h="1211" extrusionOk="0">
                  <a:moveTo>
                    <a:pt x="807" y="1"/>
                  </a:moveTo>
                  <a:cubicBezTo>
                    <a:pt x="1" y="1"/>
                    <a:pt x="1" y="1210"/>
                    <a:pt x="807" y="1210"/>
                  </a:cubicBezTo>
                  <a:cubicBezTo>
                    <a:pt x="1613" y="1210"/>
                    <a:pt x="1613" y="1"/>
                    <a:pt x="8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4"/>
            <p:cNvSpPr/>
            <p:nvPr/>
          </p:nvSpPr>
          <p:spPr>
            <a:xfrm rot="1098150">
              <a:off x="6994161" y="1232816"/>
              <a:ext cx="62752" cy="47439"/>
            </a:xfrm>
            <a:custGeom>
              <a:avLst/>
              <a:gdLst/>
              <a:ahLst/>
              <a:cxnLst/>
              <a:rect l="l" t="t" r="r" b="b"/>
              <a:pathLst>
                <a:path w="1504" h="1137" extrusionOk="0">
                  <a:moveTo>
                    <a:pt x="770" y="1"/>
                  </a:moveTo>
                  <a:cubicBezTo>
                    <a:pt x="1" y="1"/>
                    <a:pt x="1" y="1137"/>
                    <a:pt x="770" y="1137"/>
                  </a:cubicBezTo>
                  <a:cubicBezTo>
                    <a:pt x="1504" y="1137"/>
                    <a:pt x="1504" y="1"/>
                    <a:pt x="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1" name="Google Shape;481;p14"/>
          <p:cNvSpPr/>
          <p:nvPr/>
        </p:nvSpPr>
        <p:spPr>
          <a:xfrm rot="-3926649">
            <a:off x="7731671" y="3738118"/>
            <a:ext cx="1563250" cy="1281336"/>
          </a:xfrm>
          <a:custGeom>
            <a:avLst/>
            <a:gdLst/>
            <a:ahLst/>
            <a:cxnLst/>
            <a:rect l="l" t="t" r="r" b="b"/>
            <a:pathLst>
              <a:path w="62527" h="51251" extrusionOk="0">
                <a:moveTo>
                  <a:pt x="35889" y="3192"/>
                </a:moveTo>
                <a:cubicBezTo>
                  <a:pt x="34936" y="4989"/>
                  <a:pt x="34020" y="6785"/>
                  <a:pt x="33030" y="8581"/>
                </a:cubicBezTo>
                <a:cubicBezTo>
                  <a:pt x="31930" y="10634"/>
                  <a:pt x="30830" y="12650"/>
                  <a:pt x="29731" y="14666"/>
                </a:cubicBezTo>
                <a:cubicBezTo>
                  <a:pt x="28594" y="16682"/>
                  <a:pt x="27458" y="18662"/>
                  <a:pt x="26285" y="20678"/>
                </a:cubicBezTo>
                <a:cubicBezTo>
                  <a:pt x="25112" y="22658"/>
                  <a:pt x="23939" y="24637"/>
                  <a:pt x="22766" y="26580"/>
                </a:cubicBezTo>
                <a:cubicBezTo>
                  <a:pt x="22252" y="27460"/>
                  <a:pt x="21702" y="28303"/>
                  <a:pt x="21189" y="29146"/>
                </a:cubicBezTo>
                <a:cubicBezTo>
                  <a:pt x="21629" y="28046"/>
                  <a:pt x="22032" y="26983"/>
                  <a:pt x="22472" y="25884"/>
                </a:cubicBezTo>
                <a:cubicBezTo>
                  <a:pt x="23279" y="23794"/>
                  <a:pt x="24159" y="21741"/>
                  <a:pt x="25075" y="19688"/>
                </a:cubicBezTo>
                <a:cubicBezTo>
                  <a:pt x="25991" y="17636"/>
                  <a:pt x="26981" y="15693"/>
                  <a:pt x="28081" y="13750"/>
                </a:cubicBezTo>
                <a:cubicBezTo>
                  <a:pt x="29144" y="11807"/>
                  <a:pt x="30317" y="9974"/>
                  <a:pt x="31600" y="8178"/>
                </a:cubicBezTo>
                <a:cubicBezTo>
                  <a:pt x="32920" y="6418"/>
                  <a:pt x="34349" y="4732"/>
                  <a:pt x="35889" y="3192"/>
                </a:cubicBezTo>
                <a:close/>
                <a:moveTo>
                  <a:pt x="60780" y="7078"/>
                </a:moveTo>
                <a:lnTo>
                  <a:pt x="60780" y="7078"/>
                </a:lnTo>
                <a:cubicBezTo>
                  <a:pt x="56161" y="10011"/>
                  <a:pt x="51469" y="12907"/>
                  <a:pt x="46777" y="15766"/>
                </a:cubicBezTo>
                <a:lnTo>
                  <a:pt x="46740" y="15766"/>
                </a:lnTo>
                <a:cubicBezTo>
                  <a:pt x="41534" y="18919"/>
                  <a:pt x="36256" y="21998"/>
                  <a:pt x="30940" y="25041"/>
                </a:cubicBezTo>
                <a:cubicBezTo>
                  <a:pt x="28521" y="26434"/>
                  <a:pt x="26065" y="27790"/>
                  <a:pt x="23572" y="29183"/>
                </a:cubicBezTo>
                <a:lnTo>
                  <a:pt x="23755" y="28963"/>
                </a:lnTo>
                <a:cubicBezTo>
                  <a:pt x="26578" y="26800"/>
                  <a:pt x="29437" y="24711"/>
                  <a:pt x="32370" y="22731"/>
                </a:cubicBezTo>
                <a:cubicBezTo>
                  <a:pt x="36806" y="19688"/>
                  <a:pt x="41388" y="16902"/>
                  <a:pt x="46080" y="14300"/>
                </a:cubicBezTo>
                <a:cubicBezTo>
                  <a:pt x="50772" y="11697"/>
                  <a:pt x="55575" y="9314"/>
                  <a:pt x="60523" y="7188"/>
                </a:cubicBezTo>
                <a:lnTo>
                  <a:pt x="60780" y="7078"/>
                </a:lnTo>
                <a:close/>
                <a:moveTo>
                  <a:pt x="46557" y="1543"/>
                </a:moveTo>
                <a:cubicBezTo>
                  <a:pt x="43917" y="5135"/>
                  <a:pt x="41205" y="8691"/>
                  <a:pt x="38382" y="12137"/>
                </a:cubicBezTo>
                <a:cubicBezTo>
                  <a:pt x="35193" y="16023"/>
                  <a:pt x="31893" y="19835"/>
                  <a:pt x="28521" y="23574"/>
                </a:cubicBezTo>
                <a:cubicBezTo>
                  <a:pt x="26835" y="25407"/>
                  <a:pt x="25112" y="27203"/>
                  <a:pt x="23389" y="29000"/>
                </a:cubicBezTo>
                <a:lnTo>
                  <a:pt x="22656" y="29586"/>
                </a:lnTo>
                <a:cubicBezTo>
                  <a:pt x="25552" y="25627"/>
                  <a:pt x="28558" y="21778"/>
                  <a:pt x="31673" y="18002"/>
                </a:cubicBezTo>
                <a:cubicBezTo>
                  <a:pt x="34936" y="14080"/>
                  <a:pt x="38345" y="10231"/>
                  <a:pt x="41864" y="6455"/>
                </a:cubicBezTo>
                <a:cubicBezTo>
                  <a:pt x="43404" y="4805"/>
                  <a:pt x="44980" y="3156"/>
                  <a:pt x="46557" y="1543"/>
                </a:cubicBezTo>
                <a:close/>
                <a:moveTo>
                  <a:pt x="20199" y="31016"/>
                </a:moveTo>
                <a:lnTo>
                  <a:pt x="20089" y="31272"/>
                </a:lnTo>
                <a:lnTo>
                  <a:pt x="19906" y="31786"/>
                </a:lnTo>
                <a:lnTo>
                  <a:pt x="19503" y="32115"/>
                </a:lnTo>
                <a:cubicBezTo>
                  <a:pt x="19723" y="31749"/>
                  <a:pt x="19943" y="31382"/>
                  <a:pt x="20199" y="31016"/>
                </a:cubicBezTo>
                <a:close/>
                <a:moveTo>
                  <a:pt x="19833" y="32152"/>
                </a:moveTo>
                <a:cubicBezTo>
                  <a:pt x="19833" y="32189"/>
                  <a:pt x="19833" y="32189"/>
                  <a:pt x="19870" y="32189"/>
                </a:cubicBezTo>
                <a:cubicBezTo>
                  <a:pt x="19723" y="32262"/>
                  <a:pt x="19613" y="32335"/>
                  <a:pt x="19503" y="32445"/>
                </a:cubicBezTo>
                <a:lnTo>
                  <a:pt x="19466" y="32409"/>
                </a:lnTo>
                <a:lnTo>
                  <a:pt x="19503" y="32409"/>
                </a:lnTo>
                <a:lnTo>
                  <a:pt x="19833" y="32152"/>
                </a:lnTo>
                <a:close/>
                <a:moveTo>
                  <a:pt x="44870" y="27020"/>
                </a:moveTo>
                <a:lnTo>
                  <a:pt x="44870" y="27020"/>
                </a:lnTo>
                <a:cubicBezTo>
                  <a:pt x="43441" y="27460"/>
                  <a:pt x="42011" y="27827"/>
                  <a:pt x="40581" y="28193"/>
                </a:cubicBezTo>
                <a:cubicBezTo>
                  <a:pt x="38748" y="28706"/>
                  <a:pt x="36916" y="29146"/>
                  <a:pt x="35046" y="29586"/>
                </a:cubicBezTo>
                <a:cubicBezTo>
                  <a:pt x="33176" y="30026"/>
                  <a:pt x="31344" y="30429"/>
                  <a:pt x="29474" y="30832"/>
                </a:cubicBezTo>
                <a:cubicBezTo>
                  <a:pt x="27604" y="31236"/>
                  <a:pt x="25735" y="31602"/>
                  <a:pt x="23865" y="31932"/>
                </a:cubicBezTo>
                <a:cubicBezTo>
                  <a:pt x="22216" y="32189"/>
                  <a:pt x="20566" y="32555"/>
                  <a:pt x="18953" y="33032"/>
                </a:cubicBezTo>
                <a:lnTo>
                  <a:pt x="18953" y="32995"/>
                </a:lnTo>
                <a:cubicBezTo>
                  <a:pt x="19540" y="32555"/>
                  <a:pt x="20163" y="32189"/>
                  <a:pt x="20859" y="31896"/>
                </a:cubicBezTo>
                <a:cubicBezTo>
                  <a:pt x="21666" y="31529"/>
                  <a:pt x="22509" y="31236"/>
                  <a:pt x="23352" y="30942"/>
                </a:cubicBezTo>
                <a:cubicBezTo>
                  <a:pt x="25112" y="30393"/>
                  <a:pt x="26871" y="29916"/>
                  <a:pt x="28667" y="29549"/>
                </a:cubicBezTo>
                <a:cubicBezTo>
                  <a:pt x="30500" y="29183"/>
                  <a:pt x="32297" y="28853"/>
                  <a:pt x="34130" y="28523"/>
                </a:cubicBezTo>
                <a:cubicBezTo>
                  <a:pt x="35962" y="28193"/>
                  <a:pt x="37869" y="27863"/>
                  <a:pt x="39738" y="27607"/>
                </a:cubicBezTo>
                <a:cubicBezTo>
                  <a:pt x="41461" y="27350"/>
                  <a:pt x="43147" y="27167"/>
                  <a:pt x="44870" y="27020"/>
                </a:cubicBezTo>
                <a:close/>
                <a:moveTo>
                  <a:pt x="24818" y="13933"/>
                </a:moveTo>
                <a:lnTo>
                  <a:pt x="24818" y="13933"/>
                </a:lnTo>
                <a:cubicBezTo>
                  <a:pt x="24122" y="16536"/>
                  <a:pt x="23279" y="19139"/>
                  <a:pt x="22289" y="21631"/>
                </a:cubicBezTo>
                <a:cubicBezTo>
                  <a:pt x="20933" y="25004"/>
                  <a:pt x="19356" y="28230"/>
                  <a:pt x="17560" y="31346"/>
                </a:cubicBezTo>
                <a:cubicBezTo>
                  <a:pt x="16680" y="32885"/>
                  <a:pt x="15764" y="34352"/>
                  <a:pt x="14774" y="35818"/>
                </a:cubicBezTo>
                <a:cubicBezTo>
                  <a:pt x="15764" y="32629"/>
                  <a:pt x="17010" y="29549"/>
                  <a:pt x="18477" y="26543"/>
                </a:cubicBezTo>
                <a:cubicBezTo>
                  <a:pt x="20016" y="23318"/>
                  <a:pt x="21702" y="20128"/>
                  <a:pt x="23352" y="16939"/>
                </a:cubicBezTo>
                <a:cubicBezTo>
                  <a:pt x="23792" y="16023"/>
                  <a:pt x="24232" y="15143"/>
                  <a:pt x="24672" y="14226"/>
                </a:cubicBezTo>
                <a:lnTo>
                  <a:pt x="24818" y="13933"/>
                </a:lnTo>
                <a:close/>
                <a:moveTo>
                  <a:pt x="45823" y="30576"/>
                </a:moveTo>
                <a:lnTo>
                  <a:pt x="45823" y="30576"/>
                </a:lnTo>
                <a:cubicBezTo>
                  <a:pt x="44174" y="30942"/>
                  <a:pt x="42561" y="31272"/>
                  <a:pt x="40911" y="31602"/>
                </a:cubicBezTo>
                <a:cubicBezTo>
                  <a:pt x="38712" y="32042"/>
                  <a:pt x="36549" y="32445"/>
                  <a:pt x="34349" y="32849"/>
                </a:cubicBezTo>
                <a:cubicBezTo>
                  <a:pt x="32187" y="33215"/>
                  <a:pt x="29987" y="33582"/>
                  <a:pt x="27824" y="33912"/>
                </a:cubicBezTo>
                <a:cubicBezTo>
                  <a:pt x="25625" y="34242"/>
                  <a:pt x="23462" y="34535"/>
                  <a:pt x="21299" y="34828"/>
                </a:cubicBezTo>
                <a:cubicBezTo>
                  <a:pt x="19466" y="35048"/>
                  <a:pt x="17670" y="35415"/>
                  <a:pt x="15910" y="35891"/>
                </a:cubicBezTo>
                <a:cubicBezTo>
                  <a:pt x="17084" y="35268"/>
                  <a:pt x="18330" y="34755"/>
                  <a:pt x="19613" y="34352"/>
                </a:cubicBezTo>
                <a:cubicBezTo>
                  <a:pt x="21556" y="33802"/>
                  <a:pt x="23535" y="33362"/>
                  <a:pt x="25552" y="33032"/>
                </a:cubicBezTo>
                <a:cubicBezTo>
                  <a:pt x="27861" y="32629"/>
                  <a:pt x="30170" y="32262"/>
                  <a:pt x="32517" y="31932"/>
                </a:cubicBezTo>
                <a:cubicBezTo>
                  <a:pt x="34863" y="31602"/>
                  <a:pt x="37209" y="31346"/>
                  <a:pt x="39555" y="31089"/>
                </a:cubicBezTo>
                <a:cubicBezTo>
                  <a:pt x="41644" y="30906"/>
                  <a:pt x="43734" y="30722"/>
                  <a:pt x="45823" y="30576"/>
                </a:cubicBezTo>
                <a:close/>
                <a:moveTo>
                  <a:pt x="19063" y="17709"/>
                </a:moveTo>
                <a:lnTo>
                  <a:pt x="19063" y="17709"/>
                </a:lnTo>
                <a:cubicBezTo>
                  <a:pt x="18806" y="18955"/>
                  <a:pt x="18550" y="20238"/>
                  <a:pt x="18257" y="21485"/>
                </a:cubicBezTo>
                <a:cubicBezTo>
                  <a:pt x="17890" y="23024"/>
                  <a:pt x="17523" y="24564"/>
                  <a:pt x="17084" y="26104"/>
                </a:cubicBezTo>
                <a:cubicBezTo>
                  <a:pt x="16607" y="27643"/>
                  <a:pt x="16167" y="29146"/>
                  <a:pt x="15581" y="30649"/>
                </a:cubicBezTo>
                <a:cubicBezTo>
                  <a:pt x="14994" y="32115"/>
                  <a:pt x="14371" y="33545"/>
                  <a:pt x="13674" y="34975"/>
                </a:cubicBezTo>
                <a:cubicBezTo>
                  <a:pt x="13308" y="35671"/>
                  <a:pt x="12941" y="36331"/>
                  <a:pt x="12538" y="37028"/>
                </a:cubicBezTo>
                <a:cubicBezTo>
                  <a:pt x="12208" y="37614"/>
                  <a:pt x="11878" y="38164"/>
                  <a:pt x="11511" y="38714"/>
                </a:cubicBezTo>
                <a:cubicBezTo>
                  <a:pt x="11915" y="37541"/>
                  <a:pt x="12318" y="36404"/>
                  <a:pt x="12685" y="35231"/>
                </a:cubicBezTo>
                <a:cubicBezTo>
                  <a:pt x="13234" y="33728"/>
                  <a:pt x="13748" y="32189"/>
                  <a:pt x="14261" y="30649"/>
                </a:cubicBezTo>
                <a:lnTo>
                  <a:pt x="15837" y="26030"/>
                </a:lnTo>
                <a:cubicBezTo>
                  <a:pt x="16350" y="24527"/>
                  <a:pt x="16827" y="23061"/>
                  <a:pt x="17377" y="21595"/>
                </a:cubicBezTo>
                <a:cubicBezTo>
                  <a:pt x="17853" y="20275"/>
                  <a:pt x="18403" y="18955"/>
                  <a:pt x="19063" y="17709"/>
                </a:cubicBezTo>
                <a:close/>
                <a:moveTo>
                  <a:pt x="42087" y="34599"/>
                </a:moveTo>
                <a:cubicBezTo>
                  <a:pt x="42452" y="34599"/>
                  <a:pt x="42818" y="34602"/>
                  <a:pt x="43184" y="34608"/>
                </a:cubicBezTo>
                <a:cubicBezTo>
                  <a:pt x="39262" y="35415"/>
                  <a:pt x="35339" y="36111"/>
                  <a:pt x="31417" y="36771"/>
                </a:cubicBezTo>
                <a:cubicBezTo>
                  <a:pt x="27055" y="37468"/>
                  <a:pt x="22729" y="38054"/>
                  <a:pt x="18367" y="38604"/>
                </a:cubicBezTo>
                <a:cubicBezTo>
                  <a:pt x="16240" y="38861"/>
                  <a:pt x="14151" y="39081"/>
                  <a:pt x="12025" y="39300"/>
                </a:cubicBezTo>
                <a:cubicBezTo>
                  <a:pt x="13491" y="38567"/>
                  <a:pt x="15031" y="38091"/>
                  <a:pt x="16644" y="37797"/>
                </a:cubicBezTo>
                <a:cubicBezTo>
                  <a:pt x="18733" y="37358"/>
                  <a:pt x="20859" y="37101"/>
                  <a:pt x="22985" y="36734"/>
                </a:cubicBezTo>
                <a:cubicBezTo>
                  <a:pt x="25258" y="36368"/>
                  <a:pt x="27494" y="36001"/>
                  <a:pt x="29767" y="35671"/>
                </a:cubicBezTo>
                <a:cubicBezTo>
                  <a:pt x="32040" y="35305"/>
                  <a:pt x="34349" y="35011"/>
                  <a:pt x="36659" y="34828"/>
                </a:cubicBezTo>
                <a:cubicBezTo>
                  <a:pt x="38461" y="34675"/>
                  <a:pt x="40264" y="34599"/>
                  <a:pt x="42087" y="34599"/>
                </a:cubicBezTo>
                <a:close/>
                <a:moveTo>
                  <a:pt x="13161" y="22951"/>
                </a:moveTo>
                <a:lnTo>
                  <a:pt x="13161" y="22951"/>
                </a:lnTo>
                <a:cubicBezTo>
                  <a:pt x="12904" y="25407"/>
                  <a:pt x="12428" y="27827"/>
                  <a:pt x="11805" y="30209"/>
                </a:cubicBezTo>
                <a:cubicBezTo>
                  <a:pt x="11072" y="32959"/>
                  <a:pt x="10192" y="35708"/>
                  <a:pt x="9275" y="38421"/>
                </a:cubicBezTo>
                <a:cubicBezTo>
                  <a:pt x="8835" y="39850"/>
                  <a:pt x="8286" y="41243"/>
                  <a:pt x="7626" y="42563"/>
                </a:cubicBezTo>
                <a:cubicBezTo>
                  <a:pt x="8286" y="39997"/>
                  <a:pt x="8945" y="37468"/>
                  <a:pt x="9679" y="34902"/>
                </a:cubicBezTo>
                <a:cubicBezTo>
                  <a:pt x="10448" y="32079"/>
                  <a:pt x="11255" y="29293"/>
                  <a:pt x="12061" y="26507"/>
                </a:cubicBezTo>
                <a:cubicBezTo>
                  <a:pt x="12428" y="25297"/>
                  <a:pt x="12795" y="24124"/>
                  <a:pt x="13161" y="22951"/>
                </a:cubicBezTo>
                <a:close/>
                <a:moveTo>
                  <a:pt x="37795" y="37174"/>
                </a:moveTo>
                <a:cubicBezTo>
                  <a:pt x="34130" y="37981"/>
                  <a:pt x="30464" y="38714"/>
                  <a:pt x="26798" y="39447"/>
                </a:cubicBezTo>
                <a:cubicBezTo>
                  <a:pt x="22692" y="40254"/>
                  <a:pt x="18623" y="40987"/>
                  <a:pt x="14517" y="41683"/>
                </a:cubicBezTo>
                <a:cubicBezTo>
                  <a:pt x="12465" y="42013"/>
                  <a:pt x="10375" y="42343"/>
                  <a:pt x="8359" y="42673"/>
                </a:cubicBezTo>
                <a:cubicBezTo>
                  <a:pt x="10045" y="41903"/>
                  <a:pt x="11805" y="41280"/>
                  <a:pt x="13601" y="40877"/>
                </a:cubicBezTo>
                <a:lnTo>
                  <a:pt x="13564" y="40877"/>
                </a:lnTo>
                <a:cubicBezTo>
                  <a:pt x="15544" y="40400"/>
                  <a:pt x="17523" y="39997"/>
                  <a:pt x="19540" y="39594"/>
                </a:cubicBezTo>
                <a:cubicBezTo>
                  <a:pt x="21592" y="39154"/>
                  <a:pt x="23645" y="38751"/>
                  <a:pt x="25735" y="38384"/>
                </a:cubicBezTo>
                <a:cubicBezTo>
                  <a:pt x="27824" y="38017"/>
                  <a:pt x="29877" y="37724"/>
                  <a:pt x="31967" y="37504"/>
                </a:cubicBezTo>
                <a:cubicBezTo>
                  <a:pt x="33910" y="37284"/>
                  <a:pt x="35852" y="37174"/>
                  <a:pt x="37795" y="37174"/>
                </a:cubicBezTo>
                <a:close/>
                <a:moveTo>
                  <a:pt x="7516" y="43003"/>
                </a:moveTo>
                <a:lnTo>
                  <a:pt x="7479" y="43076"/>
                </a:lnTo>
                <a:lnTo>
                  <a:pt x="7479" y="43003"/>
                </a:lnTo>
                <a:close/>
                <a:moveTo>
                  <a:pt x="47747" y="1"/>
                </a:moveTo>
                <a:cubicBezTo>
                  <a:pt x="47716" y="1"/>
                  <a:pt x="47684" y="12"/>
                  <a:pt x="47656" y="40"/>
                </a:cubicBezTo>
                <a:cubicBezTo>
                  <a:pt x="43991" y="3706"/>
                  <a:pt x="40435" y="7445"/>
                  <a:pt x="37026" y="11330"/>
                </a:cubicBezTo>
                <a:cubicBezTo>
                  <a:pt x="33616" y="15180"/>
                  <a:pt x="30317" y="19139"/>
                  <a:pt x="27164" y="23208"/>
                </a:cubicBezTo>
                <a:cubicBezTo>
                  <a:pt x="25368" y="25480"/>
                  <a:pt x="23645" y="27790"/>
                  <a:pt x="21959" y="30099"/>
                </a:cubicBezTo>
                <a:cubicBezTo>
                  <a:pt x="21922" y="30136"/>
                  <a:pt x="21922" y="30136"/>
                  <a:pt x="21922" y="30173"/>
                </a:cubicBezTo>
                <a:lnTo>
                  <a:pt x="21006" y="30906"/>
                </a:lnTo>
                <a:lnTo>
                  <a:pt x="20346" y="31419"/>
                </a:lnTo>
                <a:lnTo>
                  <a:pt x="20969" y="29843"/>
                </a:lnTo>
                <a:cubicBezTo>
                  <a:pt x="21482" y="29036"/>
                  <a:pt x="21959" y="28230"/>
                  <a:pt x="22472" y="27423"/>
                </a:cubicBezTo>
                <a:cubicBezTo>
                  <a:pt x="23682" y="25444"/>
                  <a:pt x="24892" y="23464"/>
                  <a:pt x="26065" y="21485"/>
                </a:cubicBezTo>
                <a:cubicBezTo>
                  <a:pt x="27201" y="19505"/>
                  <a:pt x="28374" y="17489"/>
                  <a:pt x="29511" y="15473"/>
                </a:cubicBezTo>
                <a:cubicBezTo>
                  <a:pt x="30647" y="13493"/>
                  <a:pt x="31747" y="11477"/>
                  <a:pt x="32847" y="9461"/>
                </a:cubicBezTo>
                <a:cubicBezTo>
                  <a:pt x="33946" y="7445"/>
                  <a:pt x="35009" y="5392"/>
                  <a:pt x="36109" y="3339"/>
                </a:cubicBezTo>
                <a:lnTo>
                  <a:pt x="36512" y="2569"/>
                </a:lnTo>
                <a:cubicBezTo>
                  <a:pt x="36567" y="2487"/>
                  <a:pt x="36478" y="2384"/>
                  <a:pt x="36383" y="2384"/>
                </a:cubicBezTo>
                <a:cubicBezTo>
                  <a:pt x="36352" y="2384"/>
                  <a:pt x="36320" y="2395"/>
                  <a:pt x="36292" y="2423"/>
                </a:cubicBezTo>
                <a:cubicBezTo>
                  <a:pt x="34716" y="3962"/>
                  <a:pt x="33250" y="5612"/>
                  <a:pt x="31893" y="7371"/>
                </a:cubicBezTo>
                <a:cubicBezTo>
                  <a:pt x="30574" y="9131"/>
                  <a:pt x="29327" y="10964"/>
                  <a:pt x="28228" y="12870"/>
                </a:cubicBezTo>
                <a:cubicBezTo>
                  <a:pt x="27128" y="14813"/>
                  <a:pt x="26101" y="16792"/>
                  <a:pt x="25185" y="18809"/>
                </a:cubicBezTo>
                <a:cubicBezTo>
                  <a:pt x="24232" y="20825"/>
                  <a:pt x="23352" y="22878"/>
                  <a:pt x="22509" y="24967"/>
                </a:cubicBezTo>
                <a:cubicBezTo>
                  <a:pt x="21776" y="26763"/>
                  <a:pt x="21116" y="28596"/>
                  <a:pt x="20419" y="30393"/>
                </a:cubicBezTo>
                <a:lnTo>
                  <a:pt x="19246" y="32299"/>
                </a:lnTo>
                <a:lnTo>
                  <a:pt x="17963" y="33362"/>
                </a:lnTo>
                <a:lnTo>
                  <a:pt x="17890" y="33399"/>
                </a:lnTo>
                <a:cubicBezTo>
                  <a:pt x="17853" y="33399"/>
                  <a:pt x="17853" y="33435"/>
                  <a:pt x="17853" y="33472"/>
                </a:cubicBezTo>
                <a:cubicBezTo>
                  <a:pt x="16864" y="34315"/>
                  <a:pt x="15874" y="35158"/>
                  <a:pt x="14921" y="36038"/>
                </a:cubicBezTo>
                <a:cubicBezTo>
                  <a:pt x="16827" y="33215"/>
                  <a:pt x="18550" y="30319"/>
                  <a:pt x="20053" y="27277"/>
                </a:cubicBezTo>
                <a:cubicBezTo>
                  <a:pt x="21666" y="24051"/>
                  <a:pt x="23022" y="20715"/>
                  <a:pt x="24122" y="17306"/>
                </a:cubicBezTo>
                <a:cubicBezTo>
                  <a:pt x="24672" y="15546"/>
                  <a:pt x="25185" y="13750"/>
                  <a:pt x="25625" y="11917"/>
                </a:cubicBezTo>
                <a:cubicBezTo>
                  <a:pt x="25662" y="11770"/>
                  <a:pt x="25698" y="11587"/>
                  <a:pt x="25735" y="11404"/>
                </a:cubicBezTo>
                <a:cubicBezTo>
                  <a:pt x="25757" y="11294"/>
                  <a:pt x="25674" y="11224"/>
                  <a:pt x="25589" y="11224"/>
                </a:cubicBezTo>
                <a:cubicBezTo>
                  <a:pt x="25531" y="11224"/>
                  <a:pt x="25471" y="11256"/>
                  <a:pt x="25442" y="11330"/>
                </a:cubicBezTo>
                <a:cubicBezTo>
                  <a:pt x="25405" y="11514"/>
                  <a:pt x="25368" y="11697"/>
                  <a:pt x="25332" y="11880"/>
                </a:cubicBezTo>
                <a:cubicBezTo>
                  <a:pt x="25112" y="12577"/>
                  <a:pt x="24855" y="13273"/>
                  <a:pt x="24525" y="13933"/>
                </a:cubicBezTo>
                <a:cubicBezTo>
                  <a:pt x="24159" y="14740"/>
                  <a:pt x="23755" y="15546"/>
                  <a:pt x="23352" y="16316"/>
                </a:cubicBezTo>
                <a:cubicBezTo>
                  <a:pt x="22546" y="17929"/>
                  <a:pt x="21739" y="19542"/>
                  <a:pt x="20896" y="21118"/>
                </a:cubicBezTo>
                <a:cubicBezTo>
                  <a:pt x="19283" y="24307"/>
                  <a:pt x="17670" y="27497"/>
                  <a:pt x="16277" y="30796"/>
                </a:cubicBezTo>
                <a:cubicBezTo>
                  <a:pt x="15507" y="32665"/>
                  <a:pt x="14847" y="34535"/>
                  <a:pt x="14297" y="36478"/>
                </a:cubicBezTo>
                <a:cubicBezTo>
                  <a:pt x="14297" y="36514"/>
                  <a:pt x="14297" y="36551"/>
                  <a:pt x="14297" y="36588"/>
                </a:cubicBezTo>
                <a:cubicBezTo>
                  <a:pt x="13271" y="37504"/>
                  <a:pt x="12281" y="38421"/>
                  <a:pt x="11292" y="39337"/>
                </a:cubicBezTo>
                <a:lnTo>
                  <a:pt x="11255" y="39337"/>
                </a:lnTo>
                <a:lnTo>
                  <a:pt x="11328" y="39190"/>
                </a:lnTo>
                <a:cubicBezTo>
                  <a:pt x="12171" y="38054"/>
                  <a:pt x="12941" y="36881"/>
                  <a:pt x="13601" y="35635"/>
                </a:cubicBezTo>
                <a:cubicBezTo>
                  <a:pt x="14334" y="34242"/>
                  <a:pt x="15031" y="32812"/>
                  <a:pt x="15581" y="31309"/>
                </a:cubicBezTo>
                <a:cubicBezTo>
                  <a:pt x="16167" y="29843"/>
                  <a:pt x="16680" y="28340"/>
                  <a:pt x="17157" y="26800"/>
                </a:cubicBezTo>
                <a:cubicBezTo>
                  <a:pt x="17633" y="25297"/>
                  <a:pt x="18037" y="23721"/>
                  <a:pt x="18403" y="22145"/>
                </a:cubicBezTo>
                <a:cubicBezTo>
                  <a:pt x="18770" y="20568"/>
                  <a:pt x="19100" y="19029"/>
                  <a:pt x="19393" y="17452"/>
                </a:cubicBezTo>
                <a:lnTo>
                  <a:pt x="19503" y="16866"/>
                </a:lnTo>
                <a:cubicBezTo>
                  <a:pt x="19527" y="16768"/>
                  <a:pt x="19438" y="16687"/>
                  <a:pt x="19354" y="16687"/>
                </a:cubicBezTo>
                <a:cubicBezTo>
                  <a:pt x="19312" y="16687"/>
                  <a:pt x="19271" y="16707"/>
                  <a:pt x="19246" y="16756"/>
                </a:cubicBezTo>
                <a:cubicBezTo>
                  <a:pt x="18550" y="18112"/>
                  <a:pt x="17890" y="19505"/>
                  <a:pt x="17377" y="20935"/>
                </a:cubicBezTo>
                <a:cubicBezTo>
                  <a:pt x="16827" y="22401"/>
                  <a:pt x="16314" y="23831"/>
                  <a:pt x="15837" y="25297"/>
                </a:cubicBezTo>
                <a:cubicBezTo>
                  <a:pt x="15287" y="26837"/>
                  <a:pt x="14774" y="28413"/>
                  <a:pt x="14224" y="29916"/>
                </a:cubicBezTo>
                <a:lnTo>
                  <a:pt x="12648" y="34572"/>
                </a:lnTo>
                <a:lnTo>
                  <a:pt x="11035" y="39227"/>
                </a:lnTo>
                <a:lnTo>
                  <a:pt x="10962" y="39447"/>
                </a:lnTo>
                <a:cubicBezTo>
                  <a:pt x="10925" y="39447"/>
                  <a:pt x="10925" y="39484"/>
                  <a:pt x="10925" y="39557"/>
                </a:cubicBezTo>
                <a:cubicBezTo>
                  <a:pt x="10925" y="39630"/>
                  <a:pt x="10888" y="39704"/>
                  <a:pt x="10852" y="39814"/>
                </a:cubicBezTo>
                <a:cubicBezTo>
                  <a:pt x="10192" y="40400"/>
                  <a:pt x="9569" y="41023"/>
                  <a:pt x="8909" y="41647"/>
                </a:cubicBezTo>
                <a:cubicBezTo>
                  <a:pt x="8542" y="42013"/>
                  <a:pt x="8176" y="42380"/>
                  <a:pt x="7846" y="42746"/>
                </a:cubicBezTo>
                <a:cubicBezTo>
                  <a:pt x="9092" y="40254"/>
                  <a:pt x="9862" y="37578"/>
                  <a:pt x="10705" y="34938"/>
                </a:cubicBezTo>
                <a:cubicBezTo>
                  <a:pt x="11621" y="32189"/>
                  <a:pt x="12355" y="29366"/>
                  <a:pt x="12941" y="26543"/>
                </a:cubicBezTo>
                <a:cubicBezTo>
                  <a:pt x="13271" y="24931"/>
                  <a:pt x="13454" y="23318"/>
                  <a:pt x="13564" y="21705"/>
                </a:cubicBezTo>
                <a:cubicBezTo>
                  <a:pt x="13564" y="21622"/>
                  <a:pt x="13495" y="21575"/>
                  <a:pt x="13421" y="21575"/>
                </a:cubicBezTo>
                <a:cubicBezTo>
                  <a:pt x="13364" y="21575"/>
                  <a:pt x="13303" y="21604"/>
                  <a:pt x="13271" y="21668"/>
                </a:cubicBezTo>
                <a:cubicBezTo>
                  <a:pt x="12428" y="24454"/>
                  <a:pt x="11585" y="27277"/>
                  <a:pt x="10778" y="30063"/>
                </a:cubicBezTo>
                <a:cubicBezTo>
                  <a:pt x="9972" y="32885"/>
                  <a:pt x="9165" y="35708"/>
                  <a:pt x="8396" y="38531"/>
                </a:cubicBezTo>
                <a:cubicBezTo>
                  <a:pt x="7956" y="40107"/>
                  <a:pt x="7552" y="41683"/>
                  <a:pt x="7149" y="43296"/>
                </a:cubicBezTo>
                <a:cubicBezTo>
                  <a:pt x="7113" y="43333"/>
                  <a:pt x="7113" y="43369"/>
                  <a:pt x="7149" y="43406"/>
                </a:cubicBezTo>
                <a:cubicBezTo>
                  <a:pt x="4656" y="45899"/>
                  <a:pt x="2310" y="48465"/>
                  <a:pt x="1" y="51068"/>
                </a:cubicBezTo>
                <a:lnTo>
                  <a:pt x="1" y="51251"/>
                </a:lnTo>
                <a:cubicBezTo>
                  <a:pt x="2384" y="48575"/>
                  <a:pt x="4803" y="45972"/>
                  <a:pt x="7332" y="43443"/>
                </a:cubicBezTo>
                <a:lnTo>
                  <a:pt x="7332" y="43406"/>
                </a:lnTo>
                <a:cubicBezTo>
                  <a:pt x="7406" y="43333"/>
                  <a:pt x="7479" y="43296"/>
                  <a:pt x="7552" y="43223"/>
                </a:cubicBezTo>
                <a:lnTo>
                  <a:pt x="7736" y="43003"/>
                </a:lnTo>
                <a:cubicBezTo>
                  <a:pt x="11805" y="42416"/>
                  <a:pt x="15837" y="41720"/>
                  <a:pt x="19870" y="40987"/>
                </a:cubicBezTo>
                <a:cubicBezTo>
                  <a:pt x="23939" y="40290"/>
                  <a:pt x="28081" y="39484"/>
                  <a:pt x="32150" y="38641"/>
                </a:cubicBezTo>
                <a:cubicBezTo>
                  <a:pt x="34423" y="38164"/>
                  <a:pt x="36732" y="37651"/>
                  <a:pt x="39005" y="37174"/>
                </a:cubicBezTo>
                <a:cubicBezTo>
                  <a:pt x="39152" y="37101"/>
                  <a:pt x="39115" y="36918"/>
                  <a:pt x="38968" y="36881"/>
                </a:cubicBezTo>
                <a:cubicBezTo>
                  <a:pt x="36879" y="36881"/>
                  <a:pt x="34753" y="36954"/>
                  <a:pt x="32663" y="37138"/>
                </a:cubicBezTo>
                <a:cubicBezTo>
                  <a:pt x="30574" y="37358"/>
                  <a:pt x="28484" y="37614"/>
                  <a:pt x="26395" y="37981"/>
                </a:cubicBezTo>
                <a:cubicBezTo>
                  <a:pt x="24342" y="38347"/>
                  <a:pt x="22252" y="38751"/>
                  <a:pt x="20163" y="39154"/>
                </a:cubicBezTo>
                <a:cubicBezTo>
                  <a:pt x="18110" y="39594"/>
                  <a:pt x="16130" y="39997"/>
                  <a:pt x="14114" y="40474"/>
                </a:cubicBezTo>
                <a:cubicBezTo>
                  <a:pt x="12208" y="40877"/>
                  <a:pt x="10338" y="41500"/>
                  <a:pt x="8542" y="42306"/>
                </a:cubicBezTo>
                <a:cubicBezTo>
                  <a:pt x="8469" y="42343"/>
                  <a:pt x="8359" y="42416"/>
                  <a:pt x="8286" y="42453"/>
                </a:cubicBezTo>
                <a:cubicBezTo>
                  <a:pt x="9129" y="41610"/>
                  <a:pt x="10008" y="40767"/>
                  <a:pt x="10888" y="39924"/>
                </a:cubicBezTo>
                <a:cubicBezTo>
                  <a:pt x="10908" y="39933"/>
                  <a:pt x="10928" y="39938"/>
                  <a:pt x="10947" y="39938"/>
                </a:cubicBezTo>
                <a:cubicBezTo>
                  <a:pt x="10998" y="39938"/>
                  <a:pt x="11045" y="39904"/>
                  <a:pt x="11072" y="39850"/>
                </a:cubicBezTo>
                <a:cubicBezTo>
                  <a:pt x="11072" y="39814"/>
                  <a:pt x="11072" y="39777"/>
                  <a:pt x="11108" y="39740"/>
                </a:cubicBezTo>
                <a:lnTo>
                  <a:pt x="11365" y="39594"/>
                </a:lnTo>
                <a:cubicBezTo>
                  <a:pt x="13418" y="39374"/>
                  <a:pt x="15471" y="39154"/>
                  <a:pt x="17560" y="38897"/>
                </a:cubicBezTo>
                <a:cubicBezTo>
                  <a:pt x="19723" y="38641"/>
                  <a:pt x="21886" y="38384"/>
                  <a:pt x="24049" y="38091"/>
                </a:cubicBezTo>
                <a:cubicBezTo>
                  <a:pt x="26175" y="37797"/>
                  <a:pt x="28374" y="37468"/>
                  <a:pt x="30574" y="37138"/>
                </a:cubicBezTo>
                <a:cubicBezTo>
                  <a:pt x="32737" y="36771"/>
                  <a:pt x="34863" y="36404"/>
                  <a:pt x="37026" y="36038"/>
                </a:cubicBezTo>
                <a:cubicBezTo>
                  <a:pt x="39188" y="35635"/>
                  <a:pt x="41351" y="35231"/>
                  <a:pt x="43514" y="34792"/>
                </a:cubicBezTo>
                <a:lnTo>
                  <a:pt x="44320" y="34645"/>
                </a:lnTo>
                <a:cubicBezTo>
                  <a:pt x="44467" y="34608"/>
                  <a:pt x="44430" y="34388"/>
                  <a:pt x="44284" y="34352"/>
                </a:cubicBezTo>
                <a:cubicBezTo>
                  <a:pt x="43418" y="34310"/>
                  <a:pt x="42552" y="34290"/>
                  <a:pt x="41688" y="34290"/>
                </a:cubicBezTo>
                <a:cubicBezTo>
                  <a:pt x="40247" y="34290"/>
                  <a:pt x="38813" y="34347"/>
                  <a:pt x="37392" y="34462"/>
                </a:cubicBezTo>
                <a:cubicBezTo>
                  <a:pt x="35083" y="34645"/>
                  <a:pt x="32810" y="34938"/>
                  <a:pt x="30500" y="35231"/>
                </a:cubicBezTo>
                <a:cubicBezTo>
                  <a:pt x="28228" y="35561"/>
                  <a:pt x="25918" y="35965"/>
                  <a:pt x="23645" y="36331"/>
                </a:cubicBezTo>
                <a:cubicBezTo>
                  <a:pt x="22509" y="36551"/>
                  <a:pt x="21373" y="36734"/>
                  <a:pt x="20236" y="36918"/>
                </a:cubicBezTo>
                <a:cubicBezTo>
                  <a:pt x="19210" y="37064"/>
                  <a:pt x="18220" y="37211"/>
                  <a:pt x="17193" y="37394"/>
                </a:cubicBezTo>
                <a:cubicBezTo>
                  <a:pt x="15214" y="37724"/>
                  <a:pt x="13344" y="38347"/>
                  <a:pt x="11585" y="39300"/>
                </a:cubicBezTo>
                <a:cubicBezTo>
                  <a:pt x="12428" y="38494"/>
                  <a:pt x="13308" y="37688"/>
                  <a:pt x="14188" y="36881"/>
                </a:cubicBezTo>
                <a:cubicBezTo>
                  <a:pt x="14407" y="36771"/>
                  <a:pt x="14591" y="36624"/>
                  <a:pt x="14811" y="36478"/>
                </a:cubicBezTo>
                <a:cubicBezTo>
                  <a:pt x="16644" y="35855"/>
                  <a:pt x="18586" y="35415"/>
                  <a:pt x="20529" y="35195"/>
                </a:cubicBezTo>
                <a:cubicBezTo>
                  <a:pt x="22692" y="34865"/>
                  <a:pt x="24855" y="34608"/>
                  <a:pt x="26981" y="34278"/>
                </a:cubicBezTo>
                <a:cubicBezTo>
                  <a:pt x="29144" y="33948"/>
                  <a:pt x="31380" y="33582"/>
                  <a:pt x="33543" y="33215"/>
                </a:cubicBezTo>
                <a:cubicBezTo>
                  <a:pt x="35742" y="32812"/>
                  <a:pt x="37905" y="32409"/>
                  <a:pt x="40105" y="32006"/>
                </a:cubicBezTo>
                <a:cubicBezTo>
                  <a:pt x="42268" y="31566"/>
                  <a:pt x="44430" y="31089"/>
                  <a:pt x="46593" y="30613"/>
                </a:cubicBezTo>
                <a:lnTo>
                  <a:pt x="47400" y="30429"/>
                </a:lnTo>
                <a:cubicBezTo>
                  <a:pt x="47546" y="30393"/>
                  <a:pt x="47510" y="30209"/>
                  <a:pt x="47363" y="30173"/>
                </a:cubicBezTo>
                <a:cubicBezTo>
                  <a:pt x="44980" y="30319"/>
                  <a:pt x="42634" y="30503"/>
                  <a:pt x="40288" y="30722"/>
                </a:cubicBezTo>
                <a:cubicBezTo>
                  <a:pt x="37905" y="30979"/>
                  <a:pt x="35559" y="31236"/>
                  <a:pt x="33250" y="31529"/>
                </a:cubicBezTo>
                <a:cubicBezTo>
                  <a:pt x="30904" y="31859"/>
                  <a:pt x="28558" y="32225"/>
                  <a:pt x="26211" y="32629"/>
                </a:cubicBezTo>
                <a:cubicBezTo>
                  <a:pt x="24159" y="32959"/>
                  <a:pt x="22106" y="33399"/>
                  <a:pt x="20089" y="33948"/>
                </a:cubicBezTo>
                <a:cubicBezTo>
                  <a:pt x="18403" y="34425"/>
                  <a:pt x="16790" y="35158"/>
                  <a:pt x="15287" y="36111"/>
                </a:cubicBezTo>
                <a:lnTo>
                  <a:pt x="15141" y="36148"/>
                </a:lnTo>
                <a:cubicBezTo>
                  <a:pt x="16057" y="35305"/>
                  <a:pt x="17047" y="34462"/>
                  <a:pt x="18000" y="33655"/>
                </a:cubicBezTo>
                <a:lnTo>
                  <a:pt x="18037" y="33655"/>
                </a:lnTo>
                <a:cubicBezTo>
                  <a:pt x="18880" y="33289"/>
                  <a:pt x="19760" y="33032"/>
                  <a:pt x="20639" y="32849"/>
                </a:cubicBezTo>
                <a:cubicBezTo>
                  <a:pt x="21519" y="32665"/>
                  <a:pt x="22436" y="32482"/>
                  <a:pt x="23315" y="32335"/>
                </a:cubicBezTo>
                <a:cubicBezTo>
                  <a:pt x="25185" y="32006"/>
                  <a:pt x="27055" y="31639"/>
                  <a:pt x="28887" y="31272"/>
                </a:cubicBezTo>
                <a:cubicBezTo>
                  <a:pt x="30757" y="30869"/>
                  <a:pt x="32590" y="30466"/>
                  <a:pt x="34459" y="30026"/>
                </a:cubicBezTo>
                <a:cubicBezTo>
                  <a:pt x="36292" y="29586"/>
                  <a:pt x="38125" y="29146"/>
                  <a:pt x="39995" y="28633"/>
                </a:cubicBezTo>
                <a:cubicBezTo>
                  <a:pt x="41828" y="28156"/>
                  <a:pt x="43661" y="27680"/>
                  <a:pt x="45494" y="27130"/>
                </a:cubicBezTo>
                <a:lnTo>
                  <a:pt x="46190" y="26947"/>
                </a:lnTo>
                <a:cubicBezTo>
                  <a:pt x="46327" y="26912"/>
                  <a:pt x="46304" y="26687"/>
                  <a:pt x="46181" y="26687"/>
                </a:cubicBezTo>
                <a:cubicBezTo>
                  <a:pt x="46172" y="26687"/>
                  <a:pt x="46163" y="26688"/>
                  <a:pt x="46153" y="26690"/>
                </a:cubicBezTo>
                <a:cubicBezTo>
                  <a:pt x="44247" y="26763"/>
                  <a:pt x="42341" y="26983"/>
                  <a:pt x="40435" y="27240"/>
                </a:cubicBezTo>
                <a:cubicBezTo>
                  <a:pt x="38565" y="27497"/>
                  <a:pt x="36622" y="27827"/>
                  <a:pt x="34753" y="28156"/>
                </a:cubicBezTo>
                <a:cubicBezTo>
                  <a:pt x="32847" y="28486"/>
                  <a:pt x="31050" y="28816"/>
                  <a:pt x="29181" y="29183"/>
                </a:cubicBezTo>
                <a:cubicBezTo>
                  <a:pt x="27384" y="29549"/>
                  <a:pt x="25588" y="29989"/>
                  <a:pt x="23829" y="30539"/>
                </a:cubicBezTo>
                <a:cubicBezTo>
                  <a:pt x="22949" y="30832"/>
                  <a:pt x="22106" y="31126"/>
                  <a:pt x="21263" y="31492"/>
                </a:cubicBezTo>
                <a:cubicBezTo>
                  <a:pt x="20896" y="31639"/>
                  <a:pt x="20493" y="31822"/>
                  <a:pt x="20126" y="32006"/>
                </a:cubicBezTo>
                <a:cubicBezTo>
                  <a:pt x="20163" y="31969"/>
                  <a:pt x="20199" y="31896"/>
                  <a:pt x="20199" y="31822"/>
                </a:cubicBezTo>
                <a:cubicBezTo>
                  <a:pt x="20859" y="31309"/>
                  <a:pt x="21482" y="30796"/>
                  <a:pt x="22142" y="30283"/>
                </a:cubicBezTo>
                <a:lnTo>
                  <a:pt x="22692" y="29953"/>
                </a:lnTo>
                <a:cubicBezTo>
                  <a:pt x="22711" y="29989"/>
                  <a:pt x="22738" y="30008"/>
                  <a:pt x="22766" y="30008"/>
                </a:cubicBezTo>
                <a:cubicBezTo>
                  <a:pt x="22793" y="30008"/>
                  <a:pt x="22821" y="29989"/>
                  <a:pt x="22839" y="29953"/>
                </a:cubicBezTo>
                <a:lnTo>
                  <a:pt x="22985" y="29806"/>
                </a:lnTo>
                <a:cubicBezTo>
                  <a:pt x="28044" y="27020"/>
                  <a:pt x="33030" y="24161"/>
                  <a:pt x="38015" y="21301"/>
                </a:cubicBezTo>
                <a:cubicBezTo>
                  <a:pt x="43294" y="18222"/>
                  <a:pt x="48500" y="15070"/>
                  <a:pt x="53705" y="11844"/>
                </a:cubicBezTo>
                <a:cubicBezTo>
                  <a:pt x="56638" y="10047"/>
                  <a:pt x="59534" y="8215"/>
                  <a:pt x="62430" y="6382"/>
                </a:cubicBezTo>
                <a:cubicBezTo>
                  <a:pt x="62526" y="6317"/>
                  <a:pt x="62482" y="6112"/>
                  <a:pt x="62370" y="6112"/>
                </a:cubicBezTo>
                <a:cubicBezTo>
                  <a:pt x="62355" y="6112"/>
                  <a:pt x="62338" y="6116"/>
                  <a:pt x="62320" y="6125"/>
                </a:cubicBezTo>
                <a:lnTo>
                  <a:pt x="62283" y="6125"/>
                </a:lnTo>
                <a:cubicBezTo>
                  <a:pt x="57334" y="8215"/>
                  <a:pt x="52532" y="10524"/>
                  <a:pt x="47803" y="13053"/>
                </a:cubicBezTo>
                <a:cubicBezTo>
                  <a:pt x="43074" y="15583"/>
                  <a:pt x="38455" y="18332"/>
                  <a:pt x="33910" y="21375"/>
                </a:cubicBezTo>
                <a:cubicBezTo>
                  <a:pt x="30794" y="23464"/>
                  <a:pt x="27751" y="25627"/>
                  <a:pt x="24745" y="27936"/>
                </a:cubicBezTo>
                <a:cubicBezTo>
                  <a:pt x="27604" y="24931"/>
                  <a:pt x="30390" y="21888"/>
                  <a:pt x="33103" y="18772"/>
                </a:cubicBezTo>
                <a:cubicBezTo>
                  <a:pt x="36439" y="14923"/>
                  <a:pt x="39665" y="11001"/>
                  <a:pt x="42781" y="7005"/>
                </a:cubicBezTo>
                <a:cubicBezTo>
                  <a:pt x="44504" y="4769"/>
                  <a:pt x="46190" y="2496"/>
                  <a:pt x="47876" y="186"/>
                </a:cubicBezTo>
                <a:cubicBezTo>
                  <a:pt x="47931" y="104"/>
                  <a:pt x="47842" y="1"/>
                  <a:pt x="47747" y="1"/>
                </a:cubicBez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4"/>
          <p:cNvSpPr/>
          <p:nvPr/>
        </p:nvSpPr>
        <p:spPr>
          <a:xfrm rot="-5400000">
            <a:off x="-854777" y="864701"/>
            <a:ext cx="2127125" cy="643625"/>
          </a:xfrm>
          <a:custGeom>
            <a:avLst/>
            <a:gdLst/>
            <a:ahLst/>
            <a:cxnLst/>
            <a:rect l="l" t="t" r="r" b="b"/>
            <a:pathLst>
              <a:path w="85085" h="25745" extrusionOk="0">
                <a:moveTo>
                  <a:pt x="1" y="0"/>
                </a:moveTo>
                <a:lnTo>
                  <a:pt x="1" y="2530"/>
                </a:lnTo>
                <a:cubicBezTo>
                  <a:pt x="7662" y="6306"/>
                  <a:pt x="12941" y="13674"/>
                  <a:pt x="19906" y="18696"/>
                </a:cubicBezTo>
                <a:cubicBezTo>
                  <a:pt x="20126" y="18879"/>
                  <a:pt x="20346" y="19026"/>
                  <a:pt x="20603" y="19209"/>
                </a:cubicBezTo>
                <a:cubicBezTo>
                  <a:pt x="26913" y="23518"/>
                  <a:pt x="34555" y="25744"/>
                  <a:pt x="42184" y="25744"/>
                </a:cubicBezTo>
                <a:cubicBezTo>
                  <a:pt x="47275" y="25744"/>
                  <a:pt x="52360" y="24753"/>
                  <a:pt x="57041" y="22728"/>
                </a:cubicBezTo>
                <a:cubicBezTo>
                  <a:pt x="67232" y="18329"/>
                  <a:pt x="74967" y="9751"/>
                  <a:pt x="85084" y="5206"/>
                </a:cubicBezTo>
                <a:lnTo>
                  <a:pt x="850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4"/>
          <p:cNvSpPr/>
          <p:nvPr/>
        </p:nvSpPr>
        <p:spPr>
          <a:xfrm rot="10800000">
            <a:off x="4481923" y="4264817"/>
            <a:ext cx="2766964" cy="1107807"/>
          </a:xfrm>
          <a:custGeom>
            <a:avLst/>
            <a:gdLst/>
            <a:ahLst/>
            <a:cxnLst/>
            <a:rect l="l" t="t" r="r" b="b"/>
            <a:pathLst>
              <a:path w="85085" h="25745" extrusionOk="0">
                <a:moveTo>
                  <a:pt x="1" y="0"/>
                </a:moveTo>
                <a:lnTo>
                  <a:pt x="1" y="2530"/>
                </a:lnTo>
                <a:cubicBezTo>
                  <a:pt x="7662" y="6306"/>
                  <a:pt x="12941" y="13674"/>
                  <a:pt x="19906" y="18696"/>
                </a:cubicBezTo>
                <a:cubicBezTo>
                  <a:pt x="20126" y="18879"/>
                  <a:pt x="20346" y="19026"/>
                  <a:pt x="20603" y="19209"/>
                </a:cubicBezTo>
                <a:cubicBezTo>
                  <a:pt x="26913" y="23518"/>
                  <a:pt x="34555" y="25744"/>
                  <a:pt x="42184" y="25744"/>
                </a:cubicBezTo>
                <a:cubicBezTo>
                  <a:pt x="47275" y="25744"/>
                  <a:pt x="52360" y="24753"/>
                  <a:pt x="57041" y="22728"/>
                </a:cubicBezTo>
                <a:cubicBezTo>
                  <a:pt x="67232" y="18329"/>
                  <a:pt x="74967" y="9751"/>
                  <a:pt x="85084" y="5206"/>
                </a:cubicBezTo>
                <a:lnTo>
                  <a:pt x="850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4"/>
          <p:cNvSpPr/>
          <p:nvPr/>
        </p:nvSpPr>
        <p:spPr>
          <a:xfrm rot="4110747" flipH="1">
            <a:off x="5941756" y="4178087"/>
            <a:ext cx="1563180" cy="1281279"/>
          </a:xfrm>
          <a:custGeom>
            <a:avLst/>
            <a:gdLst/>
            <a:ahLst/>
            <a:cxnLst/>
            <a:rect l="l" t="t" r="r" b="b"/>
            <a:pathLst>
              <a:path w="62527" h="51251" extrusionOk="0">
                <a:moveTo>
                  <a:pt x="35889" y="3192"/>
                </a:moveTo>
                <a:cubicBezTo>
                  <a:pt x="34936" y="4989"/>
                  <a:pt x="34020" y="6785"/>
                  <a:pt x="33030" y="8581"/>
                </a:cubicBezTo>
                <a:cubicBezTo>
                  <a:pt x="31930" y="10634"/>
                  <a:pt x="30830" y="12650"/>
                  <a:pt x="29731" y="14666"/>
                </a:cubicBezTo>
                <a:cubicBezTo>
                  <a:pt x="28594" y="16682"/>
                  <a:pt x="27458" y="18662"/>
                  <a:pt x="26285" y="20678"/>
                </a:cubicBezTo>
                <a:cubicBezTo>
                  <a:pt x="25112" y="22658"/>
                  <a:pt x="23939" y="24637"/>
                  <a:pt x="22766" y="26580"/>
                </a:cubicBezTo>
                <a:cubicBezTo>
                  <a:pt x="22252" y="27460"/>
                  <a:pt x="21702" y="28303"/>
                  <a:pt x="21189" y="29146"/>
                </a:cubicBezTo>
                <a:cubicBezTo>
                  <a:pt x="21629" y="28046"/>
                  <a:pt x="22032" y="26983"/>
                  <a:pt x="22472" y="25884"/>
                </a:cubicBezTo>
                <a:cubicBezTo>
                  <a:pt x="23279" y="23794"/>
                  <a:pt x="24159" y="21741"/>
                  <a:pt x="25075" y="19688"/>
                </a:cubicBezTo>
                <a:cubicBezTo>
                  <a:pt x="25991" y="17636"/>
                  <a:pt x="26981" y="15693"/>
                  <a:pt x="28081" y="13750"/>
                </a:cubicBezTo>
                <a:cubicBezTo>
                  <a:pt x="29144" y="11807"/>
                  <a:pt x="30317" y="9974"/>
                  <a:pt x="31600" y="8178"/>
                </a:cubicBezTo>
                <a:cubicBezTo>
                  <a:pt x="32920" y="6418"/>
                  <a:pt x="34349" y="4732"/>
                  <a:pt x="35889" y="3192"/>
                </a:cubicBezTo>
                <a:close/>
                <a:moveTo>
                  <a:pt x="60780" y="7078"/>
                </a:moveTo>
                <a:lnTo>
                  <a:pt x="60780" y="7078"/>
                </a:lnTo>
                <a:cubicBezTo>
                  <a:pt x="56161" y="10011"/>
                  <a:pt x="51469" y="12907"/>
                  <a:pt x="46777" y="15766"/>
                </a:cubicBezTo>
                <a:lnTo>
                  <a:pt x="46740" y="15766"/>
                </a:lnTo>
                <a:cubicBezTo>
                  <a:pt x="41534" y="18919"/>
                  <a:pt x="36256" y="21998"/>
                  <a:pt x="30940" y="25041"/>
                </a:cubicBezTo>
                <a:cubicBezTo>
                  <a:pt x="28521" y="26434"/>
                  <a:pt x="26065" y="27790"/>
                  <a:pt x="23572" y="29183"/>
                </a:cubicBezTo>
                <a:lnTo>
                  <a:pt x="23755" y="28963"/>
                </a:lnTo>
                <a:cubicBezTo>
                  <a:pt x="26578" y="26800"/>
                  <a:pt x="29437" y="24711"/>
                  <a:pt x="32370" y="22731"/>
                </a:cubicBezTo>
                <a:cubicBezTo>
                  <a:pt x="36806" y="19688"/>
                  <a:pt x="41388" y="16902"/>
                  <a:pt x="46080" y="14300"/>
                </a:cubicBezTo>
                <a:cubicBezTo>
                  <a:pt x="50772" y="11697"/>
                  <a:pt x="55575" y="9314"/>
                  <a:pt x="60523" y="7188"/>
                </a:cubicBezTo>
                <a:lnTo>
                  <a:pt x="60780" y="7078"/>
                </a:lnTo>
                <a:close/>
                <a:moveTo>
                  <a:pt x="46557" y="1543"/>
                </a:moveTo>
                <a:cubicBezTo>
                  <a:pt x="43917" y="5135"/>
                  <a:pt x="41205" y="8691"/>
                  <a:pt x="38382" y="12137"/>
                </a:cubicBezTo>
                <a:cubicBezTo>
                  <a:pt x="35193" y="16023"/>
                  <a:pt x="31893" y="19835"/>
                  <a:pt x="28521" y="23574"/>
                </a:cubicBezTo>
                <a:cubicBezTo>
                  <a:pt x="26835" y="25407"/>
                  <a:pt x="25112" y="27203"/>
                  <a:pt x="23389" y="29000"/>
                </a:cubicBezTo>
                <a:lnTo>
                  <a:pt x="22656" y="29586"/>
                </a:lnTo>
                <a:cubicBezTo>
                  <a:pt x="25552" y="25627"/>
                  <a:pt x="28558" y="21778"/>
                  <a:pt x="31673" y="18002"/>
                </a:cubicBezTo>
                <a:cubicBezTo>
                  <a:pt x="34936" y="14080"/>
                  <a:pt x="38345" y="10231"/>
                  <a:pt x="41864" y="6455"/>
                </a:cubicBezTo>
                <a:cubicBezTo>
                  <a:pt x="43404" y="4805"/>
                  <a:pt x="44980" y="3156"/>
                  <a:pt x="46557" y="1543"/>
                </a:cubicBezTo>
                <a:close/>
                <a:moveTo>
                  <a:pt x="20199" y="31016"/>
                </a:moveTo>
                <a:lnTo>
                  <a:pt x="20089" y="31272"/>
                </a:lnTo>
                <a:lnTo>
                  <a:pt x="19906" y="31786"/>
                </a:lnTo>
                <a:lnTo>
                  <a:pt x="19503" y="32115"/>
                </a:lnTo>
                <a:cubicBezTo>
                  <a:pt x="19723" y="31749"/>
                  <a:pt x="19943" y="31382"/>
                  <a:pt x="20199" y="31016"/>
                </a:cubicBezTo>
                <a:close/>
                <a:moveTo>
                  <a:pt x="19833" y="32152"/>
                </a:moveTo>
                <a:cubicBezTo>
                  <a:pt x="19833" y="32189"/>
                  <a:pt x="19833" y="32189"/>
                  <a:pt x="19870" y="32189"/>
                </a:cubicBezTo>
                <a:cubicBezTo>
                  <a:pt x="19723" y="32262"/>
                  <a:pt x="19613" y="32335"/>
                  <a:pt x="19503" y="32445"/>
                </a:cubicBezTo>
                <a:lnTo>
                  <a:pt x="19466" y="32409"/>
                </a:lnTo>
                <a:lnTo>
                  <a:pt x="19503" y="32409"/>
                </a:lnTo>
                <a:lnTo>
                  <a:pt x="19833" y="32152"/>
                </a:lnTo>
                <a:close/>
                <a:moveTo>
                  <a:pt x="44870" y="27020"/>
                </a:moveTo>
                <a:lnTo>
                  <a:pt x="44870" y="27020"/>
                </a:lnTo>
                <a:cubicBezTo>
                  <a:pt x="43441" y="27460"/>
                  <a:pt x="42011" y="27827"/>
                  <a:pt x="40581" y="28193"/>
                </a:cubicBezTo>
                <a:cubicBezTo>
                  <a:pt x="38748" y="28706"/>
                  <a:pt x="36916" y="29146"/>
                  <a:pt x="35046" y="29586"/>
                </a:cubicBezTo>
                <a:cubicBezTo>
                  <a:pt x="33176" y="30026"/>
                  <a:pt x="31344" y="30429"/>
                  <a:pt x="29474" y="30832"/>
                </a:cubicBezTo>
                <a:cubicBezTo>
                  <a:pt x="27604" y="31236"/>
                  <a:pt x="25735" y="31602"/>
                  <a:pt x="23865" y="31932"/>
                </a:cubicBezTo>
                <a:cubicBezTo>
                  <a:pt x="22216" y="32189"/>
                  <a:pt x="20566" y="32555"/>
                  <a:pt x="18953" y="33032"/>
                </a:cubicBezTo>
                <a:lnTo>
                  <a:pt x="18953" y="32995"/>
                </a:lnTo>
                <a:cubicBezTo>
                  <a:pt x="19540" y="32555"/>
                  <a:pt x="20163" y="32189"/>
                  <a:pt x="20859" y="31896"/>
                </a:cubicBezTo>
                <a:cubicBezTo>
                  <a:pt x="21666" y="31529"/>
                  <a:pt x="22509" y="31236"/>
                  <a:pt x="23352" y="30942"/>
                </a:cubicBezTo>
                <a:cubicBezTo>
                  <a:pt x="25112" y="30393"/>
                  <a:pt x="26871" y="29916"/>
                  <a:pt x="28667" y="29549"/>
                </a:cubicBezTo>
                <a:cubicBezTo>
                  <a:pt x="30500" y="29183"/>
                  <a:pt x="32297" y="28853"/>
                  <a:pt x="34130" y="28523"/>
                </a:cubicBezTo>
                <a:cubicBezTo>
                  <a:pt x="35962" y="28193"/>
                  <a:pt x="37869" y="27863"/>
                  <a:pt x="39738" y="27607"/>
                </a:cubicBezTo>
                <a:cubicBezTo>
                  <a:pt x="41461" y="27350"/>
                  <a:pt x="43147" y="27167"/>
                  <a:pt x="44870" y="27020"/>
                </a:cubicBezTo>
                <a:close/>
                <a:moveTo>
                  <a:pt x="24818" y="13933"/>
                </a:moveTo>
                <a:lnTo>
                  <a:pt x="24818" y="13933"/>
                </a:lnTo>
                <a:cubicBezTo>
                  <a:pt x="24122" y="16536"/>
                  <a:pt x="23279" y="19139"/>
                  <a:pt x="22289" y="21631"/>
                </a:cubicBezTo>
                <a:cubicBezTo>
                  <a:pt x="20933" y="25004"/>
                  <a:pt x="19356" y="28230"/>
                  <a:pt x="17560" y="31346"/>
                </a:cubicBezTo>
                <a:cubicBezTo>
                  <a:pt x="16680" y="32885"/>
                  <a:pt x="15764" y="34352"/>
                  <a:pt x="14774" y="35818"/>
                </a:cubicBezTo>
                <a:cubicBezTo>
                  <a:pt x="15764" y="32629"/>
                  <a:pt x="17010" y="29549"/>
                  <a:pt x="18477" y="26543"/>
                </a:cubicBezTo>
                <a:cubicBezTo>
                  <a:pt x="20016" y="23318"/>
                  <a:pt x="21702" y="20128"/>
                  <a:pt x="23352" y="16939"/>
                </a:cubicBezTo>
                <a:cubicBezTo>
                  <a:pt x="23792" y="16023"/>
                  <a:pt x="24232" y="15143"/>
                  <a:pt x="24672" y="14226"/>
                </a:cubicBezTo>
                <a:lnTo>
                  <a:pt x="24818" y="13933"/>
                </a:lnTo>
                <a:close/>
                <a:moveTo>
                  <a:pt x="45823" y="30576"/>
                </a:moveTo>
                <a:lnTo>
                  <a:pt x="45823" y="30576"/>
                </a:lnTo>
                <a:cubicBezTo>
                  <a:pt x="44174" y="30942"/>
                  <a:pt x="42561" y="31272"/>
                  <a:pt x="40911" y="31602"/>
                </a:cubicBezTo>
                <a:cubicBezTo>
                  <a:pt x="38712" y="32042"/>
                  <a:pt x="36549" y="32445"/>
                  <a:pt x="34349" y="32849"/>
                </a:cubicBezTo>
                <a:cubicBezTo>
                  <a:pt x="32187" y="33215"/>
                  <a:pt x="29987" y="33582"/>
                  <a:pt x="27824" y="33912"/>
                </a:cubicBezTo>
                <a:cubicBezTo>
                  <a:pt x="25625" y="34242"/>
                  <a:pt x="23462" y="34535"/>
                  <a:pt x="21299" y="34828"/>
                </a:cubicBezTo>
                <a:cubicBezTo>
                  <a:pt x="19466" y="35048"/>
                  <a:pt x="17670" y="35415"/>
                  <a:pt x="15910" y="35891"/>
                </a:cubicBezTo>
                <a:cubicBezTo>
                  <a:pt x="17084" y="35268"/>
                  <a:pt x="18330" y="34755"/>
                  <a:pt x="19613" y="34352"/>
                </a:cubicBezTo>
                <a:cubicBezTo>
                  <a:pt x="21556" y="33802"/>
                  <a:pt x="23535" y="33362"/>
                  <a:pt x="25552" y="33032"/>
                </a:cubicBezTo>
                <a:cubicBezTo>
                  <a:pt x="27861" y="32629"/>
                  <a:pt x="30170" y="32262"/>
                  <a:pt x="32517" y="31932"/>
                </a:cubicBezTo>
                <a:cubicBezTo>
                  <a:pt x="34863" y="31602"/>
                  <a:pt x="37209" y="31346"/>
                  <a:pt x="39555" y="31089"/>
                </a:cubicBezTo>
                <a:cubicBezTo>
                  <a:pt x="41644" y="30906"/>
                  <a:pt x="43734" y="30722"/>
                  <a:pt x="45823" y="30576"/>
                </a:cubicBezTo>
                <a:close/>
                <a:moveTo>
                  <a:pt x="19063" y="17709"/>
                </a:moveTo>
                <a:lnTo>
                  <a:pt x="19063" y="17709"/>
                </a:lnTo>
                <a:cubicBezTo>
                  <a:pt x="18806" y="18955"/>
                  <a:pt x="18550" y="20238"/>
                  <a:pt x="18257" y="21485"/>
                </a:cubicBezTo>
                <a:cubicBezTo>
                  <a:pt x="17890" y="23024"/>
                  <a:pt x="17523" y="24564"/>
                  <a:pt x="17084" y="26104"/>
                </a:cubicBezTo>
                <a:cubicBezTo>
                  <a:pt x="16607" y="27643"/>
                  <a:pt x="16167" y="29146"/>
                  <a:pt x="15581" y="30649"/>
                </a:cubicBezTo>
                <a:cubicBezTo>
                  <a:pt x="14994" y="32115"/>
                  <a:pt x="14371" y="33545"/>
                  <a:pt x="13674" y="34975"/>
                </a:cubicBezTo>
                <a:cubicBezTo>
                  <a:pt x="13308" y="35671"/>
                  <a:pt x="12941" y="36331"/>
                  <a:pt x="12538" y="37028"/>
                </a:cubicBezTo>
                <a:cubicBezTo>
                  <a:pt x="12208" y="37614"/>
                  <a:pt x="11878" y="38164"/>
                  <a:pt x="11511" y="38714"/>
                </a:cubicBezTo>
                <a:cubicBezTo>
                  <a:pt x="11915" y="37541"/>
                  <a:pt x="12318" y="36404"/>
                  <a:pt x="12685" y="35231"/>
                </a:cubicBezTo>
                <a:cubicBezTo>
                  <a:pt x="13234" y="33728"/>
                  <a:pt x="13748" y="32189"/>
                  <a:pt x="14261" y="30649"/>
                </a:cubicBezTo>
                <a:lnTo>
                  <a:pt x="15837" y="26030"/>
                </a:lnTo>
                <a:cubicBezTo>
                  <a:pt x="16350" y="24527"/>
                  <a:pt x="16827" y="23061"/>
                  <a:pt x="17377" y="21595"/>
                </a:cubicBezTo>
                <a:cubicBezTo>
                  <a:pt x="17853" y="20275"/>
                  <a:pt x="18403" y="18955"/>
                  <a:pt x="19063" y="17709"/>
                </a:cubicBezTo>
                <a:close/>
                <a:moveTo>
                  <a:pt x="42087" y="34599"/>
                </a:moveTo>
                <a:cubicBezTo>
                  <a:pt x="42452" y="34599"/>
                  <a:pt x="42818" y="34602"/>
                  <a:pt x="43184" y="34608"/>
                </a:cubicBezTo>
                <a:cubicBezTo>
                  <a:pt x="39262" y="35415"/>
                  <a:pt x="35339" y="36111"/>
                  <a:pt x="31417" y="36771"/>
                </a:cubicBezTo>
                <a:cubicBezTo>
                  <a:pt x="27055" y="37468"/>
                  <a:pt x="22729" y="38054"/>
                  <a:pt x="18367" y="38604"/>
                </a:cubicBezTo>
                <a:cubicBezTo>
                  <a:pt x="16240" y="38861"/>
                  <a:pt x="14151" y="39081"/>
                  <a:pt x="12025" y="39300"/>
                </a:cubicBezTo>
                <a:cubicBezTo>
                  <a:pt x="13491" y="38567"/>
                  <a:pt x="15031" y="38091"/>
                  <a:pt x="16644" y="37797"/>
                </a:cubicBezTo>
                <a:cubicBezTo>
                  <a:pt x="18733" y="37358"/>
                  <a:pt x="20859" y="37101"/>
                  <a:pt x="22985" y="36734"/>
                </a:cubicBezTo>
                <a:cubicBezTo>
                  <a:pt x="25258" y="36368"/>
                  <a:pt x="27494" y="36001"/>
                  <a:pt x="29767" y="35671"/>
                </a:cubicBezTo>
                <a:cubicBezTo>
                  <a:pt x="32040" y="35305"/>
                  <a:pt x="34349" y="35011"/>
                  <a:pt x="36659" y="34828"/>
                </a:cubicBezTo>
                <a:cubicBezTo>
                  <a:pt x="38461" y="34675"/>
                  <a:pt x="40264" y="34599"/>
                  <a:pt x="42087" y="34599"/>
                </a:cubicBezTo>
                <a:close/>
                <a:moveTo>
                  <a:pt x="13161" y="22951"/>
                </a:moveTo>
                <a:lnTo>
                  <a:pt x="13161" y="22951"/>
                </a:lnTo>
                <a:cubicBezTo>
                  <a:pt x="12904" y="25407"/>
                  <a:pt x="12428" y="27827"/>
                  <a:pt x="11805" y="30209"/>
                </a:cubicBezTo>
                <a:cubicBezTo>
                  <a:pt x="11072" y="32959"/>
                  <a:pt x="10192" y="35708"/>
                  <a:pt x="9275" y="38421"/>
                </a:cubicBezTo>
                <a:cubicBezTo>
                  <a:pt x="8835" y="39850"/>
                  <a:pt x="8286" y="41243"/>
                  <a:pt x="7626" y="42563"/>
                </a:cubicBezTo>
                <a:cubicBezTo>
                  <a:pt x="8286" y="39997"/>
                  <a:pt x="8945" y="37468"/>
                  <a:pt x="9679" y="34902"/>
                </a:cubicBezTo>
                <a:cubicBezTo>
                  <a:pt x="10448" y="32079"/>
                  <a:pt x="11255" y="29293"/>
                  <a:pt x="12061" y="26507"/>
                </a:cubicBezTo>
                <a:cubicBezTo>
                  <a:pt x="12428" y="25297"/>
                  <a:pt x="12795" y="24124"/>
                  <a:pt x="13161" y="22951"/>
                </a:cubicBezTo>
                <a:close/>
                <a:moveTo>
                  <a:pt x="37795" y="37174"/>
                </a:moveTo>
                <a:cubicBezTo>
                  <a:pt x="34130" y="37981"/>
                  <a:pt x="30464" y="38714"/>
                  <a:pt x="26798" y="39447"/>
                </a:cubicBezTo>
                <a:cubicBezTo>
                  <a:pt x="22692" y="40254"/>
                  <a:pt x="18623" y="40987"/>
                  <a:pt x="14517" y="41683"/>
                </a:cubicBezTo>
                <a:cubicBezTo>
                  <a:pt x="12465" y="42013"/>
                  <a:pt x="10375" y="42343"/>
                  <a:pt x="8359" y="42673"/>
                </a:cubicBezTo>
                <a:cubicBezTo>
                  <a:pt x="10045" y="41903"/>
                  <a:pt x="11805" y="41280"/>
                  <a:pt x="13601" y="40877"/>
                </a:cubicBezTo>
                <a:lnTo>
                  <a:pt x="13564" y="40877"/>
                </a:lnTo>
                <a:cubicBezTo>
                  <a:pt x="15544" y="40400"/>
                  <a:pt x="17523" y="39997"/>
                  <a:pt x="19540" y="39594"/>
                </a:cubicBezTo>
                <a:cubicBezTo>
                  <a:pt x="21592" y="39154"/>
                  <a:pt x="23645" y="38751"/>
                  <a:pt x="25735" y="38384"/>
                </a:cubicBezTo>
                <a:cubicBezTo>
                  <a:pt x="27824" y="38017"/>
                  <a:pt x="29877" y="37724"/>
                  <a:pt x="31967" y="37504"/>
                </a:cubicBezTo>
                <a:cubicBezTo>
                  <a:pt x="33910" y="37284"/>
                  <a:pt x="35852" y="37174"/>
                  <a:pt x="37795" y="37174"/>
                </a:cubicBezTo>
                <a:close/>
                <a:moveTo>
                  <a:pt x="7516" y="43003"/>
                </a:moveTo>
                <a:lnTo>
                  <a:pt x="7479" y="43076"/>
                </a:lnTo>
                <a:lnTo>
                  <a:pt x="7479" y="43003"/>
                </a:lnTo>
                <a:close/>
                <a:moveTo>
                  <a:pt x="47747" y="1"/>
                </a:moveTo>
                <a:cubicBezTo>
                  <a:pt x="47716" y="1"/>
                  <a:pt x="47684" y="12"/>
                  <a:pt x="47656" y="40"/>
                </a:cubicBezTo>
                <a:cubicBezTo>
                  <a:pt x="43991" y="3706"/>
                  <a:pt x="40435" y="7445"/>
                  <a:pt x="37026" y="11330"/>
                </a:cubicBezTo>
                <a:cubicBezTo>
                  <a:pt x="33616" y="15180"/>
                  <a:pt x="30317" y="19139"/>
                  <a:pt x="27164" y="23208"/>
                </a:cubicBezTo>
                <a:cubicBezTo>
                  <a:pt x="25368" y="25480"/>
                  <a:pt x="23645" y="27790"/>
                  <a:pt x="21959" y="30099"/>
                </a:cubicBezTo>
                <a:cubicBezTo>
                  <a:pt x="21922" y="30136"/>
                  <a:pt x="21922" y="30136"/>
                  <a:pt x="21922" y="30173"/>
                </a:cubicBezTo>
                <a:lnTo>
                  <a:pt x="21006" y="30906"/>
                </a:lnTo>
                <a:lnTo>
                  <a:pt x="20346" y="31419"/>
                </a:lnTo>
                <a:lnTo>
                  <a:pt x="20969" y="29843"/>
                </a:lnTo>
                <a:cubicBezTo>
                  <a:pt x="21482" y="29036"/>
                  <a:pt x="21959" y="28230"/>
                  <a:pt x="22472" y="27423"/>
                </a:cubicBezTo>
                <a:cubicBezTo>
                  <a:pt x="23682" y="25444"/>
                  <a:pt x="24892" y="23464"/>
                  <a:pt x="26065" y="21485"/>
                </a:cubicBezTo>
                <a:cubicBezTo>
                  <a:pt x="27201" y="19505"/>
                  <a:pt x="28374" y="17489"/>
                  <a:pt x="29511" y="15473"/>
                </a:cubicBezTo>
                <a:cubicBezTo>
                  <a:pt x="30647" y="13493"/>
                  <a:pt x="31747" y="11477"/>
                  <a:pt x="32847" y="9461"/>
                </a:cubicBezTo>
                <a:cubicBezTo>
                  <a:pt x="33946" y="7445"/>
                  <a:pt x="35009" y="5392"/>
                  <a:pt x="36109" y="3339"/>
                </a:cubicBezTo>
                <a:lnTo>
                  <a:pt x="36512" y="2569"/>
                </a:lnTo>
                <a:cubicBezTo>
                  <a:pt x="36567" y="2487"/>
                  <a:pt x="36478" y="2384"/>
                  <a:pt x="36383" y="2384"/>
                </a:cubicBezTo>
                <a:cubicBezTo>
                  <a:pt x="36352" y="2384"/>
                  <a:pt x="36320" y="2395"/>
                  <a:pt x="36292" y="2423"/>
                </a:cubicBezTo>
                <a:cubicBezTo>
                  <a:pt x="34716" y="3962"/>
                  <a:pt x="33250" y="5612"/>
                  <a:pt x="31893" y="7371"/>
                </a:cubicBezTo>
                <a:cubicBezTo>
                  <a:pt x="30574" y="9131"/>
                  <a:pt x="29327" y="10964"/>
                  <a:pt x="28228" y="12870"/>
                </a:cubicBezTo>
                <a:cubicBezTo>
                  <a:pt x="27128" y="14813"/>
                  <a:pt x="26101" y="16792"/>
                  <a:pt x="25185" y="18809"/>
                </a:cubicBezTo>
                <a:cubicBezTo>
                  <a:pt x="24232" y="20825"/>
                  <a:pt x="23352" y="22878"/>
                  <a:pt x="22509" y="24967"/>
                </a:cubicBezTo>
                <a:cubicBezTo>
                  <a:pt x="21776" y="26763"/>
                  <a:pt x="21116" y="28596"/>
                  <a:pt x="20419" y="30393"/>
                </a:cubicBezTo>
                <a:lnTo>
                  <a:pt x="19246" y="32299"/>
                </a:lnTo>
                <a:lnTo>
                  <a:pt x="17963" y="33362"/>
                </a:lnTo>
                <a:lnTo>
                  <a:pt x="17890" y="33399"/>
                </a:lnTo>
                <a:cubicBezTo>
                  <a:pt x="17853" y="33399"/>
                  <a:pt x="17853" y="33435"/>
                  <a:pt x="17853" y="33472"/>
                </a:cubicBezTo>
                <a:cubicBezTo>
                  <a:pt x="16864" y="34315"/>
                  <a:pt x="15874" y="35158"/>
                  <a:pt x="14921" y="36038"/>
                </a:cubicBezTo>
                <a:cubicBezTo>
                  <a:pt x="16827" y="33215"/>
                  <a:pt x="18550" y="30319"/>
                  <a:pt x="20053" y="27277"/>
                </a:cubicBezTo>
                <a:cubicBezTo>
                  <a:pt x="21666" y="24051"/>
                  <a:pt x="23022" y="20715"/>
                  <a:pt x="24122" y="17306"/>
                </a:cubicBezTo>
                <a:cubicBezTo>
                  <a:pt x="24672" y="15546"/>
                  <a:pt x="25185" y="13750"/>
                  <a:pt x="25625" y="11917"/>
                </a:cubicBezTo>
                <a:cubicBezTo>
                  <a:pt x="25662" y="11770"/>
                  <a:pt x="25698" y="11587"/>
                  <a:pt x="25735" y="11404"/>
                </a:cubicBezTo>
                <a:cubicBezTo>
                  <a:pt x="25757" y="11294"/>
                  <a:pt x="25674" y="11224"/>
                  <a:pt x="25589" y="11224"/>
                </a:cubicBezTo>
                <a:cubicBezTo>
                  <a:pt x="25531" y="11224"/>
                  <a:pt x="25471" y="11256"/>
                  <a:pt x="25442" y="11330"/>
                </a:cubicBezTo>
                <a:cubicBezTo>
                  <a:pt x="25405" y="11514"/>
                  <a:pt x="25368" y="11697"/>
                  <a:pt x="25332" y="11880"/>
                </a:cubicBezTo>
                <a:cubicBezTo>
                  <a:pt x="25112" y="12577"/>
                  <a:pt x="24855" y="13273"/>
                  <a:pt x="24525" y="13933"/>
                </a:cubicBezTo>
                <a:cubicBezTo>
                  <a:pt x="24159" y="14740"/>
                  <a:pt x="23755" y="15546"/>
                  <a:pt x="23352" y="16316"/>
                </a:cubicBezTo>
                <a:cubicBezTo>
                  <a:pt x="22546" y="17929"/>
                  <a:pt x="21739" y="19542"/>
                  <a:pt x="20896" y="21118"/>
                </a:cubicBezTo>
                <a:cubicBezTo>
                  <a:pt x="19283" y="24307"/>
                  <a:pt x="17670" y="27497"/>
                  <a:pt x="16277" y="30796"/>
                </a:cubicBezTo>
                <a:cubicBezTo>
                  <a:pt x="15507" y="32665"/>
                  <a:pt x="14847" y="34535"/>
                  <a:pt x="14297" y="36478"/>
                </a:cubicBezTo>
                <a:cubicBezTo>
                  <a:pt x="14297" y="36514"/>
                  <a:pt x="14297" y="36551"/>
                  <a:pt x="14297" y="36588"/>
                </a:cubicBezTo>
                <a:cubicBezTo>
                  <a:pt x="13271" y="37504"/>
                  <a:pt x="12281" y="38421"/>
                  <a:pt x="11292" y="39337"/>
                </a:cubicBezTo>
                <a:lnTo>
                  <a:pt x="11255" y="39337"/>
                </a:lnTo>
                <a:lnTo>
                  <a:pt x="11328" y="39190"/>
                </a:lnTo>
                <a:cubicBezTo>
                  <a:pt x="12171" y="38054"/>
                  <a:pt x="12941" y="36881"/>
                  <a:pt x="13601" y="35635"/>
                </a:cubicBezTo>
                <a:cubicBezTo>
                  <a:pt x="14334" y="34242"/>
                  <a:pt x="15031" y="32812"/>
                  <a:pt x="15581" y="31309"/>
                </a:cubicBezTo>
                <a:cubicBezTo>
                  <a:pt x="16167" y="29843"/>
                  <a:pt x="16680" y="28340"/>
                  <a:pt x="17157" y="26800"/>
                </a:cubicBezTo>
                <a:cubicBezTo>
                  <a:pt x="17633" y="25297"/>
                  <a:pt x="18037" y="23721"/>
                  <a:pt x="18403" y="22145"/>
                </a:cubicBezTo>
                <a:cubicBezTo>
                  <a:pt x="18770" y="20568"/>
                  <a:pt x="19100" y="19029"/>
                  <a:pt x="19393" y="17452"/>
                </a:cubicBezTo>
                <a:lnTo>
                  <a:pt x="19503" y="16866"/>
                </a:lnTo>
                <a:cubicBezTo>
                  <a:pt x="19527" y="16768"/>
                  <a:pt x="19438" y="16687"/>
                  <a:pt x="19354" y="16687"/>
                </a:cubicBezTo>
                <a:cubicBezTo>
                  <a:pt x="19312" y="16687"/>
                  <a:pt x="19271" y="16707"/>
                  <a:pt x="19246" y="16756"/>
                </a:cubicBezTo>
                <a:cubicBezTo>
                  <a:pt x="18550" y="18112"/>
                  <a:pt x="17890" y="19505"/>
                  <a:pt x="17377" y="20935"/>
                </a:cubicBezTo>
                <a:cubicBezTo>
                  <a:pt x="16827" y="22401"/>
                  <a:pt x="16314" y="23831"/>
                  <a:pt x="15837" y="25297"/>
                </a:cubicBezTo>
                <a:cubicBezTo>
                  <a:pt x="15287" y="26837"/>
                  <a:pt x="14774" y="28413"/>
                  <a:pt x="14224" y="29916"/>
                </a:cubicBezTo>
                <a:lnTo>
                  <a:pt x="12648" y="34572"/>
                </a:lnTo>
                <a:lnTo>
                  <a:pt x="11035" y="39227"/>
                </a:lnTo>
                <a:lnTo>
                  <a:pt x="10962" y="39447"/>
                </a:lnTo>
                <a:cubicBezTo>
                  <a:pt x="10925" y="39447"/>
                  <a:pt x="10925" y="39484"/>
                  <a:pt x="10925" y="39557"/>
                </a:cubicBezTo>
                <a:cubicBezTo>
                  <a:pt x="10925" y="39630"/>
                  <a:pt x="10888" y="39704"/>
                  <a:pt x="10852" y="39814"/>
                </a:cubicBezTo>
                <a:cubicBezTo>
                  <a:pt x="10192" y="40400"/>
                  <a:pt x="9569" y="41023"/>
                  <a:pt x="8909" y="41647"/>
                </a:cubicBezTo>
                <a:cubicBezTo>
                  <a:pt x="8542" y="42013"/>
                  <a:pt x="8176" y="42380"/>
                  <a:pt x="7846" y="42746"/>
                </a:cubicBezTo>
                <a:cubicBezTo>
                  <a:pt x="9092" y="40254"/>
                  <a:pt x="9862" y="37578"/>
                  <a:pt x="10705" y="34938"/>
                </a:cubicBezTo>
                <a:cubicBezTo>
                  <a:pt x="11621" y="32189"/>
                  <a:pt x="12355" y="29366"/>
                  <a:pt x="12941" y="26543"/>
                </a:cubicBezTo>
                <a:cubicBezTo>
                  <a:pt x="13271" y="24931"/>
                  <a:pt x="13454" y="23318"/>
                  <a:pt x="13564" y="21705"/>
                </a:cubicBezTo>
                <a:cubicBezTo>
                  <a:pt x="13564" y="21622"/>
                  <a:pt x="13495" y="21575"/>
                  <a:pt x="13421" y="21575"/>
                </a:cubicBezTo>
                <a:cubicBezTo>
                  <a:pt x="13364" y="21575"/>
                  <a:pt x="13303" y="21604"/>
                  <a:pt x="13271" y="21668"/>
                </a:cubicBezTo>
                <a:cubicBezTo>
                  <a:pt x="12428" y="24454"/>
                  <a:pt x="11585" y="27277"/>
                  <a:pt x="10778" y="30063"/>
                </a:cubicBezTo>
                <a:cubicBezTo>
                  <a:pt x="9972" y="32885"/>
                  <a:pt x="9165" y="35708"/>
                  <a:pt x="8396" y="38531"/>
                </a:cubicBezTo>
                <a:cubicBezTo>
                  <a:pt x="7956" y="40107"/>
                  <a:pt x="7552" y="41683"/>
                  <a:pt x="7149" y="43296"/>
                </a:cubicBezTo>
                <a:cubicBezTo>
                  <a:pt x="7113" y="43333"/>
                  <a:pt x="7113" y="43369"/>
                  <a:pt x="7149" y="43406"/>
                </a:cubicBezTo>
                <a:cubicBezTo>
                  <a:pt x="4656" y="45899"/>
                  <a:pt x="2310" y="48465"/>
                  <a:pt x="1" y="51068"/>
                </a:cubicBezTo>
                <a:lnTo>
                  <a:pt x="1" y="51251"/>
                </a:lnTo>
                <a:cubicBezTo>
                  <a:pt x="2384" y="48575"/>
                  <a:pt x="4803" y="45972"/>
                  <a:pt x="7332" y="43443"/>
                </a:cubicBezTo>
                <a:lnTo>
                  <a:pt x="7332" y="43406"/>
                </a:lnTo>
                <a:cubicBezTo>
                  <a:pt x="7406" y="43333"/>
                  <a:pt x="7479" y="43296"/>
                  <a:pt x="7552" y="43223"/>
                </a:cubicBezTo>
                <a:lnTo>
                  <a:pt x="7736" y="43003"/>
                </a:lnTo>
                <a:cubicBezTo>
                  <a:pt x="11805" y="42416"/>
                  <a:pt x="15837" y="41720"/>
                  <a:pt x="19870" y="40987"/>
                </a:cubicBezTo>
                <a:cubicBezTo>
                  <a:pt x="23939" y="40290"/>
                  <a:pt x="28081" y="39484"/>
                  <a:pt x="32150" y="38641"/>
                </a:cubicBezTo>
                <a:cubicBezTo>
                  <a:pt x="34423" y="38164"/>
                  <a:pt x="36732" y="37651"/>
                  <a:pt x="39005" y="37174"/>
                </a:cubicBezTo>
                <a:cubicBezTo>
                  <a:pt x="39152" y="37101"/>
                  <a:pt x="39115" y="36918"/>
                  <a:pt x="38968" y="36881"/>
                </a:cubicBezTo>
                <a:cubicBezTo>
                  <a:pt x="36879" y="36881"/>
                  <a:pt x="34753" y="36954"/>
                  <a:pt x="32663" y="37138"/>
                </a:cubicBezTo>
                <a:cubicBezTo>
                  <a:pt x="30574" y="37358"/>
                  <a:pt x="28484" y="37614"/>
                  <a:pt x="26395" y="37981"/>
                </a:cubicBezTo>
                <a:cubicBezTo>
                  <a:pt x="24342" y="38347"/>
                  <a:pt x="22252" y="38751"/>
                  <a:pt x="20163" y="39154"/>
                </a:cubicBezTo>
                <a:cubicBezTo>
                  <a:pt x="18110" y="39594"/>
                  <a:pt x="16130" y="39997"/>
                  <a:pt x="14114" y="40474"/>
                </a:cubicBezTo>
                <a:cubicBezTo>
                  <a:pt x="12208" y="40877"/>
                  <a:pt x="10338" y="41500"/>
                  <a:pt x="8542" y="42306"/>
                </a:cubicBezTo>
                <a:cubicBezTo>
                  <a:pt x="8469" y="42343"/>
                  <a:pt x="8359" y="42416"/>
                  <a:pt x="8286" y="42453"/>
                </a:cubicBezTo>
                <a:cubicBezTo>
                  <a:pt x="9129" y="41610"/>
                  <a:pt x="10008" y="40767"/>
                  <a:pt x="10888" y="39924"/>
                </a:cubicBezTo>
                <a:cubicBezTo>
                  <a:pt x="10908" y="39933"/>
                  <a:pt x="10928" y="39938"/>
                  <a:pt x="10947" y="39938"/>
                </a:cubicBezTo>
                <a:cubicBezTo>
                  <a:pt x="10998" y="39938"/>
                  <a:pt x="11045" y="39904"/>
                  <a:pt x="11072" y="39850"/>
                </a:cubicBezTo>
                <a:cubicBezTo>
                  <a:pt x="11072" y="39814"/>
                  <a:pt x="11072" y="39777"/>
                  <a:pt x="11108" y="39740"/>
                </a:cubicBezTo>
                <a:lnTo>
                  <a:pt x="11365" y="39594"/>
                </a:lnTo>
                <a:cubicBezTo>
                  <a:pt x="13418" y="39374"/>
                  <a:pt x="15471" y="39154"/>
                  <a:pt x="17560" y="38897"/>
                </a:cubicBezTo>
                <a:cubicBezTo>
                  <a:pt x="19723" y="38641"/>
                  <a:pt x="21886" y="38384"/>
                  <a:pt x="24049" y="38091"/>
                </a:cubicBezTo>
                <a:cubicBezTo>
                  <a:pt x="26175" y="37797"/>
                  <a:pt x="28374" y="37468"/>
                  <a:pt x="30574" y="37138"/>
                </a:cubicBezTo>
                <a:cubicBezTo>
                  <a:pt x="32737" y="36771"/>
                  <a:pt x="34863" y="36404"/>
                  <a:pt x="37026" y="36038"/>
                </a:cubicBezTo>
                <a:cubicBezTo>
                  <a:pt x="39188" y="35635"/>
                  <a:pt x="41351" y="35231"/>
                  <a:pt x="43514" y="34792"/>
                </a:cubicBezTo>
                <a:lnTo>
                  <a:pt x="44320" y="34645"/>
                </a:lnTo>
                <a:cubicBezTo>
                  <a:pt x="44467" y="34608"/>
                  <a:pt x="44430" y="34388"/>
                  <a:pt x="44284" y="34352"/>
                </a:cubicBezTo>
                <a:cubicBezTo>
                  <a:pt x="43418" y="34310"/>
                  <a:pt x="42552" y="34290"/>
                  <a:pt x="41688" y="34290"/>
                </a:cubicBezTo>
                <a:cubicBezTo>
                  <a:pt x="40247" y="34290"/>
                  <a:pt x="38813" y="34347"/>
                  <a:pt x="37392" y="34462"/>
                </a:cubicBezTo>
                <a:cubicBezTo>
                  <a:pt x="35083" y="34645"/>
                  <a:pt x="32810" y="34938"/>
                  <a:pt x="30500" y="35231"/>
                </a:cubicBezTo>
                <a:cubicBezTo>
                  <a:pt x="28228" y="35561"/>
                  <a:pt x="25918" y="35965"/>
                  <a:pt x="23645" y="36331"/>
                </a:cubicBezTo>
                <a:cubicBezTo>
                  <a:pt x="22509" y="36551"/>
                  <a:pt x="21373" y="36734"/>
                  <a:pt x="20236" y="36918"/>
                </a:cubicBezTo>
                <a:cubicBezTo>
                  <a:pt x="19210" y="37064"/>
                  <a:pt x="18220" y="37211"/>
                  <a:pt x="17193" y="37394"/>
                </a:cubicBezTo>
                <a:cubicBezTo>
                  <a:pt x="15214" y="37724"/>
                  <a:pt x="13344" y="38347"/>
                  <a:pt x="11585" y="39300"/>
                </a:cubicBezTo>
                <a:cubicBezTo>
                  <a:pt x="12428" y="38494"/>
                  <a:pt x="13308" y="37688"/>
                  <a:pt x="14188" y="36881"/>
                </a:cubicBezTo>
                <a:cubicBezTo>
                  <a:pt x="14407" y="36771"/>
                  <a:pt x="14591" y="36624"/>
                  <a:pt x="14811" y="36478"/>
                </a:cubicBezTo>
                <a:cubicBezTo>
                  <a:pt x="16644" y="35855"/>
                  <a:pt x="18586" y="35415"/>
                  <a:pt x="20529" y="35195"/>
                </a:cubicBezTo>
                <a:cubicBezTo>
                  <a:pt x="22692" y="34865"/>
                  <a:pt x="24855" y="34608"/>
                  <a:pt x="26981" y="34278"/>
                </a:cubicBezTo>
                <a:cubicBezTo>
                  <a:pt x="29144" y="33948"/>
                  <a:pt x="31380" y="33582"/>
                  <a:pt x="33543" y="33215"/>
                </a:cubicBezTo>
                <a:cubicBezTo>
                  <a:pt x="35742" y="32812"/>
                  <a:pt x="37905" y="32409"/>
                  <a:pt x="40105" y="32006"/>
                </a:cubicBezTo>
                <a:cubicBezTo>
                  <a:pt x="42268" y="31566"/>
                  <a:pt x="44430" y="31089"/>
                  <a:pt x="46593" y="30613"/>
                </a:cubicBezTo>
                <a:lnTo>
                  <a:pt x="47400" y="30429"/>
                </a:lnTo>
                <a:cubicBezTo>
                  <a:pt x="47546" y="30393"/>
                  <a:pt x="47510" y="30209"/>
                  <a:pt x="47363" y="30173"/>
                </a:cubicBezTo>
                <a:cubicBezTo>
                  <a:pt x="44980" y="30319"/>
                  <a:pt x="42634" y="30503"/>
                  <a:pt x="40288" y="30722"/>
                </a:cubicBezTo>
                <a:cubicBezTo>
                  <a:pt x="37905" y="30979"/>
                  <a:pt x="35559" y="31236"/>
                  <a:pt x="33250" y="31529"/>
                </a:cubicBezTo>
                <a:cubicBezTo>
                  <a:pt x="30904" y="31859"/>
                  <a:pt x="28558" y="32225"/>
                  <a:pt x="26211" y="32629"/>
                </a:cubicBezTo>
                <a:cubicBezTo>
                  <a:pt x="24159" y="32959"/>
                  <a:pt x="22106" y="33399"/>
                  <a:pt x="20089" y="33948"/>
                </a:cubicBezTo>
                <a:cubicBezTo>
                  <a:pt x="18403" y="34425"/>
                  <a:pt x="16790" y="35158"/>
                  <a:pt x="15287" y="36111"/>
                </a:cubicBezTo>
                <a:lnTo>
                  <a:pt x="15141" y="36148"/>
                </a:lnTo>
                <a:cubicBezTo>
                  <a:pt x="16057" y="35305"/>
                  <a:pt x="17047" y="34462"/>
                  <a:pt x="18000" y="33655"/>
                </a:cubicBezTo>
                <a:lnTo>
                  <a:pt x="18037" y="33655"/>
                </a:lnTo>
                <a:cubicBezTo>
                  <a:pt x="18880" y="33289"/>
                  <a:pt x="19760" y="33032"/>
                  <a:pt x="20639" y="32849"/>
                </a:cubicBezTo>
                <a:cubicBezTo>
                  <a:pt x="21519" y="32665"/>
                  <a:pt x="22436" y="32482"/>
                  <a:pt x="23315" y="32335"/>
                </a:cubicBezTo>
                <a:cubicBezTo>
                  <a:pt x="25185" y="32006"/>
                  <a:pt x="27055" y="31639"/>
                  <a:pt x="28887" y="31272"/>
                </a:cubicBezTo>
                <a:cubicBezTo>
                  <a:pt x="30757" y="30869"/>
                  <a:pt x="32590" y="30466"/>
                  <a:pt x="34459" y="30026"/>
                </a:cubicBezTo>
                <a:cubicBezTo>
                  <a:pt x="36292" y="29586"/>
                  <a:pt x="38125" y="29146"/>
                  <a:pt x="39995" y="28633"/>
                </a:cubicBezTo>
                <a:cubicBezTo>
                  <a:pt x="41828" y="28156"/>
                  <a:pt x="43661" y="27680"/>
                  <a:pt x="45494" y="27130"/>
                </a:cubicBezTo>
                <a:lnTo>
                  <a:pt x="46190" y="26947"/>
                </a:lnTo>
                <a:cubicBezTo>
                  <a:pt x="46327" y="26912"/>
                  <a:pt x="46304" y="26687"/>
                  <a:pt x="46181" y="26687"/>
                </a:cubicBezTo>
                <a:cubicBezTo>
                  <a:pt x="46172" y="26687"/>
                  <a:pt x="46163" y="26688"/>
                  <a:pt x="46153" y="26690"/>
                </a:cubicBezTo>
                <a:cubicBezTo>
                  <a:pt x="44247" y="26763"/>
                  <a:pt x="42341" y="26983"/>
                  <a:pt x="40435" y="27240"/>
                </a:cubicBezTo>
                <a:cubicBezTo>
                  <a:pt x="38565" y="27497"/>
                  <a:pt x="36622" y="27827"/>
                  <a:pt x="34753" y="28156"/>
                </a:cubicBezTo>
                <a:cubicBezTo>
                  <a:pt x="32847" y="28486"/>
                  <a:pt x="31050" y="28816"/>
                  <a:pt x="29181" y="29183"/>
                </a:cubicBezTo>
                <a:cubicBezTo>
                  <a:pt x="27384" y="29549"/>
                  <a:pt x="25588" y="29989"/>
                  <a:pt x="23829" y="30539"/>
                </a:cubicBezTo>
                <a:cubicBezTo>
                  <a:pt x="22949" y="30832"/>
                  <a:pt x="22106" y="31126"/>
                  <a:pt x="21263" y="31492"/>
                </a:cubicBezTo>
                <a:cubicBezTo>
                  <a:pt x="20896" y="31639"/>
                  <a:pt x="20493" y="31822"/>
                  <a:pt x="20126" y="32006"/>
                </a:cubicBezTo>
                <a:cubicBezTo>
                  <a:pt x="20163" y="31969"/>
                  <a:pt x="20199" y="31896"/>
                  <a:pt x="20199" y="31822"/>
                </a:cubicBezTo>
                <a:cubicBezTo>
                  <a:pt x="20859" y="31309"/>
                  <a:pt x="21482" y="30796"/>
                  <a:pt x="22142" y="30283"/>
                </a:cubicBezTo>
                <a:lnTo>
                  <a:pt x="22692" y="29953"/>
                </a:lnTo>
                <a:cubicBezTo>
                  <a:pt x="22711" y="29989"/>
                  <a:pt x="22738" y="30008"/>
                  <a:pt x="22766" y="30008"/>
                </a:cubicBezTo>
                <a:cubicBezTo>
                  <a:pt x="22793" y="30008"/>
                  <a:pt x="22821" y="29989"/>
                  <a:pt x="22839" y="29953"/>
                </a:cubicBezTo>
                <a:lnTo>
                  <a:pt x="22985" y="29806"/>
                </a:lnTo>
                <a:cubicBezTo>
                  <a:pt x="28044" y="27020"/>
                  <a:pt x="33030" y="24161"/>
                  <a:pt x="38015" y="21301"/>
                </a:cubicBezTo>
                <a:cubicBezTo>
                  <a:pt x="43294" y="18222"/>
                  <a:pt x="48500" y="15070"/>
                  <a:pt x="53705" y="11844"/>
                </a:cubicBezTo>
                <a:cubicBezTo>
                  <a:pt x="56638" y="10047"/>
                  <a:pt x="59534" y="8215"/>
                  <a:pt x="62430" y="6382"/>
                </a:cubicBezTo>
                <a:cubicBezTo>
                  <a:pt x="62526" y="6317"/>
                  <a:pt x="62482" y="6112"/>
                  <a:pt x="62370" y="6112"/>
                </a:cubicBezTo>
                <a:cubicBezTo>
                  <a:pt x="62355" y="6112"/>
                  <a:pt x="62338" y="6116"/>
                  <a:pt x="62320" y="6125"/>
                </a:cubicBezTo>
                <a:lnTo>
                  <a:pt x="62283" y="6125"/>
                </a:lnTo>
                <a:cubicBezTo>
                  <a:pt x="57334" y="8215"/>
                  <a:pt x="52532" y="10524"/>
                  <a:pt x="47803" y="13053"/>
                </a:cubicBezTo>
                <a:cubicBezTo>
                  <a:pt x="43074" y="15583"/>
                  <a:pt x="38455" y="18332"/>
                  <a:pt x="33910" y="21375"/>
                </a:cubicBezTo>
                <a:cubicBezTo>
                  <a:pt x="30794" y="23464"/>
                  <a:pt x="27751" y="25627"/>
                  <a:pt x="24745" y="27936"/>
                </a:cubicBezTo>
                <a:cubicBezTo>
                  <a:pt x="27604" y="24931"/>
                  <a:pt x="30390" y="21888"/>
                  <a:pt x="33103" y="18772"/>
                </a:cubicBezTo>
                <a:cubicBezTo>
                  <a:pt x="36439" y="14923"/>
                  <a:pt x="39665" y="11001"/>
                  <a:pt x="42781" y="7005"/>
                </a:cubicBezTo>
                <a:cubicBezTo>
                  <a:pt x="44504" y="4769"/>
                  <a:pt x="46190" y="2496"/>
                  <a:pt x="47876" y="186"/>
                </a:cubicBezTo>
                <a:cubicBezTo>
                  <a:pt x="47931" y="104"/>
                  <a:pt x="47842" y="1"/>
                  <a:pt x="47747"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5" name="Google Shape;485;p14"/>
          <p:cNvGrpSpPr/>
          <p:nvPr/>
        </p:nvGrpSpPr>
        <p:grpSpPr>
          <a:xfrm>
            <a:off x="105150" y="4712374"/>
            <a:ext cx="696291" cy="1016185"/>
            <a:chOff x="802700" y="4340849"/>
            <a:chExt cx="696291" cy="1016185"/>
          </a:xfrm>
        </p:grpSpPr>
        <p:sp>
          <p:nvSpPr>
            <p:cNvPr id="486" name="Google Shape;486;p14"/>
            <p:cNvSpPr/>
            <p:nvPr/>
          </p:nvSpPr>
          <p:spPr>
            <a:xfrm rot="1098150">
              <a:off x="1402392" y="4348574"/>
              <a:ext cx="56577" cy="45770"/>
            </a:xfrm>
            <a:custGeom>
              <a:avLst/>
              <a:gdLst/>
              <a:ahLst/>
              <a:cxnLst/>
              <a:rect l="l" t="t" r="r" b="b"/>
              <a:pathLst>
                <a:path w="1356" h="1097" extrusionOk="0">
                  <a:moveTo>
                    <a:pt x="277" y="334"/>
                  </a:moveTo>
                  <a:cubicBezTo>
                    <a:pt x="261" y="384"/>
                    <a:pt x="248" y="411"/>
                    <a:pt x="243" y="411"/>
                  </a:cubicBezTo>
                  <a:cubicBezTo>
                    <a:pt x="240" y="411"/>
                    <a:pt x="243" y="390"/>
                    <a:pt x="257" y="347"/>
                  </a:cubicBezTo>
                  <a:lnTo>
                    <a:pt x="277" y="334"/>
                  </a:lnTo>
                  <a:close/>
                  <a:moveTo>
                    <a:pt x="243" y="686"/>
                  </a:moveTo>
                  <a:lnTo>
                    <a:pt x="243" y="686"/>
                  </a:lnTo>
                  <a:cubicBezTo>
                    <a:pt x="248" y="686"/>
                    <a:pt x="261" y="713"/>
                    <a:pt x="277" y="764"/>
                  </a:cubicBezTo>
                  <a:lnTo>
                    <a:pt x="277" y="764"/>
                  </a:lnTo>
                  <a:lnTo>
                    <a:pt x="257" y="750"/>
                  </a:lnTo>
                  <a:cubicBezTo>
                    <a:pt x="243" y="707"/>
                    <a:pt x="240" y="686"/>
                    <a:pt x="243" y="686"/>
                  </a:cubicBezTo>
                  <a:close/>
                  <a:moveTo>
                    <a:pt x="846" y="1"/>
                  </a:moveTo>
                  <a:cubicBezTo>
                    <a:pt x="811" y="1"/>
                    <a:pt x="774" y="6"/>
                    <a:pt x="734" y="17"/>
                  </a:cubicBezTo>
                  <a:cubicBezTo>
                    <a:pt x="660" y="17"/>
                    <a:pt x="550" y="54"/>
                    <a:pt x="477" y="90"/>
                  </a:cubicBezTo>
                  <a:cubicBezTo>
                    <a:pt x="418" y="120"/>
                    <a:pt x="360" y="172"/>
                    <a:pt x="320" y="230"/>
                  </a:cubicBezTo>
                  <a:lnTo>
                    <a:pt x="320" y="230"/>
                  </a:lnTo>
                  <a:cubicBezTo>
                    <a:pt x="299" y="234"/>
                    <a:pt x="278" y="237"/>
                    <a:pt x="257" y="237"/>
                  </a:cubicBezTo>
                  <a:cubicBezTo>
                    <a:pt x="110" y="274"/>
                    <a:pt x="0" y="384"/>
                    <a:pt x="0" y="530"/>
                  </a:cubicBezTo>
                  <a:cubicBezTo>
                    <a:pt x="0" y="714"/>
                    <a:pt x="110" y="824"/>
                    <a:pt x="257" y="860"/>
                  </a:cubicBezTo>
                  <a:cubicBezTo>
                    <a:pt x="284" y="860"/>
                    <a:pt x="311" y="865"/>
                    <a:pt x="337" y="871"/>
                  </a:cubicBezTo>
                  <a:lnTo>
                    <a:pt x="337" y="871"/>
                  </a:lnTo>
                  <a:cubicBezTo>
                    <a:pt x="385" y="927"/>
                    <a:pt x="420" y="978"/>
                    <a:pt x="477" y="1007"/>
                  </a:cubicBezTo>
                  <a:cubicBezTo>
                    <a:pt x="550" y="1044"/>
                    <a:pt x="660" y="1080"/>
                    <a:pt x="734" y="1080"/>
                  </a:cubicBezTo>
                  <a:cubicBezTo>
                    <a:pt x="774" y="1091"/>
                    <a:pt x="811" y="1096"/>
                    <a:pt x="846" y="1096"/>
                  </a:cubicBezTo>
                  <a:cubicBezTo>
                    <a:pt x="1356" y="1096"/>
                    <a:pt x="1356"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4"/>
            <p:cNvSpPr/>
            <p:nvPr/>
          </p:nvSpPr>
          <p:spPr>
            <a:xfrm rot="1098150">
              <a:off x="1434851" y="4595561"/>
              <a:ext cx="58162" cy="47439"/>
            </a:xfrm>
            <a:custGeom>
              <a:avLst/>
              <a:gdLst/>
              <a:ahLst/>
              <a:cxnLst/>
              <a:rect l="l" t="t" r="r" b="b"/>
              <a:pathLst>
                <a:path w="1394" h="1137" extrusionOk="0">
                  <a:moveTo>
                    <a:pt x="697" y="0"/>
                  </a:moveTo>
                  <a:cubicBezTo>
                    <a:pt x="0" y="73"/>
                    <a:pt x="0" y="1063"/>
                    <a:pt x="697" y="1137"/>
                  </a:cubicBezTo>
                  <a:cubicBezTo>
                    <a:pt x="1393" y="1063"/>
                    <a:pt x="1393" y="73"/>
                    <a:pt x="6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4"/>
            <p:cNvSpPr/>
            <p:nvPr/>
          </p:nvSpPr>
          <p:spPr>
            <a:xfrm rot="1098150">
              <a:off x="1186690" y="4439213"/>
              <a:ext cx="84156" cy="62752"/>
            </a:xfrm>
            <a:custGeom>
              <a:avLst/>
              <a:gdLst/>
              <a:ahLst/>
              <a:cxnLst/>
              <a:rect l="l" t="t" r="r" b="b"/>
              <a:pathLst>
                <a:path w="2017" h="1504" extrusionOk="0">
                  <a:moveTo>
                    <a:pt x="1027" y="1"/>
                  </a:moveTo>
                  <a:cubicBezTo>
                    <a:pt x="0" y="1"/>
                    <a:pt x="0" y="1504"/>
                    <a:pt x="1027" y="1504"/>
                  </a:cubicBezTo>
                  <a:cubicBezTo>
                    <a:pt x="2017" y="1504"/>
                    <a:pt x="2017" y="1"/>
                    <a:pt x="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4"/>
            <p:cNvSpPr/>
            <p:nvPr/>
          </p:nvSpPr>
          <p:spPr>
            <a:xfrm rot="1098150">
              <a:off x="1224257" y="4712855"/>
              <a:ext cx="67341" cy="55116"/>
            </a:xfrm>
            <a:custGeom>
              <a:avLst/>
              <a:gdLst/>
              <a:ahLst/>
              <a:cxnLst/>
              <a:rect l="l" t="t" r="r" b="b"/>
              <a:pathLst>
                <a:path w="1614" h="1321" extrusionOk="0">
                  <a:moveTo>
                    <a:pt x="807" y="1"/>
                  </a:moveTo>
                  <a:cubicBezTo>
                    <a:pt x="0" y="38"/>
                    <a:pt x="0" y="1247"/>
                    <a:pt x="807" y="1321"/>
                  </a:cubicBezTo>
                  <a:cubicBezTo>
                    <a:pt x="1613" y="1247"/>
                    <a:pt x="1613" y="38"/>
                    <a:pt x="8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4"/>
            <p:cNvSpPr/>
            <p:nvPr/>
          </p:nvSpPr>
          <p:spPr>
            <a:xfrm rot="1098150">
              <a:off x="1043168" y="4723874"/>
              <a:ext cx="67300" cy="56660"/>
            </a:xfrm>
            <a:custGeom>
              <a:avLst/>
              <a:gdLst/>
              <a:ahLst/>
              <a:cxnLst/>
              <a:rect l="l" t="t" r="r" b="b"/>
              <a:pathLst>
                <a:path w="1613" h="1358" extrusionOk="0">
                  <a:moveTo>
                    <a:pt x="806" y="1"/>
                  </a:moveTo>
                  <a:cubicBezTo>
                    <a:pt x="0" y="74"/>
                    <a:pt x="0" y="1284"/>
                    <a:pt x="806" y="1357"/>
                  </a:cubicBezTo>
                  <a:cubicBezTo>
                    <a:pt x="1613" y="1284"/>
                    <a:pt x="1613" y="74"/>
                    <a:pt x="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4"/>
            <p:cNvSpPr/>
            <p:nvPr/>
          </p:nvSpPr>
          <p:spPr>
            <a:xfrm rot="1098150">
              <a:off x="1081301" y="4870841"/>
              <a:ext cx="62752" cy="47439"/>
            </a:xfrm>
            <a:custGeom>
              <a:avLst/>
              <a:gdLst/>
              <a:ahLst/>
              <a:cxnLst/>
              <a:rect l="l" t="t" r="r" b="b"/>
              <a:pathLst>
                <a:path w="1504" h="1137" extrusionOk="0">
                  <a:moveTo>
                    <a:pt x="734" y="0"/>
                  </a:moveTo>
                  <a:cubicBezTo>
                    <a:pt x="1" y="0"/>
                    <a:pt x="1" y="1136"/>
                    <a:pt x="734" y="1136"/>
                  </a:cubicBezTo>
                  <a:cubicBezTo>
                    <a:pt x="1504" y="1136"/>
                    <a:pt x="1504" y="0"/>
                    <a:pt x="7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4"/>
            <p:cNvSpPr/>
            <p:nvPr/>
          </p:nvSpPr>
          <p:spPr>
            <a:xfrm rot="1098150">
              <a:off x="966717" y="4995997"/>
              <a:ext cx="64254" cy="52029"/>
            </a:xfrm>
            <a:custGeom>
              <a:avLst/>
              <a:gdLst/>
              <a:ahLst/>
              <a:cxnLst/>
              <a:rect l="l" t="t" r="r" b="b"/>
              <a:pathLst>
                <a:path w="1540" h="1247" extrusionOk="0">
                  <a:moveTo>
                    <a:pt x="770" y="1"/>
                  </a:moveTo>
                  <a:cubicBezTo>
                    <a:pt x="0" y="74"/>
                    <a:pt x="0" y="1210"/>
                    <a:pt x="770" y="1247"/>
                  </a:cubicBezTo>
                  <a:cubicBezTo>
                    <a:pt x="1540" y="1210"/>
                    <a:pt x="1540" y="74"/>
                    <a:pt x="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4"/>
            <p:cNvSpPr/>
            <p:nvPr/>
          </p:nvSpPr>
          <p:spPr>
            <a:xfrm rot="1098150">
              <a:off x="869989" y="5143287"/>
              <a:ext cx="67341" cy="50527"/>
            </a:xfrm>
            <a:custGeom>
              <a:avLst/>
              <a:gdLst/>
              <a:ahLst/>
              <a:cxnLst/>
              <a:rect l="l" t="t" r="r" b="b"/>
              <a:pathLst>
                <a:path w="1614" h="1211" extrusionOk="0">
                  <a:moveTo>
                    <a:pt x="807" y="1"/>
                  </a:moveTo>
                  <a:cubicBezTo>
                    <a:pt x="1" y="1"/>
                    <a:pt x="1" y="1210"/>
                    <a:pt x="807" y="1210"/>
                  </a:cubicBezTo>
                  <a:cubicBezTo>
                    <a:pt x="1613" y="1210"/>
                    <a:pt x="1613" y="1"/>
                    <a:pt x="8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4"/>
            <p:cNvSpPr/>
            <p:nvPr/>
          </p:nvSpPr>
          <p:spPr>
            <a:xfrm rot="1098150">
              <a:off x="808561" y="5300941"/>
              <a:ext cx="62752" cy="47439"/>
            </a:xfrm>
            <a:custGeom>
              <a:avLst/>
              <a:gdLst/>
              <a:ahLst/>
              <a:cxnLst/>
              <a:rect l="l" t="t" r="r" b="b"/>
              <a:pathLst>
                <a:path w="1504" h="1137" extrusionOk="0">
                  <a:moveTo>
                    <a:pt x="770" y="1"/>
                  </a:moveTo>
                  <a:cubicBezTo>
                    <a:pt x="1" y="1"/>
                    <a:pt x="1" y="1137"/>
                    <a:pt x="770" y="1137"/>
                  </a:cubicBezTo>
                  <a:cubicBezTo>
                    <a:pt x="1504" y="1137"/>
                    <a:pt x="1504" y="1"/>
                    <a:pt x="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5" name="Google Shape;495;p14"/>
          <p:cNvGrpSpPr/>
          <p:nvPr/>
        </p:nvGrpSpPr>
        <p:grpSpPr>
          <a:xfrm rot="-2700000">
            <a:off x="6126494" y="3587129"/>
            <a:ext cx="538812" cy="715944"/>
            <a:chOff x="8537323" y="2829899"/>
            <a:chExt cx="538817" cy="715950"/>
          </a:xfrm>
        </p:grpSpPr>
        <p:sp>
          <p:nvSpPr>
            <p:cNvPr id="496" name="Google Shape;496;p14"/>
            <p:cNvSpPr/>
            <p:nvPr/>
          </p:nvSpPr>
          <p:spPr>
            <a:xfrm rot="1098150">
              <a:off x="8979542" y="2837624"/>
              <a:ext cx="56577" cy="45770"/>
            </a:xfrm>
            <a:custGeom>
              <a:avLst/>
              <a:gdLst/>
              <a:ahLst/>
              <a:cxnLst/>
              <a:rect l="l" t="t" r="r" b="b"/>
              <a:pathLst>
                <a:path w="1356" h="1097" extrusionOk="0">
                  <a:moveTo>
                    <a:pt x="277" y="334"/>
                  </a:moveTo>
                  <a:cubicBezTo>
                    <a:pt x="261" y="384"/>
                    <a:pt x="248" y="411"/>
                    <a:pt x="243" y="411"/>
                  </a:cubicBezTo>
                  <a:cubicBezTo>
                    <a:pt x="240" y="411"/>
                    <a:pt x="243" y="390"/>
                    <a:pt x="257" y="347"/>
                  </a:cubicBezTo>
                  <a:lnTo>
                    <a:pt x="277" y="334"/>
                  </a:lnTo>
                  <a:close/>
                  <a:moveTo>
                    <a:pt x="243" y="686"/>
                  </a:moveTo>
                  <a:lnTo>
                    <a:pt x="243" y="686"/>
                  </a:lnTo>
                  <a:cubicBezTo>
                    <a:pt x="248" y="686"/>
                    <a:pt x="261" y="713"/>
                    <a:pt x="277" y="764"/>
                  </a:cubicBezTo>
                  <a:lnTo>
                    <a:pt x="277" y="764"/>
                  </a:lnTo>
                  <a:lnTo>
                    <a:pt x="257" y="750"/>
                  </a:lnTo>
                  <a:cubicBezTo>
                    <a:pt x="243" y="707"/>
                    <a:pt x="240" y="686"/>
                    <a:pt x="243" y="686"/>
                  </a:cubicBezTo>
                  <a:close/>
                  <a:moveTo>
                    <a:pt x="846" y="1"/>
                  </a:moveTo>
                  <a:cubicBezTo>
                    <a:pt x="811" y="1"/>
                    <a:pt x="774" y="6"/>
                    <a:pt x="734" y="17"/>
                  </a:cubicBezTo>
                  <a:cubicBezTo>
                    <a:pt x="660" y="17"/>
                    <a:pt x="550" y="54"/>
                    <a:pt x="477" y="90"/>
                  </a:cubicBezTo>
                  <a:cubicBezTo>
                    <a:pt x="418" y="120"/>
                    <a:pt x="360" y="172"/>
                    <a:pt x="320" y="230"/>
                  </a:cubicBezTo>
                  <a:lnTo>
                    <a:pt x="320" y="230"/>
                  </a:lnTo>
                  <a:cubicBezTo>
                    <a:pt x="299" y="234"/>
                    <a:pt x="278" y="237"/>
                    <a:pt x="257" y="237"/>
                  </a:cubicBezTo>
                  <a:cubicBezTo>
                    <a:pt x="110" y="274"/>
                    <a:pt x="0" y="384"/>
                    <a:pt x="0" y="530"/>
                  </a:cubicBezTo>
                  <a:cubicBezTo>
                    <a:pt x="0" y="714"/>
                    <a:pt x="110" y="824"/>
                    <a:pt x="257" y="860"/>
                  </a:cubicBezTo>
                  <a:cubicBezTo>
                    <a:pt x="284" y="860"/>
                    <a:pt x="311" y="865"/>
                    <a:pt x="337" y="871"/>
                  </a:cubicBezTo>
                  <a:lnTo>
                    <a:pt x="337" y="871"/>
                  </a:lnTo>
                  <a:cubicBezTo>
                    <a:pt x="385" y="927"/>
                    <a:pt x="420" y="978"/>
                    <a:pt x="477" y="1007"/>
                  </a:cubicBezTo>
                  <a:cubicBezTo>
                    <a:pt x="550" y="1044"/>
                    <a:pt x="660" y="1080"/>
                    <a:pt x="734" y="1080"/>
                  </a:cubicBezTo>
                  <a:cubicBezTo>
                    <a:pt x="774" y="1091"/>
                    <a:pt x="811" y="1096"/>
                    <a:pt x="846" y="1096"/>
                  </a:cubicBezTo>
                  <a:cubicBezTo>
                    <a:pt x="1356" y="1096"/>
                    <a:pt x="1356" y="1"/>
                    <a:pt x="8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4"/>
            <p:cNvSpPr/>
            <p:nvPr/>
          </p:nvSpPr>
          <p:spPr>
            <a:xfrm rot="1098150">
              <a:off x="9012001" y="3084611"/>
              <a:ext cx="58162" cy="47439"/>
            </a:xfrm>
            <a:custGeom>
              <a:avLst/>
              <a:gdLst/>
              <a:ahLst/>
              <a:cxnLst/>
              <a:rect l="l" t="t" r="r" b="b"/>
              <a:pathLst>
                <a:path w="1394" h="1137" extrusionOk="0">
                  <a:moveTo>
                    <a:pt x="697" y="0"/>
                  </a:moveTo>
                  <a:cubicBezTo>
                    <a:pt x="0" y="73"/>
                    <a:pt x="0" y="1063"/>
                    <a:pt x="697" y="1137"/>
                  </a:cubicBezTo>
                  <a:cubicBezTo>
                    <a:pt x="1393" y="1063"/>
                    <a:pt x="1393" y="73"/>
                    <a:pt x="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4"/>
            <p:cNvSpPr/>
            <p:nvPr/>
          </p:nvSpPr>
          <p:spPr>
            <a:xfrm rot="1098150">
              <a:off x="8763840" y="2928263"/>
              <a:ext cx="84156" cy="62752"/>
            </a:xfrm>
            <a:custGeom>
              <a:avLst/>
              <a:gdLst/>
              <a:ahLst/>
              <a:cxnLst/>
              <a:rect l="l" t="t" r="r" b="b"/>
              <a:pathLst>
                <a:path w="2017" h="1504" extrusionOk="0">
                  <a:moveTo>
                    <a:pt x="1027" y="1"/>
                  </a:moveTo>
                  <a:cubicBezTo>
                    <a:pt x="0" y="1"/>
                    <a:pt x="0" y="1504"/>
                    <a:pt x="1027" y="1504"/>
                  </a:cubicBezTo>
                  <a:cubicBezTo>
                    <a:pt x="2017" y="1504"/>
                    <a:pt x="2017" y="1"/>
                    <a:pt x="1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4"/>
            <p:cNvSpPr/>
            <p:nvPr/>
          </p:nvSpPr>
          <p:spPr>
            <a:xfrm rot="1098150">
              <a:off x="8801407" y="3201905"/>
              <a:ext cx="67341" cy="55116"/>
            </a:xfrm>
            <a:custGeom>
              <a:avLst/>
              <a:gdLst/>
              <a:ahLst/>
              <a:cxnLst/>
              <a:rect l="l" t="t" r="r" b="b"/>
              <a:pathLst>
                <a:path w="1614" h="1321" extrusionOk="0">
                  <a:moveTo>
                    <a:pt x="807" y="1"/>
                  </a:moveTo>
                  <a:cubicBezTo>
                    <a:pt x="0" y="38"/>
                    <a:pt x="0" y="1247"/>
                    <a:pt x="807" y="1321"/>
                  </a:cubicBezTo>
                  <a:cubicBezTo>
                    <a:pt x="1613" y="1247"/>
                    <a:pt x="1613" y="38"/>
                    <a:pt x="8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4"/>
            <p:cNvSpPr/>
            <p:nvPr/>
          </p:nvSpPr>
          <p:spPr>
            <a:xfrm rot="1098150">
              <a:off x="8620318" y="3212924"/>
              <a:ext cx="67300" cy="56660"/>
            </a:xfrm>
            <a:custGeom>
              <a:avLst/>
              <a:gdLst/>
              <a:ahLst/>
              <a:cxnLst/>
              <a:rect l="l" t="t" r="r" b="b"/>
              <a:pathLst>
                <a:path w="1613" h="1358" extrusionOk="0">
                  <a:moveTo>
                    <a:pt x="806" y="1"/>
                  </a:moveTo>
                  <a:cubicBezTo>
                    <a:pt x="0" y="74"/>
                    <a:pt x="0" y="1284"/>
                    <a:pt x="806" y="1357"/>
                  </a:cubicBezTo>
                  <a:cubicBezTo>
                    <a:pt x="1613" y="1284"/>
                    <a:pt x="1613" y="74"/>
                    <a:pt x="8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4"/>
            <p:cNvSpPr/>
            <p:nvPr/>
          </p:nvSpPr>
          <p:spPr>
            <a:xfrm rot="1098150">
              <a:off x="8658451" y="3359891"/>
              <a:ext cx="62752" cy="47439"/>
            </a:xfrm>
            <a:custGeom>
              <a:avLst/>
              <a:gdLst/>
              <a:ahLst/>
              <a:cxnLst/>
              <a:rect l="l" t="t" r="r" b="b"/>
              <a:pathLst>
                <a:path w="1504" h="1137" extrusionOk="0">
                  <a:moveTo>
                    <a:pt x="734" y="0"/>
                  </a:moveTo>
                  <a:cubicBezTo>
                    <a:pt x="1" y="0"/>
                    <a:pt x="1" y="1136"/>
                    <a:pt x="734" y="1136"/>
                  </a:cubicBezTo>
                  <a:cubicBezTo>
                    <a:pt x="1504" y="1136"/>
                    <a:pt x="1504" y="0"/>
                    <a:pt x="7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4"/>
            <p:cNvSpPr/>
            <p:nvPr/>
          </p:nvSpPr>
          <p:spPr>
            <a:xfrm rot="1098150">
              <a:off x="8543867" y="3485047"/>
              <a:ext cx="64254" cy="52029"/>
            </a:xfrm>
            <a:custGeom>
              <a:avLst/>
              <a:gdLst/>
              <a:ahLst/>
              <a:cxnLst/>
              <a:rect l="l" t="t" r="r" b="b"/>
              <a:pathLst>
                <a:path w="1540" h="1247" extrusionOk="0">
                  <a:moveTo>
                    <a:pt x="770" y="1"/>
                  </a:moveTo>
                  <a:cubicBezTo>
                    <a:pt x="0" y="74"/>
                    <a:pt x="0" y="1210"/>
                    <a:pt x="770" y="1247"/>
                  </a:cubicBezTo>
                  <a:cubicBezTo>
                    <a:pt x="1540" y="1210"/>
                    <a:pt x="1540" y="74"/>
                    <a:pt x="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3" name="Google Shape;503;p14">
            <a:hlinkClick r:id="" action="ppaction://noaction"/>
          </p:cNvPr>
          <p:cNvSpPr txBox="1">
            <a:spLocks noGrp="1"/>
          </p:cNvSpPr>
          <p:nvPr>
            <p:ph type="ctrTitle" idx="16"/>
          </p:nvPr>
        </p:nvSpPr>
        <p:spPr>
          <a:xfrm>
            <a:off x="5434619" y="2408333"/>
            <a:ext cx="2713800" cy="3423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2400">
                <a:solidFill>
                  <a:schemeClr val="dk2"/>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504" name="Google Shape;504;p14"/>
          <p:cNvSpPr txBox="1">
            <a:spLocks noGrp="1"/>
          </p:cNvSpPr>
          <p:nvPr>
            <p:ph type="subTitle" idx="17"/>
          </p:nvPr>
        </p:nvSpPr>
        <p:spPr>
          <a:xfrm>
            <a:off x="5434624" y="2793483"/>
            <a:ext cx="2378400" cy="4413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05" name="Google Shape;505;p14">
            <a:hlinkClick r:id="" action="ppaction://noaction"/>
          </p:cNvPr>
          <p:cNvSpPr txBox="1">
            <a:spLocks noGrp="1"/>
          </p:cNvSpPr>
          <p:nvPr>
            <p:ph type="title" idx="18" hasCustomPrompt="1"/>
          </p:nvPr>
        </p:nvSpPr>
        <p:spPr>
          <a:xfrm>
            <a:off x="4577114" y="2624033"/>
            <a:ext cx="758400" cy="5760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accent3"/>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14_1">
    <p:spTree>
      <p:nvGrpSpPr>
        <p:cNvPr id="1" name="Shape 560"/>
        <p:cNvGrpSpPr/>
        <p:nvPr/>
      </p:nvGrpSpPr>
      <p:grpSpPr>
        <a:xfrm>
          <a:off x="0" y="0"/>
          <a:ext cx="0" cy="0"/>
          <a:chOff x="0" y="0"/>
          <a:chExt cx="0" cy="0"/>
        </a:xfrm>
      </p:grpSpPr>
      <p:sp>
        <p:nvSpPr>
          <p:cNvPr id="561" name="Google Shape;561;p16"/>
          <p:cNvSpPr txBox="1">
            <a:spLocks noGrp="1"/>
          </p:cNvSpPr>
          <p:nvPr>
            <p:ph type="ctrTitle"/>
          </p:nvPr>
        </p:nvSpPr>
        <p:spPr>
          <a:xfrm>
            <a:off x="713250" y="420624"/>
            <a:ext cx="77175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solidFill>
                  <a:schemeClr val="accent3"/>
                </a:solidFill>
                <a:latin typeface="Calistoga"/>
                <a:ea typeface="Calistoga"/>
                <a:cs typeface="Calistoga"/>
                <a:sym typeface="Calistoga"/>
              </a:defRPr>
            </a:lvl1pPr>
            <a:lvl2pPr lvl="1" algn="r" rtl="0">
              <a:spcBef>
                <a:spcPts val="0"/>
              </a:spcBef>
              <a:spcAft>
                <a:spcPts val="0"/>
              </a:spcAft>
              <a:buClr>
                <a:schemeClr val="accent4"/>
              </a:buClr>
              <a:buSzPts val="1800"/>
              <a:buNone/>
              <a:defRPr sz="1800">
                <a:solidFill>
                  <a:schemeClr val="accent4"/>
                </a:solidFill>
              </a:defRPr>
            </a:lvl2pPr>
            <a:lvl3pPr lvl="2" algn="r" rtl="0">
              <a:spcBef>
                <a:spcPts val="0"/>
              </a:spcBef>
              <a:spcAft>
                <a:spcPts val="0"/>
              </a:spcAft>
              <a:buClr>
                <a:schemeClr val="accent4"/>
              </a:buClr>
              <a:buSzPts val="1800"/>
              <a:buNone/>
              <a:defRPr sz="1800">
                <a:solidFill>
                  <a:schemeClr val="accent4"/>
                </a:solidFill>
              </a:defRPr>
            </a:lvl3pPr>
            <a:lvl4pPr lvl="3" algn="r" rtl="0">
              <a:spcBef>
                <a:spcPts val="0"/>
              </a:spcBef>
              <a:spcAft>
                <a:spcPts val="0"/>
              </a:spcAft>
              <a:buClr>
                <a:schemeClr val="accent4"/>
              </a:buClr>
              <a:buSzPts val="1800"/>
              <a:buNone/>
              <a:defRPr sz="1800">
                <a:solidFill>
                  <a:schemeClr val="accent4"/>
                </a:solidFill>
              </a:defRPr>
            </a:lvl4pPr>
            <a:lvl5pPr lvl="4" algn="r" rtl="0">
              <a:spcBef>
                <a:spcPts val="0"/>
              </a:spcBef>
              <a:spcAft>
                <a:spcPts val="0"/>
              </a:spcAft>
              <a:buClr>
                <a:schemeClr val="accent4"/>
              </a:buClr>
              <a:buSzPts val="1800"/>
              <a:buNone/>
              <a:defRPr sz="1800">
                <a:solidFill>
                  <a:schemeClr val="accent4"/>
                </a:solidFill>
              </a:defRPr>
            </a:lvl5pPr>
            <a:lvl6pPr lvl="5" algn="r" rtl="0">
              <a:spcBef>
                <a:spcPts val="0"/>
              </a:spcBef>
              <a:spcAft>
                <a:spcPts val="0"/>
              </a:spcAft>
              <a:buClr>
                <a:schemeClr val="accent4"/>
              </a:buClr>
              <a:buSzPts val="1800"/>
              <a:buNone/>
              <a:defRPr sz="1800">
                <a:solidFill>
                  <a:schemeClr val="accent4"/>
                </a:solidFill>
              </a:defRPr>
            </a:lvl6pPr>
            <a:lvl7pPr lvl="6" algn="r" rtl="0">
              <a:spcBef>
                <a:spcPts val="0"/>
              </a:spcBef>
              <a:spcAft>
                <a:spcPts val="0"/>
              </a:spcAft>
              <a:buClr>
                <a:schemeClr val="accent4"/>
              </a:buClr>
              <a:buSzPts val="1800"/>
              <a:buNone/>
              <a:defRPr sz="1800">
                <a:solidFill>
                  <a:schemeClr val="accent4"/>
                </a:solidFill>
              </a:defRPr>
            </a:lvl7pPr>
            <a:lvl8pPr lvl="7" algn="r" rtl="0">
              <a:spcBef>
                <a:spcPts val="0"/>
              </a:spcBef>
              <a:spcAft>
                <a:spcPts val="0"/>
              </a:spcAft>
              <a:buClr>
                <a:schemeClr val="accent4"/>
              </a:buClr>
              <a:buSzPts val="1800"/>
              <a:buNone/>
              <a:defRPr sz="1800">
                <a:solidFill>
                  <a:schemeClr val="accent4"/>
                </a:solidFill>
              </a:defRPr>
            </a:lvl8pPr>
            <a:lvl9pPr lvl="8" algn="r" rtl="0">
              <a:spcBef>
                <a:spcPts val="0"/>
              </a:spcBef>
              <a:spcAft>
                <a:spcPts val="0"/>
              </a:spcAft>
              <a:buClr>
                <a:schemeClr val="accent4"/>
              </a:buClr>
              <a:buSzPts val="1800"/>
              <a:buNone/>
              <a:defRPr sz="1800">
                <a:solidFill>
                  <a:schemeClr val="accent4"/>
                </a:solidFill>
              </a:defRPr>
            </a:lvl9pPr>
          </a:lstStyle>
          <a:p>
            <a:endParaRPr/>
          </a:p>
        </p:txBody>
      </p:sp>
      <p:sp>
        <p:nvSpPr>
          <p:cNvPr id="562" name="Google Shape;562;p16"/>
          <p:cNvSpPr/>
          <p:nvPr/>
        </p:nvSpPr>
        <p:spPr>
          <a:xfrm rot="1711316">
            <a:off x="7425012" y="-481926"/>
            <a:ext cx="2560119" cy="2042852"/>
          </a:xfrm>
          <a:custGeom>
            <a:avLst/>
            <a:gdLst/>
            <a:ahLst/>
            <a:cxnLst/>
            <a:rect l="l" t="t" r="r" b="b"/>
            <a:pathLst>
              <a:path w="85084" h="67888" extrusionOk="0">
                <a:moveTo>
                  <a:pt x="1" y="0"/>
                </a:moveTo>
                <a:lnTo>
                  <a:pt x="1" y="30903"/>
                </a:lnTo>
                <a:lnTo>
                  <a:pt x="28337" y="61109"/>
                </a:lnTo>
                <a:cubicBezTo>
                  <a:pt x="29914" y="62795"/>
                  <a:pt x="31526" y="64482"/>
                  <a:pt x="33506" y="65691"/>
                </a:cubicBezTo>
                <a:cubicBezTo>
                  <a:pt x="36362" y="67405"/>
                  <a:pt x="39723" y="67888"/>
                  <a:pt x="43095" y="67888"/>
                </a:cubicBezTo>
                <a:cubicBezTo>
                  <a:pt x="44267" y="67888"/>
                  <a:pt x="45440" y="67829"/>
                  <a:pt x="46593" y="67744"/>
                </a:cubicBezTo>
                <a:cubicBezTo>
                  <a:pt x="47253" y="67744"/>
                  <a:pt x="47913" y="67598"/>
                  <a:pt x="48499" y="67268"/>
                </a:cubicBezTo>
                <a:cubicBezTo>
                  <a:pt x="49122" y="66791"/>
                  <a:pt x="49452" y="66058"/>
                  <a:pt x="49746" y="65325"/>
                </a:cubicBezTo>
                <a:cubicBezTo>
                  <a:pt x="52752" y="57883"/>
                  <a:pt x="56637" y="50845"/>
                  <a:pt x="61293" y="44356"/>
                </a:cubicBezTo>
                <a:cubicBezTo>
                  <a:pt x="63822" y="40837"/>
                  <a:pt x="66718" y="37355"/>
                  <a:pt x="70677" y="35595"/>
                </a:cubicBezTo>
                <a:cubicBezTo>
                  <a:pt x="72400" y="34825"/>
                  <a:pt x="74233" y="34422"/>
                  <a:pt x="75993" y="33872"/>
                </a:cubicBezTo>
                <a:cubicBezTo>
                  <a:pt x="79145" y="32882"/>
                  <a:pt x="82115" y="31379"/>
                  <a:pt x="85047" y="29840"/>
                </a:cubicBezTo>
                <a:lnTo>
                  <a:pt x="85084" y="8688"/>
                </a:lnTo>
                <a:lnTo>
                  <a:pt x="85084" y="8688"/>
                </a:lnTo>
                <a:cubicBezTo>
                  <a:pt x="84937" y="8835"/>
                  <a:pt x="84791" y="9018"/>
                  <a:pt x="84644" y="9165"/>
                </a:cubicBezTo>
                <a:cubicBezTo>
                  <a:pt x="82078" y="11914"/>
                  <a:pt x="79182" y="14297"/>
                  <a:pt x="75993" y="16276"/>
                </a:cubicBezTo>
                <a:cubicBezTo>
                  <a:pt x="69242" y="20370"/>
                  <a:pt x="61568" y="22478"/>
                  <a:pt x="53829" y="22478"/>
                </a:cubicBezTo>
                <a:cubicBezTo>
                  <a:pt x="49719" y="22478"/>
                  <a:pt x="45590" y="21884"/>
                  <a:pt x="41571" y="20675"/>
                </a:cubicBezTo>
                <a:cubicBezTo>
                  <a:pt x="36585" y="19172"/>
                  <a:pt x="31966" y="16716"/>
                  <a:pt x="27347" y="1433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6"/>
          <p:cNvSpPr/>
          <p:nvPr/>
        </p:nvSpPr>
        <p:spPr>
          <a:xfrm rot="-377868">
            <a:off x="7189827" y="104997"/>
            <a:ext cx="1134615" cy="258684"/>
          </a:xfrm>
          <a:custGeom>
            <a:avLst/>
            <a:gdLst/>
            <a:ahLst/>
            <a:cxnLst/>
            <a:rect l="l" t="t" r="r" b="b"/>
            <a:pathLst>
              <a:path w="45383" h="10347" extrusionOk="0">
                <a:moveTo>
                  <a:pt x="0" y="0"/>
                </a:moveTo>
                <a:cubicBezTo>
                  <a:pt x="807" y="1173"/>
                  <a:pt x="1540" y="2347"/>
                  <a:pt x="2346" y="3520"/>
                </a:cubicBezTo>
                <a:cubicBezTo>
                  <a:pt x="2860" y="4326"/>
                  <a:pt x="3373" y="5133"/>
                  <a:pt x="3923" y="5902"/>
                </a:cubicBezTo>
                <a:cubicBezTo>
                  <a:pt x="5022" y="7552"/>
                  <a:pt x="6195" y="9275"/>
                  <a:pt x="8065" y="9971"/>
                </a:cubicBezTo>
                <a:cubicBezTo>
                  <a:pt x="8872" y="10265"/>
                  <a:pt x="9727" y="10346"/>
                  <a:pt x="10588" y="10346"/>
                </a:cubicBezTo>
                <a:cubicBezTo>
                  <a:pt x="11018" y="10346"/>
                  <a:pt x="11450" y="10326"/>
                  <a:pt x="11877" y="10301"/>
                </a:cubicBezTo>
                <a:cubicBezTo>
                  <a:pt x="23022" y="9751"/>
                  <a:pt x="34202" y="9055"/>
                  <a:pt x="45346" y="8285"/>
                </a:cubicBezTo>
                <a:lnTo>
                  <a:pt x="4538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4" name="Google Shape;564;p16"/>
          <p:cNvGrpSpPr/>
          <p:nvPr/>
        </p:nvGrpSpPr>
        <p:grpSpPr>
          <a:xfrm>
            <a:off x="8269938" y="4025456"/>
            <a:ext cx="1394686" cy="1143285"/>
            <a:chOff x="8269938" y="4025456"/>
            <a:chExt cx="1394686" cy="1143285"/>
          </a:xfrm>
        </p:grpSpPr>
        <p:sp>
          <p:nvSpPr>
            <p:cNvPr id="565" name="Google Shape;565;p16"/>
            <p:cNvSpPr/>
            <p:nvPr/>
          </p:nvSpPr>
          <p:spPr>
            <a:xfrm rot="-2013558">
              <a:off x="8894326" y="4511869"/>
              <a:ext cx="26665" cy="19714"/>
            </a:xfrm>
            <a:custGeom>
              <a:avLst/>
              <a:gdLst/>
              <a:ahLst/>
              <a:cxnLst/>
              <a:rect l="l" t="t" r="r" b="b"/>
              <a:pathLst>
                <a:path w="844" h="624" extrusionOk="0">
                  <a:moveTo>
                    <a:pt x="403" y="0"/>
                  </a:moveTo>
                  <a:cubicBezTo>
                    <a:pt x="0" y="0"/>
                    <a:pt x="0" y="624"/>
                    <a:pt x="403" y="624"/>
                  </a:cubicBezTo>
                  <a:cubicBezTo>
                    <a:pt x="843" y="624"/>
                    <a:pt x="843" y="0"/>
                    <a:pt x="4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6"/>
            <p:cNvSpPr/>
            <p:nvPr/>
          </p:nvSpPr>
          <p:spPr>
            <a:xfrm rot="-2013558">
              <a:off x="8995390" y="4474742"/>
              <a:ext cx="28971" cy="20883"/>
            </a:xfrm>
            <a:custGeom>
              <a:avLst/>
              <a:gdLst/>
              <a:ahLst/>
              <a:cxnLst/>
              <a:rect l="l" t="t" r="r" b="b"/>
              <a:pathLst>
                <a:path w="917" h="661" extrusionOk="0">
                  <a:moveTo>
                    <a:pt x="220" y="1"/>
                  </a:moveTo>
                  <a:cubicBezTo>
                    <a:pt x="184" y="37"/>
                    <a:pt x="147" y="37"/>
                    <a:pt x="110" y="74"/>
                  </a:cubicBezTo>
                  <a:cubicBezTo>
                    <a:pt x="74" y="111"/>
                    <a:pt x="74" y="147"/>
                    <a:pt x="37" y="184"/>
                  </a:cubicBezTo>
                  <a:cubicBezTo>
                    <a:pt x="37" y="221"/>
                    <a:pt x="0" y="257"/>
                    <a:pt x="0" y="331"/>
                  </a:cubicBezTo>
                  <a:lnTo>
                    <a:pt x="0" y="404"/>
                  </a:lnTo>
                  <a:cubicBezTo>
                    <a:pt x="37" y="477"/>
                    <a:pt x="74" y="514"/>
                    <a:pt x="110" y="551"/>
                  </a:cubicBezTo>
                  <a:lnTo>
                    <a:pt x="147" y="624"/>
                  </a:lnTo>
                  <a:cubicBezTo>
                    <a:pt x="220" y="624"/>
                    <a:pt x="294" y="661"/>
                    <a:pt x="330" y="661"/>
                  </a:cubicBezTo>
                  <a:lnTo>
                    <a:pt x="624" y="661"/>
                  </a:lnTo>
                  <a:cubicBezTo>
                    <a:pt x="660" y="661"/>
                    <a:pt x="697" y="661"/>
                    <a:pt x="733" y="624"/>
                  </a:cubicBezTo>
                  <a:cubicBezTo>
                    <a:pt x="770" y="624"/>
                    <a:pt x="807" y="587"/>
                    <a:pt x="843" y="551"/>
                  </a:cubicBezTo>
                  <a:cubicBezTo>
                    <a:pt x="880" y="514"/>
                    <a:pt x="880" y="477"/>
                    <a:pt x="880" y="441"/>
                  </a:cubicBezTo>
                  <a:cubicBezTo>
                    <a:pt x="917" y="404"/>
                    <a:pt x="917" y="367"/>
                    <a:pt x="917" y="331"/>
                  </a:cubicBezTo>
                  <a:lnTo>
                    <a:pt x="917" y="257"/>
                  </a:lnTo>
                  <a:cubicBezTo>
                    <a:pt x="917" y="184"/>
                    <a:pt x="880" y="147"/>
                    <a:pt x="843" y="111"/>
                  </a:cubicBezTo>
                  <a:lnTo>
                    <a:pt x="770" y="37"/>
                  </a:lnTo>
                  <a:cubicBezTo>
                    <a:pt x="733" y="37"/>
                    <a:pt x="660" y="1"/>
                    <a:pt x="6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6"/>
            <p:cNvSpPr/>
            <p:nvPr/>
          </p:nvSpPr>
          <p:spPr>
            <a:xfrm rot="-2013558">
              <a:off x="8901213" y="4426711"/>
              <a:ext cx="35954" cy="32068"/>
            </a:xfrm>
            <a:custGeom>
              <a:avLst/>
              <a:gdLst/>
              <a:ahLst/>
              <a:cxnLst/>
              <a:rect l="l" t="t" r="r" b="b"/>
              <a:pathLst>
                <a:path w="1138" h="1015" extrusionOk="0">
                  <a:moveTo>
                    <a:pt x="501" y="1"/>
                  </a:moveTo>
                  <a:cubicBezTo>
                    <a:pt x="242" y="1"/>
                    <a:pt x="1" y="199"/>
                    <a:pt x="1" y="501"/>
                  </a:cubicBezTo>
                  <a:cubicBezTo>
                    <a:pt x="1" y="758"/>
                    <a:pt x="221" y="978"/>
                    <a:pt x="477" y="1014"/>
                  </a:cubicBezTo>
                  <a:cubicBezTo>
                    <a:pt x="917" y="978"/>
                    <a:pt x="1137" y="464"/>
                    <a:pt x="844" y="134"/>
                  </a:cubicBezTo>
                  <a:cubicBezTo>
                    <a:pt x="740" y="42"/>
                    <a:pt x="619" y="1"/>
                    <a:pt x="5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6"/>
            <p:cNvSpPr/>
            <p:nvPr/>
          </p:nvSpPr>
          <p:spPr>
            <a:xfrm rot="-2013558">
              <a:off x="9048875" y="4245738"/>
              <a:ext cx="37091" cy="30140"/>
            </a:xfrm>
            <a:custGeom>
              <a:avLst/>
              <a:gdLst/>
              <a:ahLst/>
              <a:cxnLst/>
              <a:rect l="l" t="t" r="r" b="b"/>
              <a:pathLst>
                <a:path w="1174" h="954" extrusionOk="0">
                  <a:moveTo>
                    <a:pt x="331" y="0"/>
                  </a:moveTo>
                  <a:lnTo>
                    <a:pt x="221" y="73"/>
                  </a:lnTo>
                  <a:cubicBezTo>
                    <a:pt x="147" y="73"/>
                    <a:pt x="111" y="110"/>
                    <a:pt x="111" y="183"/>
                  </a:cubicBezTo>
                  <a:cubicBezTo>
                    <a:pt x="74" y="183"/>
                    <a:pt x="37" y="220"/>
                    <a:pt x="37" y="257"/>
                  </a:cubicBezTo>
                  <a:cubicBezTo>
                    <a:pt x="1" y="330"/>
                    <a:pt x="1" y="367"/>
                    <a:pt x="1" y="440"/>
                  </a:cubicBezTo>
                  <a:lnTo>
                    <a:pt x="1" y="550"/>
                  </a:lnTo>
                  <a:lnTo>
                    <a:pt x="37" y="660"/>
                  </a:lnTo>
                  <a:cubicBezTo>
                    <a:pt x="74" y="697"/>
                    <a:pt x="111" y="733"/>
                    <a:pt x="147" y="770"/>
                  </a:cubicBezTo>
                  <a:cubicBezTo>
                    <a:pt x="184" y="807"/>
                    <a:pt x="257" y="843"/>
                    <a:pt x="294" y="843"/>
                  </a:cubicBezTo>
                  <a:lnTo>
                    <a:pt x="294" y="953"/>
                  </a:lnTo>
                  <a:lnTo>
                    <a:pt x="404" y="953"/>
                  </a:lnTo>
                  <a:lnTo>
                    <a:pt x="376" y="934"/>
                  </a:lnTo>
                  <a:lnTo>
                    <a:pt x="376" y="934"/>
                  </a:lnTo>
                  <a:cubicBezTo>
                    <a:pt x="400" y="946"/>
                    <a:pt x="424" y="953"/>
                    <a:pt x="441" y="953"/>
                  </a:cubicBezTo>
                  <a:lnTo>
                    <a:pt x="697" y="953"/>
                  </a:lnTo>
                  <a:cubicBezTo>
                    <a:pt x="734" y="953"/>
                    <a:pt x="807" y="953"/>
                    <a:pt x="881" y="916"/>
                  </a:cubicBezTo>
                  <a:cubicBezTo>
                    <a:pt x="991" y="880"/>
                    <a:pt x="1100" y="770"/>
                    <a:pt x="1137" y="660"/>
                  </a:cubicBezTo>
                  <a:cubicBezTo>
                    <a:pt x="1137" y="587"/>
                    <a:pt x="1174" y="550"/>
                    <a:pt x="1174" y="477"/>
                  </a:cubicBezTo>
                  <a:lnTo>
                    <a:pt x="1174" y="330"/>
                  </a:lnTo>
                  <a:cubicBezTo>
                    <a:pt x="1137" y="257"/>
                    <a:pt x="1100" y="183"/>
                    <a:pt x="1027" y="147"/>
                  </a:cubicBezTo>
                  <a:lnTo>
                    <a:pt x="954" y="73"/>
                  </a:lnTo>
                  <a:cubicBezTo>
                    <a:pt x="881" y="37"/>
                    <a:pt x="771" y="0"/>
                    <a:pt x="697" y="0"/>
                  </a:cubicBezTo>
                  <a:lnTo>
                    <a:pt x="477" y="0"/>
                  </a:lnTo>
                  <a:cubicBezTo>
                    <a:pt x="461" y="0"/>
                    <a:pt x="446" y="2"/>
                    <a:pt x="433" y="5"/>
                  </a:cubicBezTo>
                  <a:lnTo>
                    <a:pt x="433" y="5"/>
                  </a:lnTo>
                  <a:lnTo>
                    <a:pt x="4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6"/>
            <p:cNvSpPr/>
            <p:nvPr/>
          </p:nvSpPr>
          <p:spPr>
            <a:xfrm rot="-2013558">
              <a:off x="9034284" y="4398380"/>
              <a:ext cx="38260" cy="32478"/>
            </a:xfrm>
            <a:custGeom>
              <a:avLst/>
              <a:gdLst/>
              <a:ahLst/>
              <a:cxnLst/>
              <a:rect l="l" t="t" r="r" b="b"/>
              <a:pathLst>
                <a:path w="1211" h="1028" extrusionOk="0">
                  <a:moveTo>
                    <a:pt x="550" y="1"/>
                  </a:moveTo>
                  <a:cubicBezTo>
                    <a:pt x="257" y="1"/>
                    <a:pt x="0" y="221"/>
                    <a:pt x="0" y="514"/>
                  </a:cubicBezTo>
                  <a:cubicBezTo>
                    <a:pt x="0" y="807"/>
                    <a:pt x="257" y="1027"/>
                    <a:pt x="550" y="1027"/>
                  </a:cubicBezTo>
                  <a:cubicBezTo>
                    <a:pt x="1210" y="1027"/>
                    <a:pt x="1210" y="1"/>
                    <a:pt x="5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6"/>
            <p:cNvSpPr/>
            <p:nvPr/>
          </p:nvSpPr>
          <p:spPr>
            <a:xfrm rot="-2013558">
              <a:off x="9231110" y="4505430"/>
              <a:ext cx="32447" cy="40598"/>
            </a:xfrm>
            <a:custGeom>
              <a:avLst/>
              <a:gdLst/>
              <a:ahLst/>
              <a:cxnLst/>
              <a:rect l="l" t="t" r="r" b="b"/>
              <a:pathLst>
                <a:path w="1027" h="1285" extrusionOk="0">
                  <a:moveTo>
                    <a:pt x="367" y="1"/>
                  </a:moveTo>
                  <a:cubicBezTo>
                    <a:pt x="293" y="38"/>
                    <a:pt x="183" y="74"/>
                    <a:pt x="147" y="148"/>
                  </a:cubicBezTo>
                  <a:lnTo>
                    <a:pt x="37" y="258"/>
                  </a:lnTo>
                  <a:cubicBezTo>
                    <a:pt x="0" y="331"/>
                    <a:pt x="0" y="404"/>
                    <a:pt x="0" y="514"/>
                  </a:cubicBezTo>
                  <a:lnTo>
                    <a:pt x="0" y="624"/>
                  </a:lnTo>
                  <a:cubicBezTo>
                    <a:pt x="0" y="661"/>
                    <a:pt x="0" y="734"/>
                    <a:pt x="0" y="771"/>
                  </a:cubicBezTo>
                  <a:cubicBezTo>
                    <a:pt x="0" y="844"/>
                    <a:pt x="0" y="917"/>
                    <a:pt x="37" y="991"/>
                  </a:cubicBezTo>
                  <a:cubicBezTo>
                    <a:pt x="37" y="1027"/>
                    <a:pt x="73" y="1101"/>
                    <a:pt x="147" y="1137"/>
                  </a:cubicBezTo>
                  <a:cubicBezTo>
                    <a:pt x="183" y="1174"/>
                    <a:pt x="257" y="1211"/>
                    <a:pt x="293" y="1247"/>
                  </a:cubicBezTo>
                  <a:cubicBezTo>
                    <a:pt x="367" y="1284"/>
                    <a:pt x="440" y="1284"/>
                    <a:pt x="513" y="1284"/>
                  </a:cubicBezTo>
                  <a:lnTo>
                    <a:pt x="660" y="1284"/>
                  </a:lnTo>
                  <a:cubicBezTo>
                    <a:pt x="733" y="1284"/>
                    <a:pt x="807" y="1211"/>
                    <a:pt x="880" y="1174"/>
                  </a:cubicBezTo>
                  <a:lnTo>
                    <a:pt x="953" y="1064"/>
                  </a:lnTo>
                  <a:cubicBezTo>
                    <a:pt x="990" y="954"/>
                    <a:pt x="1026" y="881"/>
                    <a:pt x="1026" y="807"/>
                  </a:cubicBezTo>
                  <a:cubicBezTo>
                    <a:pt x="1026" y="734"/>
                    <a:pt x="1026" y="697"/>
                    <a:pt x="1026" y="661"/>
                  </a:cubicBezTo>
                  <a:lnTo>
                    <a:pt x="1026" y="514"/>
                  </a:lnTo>
                  <a:cubicBezTo>
                    <a:pt x="1026" y="441"/>
                    <a:pt x="1026" y="368"/>
                    <a:pt x="990" y="331"/>
                  </a:cubicBezTo>
                  <a:cubicBezTo>
                    <a:pt x="916" y="184"/>
                    <a:pt x="843" y="111"/>
                    <a:pt x="697" y="38"/>
                  </a:cubicBezTo>
                  <a:cubicBezTo>
                    <a:pt x="660" y="1"/>
                    <a:pt x="587" y="1"/>
                    <a:pt x="5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6"/>
            <p:cNvSpPr/>
            <p:nvPr/>
          </p:nvSpPr>
          <p:spPr>
            <a:xfrm rot="-2013558">
              <a:off x="8918978" y="4331086"/>
              <a:ext cx="50992" cy="54468"/>
            </a:xfrm>
            <a:custGeom>
              <a:avLst/>
              <a:gdLst/>
              <a:ahLst/>
              <a:cxnLst/>
              <a:rect l="l" t="t" r="r" b="b"/>
              <a:pathLst>
                <a:path w="1614" h="1724" extrusionOk="0">
                  <a:moveTo>
                    <a:pt x="681" y="911"/>
                  </a:moveTo>
                  <a:lnTo>
                    <a:pt x="681" y="911"/>
                  </a:lnTo>
                  <a:cubicBezTo>
                    <a:pt x="687" y="913"/>
                    <a:pt x="692" y="915"/>
                    <a:pt x="697" y="917"/>
                  </a:cubicBezTo>
                  <a:lnTo>
                    <a:pt x="734" y="990"/>
                  </a:lnTo>
                  <a:lnTo>
                    <a:pt x="734" y="990"/>
                  </a:lnTo>
                  <a:lnTo>
                    <a:pt x="681" y="911"/>
                  </a:lnTo>
                  <a:close/>
                  <a:moveTo>
                    <a:pt x="807" y="1"/>
                  </a:moveTo>
                  <a:cubicBezTo>
                    <a:pt x="797" y="4"/>
                    <a:pt x="786" y="8"/>
                    <a:pt x="776" y="13"/>
                  </a:cubicBezTo>
                  <a:lnTo>
                    <a:pt x="776" y="13"/>
                  </a:lnTo>
                  <a:cubicBezTo>
                    <a:pt x="773" y="13"/>
                    <a:pt x="770" y="13"/>
                    <a:pt x="767" y="13"/>
                  </a:cubicBezTo>
                  <a:cubicBezTo>
                    <a:pt x="709" y="13"/>
                    <a:pt x="648" y="22"/>
                    <a:pt x="587" y="37"/>
                  </a:cubicBezTo>
                  <a:cubicBezTo>
                    <a:pt x="587" y="37"/>
                    <a:pt x="551" y="37"/>
                    <a:pt x="514" y="74"/>
                  </a:cubicBezTo>
                  <a:lnTo>
                    <a:pt x="404" y="111"/>
                  </a:lnTo>
                  <a:lnTo>
                    <a:pt x="258" y="221"/>
                  </a:lnTo>
                  <a:lnTo>
                    <a:pt x="221" y="257"/>
                  </a:lnTo>
                  <a:cubicBezTo>
                    <a:pt x="111" y="367"/>
                    <a:pt x="38" y="514"/>
                    <a:pt x="38" y="661"/>
                  </a:cubicBezTo>
                  <a:cubicBezTo>
                    <a:pt x="1" y="807"/>
                    <a:pt x="1" y="954"/>
                    <a:pt x="38" y="1100"/>
                  </a:cubicBezTo>
                  <a:cubicBezTo>
                    <a:pt x="38" y="1174"/>
                    <a:pt x="74" y="1247"/>
                    <a:pt x="111" y="1320"/>
                  </a:cubicBezTo>
                  <a:cubicBezTo>
                    <a:pt x="148" y="1394"/>
                    <a:pt x="184" y="1467"/>
                    <a:pt x="221" y="1504"/>
                  </a:cubicBezTo>
                  <a:lnTo>
                    <a:pt x="258" y="1540"/>
                  </a:lnTo>
                  <a:lnTo>
                    <a:pt x="404" y="1650"/>
                  </a:lnTo>
                  <a:lnTo>
                    <a:pt x="441" y="1650"/>
                  </a:lnTo>
                  <a:cubicBezTo>
                    <a:pt x="514" y="1687"/>
                    <a:pt x="551" y="1687"/>
                    <a:pt x="624" y="1724"/>
                  </a:cubicBezTo>
                  <a:lnTo>
                    <a:pt x="844" y="1724"/>
                  </a:lnTo>
                  <a:cubicBezTo>
                    <a:pt x="954" y="1687"/>
                    <a:pt x="1064" y="1687"/>
                    <a:pt x="1174" y="1614"/>
                  </a:cubicBezTo>
                  <a:lnTo>
                    <a:pt x="1211" y="1614"/>
                  </a:lnTo>
                  <a:cubicBezTo>
                    <a:pt x="1284" y="1577"/>
                    <a:pt x="1321" y="1540"/>
                    <a:pt x="1357" y="1504"/>
                  </a:cubicBezTo>
                  <a:lnTo>
                    <a:pt x="1394" y="1467"/>
                  </a:lnTo>
                  <a:cubicBezTo>
                    <a:pt x="1431" y="1394"/>
                    <a:pt x="1467" y="1357"/>
                    <a:pt x="1504" y="1320"/>
                  </a:cubicBezTo>
                  <a:cubicBezTo>
                    <a:pt x="1541" y="1247"/>
                    <a:pt x="1577" y="1174"/>
                    <a:pt x="1614" y="1100"/>
                  </a:cubicBezTo>
                  <a:cubicBezTo>
                    <a:pt x="1614" y="1064"/>
                    <a:pt x="1614" y="1027"/>
                    <a:pt x="1614" y="990"/>
                  </a:cubicBezTo>
                  <a:cubicBezTo>
                    <a:pt x="1614" y="917"/>
                    <a:pt x="1614" y="844"/>
                    <a:pt x="1614" y="771"/>
                  </a:cubicBezTo>
                  <a:cubicBezTo>
                    <a:pt x="1614" y="661"/>
                    <a:pt x="1614" y="587"/>
                    <a:pt x="1577" y="514"/>
                  </a:cubicBezTo>
                  <a:cubicBezTo>
                    <a:pt x="1541" y="404"/>
                    <a:pt x="1467" y="294"/>
                    <a:pt x="1394" y="221"/>
                  </a:cubicBezTo>
                  <a:cubicBezTo>
                    <a:pt x="1357" y="184"/>
                    <a:pt x="1321" y="147"/>
                    <a:pt x="1247" y="111"/>
                  </a:cubicBezTo>
                  <a:lnTo>
                    <a:pt x="1211" y="74"/>
                  </a:lnTo>
                  <a:cubicBezTo>
                    <a:pt x="1137" y="37"/>
                    <a:pt x="1101" y="1"/>
                    <a:pt x="10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6"/>
            <p:cNvSpPr/>
            <p:nvPr/>
          </p:nvSpPr>
          <p:spPr>
            <a:xfrm rot="-2013558">
              <a:off x="8746499" y="4254228"/>
              <a:ext cx="53299" cy="39397"/>
            </a:xfrm>
            <a:custGeom>
              <a:avLst/>
              <a:gdLst/>
              <a:ahLst/>
              <a:cxnLst/>
              <a:rect l="l" t="t" r="r" b="b"/>
              <a:pathLst>
                <a:path w="1687" h="1247" extrusionOk="0">
                  <a:moveTo>
                    <a:pt x="844" y="0"/>
                  </a:moveTo>
                  <a:cubicBezTo>
                    <a:pt x="1" y="0"/>
                    <a:pt x="1" y="1247"/>
                    <a:pt x="844" y="1247"/>
                  </a:cubicBezTo>
                  <a:cubicBezTo>
                    <a:pt x="1687" y="1247"/>
                    <a:pt x="1687" y="0"/>
                    <a:pt x="8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6"/>
            <p:cNvSpPr/>
            <p:nvPr/>
          </p:nvSpPr>
          <p:spPr>
            <a:xfrm rot="-2013558">
              <a:off x="8749279" y="4135941"/>
              <a:ext cx="57943" cy="44042"/>
            </a:xfrm>
            <a:custGeom>
              <a:avLst/>
              <a:gdLst/>
              <a:ahLst/>
              <a:cxnLst/>
              <a:rect l="l" t="t" r="r" b="b"/>
              <a:pathLst>
                <a:path w="1834" h="1394" extrusionOk="0">
                  <a:moveTo>
                    <a:pt x="917" y="1"/>
                  </a:moveTo>
                  <a:cubicBezTo>
                    <a:pt x="0" y="1"/>
                    <a:pt x="0" y="1394"/>
                    <a:pt x="917" y="1394"/>
                  </a:cubicBezTo>
                  <a:cubicBezTo>
                    <a:pt x="1833" y="1394"/>
                    <a:pt x="1833" y="1"/>
                    <a:pt x="9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6"/>
            <p:cNvSpPr/>
            <p:nvPr/>
          </p:nvSpPr>
          <p:spPr>
            <a:xfrm rot="-2013558">
              <a:off x="8675168" y="4367599"/>
              <a:ext cx="73013" cy="56774"/>
            </a:xfrm>
            <a:custGeom>
              <a:avLst/>
              <a:gdLst/>
              <a:ahLst/>
              <a:cxnLst/>
              <a:rect l="l" t="t" r="r" b="b"/>
              <a:pathLst>
                <a:path w="2311" h="1797" extrusionOk="0">
                  <a:moveTo>
                    <a:pt x="1137" y="1"/>
                  </a:moveTo>
                  <a:cubicBezTo>
                    <a:pt x="1" y="1"/>
                    <a:pt x="1" y="1797"/>
                    <a:pt x="1137" y="1797"/>
                  </a:cubicBezTo>
                  <a:cubicBezTo>
                    <a:pt x="2273" y="1797"/>
                    <a:pt x="2310"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6"/>
            <p:cNvSpPr/>
            <p:nvPr/>
          </p:nvSpPr>
          <p:spPr>
            <a:xfrm rot="-2013558">
              <a:off x="8638655" y="4200894"/>
              <a:ext cx="49855" cy="44042"/>
            </a:xfrm>
            <a:custGeom>
              <a:avLst/>
              <a:gdLst/>
              <a:ahLst/>
              <a:cxnLst/>
              <a:rect l="l" t="t" r="r" b="b"/>
              <a:pathLst>
                <a:path w="1578" h="1394" extrusionOk="0">
                  <a:moveTo>
                    <a:pt x="624" y="0"/>
                  </a:moveTo>
                  <a:cubicBezTo>
                    <a:pt x="477" y="37"/>
                    <a:pt x="294" y="110"/>
                    <a:pt x="184" y="220"/>
                  </a:cubicBezTo>
                  <a:cubicBezTo>
                    <a:pt x="74" y="330"/>
                    <a:pt x="1" y="514"/>
                    <a:pt x="1" y="660"/>
                  </a:cubicBezTo>
                  <a:cubicBezTo>
                    <a:pt x="1" y="843"/>
                    <a:pt x="74" y="990"/>
                    <a:pt x="184" y="1137"/>
                  </a:cubicBezTo>
                  <a:lnTo>
                    <a:pt x="331" y="1247"/>
                  </a:lnTo>
                  <a:cubicBezTo>
                    <a:pt x="404" y="1283"/>
                    <a:pt x="551" y="1320"/>
                    <a:pt x="661" y="1320"/>
                  </a:cubicBezTo>
                  <a:lnTo>
                    <a:pt x="624" y="1393"/>
                  </a:lnTo>
                  <a:lnTo>
                    <a:pt x="917" y="1393"/>
                  </a:lnTo>
                  <a:cubicBezTo>
                    <a:pt x="1101" y="1393"/>
                    <a:pt x="1247" y="1320"/>
                    <a:pt x="1394" y="1173"/>
                  </a:cubicBezTo>
                  <a:cubicBezTo>
                    <a:pt x="1504" y="1063"/>
                    <a:pt x="1577" y="880"/>
                    <a:pt x="1577" y="697"/>
                  </a:cubicBezTo>
                  <a:cubicBezTo>
                    <a:pt x="1577" y="330"/>
                    <a:pt x="1284" y="0"/>
                    <a:pt x="9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6"/>
            <p:cNvSpPr/>
            <p:nvPr/>
          </p:nvSpPr>
          <p:spPr>
            <a:xfrm rot="-2013558">
              <a:off x="8524079" y="4215804"/>
              <a:ext cx="25528" cy="19714"/>
            </a:xfrm>
            <a:custGeom>
              <a:avLst/>
              <a:gdLst/>
              <a:ahLst/>
              <a:cxnLst/>
              <a:rect l="l" t="t" r="r" b="b"/>
              <a:pathLst>
                <a:path w="808" h="624" extrusionOk="0">
                  <a:moveTo>
                    <a:pt x="404" y="1"/>
                  </a:moveTo>
                  <a:cubicBezTo>
                    <a:pt x="1" y="1"/>
                    <a:pt x="1" y="624"/>
                    <a:pt x="404" y="624"/>
                  </a:cubicBezTo>
                  <a:cubicBezTo>
                    <a:pt x="807" y="624"/>
                    <a:pt x="807" y="1"/>
                    <a:pt x="4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6"/>
            <p:cNvSpPr/>
            <p:nvPr/>
          </p:nvSpPr>
          <p:spPr>
            <a:xfrm rot="-2013558">
              <a:off x="8357708" y="4088982"/>
              <a:ext cx="28971" cy="22052"/>
            </a:xfrm>
            <a:custGeom>
              <a:avLst/>
              <a:gdLst/>
              <a:ahLst/>
              <a:cxnLst/>
              <a:rect l="l" t="t" r="r" b="b"/>
              <a:pathLst>
                <a:path w="917" h="698" extrusionOk="0">
                  <a:moveTo>
                    <a:pt x="440" y="1"/>
                  </a:moveTo>
                  <a:cubicBezTo>
                    <a:pt x="0" y="1"/>
                    <a:pt x="0" y="697"/>
                    <a:pt x="440" y="697"/>
                  </a:cubicBezTo>
                  <a:cubicBezTo>
                    <a:pt x="917" y="697"/>
                    <a:pt x="917" y="1"/>
                    <a:pt x="4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6"/>
            <p:cNvSpPr/>
            <p:nvPr/>
          </p:nvSpPr>
          <p:spPr>
            <a:xfrm rot="-2013558">
              <a:off x="8279106" y="4030869"/>
              <a:ext cx="25528" cy="19714"/>
            </a:xfrm>
            <a:custGeom>
              <a:avLst/>
              <a:gdLst/>
              <a:ahLst/>
              <a:cxnLst/>
              <a:rect l="l" t="t" r="r" b="b"/>
              <a:pathLst>
                <a:path w="808" h="624" extrusionOk="0">
                  <a:moveTo>
                    <a:pt x="404" y="0"/>
                  </a:moveTo>
                  <a:cubicBezTo>
                    <a:pt x="1" y="0"/>
                    <a:pt x="1" y="623"/>
                    <a:pt x="404" y="623"/>
                  </a:cubicBezTo>
                  <a:cubicBezTo>
                    <a:pt x="807" y="623"/>
                    <a:pt x="807" y="0"/>
                    <a:pt x="4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6"/>
            <p:cNvSpPr/>
            <p:nvPr/>
          </p:nvSpPr>
          <p:spPr>
            <a:xfrm rot="-2013558">
              <a:off x="9202968" y="4330334"/>
              <a:ext cx="66062" cy="48654"/>
            </a:xfrm>
            <a:custGeom>
              <a:avLst/>
              <a:gdLst/>
              <a:ahLst/>
              <a:cxnLst/>
              <a:rect l="l" t="t" r="r" b="b"/>
              <a:pathLst>
                <a:path w="2091" h="1540" extrusionOk="0">
                  <a:moveTo>
                    <a:pt x="1027" y="0"/>
                  </a:moveTo>
                  <a:cubicBezTo>
                    <a:pt x="1" y="0"/>
                    <a:pt x="1" y="1540"/>
                    <a:pt x="1027" y="1540"/>
                  </a:cubicBezTo>
                  <a:cubicBezTo>
                    <a:pt x="2090" y="1540"/>
                    <a:pt x="2090" y="0"/>
                    <a:pt x="10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6"/>
            <p:cNvSpPr/>
            <p:nvPr/>
          </p:nvSpPr>
          <p:spPr>
            <a:xfrm rot="-2013558">
              <a:off x="8980813" y="4622503"/>
              <a:ext cx="69538" cy="54752"/>
            </a:xfrm>
            <a:custGeom>
              <a:avLst/>
              <a:gdLst/>
              <a:ahLst/>
              <a:cxnLst/>
              <a:rect l="l" t="t" r="r" b="b"/>
              <a:pathLst>
                <a:path w="2201" h="1733" extrusionOk="0">
                  <a:moveTo>
                    <a:pt x="1320" y="1"/>
                  </a:moveTo>
                  <a:cubicBezTo>
                    <a:pt x="1186" y="1"/>
                    <a:pt x="1051" y="35"/>
                    <a:pt x="917" y="89"/>
                  </a:cubicBezTo>
                  <a:lnTo>
                    <a:pt x="367" y="345"/>
                  </a:lnTo>
                  <a:cubicBezTo>
                    <a:pt x="221" y="455"/>
                    <a:pt x="74" y="602"/>
                    <a:pt x="37" y="822"/>
                  </a:cubicBezTo>
                  <a:cubicBezTo>
                    <a:pt x="1" y="1005"/>
                    <a:pt x="37" y="1188"/>
                    <a:pt x="111" y="1372"/>
                  </a:cubicBezTo>
                  <a:cubicBezTo>
                    <a:pt x="259" y="1594"/>
                    <a:pt x="507" y="1733"/>
                    <a:pt x="765" y="1733"/>
                  </a:cubicBezTo>
                  <a:cubicBezTo>
                    <a:pt x="890" y="1733"/>
                    <a:pt x="1017" y="1700"/>
                    <a:pt x="1137" y="1628"/>
                  </a:cubicBezTo>
                  <a:lnTo>
                    <a:pt x="1650" y="1335"/>
                  </a:lnTo>
                  <a:cubicBezTo>
                    <a:pt x="2200" y="1005"/>
                    <a:pt x="2090" y="199"/>
                    <a:pt x="1467" y="15"/>
                  </a:cubicBezTo>
                  <a:cubicBezTo>
                    <a:pt x="1418" y="5"/>
                    <a:pt x="1369"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6"/>
            <p:cNvSpPr/>
            <p:nvPr/>
          </p:nvSpPr>
          <p:spPr>
            <a:xfrm rot="-2013558">
              <a:off x="9375273" y="4601435"/>
              <a:ext cx="38260" cy="30140"/>
            </a:xfrm>
            <a:custGeom>
              <a:avLst/>
              <a:gdLst/>
              <a:ahLst/>
              <a:cxnLst/>
              <a:rect l="l" t="t" r="r" b="b"/>
              <a:pathLst>
                <a:path w="1211" h="954" extrusionOk="0">
                  <a:moveTo>
                    <a:pt x="734" y="0"/>
                  </a:moveTo>
                  <a:lnTo>
                    <a:pt x="734" y="37"/>
                  </a:lnTo>
                  <a:lnTo>
                    <a:pt x="477" y="37"/>
                  </a:lnTo>
                  <a:cubicBezTo>
                    <a:pt x="330" y="37"/>
                    <a:pt x="220" y="73"/>
                    <a:pt x="147" y="183"/>
                  </a:cubicBezTo>
                  <a:cubicBezTo>
                    <a:pt x="74" y="257"/>
                    <a:pt x="1" y="367"/>
                    <a:pt x="1" y="477"/>
                  </a:cubicBezTo>
                  <a:cubicBezTo>
                    <a:pt x="1" y="623"/>
                    <a:pt x="37" y="733"/>
                    <a:pt x="147" y="807"/>
                  </a:cubicBezTo>
                  <a:cubicBezTo>
                    <a:pt x="220" y="880"/>
                    <a:pt x="330" y="953"/>
                    <a:pt x="477" y="953"/>
                  </a:cubicBezTo>
                  <a:lnTo>
                    <a:pt x="734" y="953"/>
                  </a:lnTo>
                  <a:cubicBezTo>
                    <a:pt x="844" y="953"/>
                    <a:pt x="990" y="880"/>
                    <a:pt x="1064" y="807"/>
                  </a:cubicBezTo>
                  <a:cubicBezTo>
                    <a:pt x="1174" y="697"/>
                    <a:pt x="1210" y="587"/>
                    <a:pt x="1210" y="477"/>
                  </a:cubicBezTo>
                  <a:cubicBezTo>
                    <a:pt x="1210" y="330"/>
                    <a:pt x="1174" y="220"/>
                    <a:pt x="1064" y="147"/>
                  </a:cubicBezTo>
                  <a:cubicBezTo>
                    <a:pt x="990" y="37"/>
                    <a:pt x="844" y="0"/>
                    <a:pt x="7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6"/>
            <p:cNvSpPr/>
            <p:nvPr/>
          </p:nvSpPr>
          <p:spPr>
            <a:xfrm rot="-2013558">
              <a:off x="9455065" y="4684575"/>
              <a:ext cx="38260" cy="29003"/>
            </a:xfrm>
            <a:custGeom>
              <a:avLst/>
              <a:gdLst/>
              <a:ahLst/>
              <a:cxnLst/>
              <a:rect l="l" t="t" r="r" b="b"/>
              <a:pathLst>
                <a:path w="1211" h="918" extrusionOk="0">
                  <a:moveTo>
                    <a:pt x="624" y="1"/>
                  </a:moveTo>
                  <a:cubicBezTo>
                    <a:pt x="0" y="1"/>
                    <a:pt x="0" y="917"/>
                    <a:pt x="624" y="917"/>
                  </a:cubicBezTo>
                  <a:cubicBezTo>
                    <a:pt x="1210" y="917"/>
                    <a:pt x="1210" y="1"/>
                    <a:pt x="6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6"/>
            <p:cNvSpPr/>
            <p:nvPr/>
          </p:nvSpPr>
          <p:spPr>
            <a:xfrm rot="-2013558">
              <a:off x="9617713" y="4777270"/>
              <a:ext cx="41735" cy="31309"/>
            </a:xfrm>
            <a:custGeom>
              <a:avLst/>
              <a:gdLst/>
              <a:ahLst/>
              <a:cxnLst/>
              <a:rect l="l" t="t" r="r" b="b"/>
              <a:pathLst>
                <a:path w="1321" h="991" extrusionOk="0">
                  <a:moveTo>
                    <a:pt x="661" y="1"/>
                  </a:moveTo>
                  <a:cubicBezTo>
                    <a:pt x="1" y="1"/>
                    <a:pt x="1" y="991"/>
                    <a:pt x="661" y="991"/>
                  </a:cubicBezTo>
                  <a:cubicBezTo>
                    <a:pt x="1320" y="991"/>
                    <a:pt x="1320" y="1"/>
                    <a:pt x="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6"/>
            <p:cNvSpPr/>
            <p:nvPr/>
          </p:nvSpPr>
          <p:spPr>
            <a:xfrm>
              <a:off x="8269938" y="4501212"/>
              <a:ext cx="931205" cy="667529"/>
            </a:xfrm>
            <a:custGeom>
              <a:avLst/>
              <a:gdLst/>
              <a:ahLst/>
              <a:cxnLst/>
              <a:rect l="l" t="t" r="r" b="b"/>
              <a:pathLst>
                <a:path w="20713" h="14848" extrusionOk="0">
                  <a:moveTo>
                    <a:pt x="6709" y="1"/>
                  </a:moveTo>
                  <a:cubicBezTo>
                    <a:pt x="4656" y="3887"/>
                    <a:pt x="2420" y="7699"/>
                    <a:pt x="0" y="11365"/>
                  </a:cubicBezTo>
                  <a:cubicBezTo>
                    <a:pt x="5111" y="13675"/>
                    <a:pt x="10630" y="14847"/>
                    <a:pt x="16201" y="14847"/>
                  </a:cubicBezTo>
                  <a:cubicBezTo>
                    <a:pt x="17703" y="14847"/>
                    <a:pt x="19210" y="14762"/>
                    <a:pt x="20712" y="14591"/>
                  </a:cubicBezTo>
                  <a:lnTo>
                    <a:pt x="20712" y="6086"/>
                  </a:lnTo>
                  <a:cubicBezTo>
                    <a:pt x="17596" y="6013"/>
                    <a:pt x="14554" y="5206"/>
                    <a:pt x="11804" y="3777"/>
                  </a:cubicBezTo>
                  <a:cubicBezTo>
                    <a:pt x="9898" y="2824"/>
                    <a:pt x="8175" y="1541"/>
                    <a:pt x="6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16"/>
          <p:cNvGrpSpPr/>
          <p:nvPr/>
        </p:nvGrpSpPr>
        <p:grpSpPr>
          <a:xfrm>
            <a:off x="255975" y="3937900"/>
            <a:ext cx="745375" cy="1353225"/>
            <a:chOff x="255975" y="3937900"/>
            <a:chExt cx="745375" cy="1353225"/>
          </a:xfrm>
        </p:grpSpPr>
        <p:sp>
          <p:nvSpPr>
            <p:cNvPr id="586" name="Google Shape;586;p16"/>
            <p:cNvSpPr/>
            <p:nvPr/>
          </p:nvSpPr>
          <p:spPr>
            <a:xfrm>
              <a:off x="255975" y="3937900"/>
              <a:ext cx="392375" cy="1353225"/>
            </a:xfrm>
            <a:custGeom>
              <a:avLst/>
              <a:gdLst/>
              <a:ahLst/>
              <a:cxnLst/>
              <a:rect l="l" t="t" r="r" b="b"/>
              <a:pathLst>
                <a:path w="15695" h="54129" extrusionOk="0">
                  <a:moveTo>
                    <a:pt x="14358" y="2801"/>
                  </a:moveTo>
                  <a:lnTo>
                    <a:pt x="14358" y="2801"/>
                  </a:lnTo>
                  <a:cubicBezTo>
                    <a:pt x="14462" y="5734"/>
                    <a:pt x="14554" y="8661"/>
                    <a:pt x="14668" y="11566"/>
                  </a:cubicBezTo>
                  <a:cubicBezTo>
                    <a:pt x="14741" y="13473"/>
                    <a:pt x="14814" y="15379"/>
                    <a:pt x="14888" y="17285"/>
                  </a:cubicBezTo>
                  <a:cubicBezTo>
                    <a:pt x="14961" y="19118"/>
                    <a:pt x="15071" y="20951"/>
                    <a:pt x="15071" y="22784"/>
                  </a:cubicBezTo>
                  <a:cubicBezTo>
                    <a:pt x="15071" y="23673"/>
                    <a:pt x="14972" y="24562"/>
                    <a:pt x="14779" y="25434"/>
                  </a:cubicBezTo>
                  <a:lnTo>
                    <a:pt x="14779" y="25434"/>
                  </a:lnTo>
                  <a:cubicBezTo>
                    <a:pt x="14239" y="22643"/>
                    <a:pt x="13853" y="19829"/>
                    <a:pt x="13678" y="16992"/>
                  </a:cubicBezTo>
                  <a:cubicBezTo>
                    <a:pt x="13458" y="13436"/>
                    <a:pt x="13531" y="9843"/>
                    <a:pt x="13898" y="6324"/>
                  </a:cubicBezTo>
                  <a:cubicBezTo>
                    <a:pt x="14006" y="5140"/>
                    <a:pt x="14164" y="3968"/>
                    <a:pt x="14358" y="2801"/>
                  </a:cubicBezTo>
                  <a:close/>
                  <a:moveTo>
                    <a:pt x="14512" y="0"/>
                  </a:moveTo>
                  <a:cubicBezTo>
                    <a:pt x="14401" y="0"/>
                    <a:pt x="14296" y="61"/>
                    <a:pt x="14264" y="202"/>
                  </a:cubicBezTo>
                  <a:cubicBezTo>
                    <a:pt x="13568" y="3758"/>
                    <a:pt x="13165" y="7351"/>
                    <a:pt x="13055" y="10980"/>
                  </a:cubicBezTo>
                  <a:cubicBezTo>
                    <a:pt x="12945" y="14572"/>
                    <a:pt x="13128" y="18165"/>
                    <a:pt x="13605" y="21721"/>
                  </a:cubicBezTo>
                  <a:cubicBezTo>
                    <a:pt x="13815" y="23370"/>
                    <a:pt x="14098" y="24995"/>
                    <a:pt x="14455" y="26616"/>
                  </a:cubicBezTo>
                  <a:lnTo>
                    <a:pt x="14455" y="26616"/>
                  </a:lnTo>
                  <a:cubicBezTo>
                    <a:pt x="14298" y="27095"/>
                    <a:pt x="14112" y="27566"/>
                    <a:pt x="13898" y="28026"/>
                  </a:cubicBezTo>
                  <a:cubicBezTo>
                    <a:pt x="13165" y="29639"/>
                    <a:pt x="12248" y="31178"/>
                    <a:pt x="11405" y="32755"/>
                  </a:cubicBezTo>
                  <a:cubicBezTo>
                    <a:pt x="9609" y="36054"/>
                    <a:pt x="7813" y="39390"/>
                    <a:pt x="6016" y="42689"/>
                  </a:cubicBezTo>
                  <a:cubicBezTo>
                    <a:pt x="4037" y="46428"/>
                    <a:pt x="2021" y="50131"/>
                    <a:pt x="78" y="53870"/>
                  </a:cubicBezTo>
                  <a:cubicBezTo>
                    <a:pt x="0" y="53999"/>
                    <a:pt x="106" y="54129"/>
                    <a:pt x="213" y="54129"/>
                  </a:cubicBezTo>
                  <a:cubicBezTo>
                    <a:pt x="257" y="54129"/>
                    <a:pt x="302" y="54107"/>
                    <a:pt x="334" y="54053"/>
                  </a:cubicBezTo>
                  <a:cubicBezTo>
                    <a:pt x="4074" y="47418"/>
                    <a:pt x="7703" y="40746"/>
                    <a:pt x="11368" y="34074"/>
                  </a:cubicBezTo>
                  <a:cubicBezTo>
                    <a:pt x="12248" y="32461"/>
                    <a:pt x="13165" y="30848"/>
                    <a:pt x="14008" y="29199"/>
                  </a:cubicBezTo>
                  <a:cubicBezTo>
                    <a:pt x="14266" y="28705"/>
                    <a:pt x="14499" y="28200"/>
                    <a:pt x="14702" y="27686"/>
                  </a:cubicBezTo>
                  <a:lnTo>
                    <a:pt x="14702" y="27686"/>
                  </a:lnTo>
                  <a:cubicBezTo>
                    <a:pt x="14703" y="27690"/>
                    <a:pt x="14704" y="27693"/>
                    <a:pt x="14704" y="27696"/>
                  </a:cubicBezTo>
                  <a:cubicBezTo>
                    <a:pt x="14748" y="27826"/>
                    <a:pt x="14848" y="27882"/>
                    <a:pt x="14949" y="27882"/>
                  </a:cubicBezTo>
                  <a:cubicBezTo>
                    <a:pt x="15104" y="27882"/>
                    <a:pt x="15262" y="27749"/>
                    <a:pt x="15218" y="27549"/>
                  </a:cubicBezTo>
                  <a:cubicBezTo>
                    <a:pt x="15158" y="27278"/>
                    <a:pt x="15099" y="27007"/>
                    <a:pt x="15042" y="26736"/>
                  </a:cubicBezTo>
                  <a:lnTo>
                    <a:pt x="15042" y="26736"/>
                  </a:lnTo>
                  <a:cubicBezTo>
                    <a:pt x="15294" y="25946"/>
                    <a:pt x="15478" y="25139"/>
                    <a:pt x="15584" y="24323"/>
                  </a:cubicBezTo>
                  <a:cubicBezTo>
                    <a:pt x="15694" y="22490"/>
                    <a:pt x="15694" y="20621"/>
                    <a:pt x="15548" y="18788"/>
                  </a:cubicBezTo>
                  <a:lnTo>
                    <a:pt x="15328" y="13069"/>
                  </a:lnTo>
                  <a:lnTo>
                    <a:pt x="14814" y="276"/>
                  </a:lnTo>
                  <a:cubicBezTo>
                    <a:pt x="14814" y="108"/>
                    <a:pt x="14659" y="0"/>
                    <a:pt x="14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6"/>
            <p:cNvSpPr/>
            <p:nvPr/>
          </p:nvSpPr>
          <p:spPr>
            <a:xfrm>
              <a:off x="526850" y="4638950"/>
              <a:ext cx="221825" cy="150500"/>
            </a:xfrm>
            <a:custGeom>
              <a:avLst/>
              <a:gdLst/>
              <a:ahLst/>
              <a:cxnLst/>
              <a:rect l="l" t="t" r="r" b="b"/>
              <a:pathLst>
                <a:path w="8873" h="6020" extrusionOk="0">
                  <a:moveTo>
                    <a:pt x="7560" y="967"/>
                  </a:moveTo>
                  <a:cubicBezTo>
                    <a:pt x="6722" y="1773"/>
                    <a:pt x="5775" y="2459"/>
                    <a:pt x="4749" y="3026"/>
                  </a:cubicBezTo>
                  <a:cubicBezTo>
                    <a:pt x="4057" y="3391"/>
                    <a:pt x="3329" y="3719"/>
                    <a:pt x="2600" y="3975"/>
                  </a:cubicBezTo>
                  <a:lnTo>
                    <a:pt x="2600" y="3975"/>
                  </a:lnTo>
                  <a:cubicBezTo>
                    <a:pt x="3110" y="3576"/>
                    <a:pt x="3655" y="3187"/>
                    <a:pt x="4199" y="2843"/>
                  </a:cubicBezTo>
                  <a:cubicBezTo>
                    <a:pt x="5261" y="2117"/>
                    <a:pt x="6386" y="1497"/>
                    <a:pt x="7560" y="967"/>
                  </a:cubicBezTo>
                  <a:close/>
                  <a:moveTo>
                    <a:pt x="8605" y="0"/>
                  </a:moveTo>
                  <a:cubicBezTo>
                    <a:pt x="8580" y="0"/>
                    <a:pt x="8553" y="6"/>
                    <a:pt x="8525" y="20"/>
                  </a:cubicBezTo>
                  <a:cubicBezTo>
                    <a:pt x="8490" y="35"/>
                    <a:pt x="8454" y="49"/>
                    <a:pt x="8419" y="64"/>
                  </a:cubicBezTo>
                  <a:lnTo>
                    <a:pt x="8419" y="64"/>
                  </a:lnTo>
                  <a:lnTo>
                    <a:pt x="8415" y="57"/>
                  </a:lnTo>
                  <a:cubicBezTo>
                    <a:pt x="8411" y="62"/>
                    <a:pt x="8407" y="66"/>
                    <a:pt x="8404" y="70"/>
                  </a:cubicBezTo>
                  <a:lnTo>
                    <a:pt x="8404" y="70"/>
                  </a:lnTo>
                  <a:cubicBezTo>
                    <a:pt x="6835" y="721"/>
                    <a:pt x="5337" y="1512"/>
                    <a:pt x="3979" y="2477"/>
                  </a:cubicBezTo>
                  <a:cubicBezTo>
                    <a:pt x="3283" y="2953"/>
                    <a:pt x="2586" y="3466"/>
                    <a:pt x="1963" y="4016"/>
                  </a:cubicBezTo>
                  <a:cubicBezTo>
                    <a:pt x="1846" y="4108"/>
                    <a:pt x="1731" y="4202"/>
                    <a:pt x="1619" y="4296"/>
                  </a:cubicBezTo>
                  <a:lnTo>
                    <a:pt x="1619" y="4296"/>
                  </a:lnTo>
                  <a:cubicBezTo>
                    <a:pt x="1201" y="4473"/>
                    <a:pt x="800" y="4697"/>
                    <a:pt x="424" y="4969"/>
                  </a:cubicBezTo>
                  <a:cubicBezTo>
                    <a:pt x="301" y="5092"/>
                    <a:pt x="375" y="5280"/>
                    <a:pt x="503" y="5347"/>
                  </a:cubicBezTo>
                  <a:lnTo>
                    <a:pt x="503" y="5347"/>
                  </a:lnTo>
                  <a:cubicBezTo>
                    <a:pt x="352" y="5508"/>
                    <a:pt x="203" y="5675"/>
                    <a:pt x="57" y="5849"/>
                  </a:cubicBezTo>
                  <a:cubicBezTo>
                    <a:pt x="0" y="5934"/>
                    <a:pt x="75" y="6019"/>
                    <a:pt x="163" y="6019"/>
                  </a:cubicBezTo>
                  <a:cubicBezTo>
                    <a:pt x="189" y="6019"/>
                    <a:pt x="215" y="6012"/>
                    <a:pt x="240" y="5996"/>
                  </a:cubicBezTo>
                  <a:cubicBezTo>
                    <a:pt x="615" y="5684"/>
                    <a:pt x="977" y="5360"/>
                    <a:pt x="1341" y="5038"/>
                  </a:cubicBezTo>
                  <a:lnTo>
                    <a:pt x="1341" y="5038"/>
                  </a:lnTo>
                  <a:cubicBezTo>
                    <a:pt x="1882" y="4793"/>
                    <a:pt x="2436" y="4578"/>
                    <a:pt x="2990" y="4419"/>
                  </a:cubicBezTo>
                  <a:cubicBezTo>
                    <a:pt x="5189" y="3576"/>
                    <a:pt x="7169" y="2220"/>
                    <a:pt x="8745" y="424"/>
                  </a:cubicBezTo>
                  <a:cubicBezTo>
                    <a:pt x="8873" y="296"/>
                    <a:pt x="8777" y="0"/>
                    <a:pt x="8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6"/>
            <p:cNvSpPr/>
            <p:nvPr/>
          </p:nvSpPr>
          <p:spPr>
            <a:xfrm>
              <a:off x="468725" y="4458425"/>
              <a:ext cx="94175" cy="404475"/>
            </a:xfrm>
            <a:custGeom>
              <a:avLst/>
              <a:gdLst/>
              <a:ahLst/>
              <a:cxnLst/>
              <a:rect l="l" t="t" r="r" b="b"/>
              <a:pathLst>
                <a:path w="3767" h="16179" extrusionOk="0">
                  <a:moveTo>
                    <a:pt x="1818" y="1860"/>
                  </a:moveTo>
                  <a:cubicBezTo>
                    <a:pt x="2831" y="5239"/>
                    <a:pt x="2905" y="8838"/>
                    <a:pt x="2015" y="12300"/>
                  </a:cubicBezTo>
                  <a:cubicBezTo>
                    <a:pt x="1789" y="13270"/>
                    <a:pt x="1477" y="14211"/>
                    <a:pt x="1080" y="15149"/>
                  </a:cubicBezTo>
                  <a:lnTo>
                    <a:pt x="1080" y="15149"/>
                  </a:lnTo>
                  <a:cubicBezTo>
                    <a:pt x="696" y="13444"/>
                    <a:pt x="579" y="11667"/>
                    <a:pt x="806" y="9918"/>
                  </a:cubicBezTo>
                  <a:cubicBezTo>
                    <a:pt x="989" y="7865"/>
                    <a:pt x="1392" y="5848"/>
                    <a:pt x="1649" y="3796"/>
                  </a:cubicBezTo>
                  <a:cubicBezTo>
                    <a:pt x="1729" y="3152"/>
                    <a:pt x="1788" y="2509"/>
                    <a:pt x="1818" y="1860"/>
                  </a:cubicBezTo>
                  <a:close/>
                  <a:moveTo>
                    <a:pt x="1506" y="1"/>
                  </a:moveTo>
                  <a:cubicBezTo>
                    <a:pt x="1378" y="1"/>
                    <a:pt x="1263" y="84"/>
                    <a:pt x="1282" y="240"/>
                  </a:cubicBezTo>
                  <a:cubicBezTo>
                    <a:pt x="1283" y="264"/>
                    <a:pt x="1284" y="288"/>
                    <a:pt x="1285" y="313"/>
                  </a:cubicBezTo>
                  <a:lnTo>
                    <a:pt x="1285" y="313"/>
                  </a:lnTo>
                  <a:lnTo>
                    <a:pt x="1282" y="313"/>
                  </a:lnTo>
                  <a:cubicBezTo>
                    <a:pt x="1283" y="316"/>
                    <a:pt x="1284" y="319"/>
                    <a:pt x="1286" y="322"/>
                  </a:cubicBezTo>
                  <a:lnTo>
                    <a:pt x="1286" y="322"/>
                  </a:lnTo>
                  <a:cubicBezTo>
                    <a:pt x="1447" y="4508"/>
                    <a:pt x="0" y="8515"/>
                    <a:pt x="146" y="12667"/>
                  </a:cubicBezTo>
                  <a:cubicBezTo>
                    <a:pt x="146" y="13767"/>
                    <a:pt x="329" y="14903"/>
                    <a:pt x="659" y="15966"/>
                  </a:cubicBezTo>
                  <a:cubicBezTo>
                    <a:pt x="718" y="16114"/>
                    <a:pt x="843" y="16178"/>
                    <a:pt x="964" y="16178"/>
                  </a:cubicBezTo>
                  <a:cubicBezTo>
                    <a:pt x="1142" y="16178"/>
                    <a:pt x="1311" y="16038"/>
                    <a:pt x="1246" y="15819"/>
                  </a:cubicBezTo>
                  <a:cubicBezTo>
                    <a:pt x="1226" y="15747"/>
                    <a:pt x="1207" y="15675"/>
                    <a:pt x="1189" y="15602"/>
                  </a:cubicBezTo>
                  <a:lnTo>
                    <a:pt x="1189" y="15602"/>
                  </a:lnTo>
                  <a:cubicBezTo>
                    <a:pt x="3504" y="10803"/>
                    <a:pt x="3767" y="5250"/>
                    <a:pt x="1834" y="301"/>
                  </a:cubicBezTo>
                  <a:lnTo>
                    <a:pt x="1834" y="301"/>
                  </a:lnTo>
                  <a:cubicBezTo>
                    <a:pt x="1833" y="280"/>
                    <a:pt x="1833" y="260"/>
                    <a:pt x="1832" y="240"/>
                  </a:cubicBezTo>
                  <a:lnTo>
                    <a:pt x="1832" y="240"/>
                  </a:lnTo>
                  <a:lnTo>
                    <a:pt x="1811" y="243"/>
                  </a:lnTo>
                  <a:lnTo>
                    <a:pt x="1811" y="243"/>
                  </a:lnTo>
                  <a:cubicBezTo>
                    <a:pt x="1806" y="229"/>
                    <a:pt x="1801" y="216"/>
                    <a:pt x="1795" y="203"/>
                  </a:cubicBezTo>
                  <a:cubicBezTo>
                    <a:pt x="1744" y="66"/>
                    <a:pt x="1620" y="1"/>
                    <a:pt x="1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6"/>
            <p:cNvSpPr/>
            <p:nvPr/>
          </p:nvSpPr>
          <p:spPr>
            <a:xfrm>
              <a:off x="433950" y="4764225"/>
              <a:ext cx="278775" cy="191100"/>
            </a:xfrm>
            <a:custGeom>
              <a:avLst/>
              <a:gdLst/>
              <a:ahLst/>
              <a:cxnLst/>
              <a:rect l="l" t="t" r="r" b="b"/>
              <a:pathLst>
                <a:path w="11151" h="7644" extrusionOk="0">
                  <a:moveTo>
                    <a:pt x="9635" y="1083"/>
                  </a:moveTo>
                  <a:lnTo>
                    <a:pt x="9635" y="1083"/>
                  </a:lnTo>
                  <a:cubicBezTo>
                    <a:pt x="7676" y="3053"/>
                    <a:pt x="5406" y="4709"/>
                    <a:pt x="2893" y="5934"/>
                  </a:cubicBezTo>
                  <a:cubicBezTo>
                    <a:pt x="2462" y="6140"/>
                    <a:pt x="2031" y="6327"/>
                    <a:pt x="1595" y="6509"/>
                  </a:cubicBezTo>
                  <a:lnTo>
                    <a:pt x="1595" y="6509"/>
                  </a:lnTo>
                  <a:cubicBezTo>
                    <a:pt x="2044" y="6089"/>
                    <a:pt x="2499" y="5675"/>
                    <a:pt x="2966" y="5274"/>
                  </a:cubicBezTo>
                  <a:cubicBezTo>
                    <a:pt x="3773" y="4614"/>
                    <a:pt x="4616" y="3991"/>
                    <a:pt x="5459" y="3404"/>
                  </a:cubicBezTo>
                  <a:cubicBezTo>
                    <a:pt x="6801" y="2519"/>
                    <a:pt x="8187" y="1745"/>
                    <a:pt x="9635" y="1083"/>
                  </a:cubicBezTo>
                  <a:close/>
                  <a:moveTo>
                    <a:pt x="10847" y="0"/>
                  </a:moveTo>
                  <a:cubicBezTo>
                    <a:pt x="10813" y="0"/>
                    <a:pt x="10776" y="10"/>
                    <a:pt x="10738" y="32"/>
                  </a:cubicBezTo>
                  <a:cubicBezTo>
                    <a:pt x="10693" y="50"/>
                    <a:pt x="10648" y="68"/>
                    <a:pt x="10603" y="87"/>
                  </a:cubicBezTo>
                  <a:lnTo>
                    <a:pt x="10603" y="87"/>
                  </a:lnTo>
                  <a:lnTo>
                    <a:pt x="10591" y="68"/>
                  </a:lnTo>
                  <a:cubicBezTo>
                    <a:pt x="10581" y="80"/>
                    <a:pt x="10570" y="92"/>
                    <a:pt x="10559" y="104"/>
                  </a:cubicBezTo>
                  <a:lnTo>
                    <a:pt x="10559" y="104"/>
                  </a:lnTo>
                  <a:cubicBezTo>
                    <a:pt x="7620" y="1310"/>
                    <a:pt x="4861" y="3006"/>
                    <a:pt x="2453" y="5090"/>
                  </a:cubicBezTo>
                  <a:cubicBezTo>
                    <a:pt x="1746" y="5656"/>
                    <a:pt x="1106" y="6291"/>
                    <a:pt x="502" y="6960"/>
                  </a:cubicBezTo>
                  <a:lnTo>
                    <a:pt x="502" y="6960"/>
                  </a:lnTo>
                  <a:cubicBezTo>
                    <a:pt x="444" y="6985"/>
                    <a:pt x="386" y="7009"/>
                    <a:pt x="327" y="7033"/>
                  </a:cubicBezTo>
                  <a:cubicBezTo>
                    <a:pt x="1" y="7164"/>
                    <a:pt x="81" y="7643"/>
                    <a:pt x="361" y="7643"/>
                  </a:cubicBezTo>
                  <a:cubicBezTo>
                    <a:pt x="396" y="7643"/>
                    <a:pt x="434" y="7636"/>
                    <a:pt x="474" y="7620"/>
                  </a:cubicBezTo>
                  <a:cubicBezTo>
                    <a:pt x="2087" y="7107"/>
                    <a:pt x="3590" y="6373"/>
                    <a:pt x="5019" y="5494"/>
                  </a:cubicBezTo>
                  <a:cubicBezTo>
                    <a:pt x="6449" y="4614"/>
                    <a:pt x="7769" y="3624"/>
                    <a:pt x="9015" y="2524"/>
                  </a:cubicBezTo>
                  <a:cubicBezTo>
                    <a:pt x="9712" y="1865"/>
                    <a:pt x="10371" y="1205"/>
                    <a:pt x="10995" y="472"/>
                  </a:cubicBezTo>
                  <a:cubicBezTo>
                    <a:pt x="11151" y="316"/>
                    <a:pt x="11041" y="0"/>
                    <a:pt x="108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6"/>
            <p:cNvSpPr/>
            <p:nvPr/>
          </p:nvSpPr>
          <p:spPr>
            <a:xfrm>
              <a:off x="591325" y="4158825"/>
              <a:ext cx="410025" cy="513450"/>
            </a:xfrm>
            <a:custGeom>
              <a:avLst/>
              <a:gdLst/>
              <a:ahLst/>
              <a:cxnLst/>
              <a:rect l="l" t="t" r="r" b="b"/>
              <a:pathLst>
                <a:path w="16401" h="20538" extrusionOk="0">
                  <a:moveTo>
                    <a:pt x="15215" y="1042"/>
                  </a:moveTo>
                  <a:lnTo>
                    <a:pt x="15215" y="1042"/>
                  </a:lnTo>
                  <a:cubicBezTo>
                    <a:pt x="13595" y="3789"/>
                    <a:pt x="11966" y="6517"/>
                    <a:pt x="9978" y="9035"/>
                  </a:cubicBezTo>
                  <a:cubicBezTo>
                    <a:pt x="8915" y="10428"/>
                    <a:pt x="7742" y="11711"/>
                    <a:pt x="6459" y="12920"/>
                  </a:cubicBezTo>
                  <a:cubicBezTo>
                    <a:pt x="5375" y="13869"/>
                    <a:pt x="4228" y="14755"/>
                    <a:pt x="3134" y="15724"/>
                  </a:cubicBezTo>
                  <a:lnTo>
                    <a:pt x="3134" y="15724"/>
                  </a:lnTo>
                  <a:cubicBezTo>
                    <a:pt x="3373" y="15291"/>
                    <a:pt x="3582" y="14839"/>
                    <a:pt x="3783" y="14387"/>
                  </a:cubicBezTo>
                  <a:cubicBezTo>
                    <a:pt x="4406" y="12957"/>
                    <a:pt x="5103" y="11564"/>
                    <a:pt x="5873" y="10244"/>
                  </a:cubicBezTo>
                  <a:cubicBezTo>
                    <a:pt x="7412" y="7605"/>
                    <a:pt x="9428" y="5259"/>
                    <a:pt x="11775" y="3316"/>
                  </a:cubicBezTo>
                  <a:cubicBezTo>
                    <a:pt x="12852" y="2442"/>
                    <a:pt x="13999" y="1684"/>
                    <a:pt x="15215" y="1042"/>
                  </a:cubicBezTo>
                  <a:close/>
                  <a:moveTo>
                    <a:pt x="16018" y="0"/>
                  </a:moveTo>
                  <a:cubicBezTo>
                    <a:pt x="15962" y="0"/>
                    <a:pt x="15903" y="16"/>
                    <a:pt x="15844" y="53"/>
                  </a:cubicBezTo>
                  <a:cubicBezTo>
                    <a:pt x="13094" y="1373"/>
                    <a:pt x="10638" y="3243"/>
                    <a:pt x="8622" y="5552"/>
                  </a:cubicBezTo>
                  <a:cubicBezTo>
                    <a:pt x="6606" y="7825"/>
                    <a:pt x="4956" y="10428"/>
                    <a:pt x="3783" y="13287"/>
                  </a:cubicBezTo>
                  <a:cubicBezTo>
                    <a:pt x="3303" y="14408"/>
                    <a:pt x="2880" y="15665"/>
                    <a:pt x="2149" y="16676"/>
                  </a:cubicBezTo>
                  <a:lnTo>
                    <a:pt x="2149" y="16676"/>
                  </a:lnTo>
                  <a:cubicBezTo>
                    <a:pt x="1918" y="16920"/>
                    <a:pt x="1695" y="17171"/>
                    <a:pt x="1482" y="17433"/>
                  </a:cubicBezTo>
                  <a:lnTo>
                    <a:pt x="1482" y="17433"/>
                  </a:lnTo>
                  <a:cubicBezTo>
                    <a:pt x="1386" y="17521"/>
                    <a:pt x="1286" y="17606"/>
                    <a:pt x="1180" y="17686"/>
                  </a:cubicBezTo>
                  <a:cubicBezTo>
                    <a:pt x="1096" y="17728"/>
                    <a:pt x="1109" y="17807"/>
                    <a:pt x="1156" y="17852"/>
                  </a:cubicBezTo>
                  <a:lnTo>
                    <a:pt x="1156" y="17852"/>
                  </a:lnTo>
                  <a:cubicBezTo>
                    <a:pt x="1152" y="17858"/>
                    <a:pt x="1148" y="17864"/>
                    <a:pt x="1144" y="17869"/>
                  </a:cubicBezTo>
                  <a:cubicBezTo>
                    <a:pt x="667" y="18566"/>
                    <a:pt x="301" y="19372"/>
                    <a:pt x="44" y="20179"/>
                  </a:cubicBezTo>
                  <a:cubicBezTo>
                    <a:pt x="0" y="20397"/>
                    <a:pt x="165" y="20538"/>
                    <a:pt x="336" y="20538"/>
                  </a:cubicBezTo>
                  <a:cubicBezTo>
                    <a:pt x="452" y="20538"/>
                    <a:pt x="571" y="20473"/>
                    <a:pt x="631" y="20325"/>
                  </a:cubicBezTo>
                  <a:cubicBezTo>
                    <a:pt x="1180" y="18932"/>
                    <a:pt x="2060" y="17686"/>
                    <a:pt x="3197" y="16696"/>
                  </a:cubicBezTo>
                  <a:cubicBezTo>
                    <a:pt x="4333" y="15633"/>
                    <a:pt x="5543" y="14680"/>
                    <a:pt x="6716" y="13653"/>
                  </a:cubicBezTo>
                  <a:cubicBezTo>
                    <a:pt x="9245" y="11271"/>
                    <a:pt x="11445" y="8558"/>
                    <a:pt x="13241" y="5589"/>
                  </a:cubicBezTo>
                  <a:cubicBezTo>
                    <a:pt x="14304" y="3902"/>
                    <a:pt x="15294" y="2180"/>
                    <a:pt x="16284" y="457"/>
                  </a:cubicBezTo>
                  <a:cubicBezTo>
                    <a:pt x="16401" y="252"/>
                    <a:pt x="16237" y="0"/>
                    <a:pt x="160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 name="Google Shape;591;p16"/>
          <p:cNvGrpSpPr/>
          <p:nvPr/>
        </p:nvGrpSpPr>
        <p:grpSpPr>
          <a:xfrm>
            <a:off x="0" y="4100486"/>
            <a:ext cx="696291" cy="1016185"/>
            <a:chOff x="0" y="4100486"/>
            <a:chExt cx="696291" cy="1016185"/>
          </a:xfrm>
        </p:grpSpPr>
        <p:sp>
          <p:nvSpPr>
            <p:cNvPr id="592" name="Google Shape;592;p16"/>
            <p:cNvSpPr/>
            <p:nvPr/>
          </p:nvSpPr>
          <p:spPr>
            <a:xfrm rot="1098150">
              <a:off x="599692" y="4108212"/>
              <a:ext cx="56577" cy="45770"/>
            </a:xfrm>
            <a:custGeom>
              <a:avLst/>
              <a:gdLst/>
              <a:ahLst/>
              <a:cxnLst/>
              <a:rect l="l" t="t" r="r" b="b"/>
              <a:pathLst>
                <a:path w="1356" h="1097" extrusionOk="0">
                  <a:moveTo>
                    <a:pt x="277" y="334"/>
                  </a:moveTo>
                  <a:cubicBezTo>
                    <a:pt x="261" y="384"/>
                    <a:pt x="248" y="411"/>
                    <a:pt x="243" y="411"/>
                  </a:cubicBezTo>
                  <a:cubicBezTo>
                    <a:pt x="240" y="411"/>
                    <a:pt x="243" y="390"/>
                    <a:pt x="257" y="347"/>
                  </a:cubicBezTo>
                  <a:lnTo>
                    <a:pt x="277" y="334"/>
                  </a:lnTo>
                  <a:close/>
                  <a:moveTo>
                    <a:pt x="243" y="686"/>
                  </a:moveTo>
                  <a:lnTo>
                    <a:pt x="243" y="686"/>
                  </a:lnTo>
                  <a:cubicBezTo>
                    <a:pt x="248" y="686"/>
                    <a:pt x="261" y="713"/>
                    <a:pt x="277" y="764"/>
                  </a:cubicBezTo>
                  <a:lnTo>
                    <a:pt x="277" y="764"/>
                  </a:lnTo>
                  <a:lnTo>
                    <a:pt x="257" y="750"/>
                  </a:lnTo>
                  <a:cubicBezTo>
                    <a:pt x="243" y="707"/>
                    <a:pt x="240" y="686"/>
                    <a:pt x="243" y="686"/>
                  </a:cubicBezTo>
                  <a:close/>
                  <a:moveTo>
                    <a:pt x="846" y="1"/>
                  </a:moveTo>
                  <a:cubicBezTo>
                    <a:pt x="811" y="1"/>
                    <a:pt x="774" y="6"/>
                    <a:pt x="734" y="17"/>
                  </a:cubicBezTo>
                  <a:cubicBezTo>
                    <a:pt x="660" y="17"/>
                    <a:pt x="550" y="54"/>
                    <a:pt x="477" y="90"/>
                  </a:cubicBezTo>
                  <a:cubicBezTo>
                    <a:pt x="418" y="120"/>
                    <a:pt x="360" y="172"/>
                    <a:pt x="320" y="230"/>
                  </a:cubicBezTo>
                  <a:lnTo>
                    <a:pt x="320" y="230"/>
                  </a:lnTo>
                  <a:cubicBezTo>
                    <a:pt x="299" y="234"/>
                    <a:pt x="278" y="237"/>
                    <a:pt x="257" y="237"/>
                  </a:cubicBezTo>
                  <a:cubicBezTo>
                    <a:pt x="110" y="274"/>
                    <a:pt x="0" y="384"/>
                    <a:pt x="0" y="530"/>
                  </a:cubicBezTo>
                  <a:cubicBezTo>
                    <a:pt x="0" y="714"/>
                    <a:pt x="110" y="824"/>
                    <a:pt x="257" y="860"/>
                  </a:cubicBezTo>
                  <a:cubicBezTo>
                    <a:pt x="284" y="860"/>
                    <a:pt x="311" y="865"/>
                    <a:pt x="337" y="871"/>
                  </a:cubicBezTo>
                  <a:lnTo>
                    <a:pt x="337" y="871"/>
                  </a:lnTo>
                  <a:cubicBezTo>
                    <a:pt x="385" y="927"/>
                    <a:pt x="420" y="978"/>
                    <a:pt x="477" y="1007"/>
                  </a:cubicBezTo>
                  <a:cubicBezTo>
                    <a:pt x="550" y="1044"/>
                    <a:pt x="660" y="1080"/>
                    <a:pt x="734" y="1080"/>
                  </a:cubicBezTo>
                  <a:cubicBezTo>
                    <a:pt x="774" y="1091"/>
                    <a:pt x="811" y="1096"/>
                    <a:pt x="846" y="1096"/>
                  </a:cubicBezTo>
                  <a:cubicBezTo>
                    <a:pt x="1356" y="1096"/>
                    <a:pt x="1356" y="1"/>
                    <a:pt x="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6"/>
            <p:cNvSpPr/>
            <p:nvPr/>
          </p:nvSpPr>
          <p:spPr>
            <a:xfrm rot="1098150">
              <a:off x="632151" y="4355199"/>
              <a:ext cx="58162" cy="47439"/>
            </a:xfrm>
            <a:custGeom>
              <a:avLst/>
              <a:gdLst/>
              <a:ahLst/>
              <a:cxnLst/>
              <a:rect l="l" t="t" r="r" b="b"/>
              <a:pathLst>
                <a:path w="1394" h="1137" extrusionOk="0">
                  <a:moveTo>
                    <a:pt x="697" y="0"/>
                  </a:moveTo>
                  <a:cubicBezTo>
                    <a:pt x="0" y="73"/>
                    <a:pt x="0" y="1063"/>
                    <a:pt x="697" y="1137"/>
                  </a:cubicBezTo>
                  <a:cubicBezTo>
                    <a:pt x="1393" y="1063"/>
                    <a:pt x="1393" y="73"/>
                    <a:pt x="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6"/>
            <p:cNvSpPr/>
            <p:nvPr/>
          </p:nvSpPr>
          <p:spPr>
            <a:xfrm rot="1098150">
              <a:off x="383990" y="4198850"/>
              <a:ext cx="84156" cy="62752"/>
            </a:xfrm>
            <a:custGeom>
              <a:avLst/>
              <a:gdLst/>
              <a:ahLst/>
              <a:cxnLst/>
              <a:rect l="l" t="t" r="r" b="b"/>
              <a:pathLst>
                <a:path w="2017" h="1504" extrusionOk="0">
                  <a:moveTo>
                    <a:pt x="1027" y="1"/>
                  </a:moveTo>
                  <a:cubicBezTo>
                    <a:pt x="0" y="1"/>
                    <a:pt x="0" y="1504"/>
                    <a:pt x="1027" y="1504"/>
                  </a:cubicBezTo>
                  <a:cubicBezTo>
                    <a:pt x="2017" y="1504"/>
                    <a:pt x="2017" y="1"/>
                    <a:pt x="10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6"/>
            <p:cNvSpPr/>
            <p:nvPr/>
          </p:nvSpPr>
          <p:spPr>
            <a:xfrm rot="1098150">
              <a:off x="421557" y="4472492"/>
              <a:ext cx="67341" cy="55116"/>
            </a:xfrm>
            <a:custGeom>
              <a:avLst/>
              <a:gdLst/>
              <a:ahLst/>
              <a:cxnLst/>
              <a:rect l="l" t="t" r="r" b="b"/>
              <a:pathLst>
                <a:path w="1614" h="1321" extrusionOk="0">
                  <a:moveTo>
                    <a:pt x="807" y="1"/>
                  </a:moveTo>
                  <a:cubicBezTo>
                    <a:pt x="0" y="38"/>
                    <a:pt x="0" y="1247"/>
                    <a:pt x="807" y="1321"/>
                  </a:cubicBezTo>
                  <a:cubicBezTo>
                    <a:pt x="1613" y="1247"/>
                    <a:pt x="1613" y="38"/>
                    <a:pt x="8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6"/>
            <p:cNvSpPr/>
            <p:nvPr/>
          </p:nvSpPr>
          <p:spPr>
            <a:xfrm rot="1098150">
              <a:off x="240468" y="4483511"/>
              <a:ext cx="67300" cy="56660"/>
            </a:xfrm>
            <a:custGeom>
              <a:avLst/>
              <a:gdLst/>
              <a:ahLst/>
              <a:cxnLst/>
              <a:rect l="l" t="t" r="r" b="b"/>
              <a:pathLst>
                <a:path w="1613" h="1358" extrusionOk="0">
                  <a:moveTo>
                    <a:pt x="806" y="1"/>
                  </a:moveTo>
                  <a:cubicBezTo>
                    <a:pt x="0" y="74"/>
                    <a:pt x="0" y="1284"/>
                    <a:pt x="806" y="1357"/>
                  </a:cubicBezTo>
                  <a:cubicBezTo>
                    <a:pt x="1613" y="1284"/>
                    <a:pt x="1613" y="74"/>
                    <a:pt x="8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6"/>
            <p:cNvSpPr/>
            <p:nvPr/>
          </p:nvSpPr>
          <p:spPr>
            <a:xfrm rot="1098150">
              <a:off x="278601" y="4630479"/>
              <a:ext cx="62752" cy="47439"/>
            </a:xfrm>
            <a:custGeom>
              <a:avLst/>
              <a:gdLst/>
              <a:ahLst/>
              <a:cxnLst/>
              <a:rect l="l" t="t" r="r" b="b"/>
              <a:pathLst>
                <a:path w="1504" h="1137" extrusionOk="0">
                  <a:moveTo>
                    <a:pt x="734" y="0"/>
                  </a:moveTo>
                  <a:cubicBezTo>
                    <a:pt x="1" y="0"/>
                    <a:pt x="1" y="1136"/>
                    <a:pt x="734" y="1136"/>
                  </a:cubicBezTo>
                  <a:cubicBezTo>
                    <a:pt x="1504" y="1136"/>
                    <a:pt x="1504" y="0"/>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6"/>
            <p:cNvSpPr/>
            <p:nvPr/>
          </p:nvSpPr>
          <p:spPr>
            <a:xfrm rot="1098150">
              <a:off x="164017" y="4755635"/>
              <a:ext cx="64254" cy="52029"/>
            </a:xfrm>
            <a:custGeom>
              <a:avLst/>
              <a:gdLst/>
              <a:ahLst/>
              <a:cxnLst/>
              <a:rect l="l" t="t" r="r" b="b"/>
              <a:pathLst>
                <a:path w="1540" h="1247" extrusionOk="0">
                  <a:moveTo>
                    <a:pt x="770" y="1"/>
                  </a:moveTo>
                  <a:cubicBezTo>
                    <a:pt x="0" y="74"/>
                    <a:pt x="0" y="1210"/>
                    <a:pt x="770" y="1247"/>
                  </a:cubicBezTo>
                  <a:cubicBezTo>
                    <a:pt x="1540" y="1210"/>
                    <a:pt x="1540" y="74"/>
                    <a:pt x="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6"/>
            <p:cNvSpPr/>
            <p:nvPr/>
          </p:nvSpPr>
          <p:spPr>
            <a:xfrm rot="1098150">
              <a:off x="67289" y="4902924"/>
              <a:ext cx="67341" cy="50527"/>
            </a:xfrm>
            <a:custGeom>
              <a:avLst/>
              <a:gdLst/>
              <a:ahLst/>
              <a:cxnLst/>
              <a:rect l="l" t="t" r="r" b="b"/>
              <a:pathLst>
                <a:path w="1614" h="1211" extrusionOk="0">
                  <a:moveTo>
                    <a:pt x="807" y="1"/>
                  </a:moveTo>
                  <a:cubicBezTo>
                    <a:pt x="1" y="1"/>
                    <a:pt x="1" y="1210"/>
                    <a:pt x="807" y="1210"/>
                  </a:cubicBezTo>
                  <a:cubicBezTo>
                    <a:pt x="1613" y="1210"/>
                    <a:pt x="1613" y="1"/>
                    <a:pt x="8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6"/>
            <p:cNvSpPr/>
            <p:nvPr/>
          </p:nvSpPr>
          <p:spPr>
            <a:xfrm rot="1098150">
              <a:off x="5861" y="5060579"/>
              <a:ext cx="62752" cy="47439"/>
            </a:xfrm>
            <a:custGeom>
              <a:avLst/>
              <a:gdLst/>
              <a:ahLst/>
              <a:cxnLst/>
              <a:rect l="l" t="t" r="r" b="b"/>
              <a:pathLst>
                <a:path w="1504" h="1137" extrusionOk="0">
                  <a:moveTo>
                    <a:pt x="770" y="1"/>
                  </a:moveTo>
                  <a:cubicBezTo>
                    <a:pt x="1" y="1"/>
                    <a:pt x="1" y="1137"/>
                    <a:pt x="770" y="1137"/>
                  </a:cubicBezTo>
                  <a:cubicBezTo>
                    <a:pt x="1504" y="1137"/>
                    <a:pt x="1504" y="1"/>
                    <a:pt x="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1" name="Google Shape;601;p16"/>
          <p:cNvSpPr/>
          <p:nvPr/>
        </p:nvSpPr>
        <p:spPr>
          <a:xfrm rot="-5400000">
            <a:off x="-930702" y="2159364"/>
            <a:ext cx="2127125" cy="643625"/>
          </a:xfrm>
          <a:custGeom>
            <a:avLst/>
            <a:gdLst/>
            <a:ahLst/>
            <a:cxnLst/>
            <a:rect l="l" t="t" r="r" b="b"/>
            <a:pathLst>
              <a:path w="85085" h="25745" extrusionOk="0">
                <a:moveTo>
                  <a:pt x="1" y="0"/>
                </a:moveTo>
                <a:lnTo>
                  <a:pt x="1" y="2530"/>
                </a:lnTo>
                <a:cubicBezTo>
                  <a:pt x="7662" y="6306"/>
                  <a:pt x="12941" y="13674"/>
                  <a:pt x="19906" y="18696"/>
                </a:cubicBezTo>
                <a:cubicBezTo>
                  <a:pt x="20126" y="18879"/>
                  <a:pt x="20346" y="19026"/>
                  <a:pt x="20603" y="19209"/>
                </a:cubicBezTo>
                <a:cubicBezTo>
                  <a:pt x="26913" y="23518"/>
                  <a:pt x="34555" y="25744"/>
                  <a:pt x="42184" y="25744"/>
                </a:cubicBezTo>
                <a:cubicBezTo>
                  <a:pt x="47275" y="25744"/>
                  <a:pt x="52360" y="24753"/>
                  <a:pt x="57041" y="22728"/>
                </a:cubicBezTo>
                <a:cubicBezTo>
                  <a:pt x="67232" y="18329"/>
                  <a:pt x="74967" y="9751"/>
                  <a:pt x="85084" y="5206"/>
                </a:cubicBezTo>
                <a:lnTo>
                  <a:pt x="850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6"/>
          <p:cNvSpPr/>
          <p:nvPr/>
        </p:nvSpPr>
        <p:spPr>
          <a:xfrm rot="1504459" flipH="1">
            <a:off x="7450847" y="3899981"/>
            <a:ext cx="1432256" cy="1173966"/>
          </a:xfrm>
          <a:custGeom>
            <a:avLst/>
            <a:gdLst/>
            <a:ahLst/>
            <a:cxnLst/>
            <a:rect l="l" t="t" r="r" b="b"/>
            <a:pathLst>
              <a:path w="62527" h="51251" extrusionOk="0">
                <a:moveTo>
                  <a:pt x="35889" y="3192"/>
                </a:moveTo>
                <a:cubicBezTo>
                  <a:pt x="34936" y="4989"/>
                  <a:pt x="34020" y="6785"/>
                  <a:pt x="33030" y="8581"/>
                </a:cubicBezTo>
                <a:cubicBezTo>
                  <a:pt x="31930" y="10634"/>
                  <a:pt x="30830" y="12650"/>
                  <a:pt x="29731" y="14666"/>
                </a:cubicBezTo>
                <a:cubicBezTo>
                  <a:pt x="28594" y="16682"/>
                  <a:pt x="27458" y="18662"/>
                  <a:pt x="26285" y="20678"/>
                </a:cubicBezTo>
                <a:cubicBezTo>
                  <a:pt x="25112" y="22658"/>
                  <a:pt x="23939" y="24637"/>
                  <a:pt x="22766" y="26580"/>
                </a:cubicBezTo>
                <a:cubicBezTo>
                  <a:pt x="22252" y="27460"/>
                  <a:pt x="21702" y="28303"/>
                  <a:pt x="21189" y="29146"/>
                </a:cubicBezTo>
                <a:cubicBezTo>
                  <a:pt x="21629" y="28046"/>
                  <a:pt x="22032" y="26983"/>
                  <a:pt x="22472" y="25884"/>
                </a:cubicBezTo>
                <a:cubicBezTo>
                  <a:pt x="23279" y="23794"/>
                  <a:pt x="24159" y="21741"/>
                  <a:pt x="25075" y="19688"/>
                </a:cubicBezTo>
                <a:cubicBezTo>
                  <a:pt x="25991" y="17636"/>
                  <a:pt x="26981" y="15693"/>
                  <a:pt x="28081" y="13750"/>
                </a:cubicBezTo>
                <a:cubicBezTo>
                  <a:pt x="29144" y="11807"/>
                  <a:pt x="30317" y="9974"/>
                  <a:pt x="31600" y="8178"/>
                </a:cubicBezTo>
                <a:cubicBezTo>
                  <a:pt x="32920" y="6418"/>
                  <a:pt x="34349" y="4732"/>
                  <a:pt x="35889" y="3192"/>
                </a:cubicBezTo>
                <a:close/>
                <a:moveTo>
                  <a:pt x="60780" y="7078"/>
                </a:moveTo>
                <a:lnTo>
                  <a:pt x="60780" y="7078"/>
                </a:lnTo>
                <a:cubicBezTo>
                  <a:pt x="56161" y="10011"/>
                  <a:pt x="51469" y="12907"/>
                  <a:pt x="46777" y="15766"/>
                </a:cubicBezTo>
                <a:lnTo>
                  <a:pt x="46740" y="15766"/>
                </a:lnTo>
                <a:cubicBezTo>
                  <a:pt x="41534" y="18919"/>
                  <a:pt x="36256" y="21998"/>
                  <a:pt x="30940" y="25041"/>
                </a:cubicBezTo>
                <a:cubicBezTo>
                  <a:pt x="28521" y="26434"/>
                  <a:pt x="26065" y="27790"/>
                  <a:pt x="23572" y="29183"/>
                </a:cubicBezTo>
                <a:lnTo>
                  <a:pt x="23755" y="28963"/>
                </a:lnTo>
                <a:cubicBezTo>
                  <a:pt x="26578" y="26800"/>
                  <a:pt x="29437" y="24711"/>
                  <a:pt x="32370" y="22731"/>
                </a:cubicBezTo>
                <a:cubicBezTo>
                  <a:pt x="36806" y="19688"/>
                  <a:pt x="41388" y="16902"/>
                  <a:pt x="46080" y="14300"/>
                </a:cubicBezTo>
                <a:cubicBezTo>
                  <a:pt x="50772" y="11697"/>
                  <a:pt x="55575" y="9314"/>
                  <a:pt x="60523" y="7188"/>
                </a:cubicBezTo>
                <a:lnTo>
                  <a:pt x="60780" y="7078"/>
                </a:lnTo>
                <a:close/>
                <a:moveTo>
                  <a:pt x="46557" y="1543"/>
                </a:moveTo>
                <a:cubicBezTo>
                  <a:pt x="43917" y="5135"/>
                  <a:pt x="41205" y="8691"/>
                  <a:pt x="38382" y="12137"/>
                </a:cubicBezTo>
                <a:cubicBezTo>
                  <a:pt x="35193" y="16023"/>
                  <a:pt x="31893" y="19835"/>
                  <a:pt x="28521" y="23574"/>
                </a:cubicBezTo>
                <a:cubicBezTo>
                  <a:pt x="26835" y="25407"/>
                  <a:pt x="25112" y="27203"/>
                  <a:pt x="23389" y="29000"/>
                </a:cubicBezTo>
                <a:lnTo>
                  <a:pt x="22656" y="29586"/>
                </a:lnTo>
                <a:cubicBezTo>
                  <a:pt x="25552" y="25627"/>
                  <a:pt x="28558" y="21778"/>
                  <a:pt x="31673" y="18002"/>
                </a:cubicBezTo>
                <a:cubicBezTo>
                  <a:pt x="34936" y="14080"/>
                  <a:pt x="38345" y="10231"/>
                  <a:pt x="41864" y="6455"/>
                </a:cubicBezTo>
                <a:cubicBezTo>
                  <a:pt x="43404" y="4805"/>
                  <a:pt x="44980" y="3156"/>
                  <a:pt x="46557" y="1543"/>
                </a:cubicBezTo>
                <a:close/>
                <a:moveTo>
                  <a:pt x="20199" y="31016"/>
                </a:moveTo>
                <a:lnTo>
                  <a:pt x="20089" y="31272"/>
                </a:lnTo>
                <a:lnTo>
                  <a:pt x="19906" y="31786"/>
                </a:lnTo>
                <a:lnTo>
                  <a:pt x="19503" y="32115"/>
                </a:lnTo>
                <a:cubicBezTo>
                  <a:pt x="19723" y="31749"/>
                  <a:pt x="19943" y="31382"/>
                  <a:pt x="20199" y="31016"/>
                </a:cubicBezTo>
                <a:close/>
                <a:moveTo>
                  <a:pt x="19833" y="32152"/>
                </a:moveTo>
                <a:cubicBezTo>
                  <a:pt x="19833" y="32189"/>
                  <a:pt x="19833" y="32189"/>
                  <a:pt x="19870" y="32189"/>
                </a:cubicBezTo>
                <a:cubicBezTo>
                  <a:pt x="19723" y="32262"/>
                  <a:pt x="19613" y="32335"/>
                  <a:pt x="19503" y="32445"/>
                </a:cubicBezTo>
                <a:lnTo>
                  <a:pt x="19466" y="32409"/>
                </a:lnTo>
                <a:lnTo>
                  <a:pt x="19503" y="32409"/>
                </a:lnTo>
                <a:lnTo>
                  <a:pt x="19833" y="32152"/>
                </a:lnTo>
                <a:close/>
                <a:moveTo>
                  <a:pt x="44870" y="27020"/>
                </a:moveTo>
                <a:lnTo>
                  <a:pt x="44870" y="27020"/>
                </a:lnTo>
                <a:cubicBezTo>
                  <a:pt x="43441" y="27460"/>
                  <a:pt x="42011" y="27827"/>
                  <a:pt x="40581" y="28193"/>
                </a:cubicBezTo>
                <a:cubicBezTo>
                  <a:pt x="38748" y="28706"/>
                  <a:pt x="36916" y="29146"/>
                  <a:pt x="35046" y="29586"/>
                </a:cubicBezTo>
                <a:cubicBezTo>
                  <a:pt x="33176" y="30026"/>
                  <a:pt x="31344" y="30429"/>
                  <a:pt x="29474" y="30832"/>
                </a:cubicBezTo>
                <a:cubicBezTo>
                  <a:pt x="27604" y="31236"/>
                  <a:pt x="25735" y="31602"/>
                  <a:pt x="23865" y="31932"/>
                </a:cubicBezTo>
                <a:cubicBezTo>
                  <a:pt x="22216" y="32189"/>
                  <a:pt x="20566" y="32555"/>
                  <a:pt x="18953" y="33032"/>
                </a:cubicBezTo>
                <a:lnTo>
                  <a:pt x="18953" y="32995"/>
                </a:lnTo>
                <a:cubicBezTo>
                  <a:pt x="19540" y="32555"/>
                  <a:pt x="20163" y="32189"/>
                  <a:pt x="20859" y="31896"/>
                </a:cubicBezTo>
                <a:cubicBezTo>
                  <a:pt x="21666" y="31529"/>
                  <a:pt x="22509" y="31236"/>
                  <a:pt x="23352" y="30942"/>
                </a:cubicBezTo>
                <a:cubicBezTo>
                  <a:pt x="25112" y="30393"/>
                  <a:pt x="26871" y="29916"/>
                  <a:pt x="28667" y="29549"/>
                </a:cubicBezTo>
                <a:cubicBezTo>
                  <a:pt x="30500" y="29183"/>
                  <a:pt x="32297" y="28853"/>
                  <a:pt x="34130" y="28523"/>
                </a:cubicBezTo>
                <a:cubicBezTo>
                  <a:pt x="35962" y="28193"/>
                  <a:pt x="37869" y="27863"/>
                  <a:pt x="39738" y="27607"/>
                </a:cubicBezTo>
                <a:cubicBezTo>
                  <a:pt x="41461" y="27350"/>
                  <a:pt x="43147" y="27167"/>
                  <a:pt x="44870" y="27020"/>
                </a:cubicBezTo>
                <a:close/>
                <a:moveTo>
                  <a:pt x="24818" y="13933"/>
                </a:moveTo>
                <a:lnTo>
                  <a:pt x="24818" y="13933"/>
                </a:lnTo>
                <a:cubicBezTo>
                  <a:pt x="24122" y="16536"/>
                  <a:pt x="23279" y="19139"/>
                  <a:pt x="22289" y="21631"/>
                </a:cubicBezTo>
                <a:cubicBezTo>
                  <a:pt x="20933" y="25004"/>
                  <a:pt x="19356" y="28230"/>
                  <a:pt x="17560" y="31346"/>
                </a:cubicBezTo>
                <a:cubicBezTo>
                  <a:pt x="16680" y="32885"/>
                  <a:pt x="15764" y="34352"/>
                  <a:pt x="14774" y="35818"/>
                </a:cubicBezTo>
                <a:cubicBezTo>
                  <a:pt x="15764" y="32629"/>
                  <a:pt x="17010" y="29549"/>
                  <a:pt x="18477" y="26543"/>
                </a:cubicBezTo>
                <a:cubicBezTo>
                  <a:pt x="20016" y="23318"/>
                  <a:pt x="21702" y="20128"/>
                  <a:pt x="23352" y="16939"/>
                </a:cubicBezTo>
                <a:cubicBezTo>
                  <a:pt x="23792" y="16023"/>
                  <a:pt x="24232" y="15143"/>
                  <a:pt x="24672" y="14226"/>
                </a:cubicBezTo>
                <a:lnTo>
                  <a:pt x="24818" y="13933"/>
                </a:lnTo>
                <a:close/>
                <a:moveTo>
                  <a:pt x="45823" y="30576"/>
                </a:moveTo>
                <a:lnTo>
                  <a:pt x="45823" y="30576"/>
                </a:lnTo>
                <a:cubicBezTo>
                  <a:pt x="44174" y="30942"/>
                  <a:pt x="42561" y="31272"/>
                  <a:pt x="40911" y="31602"/>
                </a:cubicBezTo>
                <a:cubicBezTo>
                  <a:pt x="38712" y="32042"/>
                  <a:pt x="36549" y="32445"/>
                  <a:pt x="34349" y="32849"/>
                </a:cubicBezTo>
                <a:cubicBezTo>
                  <a:pt x="32187" y="33215"/>
                  <a:pt x="29987" y="33582"/>
                  <a:pt x="27824" y="33912"/>
                </a:cubicBezTo>
                <a:cubicBezTo>
                  <a:pt x="25625" y="34242"/>
                  <a:pt x="23462" y="34535"/>
                  <a:pt x="21299" y="34828"/>
                </a:cubicBezTo>
                <a:cubicBezTo>
                  <a:pt x="19466" y="35048"/>
                  <a:pt x="17670" y="35415"/>
                  <a:pt x="15910" y="35891"/>
                </a:cubicBezTo>
                <a:cubicBezTo>
                  <a:pt x="17084" y="35268"/>
                  <a:pt x="18330" y="34755"/>
                  <a:pt x="19613" y="34352"/>
                </a:cubicBezTo>
                <a:cubicBezTo>
                  <a:pt x="21556" y="33802"/>
                  <a:pt x="23535" y="33362"/>
                  <a:pt x="25552" y="33032"/>
                </a:cubicBezTo>
                <a:cubicBezTo>
                  <a:pt x="27861" y="32629"/>
                  <a:pt x="30170" y="32262"/>
                  <a:pt x="32517" y="31932"/>
                </a:cubicBezTo>
                <a:cubicBezTo>
                  <a:pt x="34863" y="31602"/>
                  <a:pt x="37209" y="31346"/>
                  <a:pt x="39555" y="31089"/>
                </a:cubicBezTo>
                <a:cubicBezTo>
                  <a:pt x="41644" y="30906"/>
                  <a:pt x="43734" y="30722"/>
                  <a:pt x="45823" y="30576"/>
                </a:cubicBezTo>
                <a:close/>
                <a:moveTo>
                  <a:pt x="19063" y="17709"/>
                </a:moveTo>
                <a:lnTo>
                  <a:pt x="19063" y="17709"/>
                </a:lnTo>
                <a:cubicBezTo>
                  <a:pt x="18806" y="18955"/>
                  <a:pt x="18550" y="20238"/>
                  <a:pt x="18257" y="21485"/>
                </a:cubicBezTo>
                <a:cubicBezTo>
                  <a:pt x="17890" y="23024"/>
                  <a:pt x="17523" y="24564"/>
                  <a:pt x="17084" y="26104"/>
                </a:cubicBezTo>
                <a:cubicBezTo>
                  <a:pt x="16607" y="27643"/>
                  <a:pt x="16167" y="29146"/>
                  <a:pt x="15581" y="30649"/>
                </a:cubicBezTo>
                <a:cubicBezTo>
                  <a:pt x="14994" y="32115"/>
                  <a:pt x="14371" y="33545"/>
                  <a:pt x="13674" y="34975"/>
                </a:cubicBezTo>
                <a:cubicBezTo>
                  <a:pt x="13308" y="35671"/>
                  <a:pt x="12941" y="36331"/>
                  <a:pt x="12538" y="37028"/>
                </a:cubicBezTo>
                <a:cubicBezTo>
                  <a:pt x="12208" y="37614"/>
                  <a:pt x="11878" y="38164"/>
                  <a:pt x="11511" y="38714"/>
                </a:cubicBezTo>
                <a:cubicBezTo>
                  <a:pt x="11915" y="37541"/>
                  <a:pt x="12318" y="36404"/>
                  <a:pt x="12685" y="35231"/>
                </a:cubicBezTo>
                <a:cubicBezTo>
                  <a:pt x="13234" y="33728"/>
                  <a:pt x="13748" y="32189"/>
                  <a:pt x="14261" y="30649"/>
                </a:cubicBezTo>
                <a:lnTo>
                  <a:pt x="15837" y="26030"/>
                </a:lnTo>
                <a:cubicBezTo>
                  <a:pt x="16350" y="24527"/>
                  <a:pt x="16827" y="23061"/>
                  <a:pt x="17377" y="21595"/>
                </a:cubicBezTo>
                <a:cubicBezTo>
                  <a:pt x="17853" y="20275"/>
                  <a:pt x="18403" y="18955"/>
                  <a:pt x="19063" y="17709"/>
                </a:cubicBezTo>
                <a:close/>
                <a:moveTo>
                  <a:pt x="42087" y="34599"/>
                </a:moveTo>
                <a:cubicBezTo>
                  <a:pt x="42452" y="34599"/>
                  <a:pt x="42818" y="34602"/>
                  <a:pt x="43184" y="34608"/>
                </a:cubicBezTo>
                <a:cubicBezTo>
                  <a:pt x="39262" y="35415"/>
                  <a:pt x="35339" y="36111"/>
                  <a:pt x="31417" y="36771"/>
                </a:cubicBezTo>
                <a:cubicBezTo>
                  <a:pt x="27055" y="37468"/>
                  <a:pt x="22729" y="38054"/>
                  <a:pt x="18367" y="38604"/>
                </a:cubicBezTo>
                <a:cubicBezTo>
                  <a:pt x="16240" y="38861"/>
                  <a:pt x="14151" y="39081"/>
                  <a:pt x="12025" y="39300"/>
                </a:cubicBezTo>
                <a:cubicBezTo>
                  <a:pt x="13491" y="38567"/>
                  <a:pt x="15031" y="38091"/>
                  <a:pt x="16644" y="37797"/>
                </a:cubicBezTo>
                <a:cubicBezTo>
                  <a:pt x="18733" y="37358"/>
                  <a:pt x="20859" y="37101"/>
                  <a:pt x="22985" y="36734"/>
                </a:cubicBezTo>
                <a:cubicBezTo>
                  <a:pt x="25258" y="36368"/>
                  <a:pt x="27494" y="36001"/>
                  <a:pt x="29767" y="35671"/>
                </a:cubicBezTo>
                <a:cubicBezTo>
                  <a:pt x="32040" y="35305"/>
                  <a:pt x="34349" y="35011"/>
                  <a:pt x="36659" y="34828"/>
                </a:cubicBezTo>
                <a:cubicBezTo>
                  <a:pt x="38461" y="34675"/>
                  <a:pt x="40264" y="34599"/>
                  <a:pt x="42087" y="34599"/>
                </a:cubicBezTo>
                <a:close/>
                <a:moveTo>
                  <a:pt x="13161" y="22951"/>
                </a:moveTo>
                <a:lnTo>
                  <a:pt x="13161" y="22951"/>
                </a:lnTo>
                <a:cubicBezTo>
                  <a:pt x="12904" y="25407"/>
                  <a:pt x="12428" y="27827"/>
                  <a:pt x="11805" y="30209"/>
                </a:cubicBezTo>
                <a:cubicBezTo>
                  <a:pt x="11072" y="32959"/>
                  <a:pt x="10192" y="35708"/>
                  <a:pt x="9275" y="38421"/>
                </a:cubicBezTo>
                <a:cubicBezTo>
                  <a:pt x="8835" y="39850"/>
                  <a:pt x="8286" y="41243"/>
                  <a:pt x="7626" y="42563"/>
                </a:cubicBezTo>
                <a:cubicBezTo>
                  <a:pt x="8286" y="39997"/>
                  <a:pt x="8945" y="37468"/>
                  <a:pt x="9679" y="34902"/>
                </a:cubicBezTo>
                <a:cubicBezTo>
                  <a:pt x="10448" y="32079"/>
                  <a:pt x="11255" y="29293"/>
                  <a:pt x="12061" y="26507"/>
                </a:cubicBezTo>
                <a:cubicBezTo>
                  <a:pt x="12428" y="25297"/>
                  <a:pt x="12795" y="24124"/>
                  <a:pt x="13161" y="22951"/>
                </a:cubicBezTo>
                <a:close/>
                <a:moveTo>
                  <a:pt x="37795" y="37174"/>
                </a:moveTo>
                <a:cubicBezTo>
                  <a:pt x="34130" y="37981"/>
                  <a:pt x="30464" y="38714"/>
                  <a:pt x="26798" y="39447"/>
                </a:cubicBezTo>
                <a:cubicBezTo>
                  <a:pt x="22692" y="40254"/>
                  <a:pt x="18623" y="40987"/>
                  <a:pt x="14517" y="41683"/>
                </a:cubicBezTo>
                <a:cubicBezTo>
                  <a:pt x="12465" y="42013"/>
                  <a:pt x="10375" y="42343"/>
                  <a:pt x="8359" y="42673"/>
                </a:cubicBezTo>
                <a:cubicBezTo>
                  <a:pt x="10045" y="41903"/>
                  <a:pt x="11805" y="41280"/>
                  <a:pt x="13601" y="40877"/>
                </a:cubicBezTo>
                <a:lnTo>
                  <a:pt x="13564" y="40877"/>
                </a:lnTo>
                <a:cubicBezTo>
                  <a:pt x="15544" y="40400"/>
                  <a:pt x="17523" y="39997"/>
                  <a:pt x="19540" y="39594"/>
                </a:cubicBezTo>
                <a:cubicBezTo>
                  <a:pt x="21592" y="39154"/>
                  <a:pt x="23645" y="38751"/>
                  <a:pt x="25735" y="38384"/>
                </a:cubicBezTo>
                <a:cubicBezTo>
                  <a:pt x="27824" y="38017"/>
                  <a:pt x="29877" y="37724"/>
                  <a:pt x="31967" y="37504"/>
                </a:cubicBezTo>
                <a:cubicBezTo>
                  <a:pt x="33910" y="37284"/>
                  <a:pt x="35852" y="37174"/>
                  <a:pt x="37795" y="37174"/>
                </a:cubicBezTo>
                <a:close/>
                <a:moveTo>
                  <a:pt x="7516" y="43003"/>
                </a:moveTo>
                <a:lnTo>
                  <a:pt x="7479" y="43076"/>
                </a:lnTo>
                <a:lnTo>
                  <a:pt x="7479" y="43003"/>
                </a:lnTo>
                <a:close/>
                <a:moveTo>
                  <a:pt x="47747" y="1"/>
                </a:moveTo>
                <a:cubicBezTo>
                  <a:pt x="47716" y="1"/>
                  <a:pt x="47684" y="12"/>
                  <a:pt x="47656" y="40"/>
                </a:cubicBezTo>
                <a:cubicBezTo>
                  <a:pt x="43991" y="3706"/>
                  <a:pt x="40435" y="7445"/>
                  <a:pt x="37026" y="11330"/>
                </a:cubicBezTo>
                <a:cubicBezTo>
                  <a:pt x="33616" y="15180"/>
                  <a:pt x="30317" y="19139"/>
                  <a:pt x="27164" y="23208"/>
                </a:cubicBezTo>
                <a:cubicBezTo>
                  <a:pt x="25368" y="25480"/>
                  <a:pt x="23645" y="27790"/>
                  <a:pt x="21959" y="30099"/>
                </a:cubicBezTo>
                <a:cubicBezTo>
                  <a:pt x="21922" y="30136"/>
                  <a:pt x="21922" y="30136"/>
                  <a:pt x="21922" y="30173"/>
                </a:cubicBezTo>
                <a:lnTo>
                  <a:pt x="21006" y="30906"/>
                </a:lnTo>
                <a:lnTo>
                  <a:pt x="20346" y="31419"/>
                </a:lnTo>
                <a:lnTo>
                  <a:pt x="20969" y="29843"/>
                </a:lnTo>
                <a:cubicBezTo>
                  <a:pt x="21482" y="29036"/>
                  <a:pt x="21959" y="28230"/>
                  <a:pt x="22472" y="27423"/>
                </a:cubicBezTo>
                <a:cubicBezTo>
                  <a:pt x="23682" y="25444"/>
                  <a:pt x="24892" y="23464"/>
                  <a:pt x="26065" y="21485"/>
                </a:cubicBezTo>
                <a:cubicBezTo>
                  <a:pt x="27201" y="19505"/>
                  <a:pt x="28374" y="17489"/>
                  <a:pt x="29511" y="15473"/>
                </a:cubicBezTo>
                <a:cubicBezTo>
                  <a:pt x="30647" y="13493"/>
                  <a:pt x="31747" y="11477"/>
                  <a:pt x="32847" y="9461"/>
                </a:cubicBezTo>
                <a:cubicBezTo>
                  <a:pt x="33946" y="7445"/>
                  <a:pt x="35009" y="5392"/>
                  <a:pt x="36109" y="3339"/>
                </a:cubicBezTo>
                <a:lnTo>
                  <a:pt x="36512" y="2569"/>
                </a:lnTo>
                <a:cubicBezTo>
                  <a:pt x="36567" y="2487"/>
                  <a:pt x="36478" y="2384"/>
                  <a:pt x="36383" y="2384"/>
                </a:cubicBezTo>
                <a:cubicBezTo>
                  <a:pt x="36352" y="2384"/>
                  <a:pt x="36320" y="2395"/>
                  <a:pt x="36292" y="2423"/>
                </a:cubicBezTo>
                <a:cubicBezTo>
                  <a:pt x="34716" y="3962"/>
                  <a:pt x="33250" y="5612"/>
                  <a:pt x="31893" y="7371"/>
                </a:cubicBezTo>
                <a:cubicBezTo>
                  <a:pt x="30574" y="9131"/>
                  <a:pt x="29327" y="10964"/>
                  <a:pt x="28228" y="12870"/>
                </a:cubicBezTo>
                <a:cubicBezTo>
                  <a:pt x="27128" y="14813"/>
                  <a:pt x="26101" y="16792"/>
                  <a:pt x="25185" y="18809"/>
                </a:cubicBezTo>
                <a:cubicBezTo>
                  <a:pt x="24232" y="20825"/>
                  <a:pt x="23352" y="22878"/>
                  <a:pt x="22509" y="24967"/>
                </a:cubicBezTo>
                <a:cubicBezTo>
                  <a:pt x="21776" y="26763"/>
                  <a:pt x="21116" y="28596"/>
                  <a:pt x="20419" y="30393"/>
                </a:cubicBezTo>
                <a:lnTo>
                  <a:pt x="19246" y="32299"/>
                </a:lnTo>
                <a:lnTo>
                  <a:pt x="17963" y="33362"/>
                </a:lnTo>
                <a:lnTo>
                  <a:pt x="17890" y="33399"/>
                </a:lnTo>
                <a:cubicBezTo>
                  <a:pt x="17853" y="33399"/>
                  <a:pt x="17853" y="33435"/>
                  <a:pt x="17853" y="33472"/>
                </a:cubicBezTo>
                <a:cubicBezTo>
                  <a:pt x="16864" y="34315"/>
                  <a:pt x="15874" y="35158"/>
                  <a:pt x="14921" y="36038"/>
                </a:cubicBezTo>
                <a:cubicBezTo>
                  <a:pt x="16827" y="33215"/>
                  <a:pt x="18550" y="30319"/>
                  <a:pt x="20053" y="27277"/>
                </a:cubicBezTo>
                <a:cubicBezTo>
                  <a:pt x="21666" y="24051"/>
                  <a:pt x="23022" y="20715"/>
                  <a:pt x="24122" y="17306"/>
                </a:cubicBezTo>
                <a:cubicBezTo>
                  <a:pt x="24672" y="15546"/>
                  <a:pt x="25185" y="13750"/>
                  <a:pt x="25625" y="11917"/>
                </a:cubicBezTo>
                <a:cubicBezTo>
                  <a:pt x="25662" y="11770"/>
                  <a:pt x="25698" y="11587"/>
                  <a:pt x="25735" y="11404"/>
                </a:cubicBezTo>
                <a:cubicBezTo>
                  <a:pt x="25757" y="11294"/>
                  <a:pt x="25674" y="11224"/>
                  <a:pt x="25589" y="11224"/>
                </a:cubicBezTo>
                <a:cubicBezTo>
                  <a:pt x="25531" y="11224"/>
                  <a:pt x="25471" y="11256"/>
                  <a:pt x="25442" y="11330"/>
                </a:cubicBezTo>
                <a:cubicBezTo>
                  <a:pt x="25405" y="11514"/>
                  <a:pt x="25368" y="11697"/>
                  <a:pt x="25332" y="11880"/>
                </a:cubicBezTo>
                <a:cubicBezTo>
                  <a:pt x="25112" y="12577"/>
                  <a:pt x="24855" y="13273"/>
                  <a:pt x="24525" y="13933"/>
                </a:cubicBezTo>
                <a:cubicBezTo>
                  <a:pt x="24159" y="14740"/>
                  <a:pt x="23755" y="15546"/>
                  <a:pt x="23352" y="16316"/>
                </a:cubicBezTo>
                <a:cubicBezTo>
                  <a:pt x="22546" y="17929"/>
                  <a:pt x="21739" y="19542"/>
                  <a:pt x="20896" y="21118"/>
                </a:cubicBezTo>
                <a:cubicBezTo>
                  <a:pt x="19283" y="24307"/>
                  <a:pt x="17670" y="27497"/>
                  <a:pt x="16277" y="30796"/>
                </a:cubicBezTo>
                <a:cubicBezTo>
                  <a:pt x="15507" y="32665"/>
                  <a:pt x="14847" y="34535"/>
                  <a:pt x="14297" y="36478"/>
                </a:cubicBezTo>
                <a:cubicBezTo>
                  <a:pt x="14297" y="36514"/>
                  <a:pt x="14297" y="36551"/>
                  <a:pt x="14297" y="36588"/>
                </a:cubicBezTo>
                <a:cubicBezTo>
                  <a:pt x="13271" y="37504"/>
                  <a:pt x="12281" y="38421"/>
                  <a:pt x="11292" y="39337"/>
                </a:cubicBezTo>
                <a:lnTo>
                  <a:pt x="11255" y="39337"/>
                </a:lnTo>
                <a:lnTo>
                  <a:pt x="11328" y="39190"/>
                </a:lnTo>
                <a:cubicBezTo>
                  <a:pt x="12171" y="38054"/>
                  <a:pt x="12941" y="36881"/>
                  <a:pt x="13601" y="35635"/>
                </a:cubicBezTo>
                <a:cubicBezTo>
                  <a:pt x="14334" y="34242"/>
                  <a:pt x="15031" y="32812"/>
                  <a:pt x="15581" y="31309"/>
                </a:cubicBezTo>
                <a:cubicBezTo>
                  <a:pt x="16167" y="29843"/>
                  <a:pt x="16680" y="28340"/>
                  <a:pt x="17157" y="26800"/>
                </a:cubicBezTo>
                <a:cubicBezTo>
                  <a:pt x="17633" y="25297"/>
                  <a:pt x="18037" y="23721"/>
                  <a:pt x="18403" y="22145"/>
                </a:cubicBezTo>
                <a:cubicBezTo>
                  <a:pt x="18770" y="20568"/>
                  <a:pt x="19100" y="19029"/>
                  <a:pt x="19393" y="17452"/>
                </a:cubicBezTo>
                <a:lnTo>
                  <a:pt x="19503" y="16866"/>
                </a:lnTo>
                <a:cubicBezTo>
                  <a:pt x="19527" y="16768"/>
                  <a:pt x="19438" y="16687"/>
                  <a:pt x="19354" y="16687"/>
                </a:cubicBezTo>
                <a:cubicBezTo>
                  <a:pt x="19312" y="16687"/>
                  <a:pt x="19271" y="16707"/>
                  <a:pt x="19246" y="16756"/>
                </a:cubicBezTo>
                <a:cubicBezTo>
                  <a:pt x="18550" y="18112"/>
                  <a:pt x="17890" y="19505"/>
                  <a:pt x="17377" y="20935"/>
                </a:cubicBezTo>
                <a:cubicBezTo>
                  <a:pt x="16827" y="22401"/>
                  <a:pt x="16314" y="23831"/>
                  <a:pt x="15837" y="25297"/>
                </a:cubicBezTo>
                <a:cubicBezTo>
                  <a:pt x="15287" y="26837"/>
                  <a:pt x="14774" y="28413"/>
                  <a:pt x="14224" y="29916"/>
                </a:cubicBezTo>
                <a:lnTo>
                  <a:pt x="12648" y="34572"/>
                </a:lnTo>
                <a:lnTo>
                  <a:pt x="11035" y="39227"/>
                </a:lnTo>
                <a:lnTo>
                  <a:pt x="10962" y="39447"/>
                </a:lnTo>
                <a:cubicBezTo>
                  <a:pt x="10925" y="39447"/>
                  <a:pt x="10925" y="39484"/>
                  <a:pt x="10925" y="39557"/>
                </a:cubicBezTo>
                <a:cubicBezTo>
                  <a:pt x="10925" y="39630"/>
                  <a:pt x="10888" y="39704"/>
                  <a:pt x="10852" y="39814"/>
                </a:cubicBezTo>
                <a:cubicBezTo>
                  <a:pt x="10192" y="40400"/>
                  <a:pt x="9569" y="41023"/>
                  <a:pt x="8909" y="41647"/>
                </a:cubicBezTo>
                <a:cubicBezTo>
                  <a:pt x="8542" y="42013"/>
                  <a:pt x="8176" y="42380"/>
                  <a:pt x="7846" y="42746"/>
                </a:cubicBezTo>
                <a:cubicBezTo>
                  <a:pt x="9092" y="40254"/>
                  <a:pt x="9862" y="37578"/>
                  <a:pt x="10705" y="34938"/>
                </a:cubicBezTo>
                <a:cubicBezTo>
                  <a:pt x="11621" y="32189"/>
                  <a:pt x="12355" y="29366"/>
                  <a:pt x="12941" y="26543"/>
                </a:cubicBezTo>
                <a:cubicBezTo>
                  <a:pt x="13271" y="24931"/>
                  <a:pt x="13454" y="23318"/>
                  <a:pt x="13564" y="21705"/>
                </a:cubicBezTo>
                <a:cubicBezTo>
                  <a:pt x="13564" y="21622"/>
                  <a:pt x="13495" y="21575"/>
                  <a:pt x="13421" y="21575"/>
                </a:cubicBezTo>
                <a:cubicBezTo>
                  <a:pt x="13364" y="21575"/>
                  <a:pt x="13303" y="21604"/>
                  <a:pt x="13271" y="21668"/>
                </a:cubicBezTo>
                <a:cubicBezTo>
                  <a:pt x="12428" y="24454"/>
                  <a:pt x="11585" y="27277"/>
                  <a:pt x="10778" y="30063"/>
                </a:cubicBezTo>
                <a:cubicBezTo>
                  <a:pt x="9972" y="32885"/>
                  <a:pt x="9165" y="35708"/>
                  <a:pt x="8396" y="38531"/>
                </a:cubicBezTo>
                <a:cubicBezTo>
                  <a:pt x="7956" y="40107"/>
                  <a:pt x="7552" y="41683"/>
                  <a:pt x="7149" y="43296"/>
                </a:cubicBezTo>
                <a:cubicBezTo>
                  <a:pt x="7113" y="43333"/>
                  <a:pt x="7113" y="43369"/>
                  <a:pt x="7149" y="43406"/>
                </a:cubicBezTo>
                <a:cubicBezTo>
                  <a:pt x="4656" y="45899"/>
                  <a:pt x="2310" y="48465"/>
                  <a:pt x="1" y="51068"/>
                </a:cubicBezTo>
                <a:lnTo>
                  <a:pt x="1" y="51251"/>
                </a:lnTo>
                <a:cubicBezTo>
                  <a:pt x="2384" y="48575"/>
                  <a:pt x="4803" y="45972"/>
                  <a:pt x="7332" y="43443"/>
                </a:cubicBezTo>
                <a:lnTo>
                  <a:pt x="7332" y="43406"/>
                </a:lnTo>
                <a:cubicBezTo>
                  <a:pt x="7406" y="43333"/>
                  <a:pt x="7479" y="43296"/>
                  <a:pt x="7552" y="43223"/>
                </a:cubicBezTo>
                <a:lnTo>
                  <a:pt x="7736" y="43003"/>
                </a:lnTo>
                <a:cubicBezTo>
                  <a:pt x="11805" y="42416"/>
                  <a:pt x="15837" y="41720"/>
                  <a:pt x="19870" y="40987"/>
                </a:cubicBezTo>
                <a:cubicBezTo>
                  <a:pt x="23939" y="40290"/>
                  <a:pt x="28081" y="39484"/>
                  <a:pt x="32150" y="38641"/>
                </a:cubicBezTo>
                <a:cubicBezTo>
                  <a:pt x="34423" y="38164"/>
                  <a:pt x="36732" y="37651"/>
                  <a:pt x="39005" y="37174"/>
                </a:cubicBezTo>
                <a:cubicBezTo>
                  <a:pt x="39152" y="37101"/>
                  <a:pt x="39115" y="36918"/>
                  <a:pt x="38968" y="36881"/>
                </a:cubicBezTo>
                <a:cubicBezTo>
                  <a:pt x="36879" y="36881"/>
                  <a:pt x="34753" y="36954"/>
                  <a:pt x="32663" y="37138"/>
                </a:cubicBezTo>
                <a:cubicBezTo>
                  <a:pt x="30574" y="37358"/>
                  <a:pt x="28484" y="37614"/>
                  <a:pt x="26395" y="37981"/>
                </a:cubicBezTo>
                <a:cubicBezTo>
                  <a:pt x="24342" y="38347"/>
                  <a:pt x="22252" y="38751"/>
                  <a:pt x="20163" y="39154"/>
                </a:cubicBezTo>
                <a:cubicBezTo>
                  <a:pt x="18110" y="39594"/>
                  <a:pt x="16130" y="39997"/>
                  <a:pt x="14114" y="40474"/>
                </a:cubicBezTo>
                <a:cubicBezTo>
                  <a:pt x="12208" y="40877"/>
                  <a:pt x="10338" y="41500"/>
                  <a:pt x="8542" y="42306"/>
                </a:cubicBezTo>
                <a:cubicBezTo>
                  <a:pt x="8469" y="42343"/>
                  <a:pt x="8359" y="42416"/>
                  <a:pt x="8286" y="42453"/>
                </a:cubicBezTo>
                <a:cubicBezTo>
                  <a:pt x="9129" y="41610"/>
                  <a:pt x="10008" y="40767"/>
                  <a:pt x="10888" y="39924"/>
                </a:cubicBezTo>
                <a:cubicBezTo>
                  <a:pt x="10908" y="39933"/>
                  <a:pt x="10928" y="39938"/>
                  <a:pt x="10947" y="39938"/>
                </a:cubicBezTo>
                <a:cubicBezTo>
                  <a:pt x="10998" y="39938"/>
                  <a:pt x="11045" y="39904"/>
                  <a:pt x="11072" y="39850"/>
                </a:cubicBezTo>
                <a:cubicBezTo>
                  <a:pt x="11072" y="39814"/>
                  <a:pt x="11072" y="39777"/>
                  <a:pt x="11108" y="39740"/>
                </a:cubicBezTo>
                <a:lnTo>
                  <a:pt x="11365" y="39594"/>
                </a:lnTo>
                <a:cubicBezTo>
                  <a:pt x="13418" y="39374"/>
                  <a:pt x="15471" y="39154"/>
                  <a:pt x="17560" y="38897"/>
                </a:cubicBezTo>
                <a:cubicBezTo>
                  <a:pt x="19723" y="38641"/>
                  <a:pt x="21886" y="38384"/>
                  <a:pt x="24049" y="38091"/>
                </a:cubicBezTo>
                <a:cubicBezTo>
                  <a:pt x="26175" y="37797"/>
                  <a:pt x="28374" y="37468"/>
                  <a:pt x="30574" y="37138"/>
                </a:cubicBezTo>
                <a:cubicBezTo>
                  <a:pt x="32737" y="36771"/>
                  <a:pt x="34863" y="36404"/>
                  <a:pt x="37026" y="36038"/>
                </a:cubicBezTo>
                <a:cubicBezTo>
                  <a:pt x="39188" y="35635"/>
                  <a:pt x="41351" y="35231"/>
                  <a:pt x="43514" y="34792"/>
                </a:cubicBezTo>
                <a:lnTo>
                  <a:pt x="44320" y="34645"/>
                </a:lnTo>
                <a:cubicBezTo>
                  <a:pt x="44467" y="34608"/>
                  <a:pt x="44430" y="34388"/>
                  <a:pt x="44284" y="34352"/>
                </a:cubicBezTo>
                <a:cubicBezTo>
                  <a:pt x="43418" y="34310"/>
                  <a:pt x="42552" y="34290"/>
                  <a:pt x="41688" y="34290"/>
                </a:cubicBezTo>
                <a:cubicBezTo>
                  <a:pt x="40247" y="34290"/>
                  <a:pt x="38813" y="34347"/>
                  <a:pt x="37392" y="34462"/>
                </a:cubicBezTo>
                <a:cubicBezTo>
                  <a:pt x="35083" y="34645"/>
                  <a:pt x="32810" y="34938"/>
                  <a:pt x="30500" y="35231"/>
                </a:cubicBezTo>
                <a:cubicBezTo>
                  <a:pt x="28228" y="35561"/>
                  <a:pt x="25918" y="35965"/>
                  <a:pt x="23645" y="36331"/>
                </a:cubicBezTo>
                <a:cubicBezTo>
                  <a:pt x="22509" y="36551"/>
                  <a:pt x="21373" y="36734"/>
                  <a:pt x="20236" y="36918"/>
                </a:cubicBezTo>
                <a:cubicBezTo>
                  <a:pt x="19210" y="37064"/>
                  <a:pt x="18220" y="37211"/>
                  <a:pt x="17193" y="37394"/>
                </a:cubicBezTo>
                <a:cubicBezTo>
                  <a:pt x="15214" y="37724"/>
                  <a:pt x="13344" y="38347"/>
                  <a:pt x="11585" y="39300"/>
                </a:cubicBezTo>
                <a:cubicBezTo>
                  <a:pt x="12428" y="38494"/>
                  <a:pt x="13308" y="37688"/>
                  <a:pt x="14188" y="36881"/>
                </a:cubicBezTo>
                <a:cubicBezTo>
                  <a:pt x="14407" y="36771"/>
                  <a:pt x="14591" y="36624"/>
                  <a:pt x="14811" y="36478"/>
                </a:cubicBezTo>
                <a:cubicBezTo>
                  <a:pt x="16644" y="35855"/>
                  <a:pt x="18586" y="35415"/>
                  <a:pt x="20529" y="35195"/>
                </a:cubicBezTo>
                <a:cubicBezTo>
                  <a:pt x="22692" y="34865"/>
                  <a:pt x="24855" y="34608"/>
                  <a:pt x="26981" y="34278"/>
                </a:cubicBezTo>
                <a:cubicBezTo>
                  <a:pt x="29144" y="33948"/>
                  <a:pt x="31380" y="33582"/>
                  <a:pt x="33543" y="33215"/>
                </a:cubicBezTo>
                <a:cubicBezTo>
                  <a:pt x="35742" y="32812"/>
                  <a:pt x="37905" y="32409"/>
                  <a:pt x="40105" y="32006"/>
                </a:cubicBezTo>
                <a:cubicBezTo>
                  <a:pt x="42268" y="31566"/>
                  <a:pt x="44430" y="31089"/>
                  <a:pt x="46593" y="30613"/>
                </a:cubicBezTo>
                <a:lnTo>
                  <a:pt x="47400" y="30429"/>
                </a:lnTo>
                <a:cubicBezTo>
                  <a:pt x="47546" y="30393"/>
                  <a:pt x="47510" y="30209"/>
                  <a:pt x="47363" y="30173"/>
                </a:cubicBezTo>
                <a:cubicBezTo>
                  <a:pt x="44980" y="30319"/>
                  <a:pt x="42634" y="30503"/>
                  <a:pt x="40288" y="30722"/>
                </a:cubicBezTo>
                <a:cubicBezTo>
                  <a:pt x="37905" y="30979"/>
                  <a:pt x="35559" y="31236"/>
                  <a:pt x="33250" y="31529"/>
                </a:cubicBezTo>
                <a:cubicBezTo>
                  <a:pt x="30904" y="31859"/>
                  <a:pt x="28558" y="32225"/>
                  <a:pt x="26211" y="32629"/>
                </a:cubicBezTo>
                <a:cubicBezTo>
                  <a:pt x="24159" y="32959"/>
                  <a:pt x="22106" y="33399"/>
                  <a:pt x="20089" y="33948"/>
                </a:cubicBezTo>
                <a:cubicBezTo>
                  <a:pt x="18403" y="34425"/>
                  <a:pt x="16790" y="35158"/>
                  <a:pt x="15287" y="36111"/>
                </a:cubicBezTo>
                <a:lnTo>
                  <a:pt x="15141" y="36148"/>
                </a:lnTo>
                <a:cubicBezTo>
                  <a:pt x="16057" y="35305"/>
                  <a:pt x="17047" y="34462"/>
                  <a:pt x="18000" y="33655"/>
                </a:cubicBezTo>
                <a:lnTo>
                  <a:pt x="18037" y="33655"/>
                </a:lnTo>
                <a:cubicBezTo>
                  <a:pt x="18880" y="33289"/>
                  <a:pt x="19760" y="33032"/>
                  <a:pt x="20639" y="32849"/>
                </a:cubicBezTo>
                <a:cubicBezTo>
                  <a:pt x="21519" y="32665"/>
                  <a:pt x="22436" y="32482"/>
                  <a:pt x="23315" y="32335"/>
                </a:cubicBezTo>
                <a:cubicBezTo>
                  <a:pt x="25185" y="32006"/>
                  <a:pt x="27055" y="31639"/>
                  <a:pt x="28887" y="31272"/>
                </a:cubicBezTo>
                <a:cubicBezTo>
                  <a:pt x="30757" y="30869"/>
                  <a:pt x="32590" y="30466"/>
                  <a:pt x="34459" y="30026"/>
                </a:cubicBezTo>
                <a:cubicBezTo>
                  <a:pt x="36292" y="29586"/>
                  <a:pt x="38125" y="29146"/>
                  <a:pt x="39995" y="28633"/>
                </a:cubicBezTo>
                <a:cubicBezTo>
                  <a:pt x="41828" y="28156"/>
                  <a:pt x="43661" y="27680"/>
                  <a:pt x="45494" y="27130"/>
                </a:cubicBezTo>
                <a:lnTo>
                  <a:pt x="46190" y="26947"/>
                </a:lnTo>
                <a:cubicBezTo>
                  <a:pt x="46327" y="26912"/>
                  <a:pt x="46304" y="26687"/>
                  <a:pt x="46181" y="26687"/>
                </a:cubicBezTo>
                <a:cubicBezTo>
                  <a:pt x="46172" y="26687"/>
                  <a:pt x="46163" y="26688"/>
                  <a:pt x="46153" y="26690"/>
                </a:cubicBezTo>
                <a:cubicBezTo>
                  <a:pt x="44247" y="26763"/>
                  <a:pt x="42341" y="26983"/>
                  <a:pt x="40435" y="27240"/>
                </a:cubicBezTo>
                <a:cubicBezTo>
                  <a:pt x="38565" y="27497"/>
                  <a:pt x="36622" y="27827"/>
                  <a:pt x="34753" y="28156"/>
                </a:cubicBezTo>
                <a:cubicBezTo>
                  <a:pt x="32847" y="28486"/>
                  <a:pt x="31050" y="28816"/>
                  <a:pt x="29181" y="29183"/>
                </a:cubicBezTo>
                <a:cubicBezTo>
                  <a:pt x="27384" y="29549"/>
                  <a:pt x="25588" y="29989"/>
                  <a:pt x="23829" y="30539"/>
                </a:cubicBezTo>
                <a:cubicBezTo>
                  <a:pt x="22949" y="30832"/>
                  <a:pt x="22106" y="31126"/>
                  <a:pt x="21263" y="31492"/>
                </a:cubicBezTo>
                <a:cubicBezTo>
                  <a:pt x="20896" y="31639"/>
                  <a:pt x="20493" y="31822"/>
                  <a:pt x="20126" y="32006"/>
                </a:cubicBezTo>
                <a:cubicBezTo>
                  <a:pt x="20163" y="31969"/>
                  <a:pt x="20199" y="31896"/>
                  <a:pt x="20199" y="31822"/>
                </a:cubicBezTo>
                <a:cubicBezTo>
                  <a:pt x="20859" y="31309"/>
                  <a:pt x="21482" y="30796"/>
                  <a:pt x="22142" y="30283"/>
                </a:cubicBezTo>
                <a:lnTo>
                  <a:pt x="22692" y="29953"/>
                </a:lnTo>
                <a:cubicBezTo>
                  <a:pt x="22711" y="29989"/>
                  <a:pt x="22738" y="30008"/>
                  <a:pt x="22766" y="30008"/>
                </a:cubicBezTo>
                <a:cubicBezTo>
                  <a:pt x="22793" y="30008"/>
                  <a:pt x="22821" y="29989"/>
                  <a:pt x="22839" y="29953"/>
                </a:cubicBezTo>
                <a:lnTo>
                  <a:pt x="22985" y="29806"/>
                </a:lnTo>
                <a:cubicBezTo>
                  <a:pt x="28044" y="27020"/>
                  <a:pt x="33030" y="24161"/>
                  <a:pt x="38015" y="21301"/>
                </a:cubicBezTo>
                <a:cubicBezTo>
                  <a:pt x="43294" y="18222"/>
                  <a:pt x="48500" y="15070"/>
                  <a:pt x="53705" y="11844"/>
                </a:cubicBezTo>
                <a:cubicBezTo>
                  <a:pt x="56638" y="10047"/>
                  <a:pt x="59534" y="8215"/>
                  <a:pt x="62430" y="6382"/>
                </a:cubicBezTo>
                <a:cubicBezTo>
                  <a:pt x="62526" y="6317"/>
                  <a:pt x="62482" y="6112"/>
                  <a:pt x="62370" y="6112"/>
                </a:cubicBezTo>
                <a:cubicBezTo>
                  <a:pt x="62355" y="6112"/>
                  <a:pt x="62338" y="6116"/>
                  <a:pt x="62320" y="6125"/>
                </a:cubicBezTo>
                <a:lnTo>
                  <a:pt x="62283" y="6125"/>
                </a:lnTo>
                <a:cubicBezTo>
                  <a:pt x="57334" y="8215"/>
                  <a:pt x="52532" y="10524"/>
                  <a:pt x="47803" y="13053"/>
                </a:cubicBezTo>
                <a:cubicBezTo>
                  <a:pt x="43074" y="15583"/>
                  <a:pt x="38455" y="18332"/>
                  <a:pt x="33910" y="21375"/>
                </a:cubicBezTo>
                <a:cubicBezTo>
                  <a:pt x="30794" y="23464"/>
                  <a:pt x="27751" y="25627"/>
                  <a:pt x="24745" y="27936"/>
                </a:cubicBezTo>
                <a:cubicBezTo>
                  <a:pt x="27604" y="24931"/>
                  <a:pt x="30390" y="21888"/>
                  <a:pt x="33103" y="18772"/>
                </a:cubicBezTo>
                <a:cubicBezTo>
                  <a:pt x="36439" y="14923"/>
                  <a:pt x="39665" y="11001"/>
                  <a:pt x="42781" y="7005"/>
                </a:cubicBezTo>
                <a:cubicBezTo>
                  <a:pt x="44504" y="4769"/>
                  <a:pt x="46190" y="2496"/>
                  <a:pt x="47876" y="186"/>
                </a:cubicBezTo>
                <a:cubicBezTo>
                  <a:pt x="47931" y="104"/>
                  <a:pt x="47842" y="1"/>
                  <a:pt x="4774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6"/>
          <p:cNvSpPr/>
          <p:nvPr/>
        </p:nvSpPr>
        <p:spPr>
          <a:xfrm rot="-5593993">
            <a:off x="-1091405" y="1249563"/>
            <a:ext cx="2347031" cy="346447"/>
          </a:xfrm>
          <a:custGeom>
            <a:avLst/>
            <a:gdLst/>
            <a:ahLst/>
            <a:cxnLst/>
            <a:rect l="l" t="t" r="r" b="b"/>
            <a:pathLst>
              <a:path w="93882" h="13858" fill="none" extrusionOk="0">
                <a:moveTo>
                  <a:pt x="0" y="1"/>
                </a:moveTo>
                <a:cubicBezTo>
                  <a:pt x="6195" y="3667"/>
                  <a:pt x="11217" y="9678"/>
                  <a:pt x="18219" y="11401"/>
                </a:cubicBezTo>
                <a:cubicBezTo>
                  <a:pt x="27970" y="13857"/>
                  <a:pt x="37501" y="7186"/>
                  <a:pt x="47362" y="5243"/>
                </a:cubicBezTo>
                <a:cubicBezTo>
                  <a:pt x="54291" y="3886"/>
                  <a:pt x="61439" y="4876"/>
                  <a:pt x="67781" y="7992"/>
                </a:cubicBezTo>
                <a:cubicBezTo>
                  <a:pt x="71044" y="9642"/>
                  <a:pt x="74233" y="11878"/>
                  <a:pt x="77862" y="12061"/>
                </a:cubicBezTo>
                <a:cubicBezTo>
                  <a:pt x="83911" y="12318"/>
                  <a:pt x="88529" y="6892"/>
                  <a:pt x="93882" y="4106"/>
                </a:cubicBezTo>
              </a:path>
            </a:pathLst>
          </a:custGeom>
          <a:solidFill>
            <a:schemeClr val="accent1"/>
          </a:solidFill>
          <a:ln w="19050" cap="flat" cmpd="sng">
            <a:solidFill>
              <a:schemeClr val="lt1"/>
            </a:solidFill>
            <a:prstDash val="solid"/>
            <a:miter lim="366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38762"/>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600"/>
              <a:buFont typeface="Calistoga"/>
              <a:buNone/>
              <a:defRPr sz="3600">
                <a:solidFill>
                  <a:schemeClr val="accent1"/>
                </a:solidFill>
                <a:latin typeface="Calistoga"/>
                <a:ea typeface="Calistoga"/>
                <a:cs typeface="Calistoga"/>
                <a:sym typeface="Calistoga"/>
              </a:defRPr>
            </a:lvl1pPr>
            <a:lvl2pPr lvl="1">
              <a:spcBef>
                <a:spcPts val="0"/>
              </a:spcBef>
              <a:spcAft>
                <a:spcPts val="0"/>
              </a:spcAft>
              <a:buClr>
                <a:schemeClr val="accent1"/>
              </a:buClr>
              <a:buSzPts val="3600"/>
              <a:buFont typeface="Calistoga"/>
              <a:buNone/>
              <a:defRPr sz="3600">
                <a:solidFill>
                  <a:schemeClr val="accent1"/>
                </a:solidFill>
                <a:latin typeface="Calistoga"/>
                <a:ea typeface="Calistoga"/>
                <a:cs typeface="Calistoga"/>
                <a:sym typeface="Calistoga"/>
              </a:defRPr>
            </a:lvl2pPr>
            <a:lvl3pPr lvl="2">
              <a:spcBef>
                <a:spcPts val="0"/>
              </a:spcBef>
              <a:spcAft>
                <a:spcPts val="0"/>
              </a:spcAft>
              <a:buClr>
                <a:schemeClr val="accent1"/>
              </a:buClr>
              <a:buSzPts val="3600"/>
              <a:buFont typeface="Calistoga"/>
              <a:buNone/>
              <a:defRPr sz="3600">
                <a:solidFill>
                  <a:schemeClr val="accent1"/>
                </a:solidFill>
                <a:latin typeface="Calistoga"/>
                <a:ea typeface="Calistoga"/>
                <a:cs typeface="Calistoga"/>
                <a:sym typeface="Calistoga"/>
              </a:defRPr>
            </a:lvl3pPr>
            <a:lvl4pPr lvl="3">
              <a:spcBef>
                <a:spcPts val="0"/>
              </a:spcBef>
              <a:spcAft>
                <a:spcPts val="0"/>
              </a:spcAft>
              <a:buClr>
                <a:schemeClr val="accent1"/>
              </a:buClr>
              <a:buSzPts val="3600"/>
              <a:buFont typeface="Calistoga"/>
              <a:buNone/>
              <a:defRPr sz="3600">
                <a:solidFill>
                  <a:schemeClr val="accent1"/>
                </a:solidFill>
                <a:latin typeface="Calistoga"/>
                <a:ea typeface="Calistoga"/>
                <a:cs typeface="Calistoga"/>
                <a:sym typeface="Calistoga"/>
              </a:defRPr>
            </a:lvl4pPr>
            <a:lvl5pPr lvl="4">
              <a:spcBef>
                <a:spcPts val="0"/>
              </a:spcBef>
              <a:spcAft>
                <a:spcPts val="0"/>
              </a:spcAft>
              <a:buClr>
                <a:schemeClr val="accent1"/>
              </a:buClr>
              <a:buSzPts val="3600"/>
              <a:buFont typeface="Calistoga"/>
              <a:buNone/>
              <a:defRPr sz="3600">
                <a:solidFill>
                  <a:schemeClr val="accent1"/>
                </a:solidFill>
                <a:latin typeface="Calistoga"/>
                <a:ea typeface="Calistoga"/>
                <a:cs typeface="Calistoga"/>
                <a:sym typeface="Calistoga"/>
              </a:defRPr>
            </a:lvl5pPr>
            <a:lvl6pPr lvl="5">
              <a:spcBef>
                <a:spcPts val="0"/>
              </a:spcBef>
              <a:spcAft>
                <a:spcPts val="0"/>
              </a:spcAft>
              <a:buClr>
                <a:schemeClr val="accent1"/>
              </a:buClr>
              <a:buSzPts val="3600"/>
              <a:buFont typeface="Calistoga"/>
              <a:buNone/>
              <a:defRPr sz="3600">
                <a:solidFill>
                  <a:schemeClr val="accent1"/>
                </a:solidFill>
                <a:latin typeface="Calistoga"/>
                <a:ea typeface="Calistoga"/>
                <a:cs typeface="Calistoga"/>
                <a:sym typeface="Calistoga"/>
              </a:defRPr>
            </a:lvl6pPr>
            <a:lvl7pPr lvl="6">
              <a:spcBef>
                <a:spcPts val="0"/>
              </a:spcBef>
              <a:spcAft>
                <a:spcPts val="0"/>
              </a:spcAft>
              <a:buClr>
                <a:schemeClr val="accent1"/>
              </a:buClr>
              <a:buSzPts val="3600"/>
              <a:buFont typeface="Calistoga"/>
              <a:buNone/>
              <a:defRPr sz="3600">
                <a:solidFill>
                  <a:schemeClr val="accent1"/>
                </a:solidFill>
                <a:latin typeface="Calistoga"/>
                <a:ea typeface="Calistoga"/>
                <a:cs typeface="Calistoga"/>
                <a:sym typeface="Calistoga"/>
              </a:defRPr>
            </a:lvl7pPr>
            <a:lvl8pPr lvl="7">
              <a:spcBef>
                <a:spcPts val="0"/>
              </a:spcBef>
              <a:spcAft>
                <a:spcPts val="0"/>
              </a:spcAft>
              <a:buClr>
                <a:schemeClr val="accent1"/>
              </a:buClr>
              <a:buSzPts val="3600"/>
              <a:buFont typeface="Calistoga"/>
              <a:buNone/>
              <a:defRPr sz="3600">
                <a:solidFill>
                  <a:schemeClr val="accent1"/>
                </a:solidFill>
                <a:latin typeface="Calistoga"/>
                <a:ea typeface="Calistoga"/>
                <a:cs typeface="Calistoga"/>
                <a:sym typeface="Calistoga"/>
              </a:defRPr>
            </a:lvl8pPr>
            <a:lvl9pPr lvl="8">
              <a:spcBef>
                <a:spcPts val="0"/>
              </a:spcBef>
              <a:spcAft>
                <a:spcPts val="0"/>
              </a:spcAft>
              <a:buClr>
                <a:schemeClr val="accent1"/>
              </a:buClr>
              <a:buSzPts val="3600"/>
              <a:buFont typeface="Calistoga"/>
              <a:buNone/>
              <a:defRPr sz="3600">
                <a:solidFill>
                  <a:schemeClr val="accent1"/>
                </a:solidFill>
                <a:latin typeface="Calistoga"/>
                <a:ea typeface="Calistoga"/>
                <a:cs typeface="Calistoga"/>
                <a:sym typeface="Calistog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Voces"/>
              <a:buChar char="●"/>
              <a:defRPr sz="1600">
                <a:solidFill>
                  <a:schemeClr val="dk1"/>
                </a:solidFill>
                <a:latin typeface="Voces"/>
                <a:ea typeface="Voces"/>
                <a:cs typeface="Voces"/>
                <a:sym typeface="Voces"/>
              </a:defRPr>
            </a:lvl1pPr>
            <a:lvl2pPr marL="914400" lvl="1" indent="-330200">
              <a:lnSpc>
                <a:spcPct val="100000"/>
              </a:lnSpc>
              <a:spcBef>
                <a:spcPts val="0"/>
              </a:spcBef>
              <a:spcAft>
                <a:spcPts val="0"/>
              </a:spcAft>
              <a:buClr>
                <a:schemeClr val="dk1"/>
              </a:buClr>
              <a:buSzPts val="1600"/>
              <a:buFont typeface="Voces"/>
              <a:buChar char="○"/>
              <a:defRPr sz="1600">
                <a:solidFill>
                  <a:schemeClr val="dk1"/>
                </a:solidFill>
                <a:latin typeface="Voces"/>
                <a:ea typeface="Voces"/>
                <a:cs typeface="Voces"/>
                <a:sym typeface="Voces"/>
              </a:defRPr>
            </a:lvl2pPr>
            <a:lvl3pPr marL="1371600" lvl="2" indent="-330200">
              <a:lnSpc>
                <a:spcPct val="100000"/>
              </a:lnSpc>
              <a:spcBef>
                <a:spcPts val="0"/>
              </a:spcBef>
              <a:spcAft>
                <a:spcPts val="0"/>
              </a:spcAft>
              <a:buClr>
                <a:schemeClr val="dk1"/>
              </a:buClr>
              <a:buSzPts val="1600"/>
              <a:buFont typeface="Voces"/>
              <a:buChar char="■"/>
              <a:defRPr sz="1600">
                <a:solidFill>
                  <a:schemeClr val="dk1"/>
                </a:solidFill>
                <a:latin typeface="Voces"/>
                <a:ea typeface="Voces"/>
                <a:cs typeface="Voces"/>
                <a:sym typeface="Voces"/>
              </a:defRPr>
            </a:lvl3pPr>
            <a:lvl4pPr marL="1828800" lvl="3" indent="-330200">
              <a:lnSpc>
                <a:spcPct val="100000"/>
              </a:lnSpc>
              <a:spcBef>
                <a:spcPts val="0"/>
              </a:spcBef>
              <a:spcAft>
                <a:spcPts val="0"/>
              </a:spcAft>
              <a:buClr>
                <a:schemeClr val="dk1"/>
              </a:buClr>
              <a:buSzPts val="1600"/>
              <a:buFont typeface="Voces"/>
              <a:buChar char="●"/>
              <a:defRPr sz="1600">
                <a:solidFill>
                  <a:schemeClr val="dk1"/>
                </a:solidFill>
                <a:latin typeface="Voces"/>
                <a:ea typeface="Voces"/>
                <a:cs typeface="Voces"/>
                <a:sym typeface="Voces"/>
              </a:defRPr>
            </a:lvl4pPr>
            <a:lvl5pPr marL="2286000" lvl="4" indent="-330200">
              <a:lnSpc>
                <a:spcPct val="100000"/>
              </a:lnSpc>
              <a:spcBef>
                <a:spcPts val="0"/>
              </a:spcBef>
              <a:spcAft>
                <a:spcPts val="0"/>
              </a:spcAft>
              <a:buClr>
                <a:schemeClr val="dk1"/>
              </a:buClr>
              <a:buSzPts val="1600"/>
              <a:buFont typeface="Voces"/>
              <a:buChar char="○"/>
              <a:defRPr sz="1600">
                <a:solidFill>
                  <a:schemeClr val="dk1"/>
                </a:solidFill>
                <a:latin typeface="Voces"/>
                <a:ea typeface="Voces"/>
                <a:cs typeface="Voces"/>
                <a:sym typeface="Voces"/>
              </a:defRPr>
            </a:lvl5pPr>
            <a:lvl6pPr marL="2743200" lvl="5" indent="-330200">
              <a:lnSpc>
                <a:spcPct val="100000"/>
              </a:lnSpc>
              <a:spcBef>
                <a:spcPts val="0"/>
              </a:spcBef>
              <a:spcAft>
                <a:spcPts val="0"/>
              </a:spcAft>
              <a:buClr>
                <a:schemeClr val="dk1"/>
              </a:buClr>
              <a:buSzPts val="1600"/>
              <a:buFont typeface="Voces"/>
              <a:buChar char="■"/>
              <a:defRPr sz="1600">
                <a:solidFill>
                  <a:schemeClr val="dk1"/>
                </a:solidFill>
                <a:latin typeface="Voces"/>
                <a:ea typeface="Voces"/>
                <a:cs typeface="Voces"/>
                <a:sym typeface="Voces"/>
              </a:defRPr>
            </a:lvl6pPr>
            <a:lvl7pPr marL="3200400" lvl="6" indent="-330200">
              <a:lnSpc>
                <a:spcPct val="100000"/>
              </a:lnSpc>
              <a:spcBef>
                <a:spcPts val="0"/>
              </a:spcBef>
              <a:spcAft>
                <a:spcPts val="0"/>
              </a:spcAft>
              <a:buClr>
                <a:schemeClr val="dk1"/>
              </a:buClr>
              <a:buSzPts val="1600"/>
              <a:buFont typeface="Voces"/>
              <a:buChar char="●"/>
              <a:defRPr sz="1600">
                <a:solidFill>
                  <a:schemeClr val="dk1"/>
                </a:solidFill>
                <a:latin typeface="Voces"/>
                <a:ea typeface="Voces"/>
                <a:cs typeface="Voces"/>
                <a:sym typeface="Voces"/>
              </a:defRPr>
            </a:lvl7pPr>
            <a:lvl8pPr marL="3657600" lvl="7" indent="-330200">
              <a:lnSpc>
                <a:spcPct val="100000"/>
              </a:lnSpc>
              <a:spcBef>
                <a:spcPts val="0"/>
              </a:spcBef>
              <a:spcAft>
                <a:spcPts val="0"/>
              </a:spcAft>
              <a:buClr>
                <a:schemeClr val="dk1"/>
              </a:buClr>
              <a:buSzPts val="1600"/>
              <a:buFont typeface="Voces"/>
              <a:buChar char="○"/>
              <a:defRPr sz="1600">
                <a:solidFill>
                  <a:schemeClr val="dk1"/>
                </a:solidFill>
                <a:latin typeface="Voces"/>
                <a:ea typeface="Voces"/>
                <a:cs typeface="Voces"/>
                <a:sym typeface="Voces"/>
              </a:defRPr>
            </a:lvl8pPr>
            <a:lvl9pPr marL="4114800" lvl="8" indent="-330200">
              <a:lnSpc>
                <a:spcPct val="100000"/>
              </a:lnSpc>
              <a:spcBef>
                <a:spcPts val="0"/>
              </a:spcBef>
              <a:spcAft>
                <a:spcPts val="0"/>
              </a:spcAft>
              <a:buClr>
                <a:schemeClr val="dk1"/>
              </a:buClr>
              <a:buSzPts val="1600"/>
              <a:buFont typeface="Voces"/>
              <a:buChar char="■"/>
              <a:defRPr sz="1600">
                <a:solidFill>
                  <a:schemeClr val="dk1"/>
                </a:solidFill>
                <a:latin typeface="Voces"/>
                <a:ea typeface="Voces"/>
                <a:cs typeface="Voces"/>
                <a:sym typeface="Voce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5" r:id="rId5"/>
    <p:sldLayoutId id="2147483658" r:id="rId6"/>
    <p:sldLayoutId id="2147483659" r:id="rId7"/>
    <p:sldLayoutId id="2147483660" r:id="rId8"/>
    <p:sldLayoutId id="2147483662" r:id="rId9"/>
    <p:sldLayoutId id="2147483666" r:id="rId10"/>
    <p:sldLayoutId id="2147483667" r:id="rId11"/>
    <p:sldLayoutId id="2147483674" r:id="rId12"/>
    <p:sldLayoutId id="2147483678" r:id="rId13"/>
    <p:sldLayoutId id="2147483680" r:id="rId14"/>
    <p:sldLayoutId id="2147483682" r:id="rId15"/>
    <p:sldLayoutId id="2147483683" r:id="rId16"/>
    <p:sldLayoutId id="2147483684" r:id="rId17"/>
    <p:sldLayoutId id="2147483685" r:id="rId18"/>
    <p:sldLayoutId id="2147483688" r:id="rId19"/>
    <p:sldLayoutId id="2147483697" r:id="rId20"/>
    <p:sldLayoutId id="2147483701" r:id="rId21"/>
    <p:sldLayoutId id="2147483703" r:id="rId22"/>
    <p:sldLayoutId id="2147483705" r:id="rId23"/>
    <p:sldLayoutId id="2147483706" r:id="rId24"/>
    <p:sldLayoutId id="2147483707" r:id="rId25"/>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4.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 Id="rId9" Type="http://schemas.openxmlformats.org/officeDocument/2006/relationships/chart" Target="../charts/chart9.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chart" Target="../charts/chart12.xml"/></Relationships>
</file>

<file path=ppt/slides/_rels/slide19.xml.rels><?xml version="1.0" encoding="UTF-8" standalone="yes"?>
<Relationships xmlns="http://schemas.openxmlformats.org/package/2006/relationships"><Relationship Id="rId2" Type="http://schemas.openxmlformats.org/officeDocument/2006/relationships/hyperlink" Target="https://www.google.com/url?sa=t&amp;rct=j&amp;q=&amp;esrc=s&amp;source=web&amp;cd=&amp;ved=2ahUKEwifsI7dk6iFAxU4jq8BHWYPAAoQFnoECBMQAQ&amp;url=https%3A%2F%2Fcmip-publications.llnl.gov%2Fview%2FCMIP6%2F%3Ftype%3Dvariable%26option%3DsfcWind%2520-%2520Near-Surface%2520Wind%2520Speed&amp;usg=AOvVaw12GsmLwJxjmbVZoOhRtmlG&amp;opi=89978449"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chart" Target="../charts/chart16.xml"/></Relationships>
</file>

<file path=ppt/slides/_rels/slide3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chart" Target="../charts/chart18.xml"/></Relationships>
</file>

<file path=ppt/slides/_rels/slide3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hyperlink" Target="https://doi.org/10.1038/s41597-023-02528-x"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523"/>
        <p:cNvGrpSpPr/>
        <p:nvPr/>
      </p:nvGrpSpPr>
      <p:grpSpPr>
        <a:xfrm>
          <a:off x="0" y="0"/>
          <a:ext cx="0" cy="0"/>
          <a:chOff x="0" y="0"/>
          <a:chExt cx="0" cy="0"/>
        </a:xfrm>
      </p:grpSpPr>
      <p:sp>
        <p:nvSpPr>
          <p:cNvPr id="2524" name="Google Shape;2524;p69"/>
          <p:cNvSpPr txBox="1">
            <a:spLocks noGrp="1"/>
          </p:cNvSpPr>
          <p:nvPr>
            <p:ph type="ctrTitle"/>
          </p:nvPr>
        </p:nvSpPr>
        <p:spPr>
          <a:xfrm>
            <a:off x="1897050" y="1201948"/>
            <a:ext cx="5349900" cy="1923300"/>
          </a:xfrm>
          <a:prstGeom prst="rect">
            <a:avLst/>
          </a:prstGeom>
        </p:spPr>
        <p:txBody>
          <a:bodyPr spcFirstLastPara="1" wrap="square" lIns="91425" tIns="91425" rIns="91425" bIns="91425" anchor="t" anchorCtr="0">
            <a:noAutofit/>
          </a:bodyPr>
          <a:lstStyle/>
          <a:p>
            <a:pPr lvl="0"/>
            <a:r>
              <a:rPr lang="en-US" altLang="zh-TW" sz="3200" dirty="0" smtClean="0"/>
              <a:t>Assessment </a:t>
            </a:r>
            <a:r>
              <a:rPr lang="en-US" altLang="zh-TW" sz="3200" dirty="0"/>
              <a:t>and Planning of Water Allocation for Agricultural Irrigation </a:t>
            </a:r>
            <a:r>
              <a:rPr lang="en-US" altLang="zh-TW" sz="3200" dirty="0" smtClean="0"/>
              <a:t>– </a:t>
            </a:r>
            <a:br>
              <a:rPr lang="en-US" altLang="zh-TW" sz="3200" dirty="0" smtClean="0"/>
            </a:br>
            <a:r>
              <a:rPr lang="en-US" altLang="zh-TW" sz="3200" dirty="0" smtClean="0"/>
              <a:t>A </a:t>
            </a:r>
            <a:r>
              <a:rPr lang="en-US" altLang="zh-TW" sz="3200" dirty="0"/>
              <a:t>Case Study of Kinmen </a:t>
            </a:r>
            <a:endParaRPr sz="3200" dirty="0">
              <a:latin typeface="jf open 粉圓 1.1" panose="020F0500000000000000" pitchFamily="34" charset="-120"/>
              <a:ea typeface="jf open 粉圓 1.1" panose="020F0500000000000000" pitchFamily="34" charset="-120"/>
            </a:endParaRPr>
          </a:p>
        </p:txBody>
      </p:sp>
      <p:sp>
        <p:nvSpPr>
          <p:cNvPr id="2525" name="Google Shape;2525;p69"/>
          <p:cNvSpPr txBox="1">
            <a:spLocks noGrp="1"/>
          </p:cNvSpPr>
          <p:nvPr>
            <p:ph type="subTitle" idx="1"/>
          </p:nvPr>
        </p:nvSpPr>
        <p:spPr>
          <a:xfrm>
            <a:off x="958085" y="3290298"/>
            <a:ext cx="7227830" cy="457200"/>
          </a:xfrm>
          <a:prstGeom prst="rect">
            <a:avLst/>
          </a:prstGeom>
        </p:spPr>
        <p:txBody>
          <a:bodyPr spcFirstLastPara="1" wrap="square" lIns="91425" tIns="91425" rIns="91425" bIns="91425" anchor="t" anchorCtr="0">
            <a:noAutofit/>
          </a:bodyPr>
          <a:lstStyle/>
          <a:p>
            <a:pPr marL="0" indent="0"/>
            <a:r>
              <a:rPr lang="en-US" altLang="zh-TW" dirty="0"/>
              <a:t>Yi Su</a:t>
            </a:r>
            <a:r>
              <a:rPr lang="en-US" altLang="zh-TW" dirty="0">
                <a:latin typeface="jf open 粉圓 1.1" panose="020F0500000000000000" pitchFamily="34" charset="-120"/>
                <a:ea typeface="jf open 粉圓 1.1" panose="020F0500000000000000" pitchFamily="34" charset="-120"/>
              </a:rPr>
              <a:t>, </a:t>
            </a:r>
            <a:r>
              <a:rPr lang="en-US" altLang="zh-TW" dirty="0" err="1"/>
              <a:t>Hwa</a:t>
            </a:r>
            <a:r>
              <a:rPr lang="en-US" altLang="zh-TW" dirty="0"/>
              <a:t>-Lung </a:t>
            </a:r>
            <a:r>
              <a:rPr lang="en-US" altLang="zh-TW" dirty="0" smtClean="0"/>
              <a:t>Yu</a:t>
            </a:r>
          </a:p>
          <a:p>
            <a:pPr marL="0" lvl="0" indent="0"/>
            <a:r>
              <a:rPr lang="en-US" altLang="zh-TW" dirty="0" smtClean="0"/>
              <a:t>Department </a:t>
            </a:r>
            <a:r>
              <a:rPr lang="en-US" altLang="zh-TW" dirty="0"/>
              <a:t>of Bioenvironmental Systems Engineering, </a:t>
            </a:r>
            <a:r>
              <a:rPr lang="en-US" altLang="zh-TW" dirty="0" smtClean="0"/>
              <a:t>NTU</a:t>
            </a:r>
            <a:endParaRPr dirty="0">
              <a:latin typeface="jf open 粉圓 1.1" panose="020F0500000000000000" pitchFamily="34" charset="-120"/>
              <a:ea typeface="jf open 粉圓 1.1" panose="020F0500000000000000"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24"/>
                                        </p:tgtEl>
                                        <p:attrNameLst>
                                          <p:attrName>style.visibility</p:attrName>
                                        </p:attrNameLst>
                                      </p:cBhvr>
                                      <p:to>
                                        <p:strVal val="visible"/>
                                      </p:to>
                                    </p:set>
                                    <p:animEffect transition="in" filter="fade">
                                      <p:cBhvr>
                                        <p:cTn id="7" dur="1000"/>
                                        <p:tgtEl>
                                          <p:spTgt spid="2524"/>
                                        </p:tgtEl>
                                      </p:cBhvr>
                                    </p:animEffect>
                                  </p:childTnLst>
                                </p:cTn>
                              </p:par>
                              <p:par>
                                <p:cTn id="8" presetID="10" presetClass="entr" presetSubtype="0" fill="hold" nodeType="withEffect">
                                  <p:stCondLst>
                                    <p:cond delay="0"/>
                                  </p:stCondLst>
                                  <p:childTnLst>
                                    <p:set>
                                      <p:cBhvr>
                                        <p:cTn id="9" dur="1" fill="hold">
                                          <p:stCondLst>
                                            <p:cond delay="0"/>
                                          </p:stCondLst>
                                        </p:cTn>
                                        <p:tgtEl>
                                          <p:spTgt spid="2525"/>
                                        </p:tgtEl>
                                        <p:attrNameLst>
                                          <p:attrName>style.visibility</p:attrName>
                                        </p:attrNameLst>
                                      </p:cBhvr>
                                      <p:to>
                                        <p:strVal val="visible"/>
                                      </p:to>
                                    </p:set>
                                    <p:animEffect transition="in" filter="fade">
                                      <p:cBhvr>
                                        <p:cTn id="10" dur="1000"/>
                                        <p:tgtEl>
                                          <p:spTgt spid="2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圖片 345"/>
          <p:cNvPicPr>
            <a:picLocks noChangeAspect="1"/>
          </p:cNvPicPr>
          <p:nvPr/>
        </p:nvPicPr>
        <p:blipFill rotWithShape="1">
          <a:blip r:embed="rId2" cstate="print">
            <a:extLst>
              <a:ext uri="{28A0092B-C50C-407E-A947-70E740481C1C}">
                <a14:useLocalDpi xmlns:a14="http://schemas.microsoft.com/office/drawing/2010/main" val="0"/>
              </a:ext>
            </a:extLst>
          </a:blip>
          <a:srcRect l="3411" t="4081" r="396" b="545"/>
          <a:stretch/>
        </p:blipFill>
        <p:spPr>
          <a:xfrm>
            <a:off x="4288395" y="235276"/>
            <a:ext cx="2227925" cy="1561775"/>
          </a:xfrm>
          <a:prstGeom prst="rect">
            <a:avLst/>
          </a:prstGeom>
        </p:spPr>
      </p:pic>
      <p:sp>
        <p:nvSpPr>
          <p:cNvPr id="303" name="圓角矩形 302"/>
          <p:cNvSpPr/>
          <p:nvPr/>
        </p:nvSpPr>
        <p:spPr>
          <a:xfrm>
            <a:off x="251460" y="2824288"/>
            <a:ext cx="8641080" cy="1242307"/>
          </a:xfrm>
          <a:prstGeom prst="roundRect">
            <a:avLst/>
          </a:prstGeom>
          <a:noFill/>
          <a:ln w="57150" cap="flat" cmpd="sng" algn="ctr">
            <a:solidFill>
              <a:srgbClr val="5B9BD5">
                <a:lumMod val="60000"/>
                <a:lumOff val="40000"/>
              </a:srgbClr>
            </a:solidFill>
            <a:prstDash val="solid"/>
            <a:round/>
            <a:headEnd type="none" w="med" len="med"/>
            <a:tailEnd type="none" w="med" len="med"/>
          </a:ln>
          <a:effectLst/>
        </p:spPr>
        <p:txBody>
          <a:bodyPr rtlCol="0" anchor="ctr"/>
          <a:lstStyle/>
          <a:p>
            <a:pPr algn="ctr" defTabSz="342900">
              <a:buClrTx/>
            </a:pPr>
            <a:endParaRPr lang="zh-TW" altLang="en-US" sz="135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04" name="文字方塊 303"/>
          <p:cNvSpPr txBox="1"/>
          <p:nvPr/>
        </p:nvSpPr>
        <p:spPr>
          <a:xfrm>
            <a:off x="4470160" y="3126567"/>
            <a:ext cx="2160000" cy="761747"/>
          </a:xfrm>
          <a:prstGeom prst="flowChartInputOutput">
            <a:avLst/>
          </a:prstGeom>
          <a:solidFill>
            <a:sysClr val="window" lastClr="FFFFFF"/>
          </a:solidFill>
          <a:ln w="6350" cap="flat" cmpd="sng" algn="ctr">
            <a:solidFill>
              <a:sysClr val="windowText" lastClr="000000"/>
            </a:solidFill>
            <a:prstDash val="solid"/>
            <a:miter lim="800000"/>
          </a:ln>
          <a:effectLst/>
        </p:spPr>
        <p:txBody>
          <a:bodyPr wrap="square" rtlCol="0" anchor="ctr">
            <a:noAutofit/>
          </a:bodyPr>
          <a:lstStyle/>
          <a:p>
            <a:pPr algn="ctr" defTabSz="342900">
              <a:buClrTx/>
            </a:pPr>
            <a:r>
              <a:rPr lang="en-US" altLang="zh-TW" sz="135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MIROC6 Future Meteorological Data</a:t>
            </a:r>
            <a:endParaRPr lang="zh-TW" altLang="en-US" sz="135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05" name="文字方塊 304"/>
          <p:cNvSpPr txBox="1"/>
          <p:nvPr/>
        </p:nvSpPr>
        <p:spPr>
          <a:xfrm>
            <a:off x="580148" y="3125118"/>
            <a:ext cx="2160000" cy="761400"/>
          </a:xfrm>
          <a:prstGeom prst="flowChartInputOutput">
            <a:avLst/>
          </a:prstGeom>
          <a:solidFill>
            <a:srgbClr val="E7E6E6">
              <a:lumMod val="90000"/>
            </a:srgbClr>
          </a:solidFill>
          <a:ln w="6350" cap="flat" cmpd="sng" algn="ctr">
            <a:solidFill>
              <a:sysClr val="windowText" lastClr="000000"/>
            </a:solidFill>
            <a:prstDash val="solid"/>
            <a:miter lim="800000"/>
          </a:ln>
          <a:effectLst/>
        </p:spPr>
        <p:txBody>
          <a:bodyPr wrap="square" rtlCol="0" anchor="ctr">
            <a:noAutofit/>
          </a:bodyPr>
          <a:lstStyle/>
          <a:p>
            <a:pPr algn="ctr" defTabSz="342900">
              <a:buClrTx/>
            </a:pPr>
            <a:r>
              <a:rPr lang="zh-TW" altLang="en-US"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金門水資源與土壤資料</a:t>
            </a:r>
          </a:p>
        </p:txBody>
      </p:sp>
      <p:sp>
        <p:nvSpPr>
          <p:cNvPr id="306" name="文字方塊 305"/>
          <p:cNvSpPr txBox="1"/>
          <p:nvPr/>
        </p:nvSpPr>
        <p:spPr>
          <a:xfrm>
            <a:off x="2527103" y="3126568"/>
            <a:ext cx="2160000" cy="761747"/>
          </a:xfrm>
          <a:prstGeom prst="flowChartInputOutput">
            <a:avLst/>
          </a:prstGeom>
          <a:solidFill>
            <a:sysClr val="window" lastClr="FFFFFF"/>
          </a:solidFill>
          <a:ln w="6350" cap="flat" cmpd="sng" algn="ctr">
            <a:solidFill>
              <a:sysClr val="windowText" lastClr="000000"/>
            </a:solidFill>
            <a:prstDash val="solid"/>
            <a:miter lim="800000"/>
          </a:ln>
          <a:effectLst/>
        </p:spPr>
        <p:txBody>
          <a:bodyPr wrap="square" rtlCol="0" anchor="ctr">
            <a:noAutofit/>
          </a:bodyPr>
          <a:lstStyle/>
          <a:p>
            <a:pPr algn="ctr" defTabSz="342900">
              <a:buClrTx/>
            </a:pPr>
            <a:r>
              <a:rPr lang="en-US" altLang="zh-TW"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Crop Data</a:t>
            </a:r>
            <a:endParaRPr lang="zh-TW" altLang="en-US"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307" name="肘形接點 306"/>
          <p:cNvCxnSpPr>
            <a:stCxn id="304" idx="3"/>
          </p:cNvCxnSpPr>
          <p:nvPr/>
        </p:nvCxnSpPr>
        <p:spPr>
          <a:xfrm rot="5400000">
            <a:off x="4751542" y="3709766"/>
            <a:ext cx="404070" cy="761166"/>
          </a:xfrm>
          <a:prstGeom prst="bentConnector3">
            <a:avLst>
              <a:gd name="adj1" fmla="val 18530"/>
            </a:avLst>
          </a:prstGeom>
          <a:noFill/>
          <a:ln w="19050" cap="flat" cmpd="sng" algn="ctr">
            <a:solidFill>
              <a:sysClr val="windowText" lastClr="000000"/>
            </a:solidFill>
            <a:prstDash val="solid"/>
            <a:round/>
            <a:headEnd type="none" w="med" len="med"/>
            <a:tailEnd type="arrow" w="med" len="med"/>
          </a:ln>
          <a:effectLst/>
        </p:spPr>
      </p:cxnSp>
      <p:cxnSp>
        <p:nvCxnSpPr>
          <p:cNvPr id="308" name="肘形接點 307"/>
          <p:cNvCxnSpPr>
            <a:stCxn id="305" idx="3"/>
          </p:cNvCxnSpPr>
          <p:nvPr/>
        </p:nvCxnSpPr>
        <p:spPr>
          <a:xfrm rot="16200000" flipH="1">
            <a:off x="2805638" y="2525028"/>
            <a:ext cx="405866" cy="3128846"/>
          </a:xfrm>
          <a:prstGeom prst="bentConnector3">
            <a:avLst>
              <a:gd name="adj1" fmla="val 19022"/>
            </a:avLst>
          </a:prstGeom>
          <a:noFill/>
          <a:ln w="19050" cap="flat" cmpd="sng" algn="ctr">
            <a:solidFill>
              <a:sysClr val="windowText" lastClr="000000"/>
            </a:solidFill>
            <a:prstDash val="solid"/>
            <a:round/>
            <a:headEnd type="none" w="med" len="med"/>
            <a:tailEnd type="arrow" w="med" len="med"/>
          </a:ln>
          <a:effectLst/>
        </p:spPr>
      </p:cxnSp>
      <p:cxnSp>
        <p:nvCxnSpPr>
          <p:cNvPr id="309" name="肘形接點 308"/>
          <p:cNvCxnSpPr>
            <a:stCxn id="306" idx="3"/>
          </p:cNvCxnSpPr>
          <p:nvPr/>
        </p:nvCxnSpPr>
        <p:spPr>
          <a:xfrm rot="16200000" flipH="1">
            <a:off x="3780014" y="3499404"/>
            <a:ext cx="404069" cy="1181891"/>
          </a:xfrm>
          <a:prstGeom prst="bentConnector3">
            <a:avLst>
              <a:gd name="adj1" fmla="val 18531"/>
            </a:avLst>
          </a:prstGeom>
          <a:noFill/>
          <a:ln w="19050" cap="flat" cmpd="sng" algn="ctr">
            <a:solidFill>
              <a:sysClr val="windowText" lastClr="000000"/>
            </a:solidFill>
            <a:prstDash val="solid"/>
            <a:round/>
            <a:headEnd type="none" w="med" len="med"/>
            <a:tailEnd type="arrow" w="med" len="med"/>
          </a:ln>
          <a:effectLst/>
        </p:spPr>
      </p:cxnSp>
      <p:sp>
        <p:nvSpPr>
          <p:cNvPr id="310" name="圓角矩形 309"/>
          <p:cNvSpPr/>
          <p:nvPr/>
        </p:nvSpPr>
        <p:spPr>
          <a:xfrm>
            <a:off x="3289487" y="1890642"/>
            <a:ext cx="2565026" cy="840056"/>
          </a:xfrm>
          <a:prstGeom prst="roundRect">
            <a:avLst/>
          </a:prstGeom>
          <a:solidFill>
            <a:sysClr val="window" lastClr="FFFFFF"/>
          </a:solidFill>
          <a:ln w="6350" cap="flat" cmpd="sng" algn="ctr">
            <a:solidFill>
              <a:sysClr val="windowText" lastClr="000000"/>
            </a:solidFill>
            <a:prstDash val="solid"/>
            <a:miter lim="800000"/>
          </a:ln>
          <a:effectLst/>
        </p:spPr>
        <p:txBody>
          <a:bodyPr wrap="square" rtlCol="0" anchor="ctr">
            <a:noAutofit/>
          </a:bodyPr>
          <a:lstStyle/>
          <a:p>
            <a:pPr defTabSz="342900">
              <a:buClrTx/>
            </a:pPr>
            <a:r>
              <a:rPr lang="en-US" altLang="zh-TW"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Identifying the Research Area </a:t>
            </a:r>
          </a:p>
          <a:p>
            <a:pPr defTabSz="342900">
              <a:buClrTx/>
            </a:pPr>
            <a:r>
              <a:rPr lang="en-US" altLang="zh-TW"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and</a:t>
            </a:r>
            <a:r>
              <a:rPr lang="zh-TW" altLang="en-US"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Irrigation Water Source</a:t>
            </a:r>
            <a:endParaRPr lang="zh-TW" altLang="en-US"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311" name="肘形接點 310"/>
          <p:cNvCxnSpPr>
            <a:stCxn id="310" idx="2"/>
            <a:endCxn id="304" idx="0"/>
          </p:cNvCxnSpPr>
          <p:nvPr/>
        </p:nvCxnSpPr>
        <p:spPr>
          <a:xfrm rot="16200000" flipH="1">
            <a:off x="4971146" y="2331552"/>
            <a:ext cx="395869" cy="1194160"/>
          </a:xfrm>
          <a:prstGeom prst="bentConnector3">
            <a:avLst>
              <a:gd name="adj1" fmla="val 50000"/>
            </a:avLst>
          </a:prstGeom>
          <a:noFill/>
          <a:ln w="19050" cap="flat" cmpd="sng" algn="ctr">
            <a:solidFill>
              <a:sysClr val="windowText" lastClr="000000"/>
            </a:solidFill>
            <a:prstDash val="solid"/>
            <a:miter lim="800000"/>
            <a:tailEnd type="triangle"/>
          </a:ln>
          <a:effectLst/>
        </p:spPr>
      </p:cxnSp>
      <p:cxnSp>
        <p:nvCxnSpPr>
          <p:cNvPr id="312" name="肘形接點 311"/>
          <p:cNvCxnSpPr>
            <a:stCxn id="310" idx="2"/>
            <a:endCxn id="306" idx="0"/>
          </p:cNvCxnSpPr>
          <p:nvPr/>
        </p:nvCxnSpPr>
        <p:spPr>
          <a:xfrm rot="5400000">
            <a:off x="3999618" y="2554185"/>
            <a:ext cx="395870" cy="748897"/>
          </a:xfrm>
          <a:prstGeom prst="bentConnector3">
            <a:avLst>
              <a:gd name="adj1" fmla="val 50000"/>
            </a:avLst>
          </a:prstGeom>
          <a:noFill/>
          <a:ln w="19050" cap="flat" cmpd="sng" algn="ctr">
            <a:solidFill>
              <a:sysClr val="windowText" lastClr="000000"/>
            </a:solidFill>
            <a:prstDash val="solid"/>
            <a:miter lim="800000"/>
            <a:tailEnd type="triangle"/>
          </a:ln>
          <a:effectLst/>
        </p:spPr>
      </p:cxnSp>
      <p:cxnSp>
        <p:nvCxnSpPr>
          <p:cNvPr id="313" name="肘形接點 312"/>
          <p:cNvCxnSpPr>
            <a:stCxn id="310" idx="2"/>
            <a:endCxn id="305" idx="0"/>
          </p:cNvCxnSpPr>
          <p:nvPr/>
        </p:nvCxnSpPr>
        <p:spPr>
          <a:xfrm rot="5400000">
            <a:off x="3026864" y="1579983"/>
            <a:ext cx="394421" cy="2695852"/>
          </a:xfrm>
          <a:prstGeom prst="bentConnector3">
            <a:avLst>
              <a:gd name="adj1" fmla="val 50000"/>
            </a:avLst>
          </a:prstGeom>
          <a:noFill/>
          <a:ln w="19050" cap="flat" cmpd="sng" algn="ctr">
            <a:solidFill>
              <a:sysClr val="windowText" lastClr="000000"/>
            </a:solidFill>
            <a:prstDash val="solid"/>
            <a:miter lim="800000"/>
            <a:tailEnd type="triangle"/>
          </a:ln>
          <a:effectLst/>
        </p:spPr>
      </p:cxnSp>
      <p:sp>
        <p:nvSpPr>
          <p:cNvPr id="314" name="文字方塊 313"/>
          <p:cNvSpPr txBox="1"/>
          <p:nvPr/>
        </p:nvSpPr>
        <p:spPr>
          <a:xfrm>
            <a:off x="6413216" y="3124945"/>
            <a:ext cx="2160000" cy="761747"/>
          </a:xfrm>
          <a:prstGeom prst="flowChartInputOutput">
            <a:avLst/>
          </a:prstGeom>
          <a:solidFill>
            <a:sysClr val="window" lastClr="FFFFFF"/>
          </a:solidFill>
          <a:ln w="6350" cap="flat" cmpd="sng" algn="ctr">
            <a:solidFill>
              <a:sysClr val="windowText" lastClr="000000"/>
            </a:solidFill>
            <a:prstDash val="solid"/>
            <a:miter lim="800000"/>
          </a:ln>
          <a:effectLst/>
        </p:spPr>
        <p:txBody>
          <a:bodyPr wrap="square" rtlCol="0" anchor="ctr">
            <a:noAutofit/>
          </a:bodyPr>
          <a:lstStyle/>
          <a:p>
            <a:pPr algn="ctr" defTabSz="342900">
              <a:buClrTx/>
            </a:pPr>
            <a:r>
              <a:rPr lang="en-US" altLang="zh-TW" sz="135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Historical Meteorological Data</a:t>
            </a:r>
            <a:endParaRPr lang="zh-TW" altLang="en-US" sz="135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315" name="肘形接點 314"/>
          <p:cNvCxnSpPr>
            <a:stCxn id="304" idx="4"/>
          </p:cNvCxnSpPr>
          <p:nvPr/>
        </p:nvCxnSpPr>
        <p:spPr>
          <a:xfrm rot="16200000" flipH="1">
            <a:off x="6334939" y="3103534"/>
            <a:ext cx="374657" cy="1944215"/>
          </a:xfrm>
          <a:prstGeom prst="bentConnector3">
            <a:avLst>
              <a:gd name="adj1" fmla="val 21017"/>
            </a:avLst>
          </a:prstGeom>
          <a:noFill/>
          <a:ln w="19050" cap="flat" cmpd="sng" algn="ctr">
            <a:solidFill>
              <a:sysClr val="windowText" lastClr="000000"/>
            </a:solidFill>
            <a:prstDash val="solid"/>
            <a:round/>
            <a:headEnd type="none" w="med" len="med"/>
            <a:tailEnd type="arrow" w="med" len="med"/>
          </a:ln>
          <a:effectLst/>
        </p:spPr>
      </p:cxnSp>
      <p:cxnSp>
        <p:nvCxnSpPr>
          <p:cNvPr id="316" name="肘形接點 315"/>
          <p:cNvCxnSpPr>
            <a:stCxn id="310" idx="2"/>
            <a:endCxn id="314" idx="0"/>
          </p:cNvCxnSpPr>
          <p:nvPr/>
        </p:nvCxnSpPr>
        <p:spPr>
          <a:xfrm rot="16200000" flipH="1">
            <a:off x="5943485" y="1359213"/>
            <a:ext cx="394247" cy="3137216"/>
          </a:xfrm>
          <a:prstGeom prst="bentConnector3">
            <a:avLst>
              <a:gd name="adj1" fmla="val 50000"/>
            </a:avLst>
          </a:prstGeom>
          <a:noFill/>
          <a:ln w="19050" cap="flat" cmpd="sng" algn="ctr">
            <a:solidFill>
              <a:sysClr val="windowText" lastClr="000000"/>
            </a:solidFill>
            <a:prstDash val="solid"/>
            <a:miter lim="800000"/>
            <a:tailEnd type="triangle"/>
          </a:ln>
          <a:effectLst/>
        </p:spPr>
      </p:cxnSp>
      <p:cxnSp>
        <p:nvCxnSpPr>
          <p:cNvPr id="317" name="肘形接點 316"/>
          <p:cNvCxnSpPr>
            <a:stCxn id="314" idx="4"/>
          </p:cNvCxnSpPr>
          <p:nvPr/>
        </p:nvCxnSpPr>
        <p:spPr>
          <a:xfrm rot="16200000" flipH="1">
            <a:off x="7305656" y="4074252"/>
            <a:ext cx="376278" cy="1158"/>
          </a:xfrm>
          <a:prstGeom prst="bentConnector3">
            <a:avLst>
              <a:gd name="adj1" fmla="val 50000"/>
            </a:avLst>
          </a:prstGeom>
          <a:noFill/>
          <a:ln w="19050" cap="flat" cmpd="sng" algn="ctr">
            <a:solidFill>
              <a:sysClr val="windowText" lastClr="000000"/>
            </a:solidFill>
            <a:prstDash val="solid"/>
            <a:round/>
            <a:headEnd type="none" w="med" len="med"/>
            <a:tailEnd type="arrow" w="med" len="med"/>
          </a:ln>
          <a:effectLst/>
        </p:spPr>
      </p:cxnSp>
      <p:sp>
        <p:nvSpPr>
          <p:cNvPr id="318" name="文字方塊 317"/>
          <p:cNvSpPr txBox="1"/>
          <p:nvPr/>
        </p:nvSpPr>
        <p:spPr>
          <a:xfrm>
            <a:off x="182539" y="2847773"/>
            <a:ext cx="392415" cy="1210048"/>
          </a:xfrm>
          <a:prstGeom prst="rect">
            <a:avLst/>
          </a:prstGeom>
          <a:noFill/>
        </p:spPr>
        <p:txBody>
          <a:bodyPr vert="vert" wrap="square" rtlCol="0">
            <a:spAutoFit/>
          </a:bodyPr>
          <a:lstStyle/>
          <a:p>
            <a:pPr defTabSz="342900">
              <a:buClrTx/>
            </a:pPr>
            <a:r>
              <a:rPr lang="en-US" altLang="zh-TW" sz="1350" kern="1200" dirty="0">
                <a:solidFill>
                  <a:srgbClr val="5B9BD5">
                    <a:lumMod val="75000"/>
                  </a:srgbClr>
                </a:solidFill>
                <a:latin typeface="Times New Roman" panose="02020603050405020304" pitchFamily="18" charset="0"/>
                <a:ea typeface="新細明體" panose="02020500000000000000" pitchFamily="18" charset="-120"/>
                <a:cs typeface="Times New Roman" panose="02020603050405020304" pitchFamily="18" charset="0"/>
              </a:rPr>
              <a:t>Data Collection</a:t>
            </a:r>
            <a:endParaRPr lang="zh-TW" altLang="en-US" sz="1350" kern="1200" dirty="0">
              <a:solidFill>
                <a:srgbClr val="5B9BD5">
                  <a:lumMod val="75000"/>
                </a:srgb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19" name="文字方塊 318"/>
          <p:cNvSpPr txBox="1"/>
          <p:nvPr/>
        </p:nvSpPr>
        <p:spPr>
          <a:xfrm>
            <a:off x="580148" y="3125118"/>
            <a:ext cx="2160000" cy="761400"/>
          </a:xfrm>
          <a:prstGeom prst="flowChartInputOutput">
            <a:avLst/>
          </a:prstGeom>
          <a:solidFill>
            <a:sysClr val="window" lastClr="FFFFFF"/>
          </a:solidFill>
          <a:ln w="6350" cap="flat" cmpd="sng" algn="ctr">
            <a:solidFill>
              <a:sysClr val="windowText" lastClr="000000"/>
            </a:solidFill>
            <a:prstDash val="solid"/>
            <a:miter lim="800000"/>
          </a:ln>
          <a:effectLst/>
        </p:spPr>
        <p:txBody>
          <a:bodyPr wrap="square" rtlCol="0" anchor="ctr">
            <a:noAutofit/>
          </a:bodyPr>
          <a:lstStyle/>
          <a:p>
            <a:pPr algn="ctr" defTabSz="342900">
              <a:buClrTx/>
            </a:pPr>
            <a:r>
              <a:rPr lang="zh-TW" altLang="zh-TW"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Water </a:t>
            </a:r>
            <a:r>
              <a:rPr lang="en-US" altLang="zh-TW"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R</a:t>
            </a:r>
            <a:r>
              <a:rPr lang="zh-TW" altLang="zh-TW"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esources and </a:t>
            </a:r>
            <a:r>
              <a:rPr lang="en-US" altLang="zh-TW"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S</a:t>
            </a:r>
            <a:r>
              <a:rPr lang="zh-TW" altLang="zh-TW"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oil </a:t>
            </a:r>
            <a:r>
              <a:rPr lang="en-US" altLang="zh-TW"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D</a:t>
            </a:r>
            <a:r>
              <a:rPr lang="zh-TW" altLang="zh-TW"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ata</a:t>
            </a:r>
            <a:endParaRPr lang="zh-TW" altLang="en-US"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22" name="矩形 321"/>
          <p:cNvSpPr/>
          <p:nvPr/>
        </p:nvSpPr>
        <p:spPr>
          <a:xfrm>
            <a:off x="4723448" y="725805"/>
            <a:ext cx="144404" cy="91367"/>
          </a:xfrm>
          <a:prstGeom prst="rect">
            <a:avLst/>
          </a:prstGeom>
          <a:solidFill>
            <a:srgbClr val="FF0000">
              <a:alpha val="50000"/>
            </a:srgbClr>
          </a:solidFill>
          <a:ln w="28575" cap="flat" cmpd="sng" algn="ctr">
            <a:solidFill>
              <a:srgbClr val="FF0000"/>
            </a:solidFill>
            <a:prstDash val="solid"/>
            <a:miter lim="800000"/>
          </a:ln>
          <a:effectLst/>
        </p:spPr>
        <p:txBody>
          <a:bodyPr rtlCol="0" anchor="ctr"/>
          <a:lstStyle/>
          <a:p>
            <a:pPr algn="ctr" defTabSz="342900">
              <a:buClrTx/>
            </a:pPr>
            <a:endParaRPr lang="zh-TW" altLang="en-US" sz="1350" kern="1200">
              <a:solidFill>
                <a:prstClr val="white"/>
              </a:solidFill>
              <a:latin typeface="Calibri" panose="020F0502020204030204"/>
              <a:ea typeface="新細明體" panose="02020500000000000000" pitchFamily="18" charset="-120"/>
              <a:cs typeface="+mn-cs"/>
            </a:endParaRPr>
          </a:p>
        </p:txBody>
      </p:sp>
      <p:cxnSp>
        <p:nvCxnSpPr>
          <p:cNvPr id="323" name="直線接點 322"/>
          <p:cNvCxnSpPr/>
          <p:nvPr/>
        </p:nvCxnSpPr>
        <p:spPr>
          <a:xfrm flipV="1">
            <a:off x="4867852" y="523083"/>
            <a:ext cx="1797728" cy="202722"/>
          </a:xfrm>
          <a:prstGeom prst="line">
            <a:avLst/>
          </a:prstGeom>
          <a:noFill/>
          <a:ln w="28575" cap="flat" cmpd="sng" algn="ctr">
            <a:solidFill>
              <a:srgbClr val="FF0000"/>
            </a:solidFill>
            <a:prstDash val="solid"/>
            <a:miter lim="800000"/>
          </a:ln>
          <a:effectLst/>
        </p:spPr>
      </p:cxnSp>
      <p:cxnSp>
        <p:nvCxnSpPr>
          <p:cNvPr id="324" name="直線接點 323"/>
          <p:cNvCxnSpPr/>
          <p:nvPr/>
        </p:nvCxnSpPr>
        <p:spPr>
          <a:xfrm>
            <a:off x="4867852" y="817172"/>
            <a:ext cx="1797728" cy="1911902"/>
          </a:xfrm>
          <a:prstGeom prst="line">
            <a:avLst/>
          </a:prstGeom>
          <a:noFill/>
          <a:ln w="28575" cap="flat" cmpd="sng" algn="ctr">
            <a:solidFill>
              <a:srgbClr val="FF0000"/>
            </a:solidFill>
            <a:prstDash val="solid"/>
            <a:miter lim="800000"/>
          </a:ln>
          <a:effectLst/>
        </p:spPr>
      </p:cxnSp>
      <p:sp>
        <p:nvSpPr>
          <p:cNvPr id="331" name="標題 2"/>
          <p:cNvSpPr txBox="1">
            <a:spLocks/>
          </p:cNvSpPr>
          <p:nvPr/>
        </p:nvSpPr>
        <p:spPr>
          <a:xfrm>
            <a:off x="782199" y="94846"/>
            <a:ext cx="5788125" cy="511628"/>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600"/>
              <a:buFont typeface="Calistoga"/>
              <a:buNone/>
              <a:defRPr sz="3600" b="0" i="0" u="none" strike="noStrike" cap="none">
                <a:solidFill>
                  <a:schemeClr val="accent3"/>
                </a:solidFill>
                <a:latin typeface="Calistoga"/>
                <a:ea typeface="Calistoga"/>
                <a:cs typeface="Calistoga"/>
                <a:sym typeface="Calistoga"/>
              </a:defRPr>
            </a:lvl1pPr>
            <a:lvl2pPr marR="0" lvl="1"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2pPr>
            <a:lvl3pPr marR="0" lvl="2"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3pPr>
            <a:lvl4pPr marR="0" lvl="3"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4pPr>
            <a:lvl5pPr marR="0" lvl="4"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5pPr>
            <a:lvl6pPr marR="0" lvl="5"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6pPr>
            <a:lvl7pPr marR="0" lvl="6"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7pPr>
            <a:lvl8pPr marR="0" lvl="7"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8pPr>
            <a:lvl9pPr marR="0" lvl="8"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9pPr>
          </a:lstStyle>
          <a:p>
            <a:r>
              <a:rPr lang="en-US" altLang="zh-TW" sz="3300" dirty="0"/>
              <a:t>Data Collection</a:t>
            </a:r>
            <a:endParaRPr lang="zh-TW" altLang="en-US" sz="3300" dirty="0"/>
          </a:p>
        </p:txBody>
      </p:sp>
      <p:pic>
        <p:nvPicPr>
          <p:cNvPr id="345" name="圖片 344"/>
          <p:cNvPicPr>
            <a:picLocks noChangeAspect="1"/>
          </p:cNvPicPr>
          <p:nvPr/>
        </p:nvPicPr>
        <p:blipFill rotWithShape="1">
          <a:blip r:embed="rId3" cstate="print">
            <a:extLst>
              <a:ext uri="{28A0092B-C50C-407E-A947-70E740481C1C}">
                <a14:useLocalDpi xmlns:a14="http://schemas.microsoft.com/office/drawing/2010/main" val="0"/>
              </a:ext>
            </a:extLst>
          </a:blip>
          <a:srcRect l="2830" t="2309" r="2877" b="2075"/>
          <a:stretch/>
        </p:blipFill>
        <p:spPr>
          <a:xfrm>
            <a:off x="6664245" y="529060"/>
            <a:ext cx="2377185" cy="2200826"/>
          </a:xfrm>
          <a:prstGeom prst="rect">
            <a:avLst/>
          </a:prstGeom>
          <a:ln w="28575">
            <a:solidFill>
              <a:srgbClr val="FF0000"/>
            </a:solidFill>
          </a:ln>
        </p:spPr>
      </p:pic>
      <p:pic>
        <p:nvPicPr>
          <p:cNvPr id="355" name="圖片 354"/>
          <p:cNvPicPr>
            <a:picLocks noChangeAspect="1"/>
          </p:cNvPicPr>
          <p:nvPr/>
        </p:nvPicPr>
        <p:blipFill rotWithShape="1">
          <a:blip r:embed="rId4"/>
          <a:srcRect t="-13536"/>
          <a:stretch/>
        </p:blipFill>
        <p:spPr>
          <a:xfrm>
            <a:off x="138619" y="1174615"/>
            <a:ext cx="3075017" cy="1493081"/>
          </a:xfrm>
          <a:prstGeom prst="rect">
            <a:avLst/>
          </a:prstGeom>
        </p:spPr>
      </p:pic>
      <p:sp>
        <p:nvSpPr>
          <p:cNvPr id="356" name="矩形 355"/>
          <p:cNvSpPr/>
          <p:nvPr/>
        </p:nvSpPr>
        <p:spPr>
          <a:xfrm>
            <a:off x="138619" y="1028700"/>
            <a:ext cx="3075017" cy="337723"/>
          </a:xfrm>
          <a:prstGeom prst="rect">
            <a:avLst/>
          </a:prstGeom>
          <a:solidFill>
            <a:srgbClr val="E9EDE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zh-TW" sz="1050" dirty="0">
                <a:solidFill>
                  <a:schemeClr val="accent1"/>
                </a:solidFill>
              </a:rPr>
              <a:t>Historical Rainfall and Yield Data</a:t>
            </a:r>
            <a:endParaRPr lang="zh-TW" altLang="en-US" sz="1050" dirty="0">
              <a:solidFill>
                <a:schemeClr val="accent1"/>
              </a:solidFill>
            </a:endParaRPr>
          </a:p>
        </p:txBody>
      </p:sp>
    </p:spTree>
    <p:extLst>
      <p:ext uri="{BB962C8B-B14F-4D97-AF65-F5344CB8AC3E}">
        <p14:creationId xmlns:p14="http://schemas.microsoft.com/office/powerpoint/2010/main" val="17841098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標題 2"/>
          <p:cNvSpPr txBox="1">
            <a:spLocks/>
          </p:cNvSpPr>
          <p:nvPr/>
        </p:nvSpPr>
        <p:spPr>
          <a:xfrm>
            <a:off x="782199" y="94846"/>
            <a:ext cx="6792081" cy="511628"/>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600"/>
              <a:buFont typeface="Calistoga"/>
              <a:buNone/>
              <a:defRPr sz="3600" b="0" i="0" u="none" strike="noStrike" cap="none">
                <a:solidFill>
                  <a:schemeClr val="accent3"/>
                </a:solidFill>
                <a:latin typeface="Calistoga"/>
                <a:ea typeface="Calistoga"/>
                <a:cs typeface="Calistoga"/>
                <a:sym typeface="Calistoga"/>
              </a:defRPr>
            </a:lvl1pPr>
            <a:lvl2pPr marR="0" lvl="1"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2pPr>
            <a:lvl3pPr marR="0" lvl="2"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3pPr>
            <a:lvl4pPr marR="0" lvl="3"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4pPr>
            <a:lvl5pPr marR="0" lvl="4"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5pPr>
            <a:lvl6pPr marR="0" lvl="5"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6pPr>
            <a:lvl7pPr marR="0" lvl="6"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7pPr>
            <a:lvl8pPr marR="0" lvl="7"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8pPr>
            <a:lvl9pPr marR="0" lvl="8"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9pPr>
          </a:lstStyle>
          <a:p>
            <a:r>
              <a:rPr lang="en-US" altLang="zh-TW" sz="3300" dirty="0"/>
              <a:t>Irrigation Water Allocation Model</a:t>
            </a:r>
          </a:p>
        </p:txBody>
      </p:sp>
      <p:sp>
        <p:nvSpPr>
          <p:cNvPr id="65" name="圓角矩形 64"/>
          <p:cNvSpPr/>
          <p:nvPr/>
        </p:nvSpPr>
        <p:spPr>
          <a:xfrm>
            <a:off x="251460" y="1183011"/>
            <a:ext cx="8641080" cy="3100802"/>
          </a:xfrm>
          <a:prstGeom prst="roundRect">
            <a:avLst>
              <a:gd name="adj" fmla="val 6427"/>
            </a:avLst>
          </a:prstGeom>
          <a:noFill/>
          <a:ln w="57150" cap="flat" cmpd="sng" algn="ctr">
            <a:solidFill>
              <a:srgbClr val="ED7D31">
                <a:lumMod val="60000"/>
                <a:lumOff val="40000"/>
              </a:srgbClr>
            </a:solidFill>
            <a:prstDash val="solid"/>
            <a:round/>
            <a:headEnd type="none" w="med" len="med"/>
            <a:tailEnd type="none" w="med" len="med"/>
          </a:ln>
          <a:effectLst/>
        </p:spPr>
        <p:txBody>
          <a:bodyPr rtlCol="0" anchor="ctr"/>
          <a:lstStyle/>
          <a:p>
            <a:pPr algn="ctr" defTabSz="342900">
              <a:buClrTx/>
            </a:pPr>
            <a:endParaRPr lang="zh-TW" altLang="en-US" sz="1350" kern="120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9" name="文字方塊 68"/>
          <p:cNvSpPr txBox="1"/>
          <p:nvPr/>
        </p:nvSpPr>
        <p:spPr>
          <a:xfrm>
            <a:off x="3228184" y="1376031"/>
            <a:ext cx="2700000" cy="2179871"/>
          </a:xfrm>
          <a:prstGeom prst="rect">
            <a:avLst/>
          </a:prstGeom>
          <a:solidFill>
            <a:sysClr val="window" lastClr="FFFFFF"/>
          </a:solidFill>
          <a:ln w="6350" cap="flat" cmpd="sng" algn="ctr">
            <a:solidFill>
              <a:sysClr val="windowText" lastClr="000000"/>
            </a:solidFill>
            <a:prstDash val="solid"/>
            <a:miter lim="800000"/>
          </a:ln>
          <a:effectLst/>
        </p:spPr>
        <p:txBody>
          <a:bodyPr wrap="square" rtlCol="0" anchor="t">
            <a:noAutofit/>
          </a:bodyPr>
          <a:lstStyle/>
          <a:p>
            <a:pPr algn="ctr" defTabSz="342900">
              <a:buClrTx/>
            </a:pPr>
            <a:r>
              <a:rPr lang="en-US" altLang="zh-TW" sz="1200" kern="1200" dirty="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Parameters Input and Adjustment for Irrigation Water Allocation Model</a:t>
            </a:r>
            <a:endParaRPr lang="en-US" altLang="zh-TW" sz="24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0" name="文字方塊 69"/>
          <p:cNvSpPr txBox="1"/>
          <p:nvPr/>
        </p:nvSpPr>
        <p:spPr>
          <a:xfrm>
            <a:off x="782207" y="1728171"/>
            <a:ext cx="1963131" cy="2430295"/>
          </a:xfrm>
          <a:prstGeom prst="rect">
            <a:avLst/>
          </a:prstGeom>
          <a:solidFill>
            <a:sysClr val="window" lastClr="FFFFFF"/>
          </a:solidFill>
          <a:ln w="6350" cap="flat" cmpd="sng" algn="ctr">
            <a:solidFill>
              <a:sysClr val="windowText" lastClr="000000"/>
            </a:solidFill>
            <a:prstDash val="solid"/>
            <a:miter lim="800000"/>
          </a:ln>
          <a:effectLst/>
        </p:spPr>
        <p:txBody>
          <a:bodyPr wrap="square" rtlCol="0" anchor="t">
            <a:noAutofit/>
          </a:bodyPr>
          <a:lstStyle/>
          <a:p>
            <a:pPr algn="ctr" defTabSz="342900">
              <a:buClrTx/>
            </a:pPr>
            <a:r>
              <a:rPr lang="en-US" altLang="zh-TW"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Designing Irrigation Water Allocation Plans</a:t>
            </a:r>
          </a:p>
        </p:txBody>
      </p:sp>
      <p:sp>
        <p:nvSpPr>
          <p:cNvPr id="71" name="文字方塊 70"/>
          <p:cNvSpPr txBox="1"/>
          <p:nvPr/>
        </p:nvSpPr>
        <p:spPr>
          <a:xfrm>
            <a:off x="3227190" y="3713539"/>
            <a:ext cx="2700000" cy="404174"/>
          </a:xfrm>
          <a:prstGeom prst="rect">
            <a:avLst/>
          </a:prstGeom>
          <a:solidFill>
            <a:sysClr val="window" lastClr="FFFFFF"/>
          </a:solidFill>
          <a:ln w="6350" cap="flat" cmpd="sng" algn="ctr">
            <a:solidFill>
              <a:sysClr val="windowText" lastClr="000000"/>
            </a:solidFill>
            <a:prstDash val="solid"/>
            <a:miter lim="800000"/>
          </a:ln>
          <a:effectLst/>
        </p:spPr>
        <p:txBody>
          <a:bodyPr wrap="square" rtlCol="0" anchor="ctr">
            <a:noAutofit/>
          </a:bodyPr>
          <a:lstStyle/>
          <a:p>
            <a:pPr algn="ctr" defTabSz="342900">
              <a:buClrTx/>
            </a:pPr>
            <a:r>
              <a:rPr lang="en-US" altLang="zh-TW" sz="135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Model Simulation</a:t>
            </a:r>
            <a:endParaRPr lang="zh-TW" altLang="en-US" sz="135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2" name="文字方塊 71"/>
          <p:cNvSpPr txBox="1"/>
          <p:nvPr/>
        </p:nvSpPr>
        <p:spPr>
          <a:xfrm>
            <a:off x="6418406" y="3348827"/>
            <a:ext cx="2160000" cy="810000"/>
          </a:xfrm>
          <a:prstGeom prst="rect">
            <a:avLst/>
          </a:prstGeom>
          <a:solidFill>
            <a:sysClr val="window" lastClr="FFFFFF"/>
          </a:solidFill>
          <a:ln w="6350" cap="flat" cmpd="sng" algn="ctr">
            <a:solidFill>
              <a:sysClr val="windowText" lastClr="000000"/>
            </a:solidFill>
            <a:prstDash val="solid"/>
            <a:miter lim="800000"/>
          </a:ln>
          <a:effectLst/>
        </p:spPr>
        <p:txBody>
          <a:bodyPr wrap="square" rtlCol="0" anchor="ctr">
            <a:noAutofit/>
          </a:bodyPr>
          <a:lstStyle/>
          <a:p>
            <a:pPr algn="ctr" defTabSz="342900">
              <a:buClrTx/>
            </a:pPr>
            <a:r>
              <a:rPr lang="en-US" altLang="zh-TW" sz="1500" kern="1200" dirty="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Establishing</a:t>
            </a:r>
            <a:br>
              <a:rPr lang="en-US" altLang="zh-TW" sz="1500" kern="1200" dirty="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br>
            <a:r>
              <a:rPr lang="en-US" altLang="zh-TW" sz="1500" kern="1200" dirty="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Simulated Scenarios</a:t>
            </a:r>
            <a:endParaRPr lang="en-US" altLang="zh-TW" sz="18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73" name="肘形接點 72"/>
          <p:cNvCxnSpPr>
            <a:stCxn id="70" idx="3"/>
            <a:endCxn id="69" idx="1"/>
          </p:cNvCxnSpPr>
          <p:nvPr/>
        </p:nvCxnSpPr>
        <p:spPr>
          <a:xfrm flipV="1">
            <a:off x="2745338" y="2465966"/>
            <a:ext cx="482846" cy="477353"/>
          </a:xfrm>
          <a:prstGeom prst="bentConnector3">
            <a:avLst>
              <a:gd name="adj1" fmla="val 50000"/>
            </a:avLst>
          </a:prstGeom>
          <a:noFill/>
          <a:ln w="19050" cap="flat" cmpd="sng" algn="ctr">
            <a:solidFill>
              <a:sysClr val="windowText" lastClr="000000"/>
            </a:solidFill>
            <a:prstDash val="solid"/>
            <a:miter lim="800000"/>
            <a:tailEnd type="triangle"/>
          </a:ln>
          <a:effectLst/>
        </p:spPr>
      </p:cxnSp>
      <p:cxnSp>
        <p:nvCxnSpPr>
          <p:cNvPr id="74" name="直線單箭頭接點 73"/>
          <p:cNvCxnSpPr>
            <a:stCxn id="69" idx="2"/>
            <a:endCxn id="71" idx="0"/>
          </p:cNvCxnSpPr>
          <p:nvPr/>
        </p:nvCxnSpPr>
        <p:spPr>
          <a:xfrm flipH="1">
            <a:off x="4577190" y="3555902"/>
            <a:ext cx="994" cy="157638"/>
          </a:xfrm>
          <a:prstGeom prst="straightConnector1">
            <a:avLst/>
          </a:prstGeom>
          <a:noFill/>
          <a:ln w="19050" cap="flat" cmpd="sng" algn="ctr">
            <a:solidFill>
              <a:sysClr val="windowText" lastClr="000000"/>
            </a:solidFill>
            <a:prstDash val="solid"/>
            <a:miter lim="800000"/>
            <a:tailEnd type="triangle"/>
          </a:ln>
          <a:effectLst/>
        </p:spPr>
      </p:cxnSp>
      <p:cxnSp>
        <p:nvCxnSpPr>
          <p:cNvPr id="75" name="肘形接點 74"/>
          <p:cNvCxnSpPr>
            <a:stCxn id="72" idx="1"/>
            <a:endCxn id="69" idx="3"/>
          </p:cNvCxnSpPr>
          <p:nvPr/>
        </p:nvCxnSpPr>
        <p:spPr>
          <a:xfrm rot="10800000">
            <a:off x="5928184" y="2465966"/>
            <a:ext cx="490223" cy="1287861"/>
          </a:xfrm>
          <a:prstGeom prst="bentConnector3">
            <a:avLst>
              <a:gd name="adj1" fmla="val 50000"/>
            </a:avLst>
          </a:prstGeom>
          <a:noFill/>
          <a:ln w="19050" cap="flat" cmpd="sng" algn="ctr">
            <a:solidFill>
              <a:sysClr val="windowText" lastClr="000000"/>
            </a:solidFill>
            <a:prstDash val="solid"/>
            <a:miter lim="800000"/>
            <a:tailEnd type="triangle"/>
          </a:ln>
          <a:effectLst/>
        </p:spPr>
      </p:cxnSp>
      <p:sp>
        <p:nvSpPr>
          <p:cNvPr id="76" name="文字方塊 75"/>
          <p:cNvSpPr txBox="1"/>
          <p:nvPr/>
        </p:nvSpPr>
        <p:spPr>
          <a:xfrm>
            <a:off x="6420136" y="1346618"/>
            <a:ext cx="2158857" cy="540000"/>
          </a:xfrm>
          <a:prstGeom prst="rect">
            <a:avLst/>
          </a:prstGeom>
          <a:solidFill>
            <a:sysClr val="window" lastClr="FFFFFF"/>
          </a:solidFill>
          <a:ln w="6350" cap="flat" cmpd="sng" algn="ctr">
            <a:solidFill>
              <a:sysClr val="windowText" lastClr="000000"/>
            </a:solidFill>
            <a:prstDash val="solid"/>
            <a:miter lim="800000"/>
          </a:ln>
          <a:effectLst/>
        </p:spPr>
        <p:txBody>
          <a:bodyPr wrap="square" rtlCol="0" anchor="ctr">
            <a:noAutofit/>
          </a:bodyPr>
          <a:lstStyle/>
          <a:p>
            <a:pPr algn="ctr" defTabSz="342900">
              <a:buClrTx/>
            </a:pPr>
            <a:r>
              <a:rPr lang="en-US" altLang="zh-TW" sz="1350" kern="1200" dirty="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Calibration of MIROC6 Data</a:t>
            </a:r>
            <a:endParaRPr lang="zh-TW" altLang="en-US"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7" name="文字方塊 76"/>
          <p:cNvSpPr txBox="1"/>
          <p:nvPr/>
        </p:nvSpPr>
        <p:spPr>
          <a:xfrm>
            <a:off x="7607017" y="2229479"/>
            <a:ext cx="1080000" cy="810000"/>
          </a:xfrm>
          <a:prstGeom prst="rect">
            <a:avLst/>
          </a:prstGeom>
          <a:solidFill>
            <a:sysClr val="window" lastClr="FFFFFF"/>
          </a:solidFill>
          <a:ln w="6350" cap="flat" cmpd="sng" algn="ctr">
            <a:solidFill>
              <a:sysClr val="windowText" lastClr="000000"/>
            </a:solidFill>
            <a:prstDash val="solid"/>
            <a:miter lim="800000"/>
          </a:ln>
          <a:effectLst/>
        </p:spPr>
        <p:txBody>
          <a:bodyPr wrap="square" rtlCol="0" anchor="ctr">
            <a:noAutofit/>
          </a:bodyPr>
          <a:lstStyle/>
          <a:p>
            <a:pPr algn="ctr" defTabSz="342900">
              <a:buClrTx/>
            </a:pPr>
            <a:r>
              <a:rPr lang="en-US" altLang="zh-TW" sz="135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NEOPRENE</a:t>
            </a:r>
          </a:p>
          <a:p>
            <a:pPr algn="ctr" defTabSz="342900">
              <a:buClrTx/>
            </a:pPr>
            <a:r>
              <a:rPr lang="en-US" altLang="zh-TW"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Rainfall</a:t>
            </a:r>
            <a:br>
              <a:rPr lang="en-US" altLang="zh-TW"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sz="1500" kern="1200" dirty="0" err="1">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Emulater</a:t>
            </a:r>
            <a:endParaRPr lang="zh-TW" altLang="en-US"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8" name="文字方塊 77"/>
          <p:cNvSpPr txBox="1"/>
          <p:nvPr/>
        </p:nvSpPr>
        <p:spPr>
          <a:xfrm>
            <a:off x="6324953" y="2229479"/>
            <a:ext cx="1080000" cy="810000"/>
          </a:xfrm>
          <a:prstGeom prst="rect">
            <a:avLst/>
          </a:prstGeom>
          <a:solidFill>
            <a:sysClr val="window" lastClr="FFFFFF"/>
          </a:solidFill>
          <a:ln w="6350" cap="flat" cmpd="sng" algn="ctr">
            <a:solidFill>
              <a:sysClr val="windowText" lastClr="000000"/>
            </a:solidFill>
            <a:prstDash val="solid"/>
            <a:miter lim="800000"/>
          </a:ln>
          <a:effectLst/>
        </p:spPr>
        <p:txBody>
          <a:bodyPr wrap="square" rtlCol="0" anchor="ctr">
            <a:noAutofit/>
          </a:bodyPr>
          <a:lstStyle/>
          <a:p>
            <a:pPr algn="ctr" defTabSz="342900">
              <a:buClrTx/>
            </a:pPr>
            <a:r>
              <a:rPr lang="en-US" altLang="zh-TW"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XGBOOST</a:t>
            </a:r>
            <a:r>
              <a:rPr lang="en-US" altLang="zh-TW"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r>
            <a:br>
              <a:rPr lang="en-US" altLang="zh-TW"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Machine Learning</a:t>
            </a:r>
            <a:endParaRPr lang="zh-TW" altLang="en-US"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80" name="肘形接點 79"/>
          <p:cNvCxnSpPr>
            <a:endCxn id="76" idx="0"/>
          </p:cNvCxnSpPr>
          <p:nvPr/>
        </p:nvCxnSpPr>
        <p:spPr>
          <a:xfrm rot="16200000" flipH="1">
            <a:off x="7310846" y="1157900"/>
            <a:ext cx="376278" cy="1158"/>
          </a:xfrm>
          <a:prstGeom prst="bentConnector3">
            <a:avLst>
              <a:gd name="adj1" fmla="val 50000"/>
            </a:avLst>
          </a:prstGeom>
          <a:noFill/>
          <a:ln w="19050" cap="flat" cmpd="sng" algn="ctr">
            <a:solidFill>
              <a:sysClr val="windowText" lastClr="000000"/>
            </a:solidFill>
            <a:prstDash val="solid"/>
            <a:round/>
            <a:headEnd type="none" w="med" len="med"/>
            <a:tailEnd type="arrow" w="med" len="med"/>
          </a:ln>
          <a:effectLst/>
        </p:spPr>
      </p:cxnSp>
      <p:cxnSp>
        <p:nvCxnSpPr>
          <p:cNvPr id="81" name="肘形接點 80"/>
          <p:cNvCxnSpPr>
            <a:stCxn id="76" idx="2"/>
            <a:endCxn id="77" idx="0"/>
          </p:cNvCxnSpPr>
          <p:nvPr/>
        </p:nvCxnSpPr>
        <p:spPr>
          <a:xfrm rot="16200000" flipH="1">
            <a:off x="7651860" y="1734322"/>
            <a:ext cx="342861" cy="647453"/>
          </a:xfrm>
          <a:prstGeom prst="bentConnector3">
            <a:avLst>
              <a:gd name="adj1" fmla="val 50000"/>
            </a:avLst>
          </a:prstGeom>
          <a:noFill/>
          <a:ln w="19050" cap="flat" cmpd="sng" algn="ctr">
            <a:solidFill>
              <a:sysClr val="windowText" lastClr="000000"/>
            </a:solidFill>
            <a:prstDash val="solid"/>
            <a:round/>
            <a:headEnd type="none" w="med" len="med"/>
            <a:tailEnd type="arrow" w="med" len="med"/>
          </a:ln>
          <a:effectLst/>
        </p:spPr>
      </p:cxnSp>
      <p:cxnSp>
        <p:nvCxnSpPr>
          <p:cNvPr id="82" name="肘形接點 81"/>
          <p:cNvCxnSpPr>
            <a:stCxn id="78" idx="2"/>
            <a:endCxn id="72" idx="0"/>
          </p:cNvCxnSpPr>
          <p:nvPr/>
        </p:nvCxnSpPr>
        <p:spPr>
          <a:xfrm rot="16200000" flipH="1">
            <a:off x="7027006" y="2877426"/>
            <a:ext cx="309349" cy="633453"/>
          </a:xfrm>
          <a:prstGeom prst="bentConnector3">
            <a:avLst>
              <a:gd name="adj1" fmla="val 50000"/>
            </a:avLst>
          </a:prstGeom>
          <a:noFill/>
          <a:ln w="19050" cap="flat" cmpd="sng" algn="ctr">
            <a:solidFill>
              <a:sysClr val="windowText" lastClr="000000"/>
            </a:solidFill>
            <a:prstDash val="solid"/>
            <a:round/>
            <a:headEnd type="none" w="med" len="med"/>
            <a:tailEnd type="arrow" w="med" len="med"/>
          </a:ln>
          <a:effectLst/>
        </p:spPr>
      </p:cxnSp>
      <p:cxnSp>
        <p:nvCxnSpPr>
          <p:cNvPr id="83" name="肘形接點 82"/>
          <p:cNvCxnSpPr>
            <a:stCxn id="77" idx="2"/>
            <a:endCxn id="72" idx="0"/>
          </p:cNvCxnSpPr>
          <p:nvPr/>
        </p:nvCxnSpPr>
        <p:spPr>
          <a:xfrm rot="5400000">
            <a:off x="7668038" y="2869847"/>
            <a:ext cx="309349" cy="648611"/>
          </a:xfrm>
          <a:prstGeom prst="bentConnector3">
            <a:avLst>
              <a:gd name="adj1" fmla="val 50000"/>
            </a:avLst>
          </a:prstGeom>
          <a:noFill/>
          <a:ln w="19050" cap="flat" cmpd="sng" algn="ctr">
            <a:solidFill>
              <a:sysClr val="windowText" lastClr="000000"/>
            </a:solidFill>
            <a:prstDash val="solid"/>
            <a:round/>
            <a:headEnd type="none" w="med" len="med"/>
            <a:tailEnd type="arrow" w="med" len="med"/>
          </a:ln>
          <a:effectLst/>
        </p:spPr>
      </p:cxnSp>
      <p:cxnSp>
        <p:nvCxnSpPr>
          <p:cNvPr id="84" name="肘形接點 83"/>
          <p:cNvCxnSpPr>
            <a:stCxn id="76" idx="2"/>
            <a:endCxn id="78" idx="0"/>
          </p:cNvCxnSpPr>
          <p:nvPr/>
        </p:nvCxnSpPr>
        <p:spPr>
          <a:xfrm rot="5400000">
            <a:off x="7010828" y="1740743"/>
            <a:ext cx="342861" cy="634611"/>
          </a:xfrm>
          <a:prstGeom prst="bentConnector3">
            <a:avLst>
              <a:gd name="adj1" fmla="val 50000"/>
            </a:avLst>
          </a:prstGeom>
          <a:noFill/>
          <a:ln w="19050" cap="flat" cmpd="sng" algn="ctr">
            <a:solidFill>
              <a:sysClr val="windowText" lastClr="000000"/>
            </a:solidFill>
            <a:prstDash val="solid"/>
            <a:round/>
            <a:headEnd type="none" w="med" len="med"/>
            <a:tailEnd type="arrow" w="med" len="med"/>
          </a:ln>
          <a:effectLst/>
        </p:spPr>
      </p:cxnSp>
      <p:sp>
        <p:nvSpPr>
          <p:cNvPr id="85" name="文字方塊 84"/>
          <p:cNvSpPr txBox="1"/>
          <p:nvPr/>
        </p:nvSpPr>
        <p:spPr>
          <a:xfrm>
            <a:off x="507425" y="1308966"/>
            <a:ext cx="2757550" cy="300082"/>
          </a:xfrm>
          <a:prstGeom prst="rect">
            <a:avLst/>
          </a:prstGeom>
          <a:noFill/>
          <a:ln>
            <a:noFill/>
          </a:ln>
        </p:spPr>
        <p:txBody>
          <a:bodyPr wrap="none" rtlCol="0">
            <a:spAutoFit/>
          </a:bodyPr>
          <a:lstStyle/>
          <a:p>
            <a:pPr defTabSz="342900">
              <a:buClrTx/>
            </a:pPr>
            <a:r>
              <a:rPr lang="en-US" altLang="zh-TW" sz="1350" kern="1200" dirty="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Repeated Adjustments and Revisions</a:t>
            </a:r>
            <a:endParaRPr lang="zh-TW" altLang="en-US" sz="135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6" name="文字方塊 85"/>
          <p:cNvSpPr txBox="1"/>
          <p:nvPr/>
        </p:nvSpPr>
        <p:spPr>
          <a:xfrm>
            <a:off x="187729" y="1203088"/>
            <a:ext cx="392415" cy="2637393"/>
          </a:xfrm>
          <a:prstGeom prst="rect">
            <a:avLst/>
          </a:prstGeom>
          <a:noFill/>
        </p:spPr>
        <p:txBody>
          <a:bodyPr vert="vert" wrap="square" rtlCol="0">
            <a:spAutoFit/>
          </a:bodyPr>
          <a:lstStyle/>
          <a:p>
            <a:pPr defTabSz="342900">
              <a:buClrTx/>
            </a:pPr>
            <a:r>
              <a:rPr lang="en-US" altLang="zh-TW" sz="1350" kern="1200" dirty="0">
                <a:solidFill>
                  <a:srgbClr val="ED7D31">
                    <a:lumMod val="75000"/>
                  </a:srgbClr>
                </a:solidFill>
                <a:latin typeface="Times New Roman" panose="02020603050405020304" pitchFamily="18" charset="0"/>
                <a:ea typeface="新細明體" panose="02020500000000000000" pitchFamily="18" charset="-120"/>
                <a:cs typeface="Times New Roman" panose="02020603050405020304" pitchFamily="18" charset="0"/>
              </a:rPr>
              <a:t>Irrigation Water Allocation Model</a:t>
            </a:r>
            <a:endParaRPr lang="zh-TW" altLang="en-US" sz="1350" kern="1200" dirty="0">
              <a:solidFill>
                <a:srgbClr val="ED7D31">
                  <a:lumMod val="75000"/>
                </a:srgbClr>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7" name="圖片 86"/>
          <p:cNvPicPr>
            <a:picLocks noChangeAspect="1"/>
          </p:cNvPicPr>
          <p:nvPr/>
        </p:nvPicPr>
        <p:blipFill>
          <a:blip r:embed="rId2"/>
          <a:stretch>
            <a:fillRect/>
          </a:stretch>
        </p:blipFill>
        <p:spPr>
          <a:xfrm>
            <a:off x="4521416" y="1929703"/>
            <a:ext cx="1350000" cy="448803"/>
          </a:xfrm>
          <a:prstGeom prst="rect">
            <a:avLst/>
          </a:prstGeom>
        </p:spPr>
      </p:pic>
      <p:pic>
        <p:nvPicPr>
          <p:cNvPr id="88" name="圖片 87"/>
          <p:cNvPicPr>
            <a:picLocks noChangeAspect="1"/>
          </p:cNvPicPr>
          <p:nvPr/>
        </p:nvPicPr>
        <p:blipFill>
          <a:blip r:embed="rId3"/>
          <a:stretch>
            <a:fillRect/>
          </a:stretch>
        </p:blipFill>
        <p:spPr>
          <a:xfrm>
            <a:off x="4522135" y="2394163"/>
            <a:ext cx="1350000" cy="448803"/>
          </a:xfrm>
          <a:prstGeom prst="rect">
            <a:avLst/>
          </a:prstGeom>
        </p:spPr>
      </p:pic>
      <p:pic>
        <p:nvPicPr>
          <p:cNvPr id="89" name="圖片 88"/>
          <p:cNvPicPr>
            <a:picLocks noChangeAspect="1"/>
          </p:cNvPicPr>
          <p:nvPr/>
        </p:nvPicPr>
        <p:blipFill>
          <a:blip r:embed="rId4"/>
          <a:stretch>
            <a:fillRect/>
          </a:stretch>
        </p:blipFill>
        <p:spPr>
          <a:xfrm>
            <a:off x="4519466" y="2861804"/>
            <a:ext cx="1350000" cy="533178"/>
          </a:xfrm>
          <a:prstGeom prst="rect">
            <a:avLst/>
          </a:prstGeom>
        </p:spPr>
      </p:pic>
      <p:pic>
        <p:nvPicPr>
          <p:cNvPr id="90" name="圖片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1759" y="2233933"/>
            <a:ext cx="876632" cy="1080000"/>
          </a:xfrm>
          <a:prstGeom prst="rect">
            <a:avLst/>
          </a:prstGeom>
        </p:spPr>
      </p:pic>
      <p:pic>
        <p:nvPicPr>
          <p:cNvPr id="91" name="圖片 9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8486" y="2247353"/>
            <a:ext cx="876250" cy="1080000"/>
          </a:xfrm>
          <a:prstGeom prst="rect">
            <a:avLst/>
          </a:prstGeom>
        </p:spPr>
      </p:pic>
      <p:pic>
        <p:nvPicPr>
          <p:cNvPr id="92" name="圖片 9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9396" y="2249471"/>
            <a:ext cx="872066" cy="1080000"/>
          </a:xfrm>
          <a:prstGeom prst="rect">
            <a:avLst/>
          </a:prstGeom>
        </p:spPr>
      </p:pic>
      <p:pic>
        <p:nvPicPr>
          <p:cNvPr id="93" name="圖片 9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60576" y="1829769"/>
            <a:ext cx="1078176" cy="1335255"/>
          </a:xfrm>
          <a:prstGeom prst="rect">
            <a:avLst/>
          </a:prstGeom>
        </p:spPr>
      </p:pic>
      <p:graphicFrame>
        <p:nvGraphicFramePr>
          <p:cNvPr id="94" name="表格 93"/>
          <p:cNvGraphicFramePr>
            <a:graphicFrameLocks noGrp="1"/>
          </p:cNvGraphicFramePr>
          <p:nvPr>
            <p:extLst/>
          </p:nvPr>
        </p:nvGraphicFramePr>
        <p:xfrm>
          <a:off x="1178678" y="3388201"/>
          <a:ext cx="1538188" cy="640080"/>
        </p:xfrm>
        <a:graphic>
          <a:graphicData uri="http://schemas.openxmlformats.org/drawingml/2006/table">
            <a:tbl>
              <a:tblPr firstRow="1" bandRow="1"/>
              <a:tblGrid>
                <a:gridCol w="377253">
                  <a:extLst>
                    <a:ext uri="{9D8B030D-6E8A-4147-A177-3AD203B41FA5}">
                      <a16:colId xmlns:a16="http://schemas.microsoft.com/office/drawing/2014/main" val="2244819110"/>
                    </a:ext>
                  </a:extLst>
                </a:gridCol>
                <a:gridCol w="464272">
                  <a:extLst>
                    <a:ext uri="{9D8B030D-6E8A-4147-A177-3AD203B41FA5}">
                      <a16:colId xmlns:a16="http://schemas.microsoft.com/office/drawing/2014/main" val="3206131110"/>
                    </a:ext>
                  </a:extLst>
                </a:gridCol>
                <a:gridCol w="696663">
                  <a:extLst>
                    <a:ext uri="{9D8B030D-6E8A-4147-A177-3AD203B41FA5}">
                      <a16:colId xmlns:a16="http://schemas.microsoft.com/office/drawing/2014/main" val="1121619807"/>
                    </a:ext>
                  </a:extLst>
                </a:gridCol>
              </a:tblGrid>
              <a:tr h="91440">
                <a:tc grid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altLang="zh-TW" sz="600" b="1" kern="100" dirty="0" smtClean="0">
                          <a:effectLst/>
                          <a:latin typeface="Times New Roman" panose="02020603050405020304" pitchFamily="18" charset="0"/>
                          <a:ea typeface="新細明體" panose="02020500000000000000" pitchFamily="18" charset="-120"/>
                        </a:rPr>
                        <a:t>Irrigation</a:t>
                      </a:r>
                      <a:r>
                        <a:rPr lang="en-US" altLang="zh-TW" sz="600" b="1" kern="100" baseline="0" dirty="0" smtClean="0">
                          <a:effectLst/>
                          <a:latin typeface="Times New Roman" panose="02020603050405020304" pitchFamily="18" charset="0"/>
                          <a:ea typeface="新細明體" panose="02020500000000000000" pitchFamily="18" charset="-120"/>
                        </a:rPr>
                        <a:t> Plan 3</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176247126"/>
                  </a:ext>
                </a:extLst>
              </a:tr>
              <a:tr h="914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altLang="zh-TW" sz="600" b="1" kern="1200" dirty="0" smtClean="0">
                          <a:effectLst/>
                          <a:latin typeface="Times New Roman" panose="02020603050405020304" pitchFamily="18" charset="0"/>
                          <a:ea typeface="新細明體" panose="02020500000000000000" pitchFamily="18" charset="-120"/>
                        </a:rPr>
                        <a:t>Region</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altLang="zh-TW" sz="600" b="1" kern="1200" dirty="0" smtClean="0">
                          <a:effectLst/>
                          <a:latin typeface="Times New Roman" panose="02020603050405020304" pitchFamily="18" charset="0"/>
                          <a:ea typeface="新細明體" panose="02020500000000000000" pitchFamily="18" charset="-120"/>
                        </a:rPr>
                        <a:t>Area(ha)</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altLang="zh-TW" sz="600" b="1" kern="1200" dirty="0" smtClean="0">
                          <a:effectLst/>
                          <a:latin typeface="Times New Roman" panose="02020603050405020304" pitchFamily="18" charset="0"/>
                          <a:ea typeface="新細明體" panose="02020500000000000000" pitchFamily="18" charset="-120"/>
                        </a:rPr>
                        <a:t>Ponds</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683140567"/>
                  </a:ext>
                </a:extLst>
              </a:tr>
              <a:tr h="914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altLang="zh-TW" sz="600" kern="100" dirty="0" smtClean="0">
                          <a:effectLst/>
                          <a:latin typeface="Times New Roman" panose="02020603050405020304" pitchFamily="18" charset="0"/>
                          <a:ea typeface="新細明體" panose="02020500000000000000" pitchFamily="18" charset="-120"/>
                        </a:rPr>
                        <a:t>1</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sz="600" kern="100" dirty="0">
                          <a:effectLst/>
                          <a:latin typeface="Times New Roman" panose="02020603050405020304" pitchFamily="18" charset="0"/>
                          <a:ea typeface="新細明體" panose="02020500000000000000" pitchFamily="18" charset="-120"/>
                        </a:rPr>
                        <a:t>19.7</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sz="600" kern="1200" dirty="0">
                          <a:solidFill>
                            <a:srgbClr val="000000"/>
                          </a:solidFill>
                          <a:effectLst/>
                          <a:latin typeface="Times New Roman" panose="02020603050405020304" pitchFamily="18" charset="0"/>
                          <a:ea typeface="新細明體" panose="02020500000000000000" pitchFamily="18" charset="-120"/>
                        </a:rPr>
                        <a:t>3</a:t>
                      </a:r>
                      <a:r>
                        <a:rPr lang="zh-TW" sz="600" kern="1200" dirty="0">
                          <a:solidFill>
                            <a:srgbClr val="000000"/>
                          </a:solidFill>
                          <a:effectLst/>
                          <a:latin typeface="Times New Roman" panose="02020603050405020304" pitchFamily="18" charset="0"/>
                          <a:ea typeface="新細明體" panose="02020500000000000000" pitchFamily="18" charset="-120"/>
                        </a:rPr>
                        <a:t>、</a:t>
                      </a:r>
                      <a:r>
                        <a:rPr lang="en-US" sz="600" kern="1200" dirty="0">
                          <a:solidFill>
                            <a:srgbClr val="000000"/>
                          </a:solidFill>
                          <a:effectLst/>
                          <a:latin typeface="Times New Roman" panose="02020603050405020304" pitchFamily="18" charset="0"/>
                          <a:ea typeface="新細明體" panose="02020500000000000000" pitchFamily="18" charset="-120"/>
                        </a:rPr>
                        <a:t>4</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688284964"/>
                  </a:ext>
                </a:extLst>
              </a:tr>
              <a:tr h="914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altLang="zh-TW" sz="600" kern="1200" dirty="0" smtClean="0">
                          <a:solidFill>
                            <a:srgbClr val="000000"/>
                          </a:solidFill>
                          <a:effectLst/>
                          <a:latin typeface="Times New Roman" panose="02020603050405020304" pitchFamily="18" charset="0"/>
                          <a:ea typeface="新細明體" panose="02020500000000000000" pitchFamily="18" charset="-120"/>
                        </a:rPr>
                        <a:t>2</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sz="600" kern="1200">
                          <a:solidFill>
                            <a:srgbClr val="000000"/>
                          </a:solidFill>
                          <a:effectLst/>
                          <a:latin typeface="Times New Roman" panose="02020603050405020304" pitchFamily="18" charset="0"/>
                          <a:ea typeface="新細明體" panose="02020500000000000000" pitchFamily="18" charset="-120"/>
                        </a:rPr>
                        <a:t>20.8</a:t>
                      </a:r>
                      <a:endParaRPr lang="zh-TW" sz="600" kern="10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sz="600" kern="1200" dirty="0">
                          <a:solidFill>
                            <a:srgbClr val="000000"/>
                          </a:solidFill>
                          <a:effectLst/>
                          <a:latin typeface="Times New Roman" panose="02020603050405020304" pitchFamily="18" charset="0"/>
                          <a:ea typeface="新細明體" panose="02020500000000000000" pitchFamily="18" charset="-120"/>
                        </a:rPr>
                        <a:t>2</a:t>
                      </a:r>
                      <a:r>
                        <a:rPr lang="zh-TW" sz="600" kern="1200" dirty="0">
                          <a:solidFill>
                            <a:srgbClr val="000000"/>
                          </a:solidFill>
                          <a:effectLst/>
                          <a:latin typeface="Times New Roman" panose="02020603050405020304" pitchFamily="18" charset="0"/>
                          <a:ea typeface="新細明體" panose="02020500000000000000" pitchFamily="18" charset="-120"/>
                        </a:rPr>
                        <a:t>、</a:t>
                      </a:r>
                      <a:r>
                        <a:rPr lang="en-US" sz="600" kern="1200" dirty="0">
                          <a:solidFill>
                            <a:srgbClr val="000000"/>
                          </a:solidFill>
                          <a:effectLst/>
                          <a:latin typeface="Times New Roman" panose="02020603050405020304" pitchFamily="18" charset="0"/>
                          <a:ea typeface="新細明體" panose="02020500000000000000" pitchFamily="18" charset="-120"/>
                        </a:rPr>
                        <a:t>3</a:t>
                      </a:r>
                      <a:r>
                        <a:rPr lang="zh-TW" sz="600" kern="1200" dirty="0">
                          <a:solidFill>
                            <a:srgbClr val="000000"/>
                          </a:solidFill>
                          <a:effectLst/>
                          <a:latin typeface="Times New Roman" panose="02020603050405020304" pitchFamily="18" charset="0"/>
                          <a:ea typeface="新細明體" panose="02020500000000000000" pitchFamily="18" charset="-120"/>
                        </a:rPr>
                        <a:t>、</a:t>
                      </a:r>
                      <a:r>
                        <a:rPr lang="en-US" sz="600" kern="1200" dirty="0">
                          <a:solidFill>
                            <a:srgbClr val="000000"/>
                          </a:solidFill>
                          <a:effectLst/>
                          <a:latin typeface="Times New Roman" panose="02020603050405020304" pitchFamily="18" charset="0"/>
                          <a:ea typeface="新細明體" panose="02020500000000000000" pitchFamily="18" charset="-120"/>
                        </a:rPr>
                        <a:t>4</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156141697"/>
                  </a:ext>
                </a:extLst>
              </a:tr>
              <a:tr h="914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altLang="zh-TW" sz="600" kern="1200" dirty="0" smtClean="0">
                          <a:solidFill>
                            <a:srgbClr val="000000"/>
                          </a:solidFill>
                          <a:effectLst/>
                          <a:latin typeface="Times New Roman" panose="02020603050405020304" pitchFamily="18" charset="0"/>
                          <a:ea typeface="新細明體" panose="02020500000000000000" pitchFamily="18" charset="-120"/>
                        </a:rPr>
                        <a:t>3</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sz="600" kern="1200">
                          <a:solidFill>
                            <a:srgbClr val="000000"/>
                          </a:solidFill>
                          <a:effectLst/>
                          <a:latin typeface="Times New Roman" panose="02020603050405020304" pitchFamily="18" charset="0"/>
                          <a:ea typeface="新細明體" panose="02020500000000000000" pitchFamily="18" charset="-120"/>
                        </a:rPr>
                        <a:t>20.9</a:t>
                      </a:r>
                      <a:endParaRPr lang="zh-TW" sz="600" kern="10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sz="600" kern="1200" dirty="0">
                          <a:solidFill>
                            <a:srgbClr val="000000"/>
                          </a:solidFill>
                          <a:effectLst/>
                          <a:latin typeface="Times New Roman" panose="02020603050405020304" pitchFamily="18" charset="0"/>
                          <a:ea typeface="新細明體" panose="02020500000000000000" pitchFamily="18" charset="-120"/>
                        </a:rPr>
                        <a:t>6</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26628928"/>
                  </a:ext>
                </a:extLst>
              </a:tr>
              <a:tr h="914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altLang="zh-TW" sz="600" kern="1200" dirty="0" smtClean="0">
                          <a:solidFill>
                            <a:srgbClr val="000000"/>
                          </a:solidFill>
                          <a:effectLst/>
                          <a:latin typeface="Times New Roman" panose="02020603050405020304" pitchFamily="18" charset="0"/>
                          <a:ea typeface="新細明體" panose="02020500000000000000" pitchFamily="18" charset="-120"/>
                        </a:rPr>
                        <a:t>4</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sz="600" kern="1200">
                          <a:solidFill>
                            <a:srgbClr val="000000"/>
                          </a:solidFill>
                          <a:effectLst/>
                          <a:latin typeface="Times New Roman" panose="02020603050405020304" pitchFamily="18" charset="0"/>
                          <a:ea typeface="新細明體" panose="02020500000000000000" pitchFamily="18" charset="-120"/>
                        </a:rPr>
                        <a:t>20.2</a:t>
                      </a:r>
                      <a:endParaRPr lang="zh-TW" sz="600" kern="10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sz="600" kern="1200" dirty="0">
                          <a:solidFill>
                            <a:srgbClr val="000000"/>
                          </a:solidFill>
                          <a:effectLst/>
                          <a:latin typeface="Times New Roman" panose="02020603050405020304" pitchFamily="18" charset="0"/>
                          <a:ea typeface="新細明體" panose="02020500000000000000" pitchFamily="18" charset="-120"/>
                        </a:rPr>
                        <a:t>1</a:t>
                      </a:r>
                      <a:r>
                        <a:rPr lang="zh-TW" sz="600" kern="1200" dirty="0">
                          <a:solidFill>
                            <a:srgbClr val="000000"/>
                          </a:solidFill>
                          <a:effectLst/>
                          <a:latin typeface="Times New Roman" panose="02020603050405020304" pitchFamily="18" charset="0"/>
                          <a:ea typeface="新細明體" panose="02020500000000000000" pitchFamily="18" charset="-120"/>
                        </a:rPr>
                        <a:t>、</a:t>
                      </a:r>
                      <a:r>
                        <a:rPr lang="en-US" sz="600" kern="1200" dirty="0">
                          <a:solidFill>
                            <a:srgbClr val="000000"/>
                          </a:solidFill>
                          <a:effectLst/>
                          <a:latin typeface="Times New Roman" panose="02020603050405020304" pitchFamily="18" charset="0"/>
                          <a:ea typeface="新細明體" panose="02020500000000000000" pitchFamily="18" charset="-120"/>
                        </a:rPr>
                        <a:t>2</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49649928"/>
                  </a:ext>
                </a:extLst>
              </a:tr>
              <a:tr h="914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altLang="zh-TW" sz="600" kern="1200" dirty="0" smtClean="0">
                          <a:solidFill>
                            <a:srgbClr val="000000"/>
                          </a:solidFill>
                          <a:effectLst/>
                          <a:latin typeface="Times New Roman" panose="02020603050405020304" pitchFamily="18" charset="0"/>
                          <a:ea typeface="新細明體" panose="02020500000000000000" pitchFamily="18" charset="-120"/>
                        </a:rPr>
                        <a:t>5</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sz="600" kern="1200">
                          <a:solidFill>
                            <a:srgbClr val="000000"/>
                          </a:solidFill>
                          <a:effectLst/>
                          <a:latin typeface="Times New Roman" panose="02020603050405020304" pitchFamily="18" charset="0"/>
                          <a:ea typeface="新細明體" panose="02020500000000000000" pitchFamily="18" charset="-120"/>
                        </a:rPr>
                        <a:t>21.0</a:t>
                      </a:r>
                      <a:endParaRPr lang="zh-TW" sz="600" kern="10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sz="600" kern="1200" dirty="0">
                          <a:solidFill>
                            <a:srgbClr val="000000"/>
                          </a:solidFill>
                          <a:effectLst/>
                          <a:latin typeface="Times New Roman" panose="02020603050405020304" pitchFamily="18" charset="0"/>
                          <a:ea typeface="新細明體" panose="02020500000000000000" pitchFamily="18" charset="-120"/>
                        </a:rPr>
                        <a:t>2</a:t>
                      </a:r>
                      <a:r>
                        <a:rPr lang="zh-TW" sz="600" kern="1200" dirty="0">
                          <a:solidFill>
                            <a:srgbClr val="000000"/>
                          </a:solidFill>
                          <a:effectLst/>
                          <a:latin typeface="Times New Roman" panose="02020603050405020304" pitchFamily="18" charset="0"/>
                          <a:ea typeface="新細明體" panose="02020500000000000000" pitchFamily="18" charset="-120"/>
                        </a:rPr>
                        <a:t>、</a:t>
                      </a:r>
                      <a:r>
                        <a:rPr lang="en-US" sz="600" kern="1200" dirty="0">
                          <a:solidFill>
                            <a:srgbClr val="000000"/>
                          </a:solidFill>
                          <a:effectLst/>
                          <a:latin typeface="Times New Roman" panose="02020603050405020304" pitchFamily="18" charset="0"/>
                          <a:ea typeface="新細明體" panose="02020500000000000000" pitchFamily="18" charset="-120"/>
                        </a:rPr>
                        <a:t>5</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625534294"/>
                  </a:ext>
                </a:extLst>
              </a:tr>
            </a:tbl>
          </a:graphicData>
        </a:graphic>
      </p:graphicFrame>
      <p:graphicFrame>
        <p:nvGraphicFramePr>
          <p:cNvPr id="95" name="表格 94"/>
          <p:cNvGraphicFramePr>
            <a:graphicFrameLocks noGrp="1"/>
          </p:cNvGraphicFramePr>
          <p:nvPr>
            <p:extLst/>
          </p:nvPr>
        </p:nvGraphicFramePr>
        <p:xfrm>
          <a:off x="1019451" y="3409721"/>
          <a:ext cx="1538188" cy="640080"/>
        </p:xfrm>
        <a:graphic>
          <a:graphicData uri="http://schemas.openxmlformats.org/drawingml/2006/table">
            <a:tbl>
              <a:tblPr firstRow="1" bandRow="1"/>
              <a:tblGrid>
                <a:gridCol w="377253">
                  <a:extLst>
                    <a:ext uri="{9D8B030D-6E8A-4147-A177-3AD203B41FA5}">
                      <a16:colId xmlns:a16="http://schemas.microsoft.com/office/drawing/2014/main" val="2244819110"/>
                    </a:ext>
                  </a:extLst>
                </a:gridCol>
                <a:gridCol w="464272">
                  <a:extLst>
                    <a:ext uri="{9D8B030D-6E8A-4147-A177-3AD203B41FA5}">
                      <a16:colId xmlns:a16="http://schemas.microsoft.com/office/drawing/2014/main" val="3206131110"/>
                    </a:ext>
                  </a:extLst>
                </a:gridCol>
                <a:gridCol w="696663">
                  <a:extLst>
                    <a:ext uri="{9D8B030D-6E8A-4147-A177-3AD203B41FA5}">
                      <a16:colId xmlns:a16="http://schemas.microsoft.com/office/drawing/2014/main" val="1121619807"/>
                    </a:ext>
                  </a:extLst>
                </a:gridCol>
              </a:tblGrid>
              <a:tr h="91440">
                <a:tc grid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altLang="zh-TW" sz="600" b="1" kern="100" dirty="0" smtClean="0">
                          <a:effectLst/>
                          <a:latin typeface="Times New Roman" panose="02020603050405020304" pitchFamily="18" charset="0"/>
                          <a:ea typeface="新細明體" panose="02020500000000000000" pitchFamily="18" charset="-120"/>
                        </a:rPr>
                        <a:t>Irrigation</a:t>
                      </a:r>
                      <a:r>
                        <a:rPr lang="en-US" altLang="zh-TW" sz="600" b="1" kern="100" baseline="0" dirty="0" smtClean="0">
                          <a:effectLst/>
                          <a:latin typeface="Times New Roman" panose="02020603050405020304" pitchFamily="18" charset="0"/>
                          <a:ea typeface="新細明體" panose="02020500000000000000" pitchFamily="18" charset="-120"/>
                        </a:rPr>
                        <a:t> Plan 2</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176247126"/>
                  </a:ext>
                </a:extLst>
              </a:tr>
              <a:tr h="914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altLang="zh-TW" sz="600" b="1" kern="1200" dirty="0" smtClean="0">
                          <a:effectLst/>
                          <a:latin typeface="Times New Roman" panose="02020603050405020304" pitchFamily="18" charset="0"/>
                          <a:ea typeface="新細明體" panose="02020500000000000000" pitchFamily="18" charset="-120"/>
                        </a:rPr>
                        <a:t>Region</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altLang="zh-TW" sz="600" b="1" kern="1200" dirty="0" smtClean="0">
                          <a:effectLst/>
                          <a:latin typeface="Times New Roman" panose="02020603050405020304" pitchFamily="18" charset="0"/>
                          <a:ea typeface="新細明體" panose="02020500000000000000" pitchFamily="18" charset="-120"/>
                        </a:rPr>
                        <a:t>Area(ha)</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altLang="zh-TW" sz="600" b="1" kern="1200" dirty="0" smtClean="0">
                          <a:effectLst/>
                          <a:latin typeface="Times New Roman" panose="02020603050405020304" pitchFamily="18" charset="0"/>
                          <a:ea typeface="新細明體" panose="02020500000000000000" pitchFamily="18" charset="-120"/>
                        </a:rPr>
                        <a:t>Ponds</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683140567"/>
                  </a:ext>
                </a:extLst>
              </a:tr>
              <a:tr h="914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altLang="zh-TW" sz="600" kern="100" dirty="0" smtClean="0">
                          <a:effectLst/>
                          <a:latin typeface="Times New Roman" panose="02020603050405020304" pitchFamily="18" charset="0"/>
                          <a:ea typeface="新細明體" panose="02020500000000000000" pitchFamily="18" charset="-120"/>
                        </a:rPr>
                        <a:t>1</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sz="600" kern="100" dirty="0">
                          <a:effectLst/>
                          <a:latin typeface="Times New Roman" panose="02020603050405020304" pitchFamily="18" charset="0"/>
                          <a:ea typeface="新細明體" panose="02020500000000000000" pitchFamily="18" charset="-120"/>
                        </a:rPr>
                        <a:t>19.7</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sz="600" kern="1200" dirty="0">
                          <a:solidFill>
                            <a:srgbClr val="000000"/>
                          </a:solidFill>
                          <a:effectLst/>
                          <a:latin typeface="Times New Roman" panose="02020603050405020304" pitchFamily="18" charset="0"/>
                          <a:ea typeface="新細明體" panose="02020500000000000000" pitchFamily="18" charset="-120"/>
                        </a:rPr>
                        <a:t>3</a:t>
                      </a:r>
                      <a:r>
                        <a:rPr lang="zh-TW" sz="600" kern="1200" dirty="0">
                          <a:solidFill>
                            <a:srgbClr val="000000"/>
                          </a:solidFill>
                          <a:effectLst/>
                          <a:latin typeface="Times New Roman" panose="02020603050405020304" pitchFamily="18" charset="0"/>
                          <a:ea typeface="新細明體" panose="02020500000000000000" pitchFamily="18" charset="-120"/>
                        </a:rPr>
                        <a:t>、</a:t>
                      </a:r>
                      <a:r>
                        <a:rPr lang="en-US" sz="600" kern="1200" dirty="0">
                          <a:solidFill>
                            <a:srgbClr val="000000"/>
                          </a:solidFill>
                          <a:effectLst/>
                          <a:latin typeface="Times New Roman" panose="02020603050405020304" pitchFamily="18" charset="0"/>
                          <a:ea typeface="新細明體" panose="02020500000000000000" pitchFamily="18" charset="-120"/>
                        </a:rPr>
                        <a:t>4</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688284964"/>
                  </a:ext>
                </a:extLst>
              </a:tr>
              <a:tr h="914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altLang="zh-TW" sz="600" kern="1200" dirty="0" smtClean="0">
                          <a:solidFill>
                            <a:srgbClr val="000000"/>
                          </a:solidFill>
                          <a:effectLst/>
                          <a:latin typeface="Times New Roman" panose="02020603050405020304" pitchFamily="18" charset="0"/>
                          <a:ea typeface="新細明體" panose="02020500000000000000" pitchFamily="18" charset="-120"/>
                        </a:rPr>
                        <a:t>2</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sz="600" kern="1200">
                          <a:solidFill>
                            <a:srgbClr val="000000"/>
                          </a:solidFill>
                          <a:effectLst/>
                          <a:latin typeface="Times New Roman" panose="02020603050405020304" pitchFamily="18" charset="0"/>
                          <a:ea typeface="新細明體" panose="02020500000000000000" pitchFamily="18" charset="-120"/>
                        </a:rPr>
                        <a:t>20.8</a:t>
                      </a:r>
                      <a:endParaRPr lang="zh-TW" sz="600" kern="10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sz="600" kern="1200" dirty="0">
                          <a:solidFill>
                            <a:srgbClr val="000000"/>
                          </a:solidFill>
                          <a:effectLst/>
                          <a:latin typeface="Times New Roman" panose="02020603050405020304" pitchFamily="18" charset="0"/>
                          <a:ea typeface="新細明體" panose="02020500000000000000" pitchFamily="18" charset="-120"/>
                        </a:rPr>
                        <a:t>2</a:t>
                      </a:r>
                      <a:r>
                        <a:rPr lang="zh-TW" sz="600" kern="1200" dirty="0">
                          <a:solidFill>
                            <a:srgbClr val="000000"/>
                          </a:solidFill>
                          <a:effectLst/>
                          <a:latin typeface="Times New Roman" panose="02020603050405020304" pitchFamily="18" charset="0"/>
                          <a:ea typeface="新細明體" panose="02020500000000000000" pitchFamily="18" charset="-120"/>
                        </a:rPr>
                        <a:t>、</a:t>
                      </a:r>
                      <a:r>
                        <a:rPr lang="en-US" sz="600" kern="1200" dirty="0">
                          <a:solidFill>
                            <a:srgbClr val="000000"/>
                          </a:solidFill>
                          <a:effectLst/>
                          <a:latin typeface="Times New Roman" panose="02020603050405020304" pitchFamily="18" charset="0"/>
                          <a:ea typeface="新細明體" panose="02020500000000000000" pitchFamily="18" charset="-120"/>
                        </a:rPr>
                        <a:t>3</a:t>
                      </a:r>
                      <a:r>
                        <a:rPr lang="zh-TW" sz="600" kern="1200" dirty="0">
                          <a:solidFill>
                            <a:srgbClr val="000000"/>
                          </a:solidFill>
                          <a:effectLst/>
                          <a:latin typeface="Times New Roman" panose="02020603050405020304" pitchFamily="18" charset="0"/>
                          <a:ea typeface="新細明體" panose="02020500000000000000" pitchFamily="18" charset="-120"/>
                        </a:rPr>
                        <a:t>、</a:t>
                      </a:r>
                      <a:r>
                        <a:rPr lang="en-US" sz="600" kern="1200" dirty="0">
                          <a:solidFill>
                            <a:srgbClr val="000000"/>
                          </a:solidFill>
                          <a:effectLst/>
                          <a:latin typeface="Times New Roman" panose="02020603050405020304" pitchFamily="18" charset="0"/>
                          <a:ea typeface="新細明體" panose="02020500000000000000" pitchFamily="18" charset="-120"/>
                        </a:rPr>
                        <a:t>4</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156141697"/>
                  </a:ext>
                </a:extLst>
              </a:tr>
              <a:tr h="914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altLang="zh-TW" sz="600" kern="1200" dirty="0" smtClean="0">
                          <a:solidFill>
                            <a:srgbClr val="000000"/>
                          </a:solidFill>
                          <a:effectLst/>
                          <a:latin typeface="Times New Roman" panose="02020603050405020304" pitchFamily="18" charset="0"/>
                          <a:ea typeface="新細明體" panose="02020500000000000000" pitchFamily="18" charset="-120"/>
                        </a:rPr>
                        <a:t>3</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sz="600" kern="1200">
                          <a:solidFill>
                            <a:srgbClr val="000000"/>
                          </a:solidFill>
                          <a:effectLst/>
                          <a:latin typeface="Times New Roman" panose="02020603050405020304" pitchFamily="18" charset="0"/>
                          <a:ea typeface="新細明體" panose="02020500000000000000" pitchFamily="18" charset="-120"/>
                        </a:rPr>
                        <a:t>20.9</a:t>
                      </a:r>
                      <a:endParaRPr lang="zh-TW" sz="600" kern="10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sz="600" kern="1200" dirty="0">
                          <a:solidFill>
                            <a:srgbClr val="000000"/>
                          </a:solidFill>
                          <a:effectLst/>
                          <a:latin typeface="Times New Roman" panose="02020603050405020304" pitchFamily="18" charset="0"/>
                          <a:ea typeface="新細明體" panose="02020500000000000000" pitchFamily="18" charset="-120"/>
                        </a:rPr>
                        <a:t>6</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26628928"/>
                  </a:ext>
                </a:extLst>
              </a:tr>
              <a:tr h="914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altLang="zh-TW" sz="600" kern="1200" dirty="0" smtClean="0">
                          <a:solidFill>
                            <a:srgbClr val="000000"/>
                          </a:solidFill>
                          <a:effectLst/>
                          <a:latin typeface="Times New Roman" panose="02020603050405020304" pitchFamily="18" charset="0"/>
                          <a:ea typeface="新細明體" panose="02020500000000000000" pitchFamily="18" charset="-120"/>
                        </a:rPr>
                        <a:t>4</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sz="600" kern="1200">
                          <a:solidFill>
                            <a:srgbClr val="000000"/>
                          </a:solidFill>
                          <a:effectLst/>
                          <a:latin typeface="Times New Roman" panose="02020603050405020304" pitchFamily="18" charset="0"/>
                          <a:ea typeface="新細明體" panose="02020500000000000000" pitchFamily="18" charset="-120"/>
                        </a:rPr>
                        <a:t>20.2</a:t>
                      </a:r>
                      <a:endParaRPr lang="zh-TW" sz="600" kern="10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sz="600" kern="1200" dirty="0">
                          <a:solidFill>
                            <a:srgbClr val="000000"/>
                          </a:solidFill>
                          <a:effectLst/>
                          <a:latin typeface="Times New Roman" panose="02020603050405020304" pitchFamily="18" charset="0"/>
                          <a:ea typeface="新細明體" panose="02020500000000000000" pitchFamily="18" charset="-120"/>
                        </a:rPr>
                        <a:t>1</a:t>
                      </a:r>
                      <a:r>
                        <a:rPr lang="zh-TW" sz="600" kern="1200" dirty="0">
                          <a:solidFill>
                            <a:srgbClr val="000000"/>
                          </a:solidFill>
                          <a:effectLst/>
                          <a:latin typeface="Times New Roman" panose="02020603050405020304" pitchFamily="18" charset="0"/>
                          <a:ea typeface="新細明體" panose="02020500000000000000" pitchFamily="18" charset="-120"/>
                        </a:rPr>
                        <a:t>、</a:t>
                      </a:r>
                      <a:r>
                        <a:rPr lang="en-US" sz="600" kern="1200" dirty="0">
                          <a:solidFill>
                            <a:srgbClr val="000000"/>
                          </a:solidFill>
                          <a:effectLst/>
                          <a:latin typeface="Times New Roman" panose="02020603050405020304" pitchFamily="18" charset="0"/>
                          <a:ea typeface="新細明體" panose="02020500000000000000" pitchFamily="18" charset="-120"/>
                        </a:rPr>
                        <a:t>2</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49649928"/>
                  </a:ext>
                </a:extLst>
              </a:tr>
              <a:tr h="914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altLang="zh-TW" sz="600" kern="1200" dirty="0" smtClean="0">
                          <a:solidFill>
                            <a:srgbClr val="000000"/>
                          </a:solidFill>
                          <a:effectLst/>
                          <a:latin typeface="Times New Roman" panose="02020603050405020304" pitchFamily="18" charset="0"/>
                          <a:ea typeface="新細明體" panose="02020500000000000000" pitchFamily="18" charset="-120"/>
                        </a:rPr>
                        <a:t>5</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sz="600" kern="1200">
                          <a:solidFill>
                            <a:srgbClr val="000000"/>
                          </a:solidFill>
                          <a:effectLst/>
                          <a:latin typeface="Times New Roman" panose="02020603050405020304" pitchFamily="18" charset="0"/>
                          <a:ea typeface="新細明體" panose="02020500000000000000" pitchFamily="18" charset="-120"/>
                        </a:rPr>
                        <a:t>21.0</a:t>
                      </a:r>
                      <a:endParaRPr lang="zh-TW" sz="600" kern="10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sz="600" kern="1200" dirty="0">
                          <a:solidFill>
                            <a:srgbClr val="000000"/>
                          </a:solidFill>
                          <a:effectLst/>
                          <a:latin typeface="Times New Roman" panose="02020603050405020304" pitchFamily="18" charset="0"/>
                          <a:ea typeface="新細明體" panose="02020500000000000000" pitchFamily="18" charset="-120"/>
                        </a:rPr>
                        <a:t>2</a:t>
                      </a:r>
                      <a:r>
                        <a:rPr lang="zh-TW" sz="600" kern="1200" dirty="0">
                          <a:solidFill>
                            <a:srgbClr val="000000"/>
                          </a:solidFill>
                          <a:effectLst/>
                          <a:latin typeface="Times New Roman" panose="02020603050405020304" pitchFamily="18" charset="0"/>
                          <a:ea typeface="新細明體" panose="02020500000000000000" pitchFamily="18" charset="-120"/>
                        </a:rPr>
                        <a:t>、</a:t>
                      </a:r>
                      <a:r>
                        <a:rPr lang="en-US" sz="600" kern="1200" dirty="0">
                          <a:solidFill>
                            <a:srgbClr val="000000"/>
                          </a:solidFill>
                          <a:effectLst/>
                          <a:latin typeface="Times New Roman" panose="02020603050405020304" pitchFamily="18" charset="0"/>
                          <a:ea typeface="新細明體" panose="02020500000000000000" pitchFamily="18" charset="-120"/>
                        </a:rPr>
                        <a:t>5</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625534294"/>
                  </a:ext>
                </a:extLst>
              </a:tr>
            </a:tbl>
          </a:graphicData>
        </a:graphic>
      </p:graphicFrame>
      <p:graphicFrame>
        <p:nvGraphicFramePr>
          <p:cNvPr id="96" name="表格 95"/>
          <p:cNvGraphicFramePr>
            <a:graphicFrameLocks noGrp="1"/>
          </p:cNvGraphicFramePr>
          <p:nvPr>
            <p:extLst/>
          </p:nvPr>
        </p:nvGraphicFramePr>
        <p:xfrm>
          <a:off x="819542" y="3429440"/>
          <a:ext cx="1538188" cy="640080"/>
        </p:xfrm>
        <a:graphic>
          <a:graphicData uri="http://schemas.openxmlformats.org/drawingml/2006/table">
            <a:tbl>
              <a:tblPr firstRow="1" bandRow="1"/>
              <a:tblGrid>
                <a:gridCol w="377253">
                  <a:extLst>
                    <a:ext uri="{9D8B030D-6E8A-4147-A177-3AD203B41FA5}">
                      <a16:colId xmlns:a16="http://schemas.microsoft.com/office/drawing/2014/main" val="2244819110"/>
                    </a:ext>
                  </a:extLst>
                </a:gridCol>
                <a:gridCol w="464272">
                  <a:extLst>
                    <a:ext uri="{9D8B030D-6E8A-4147-A177-3AD203B41FA5}">
                      <a16:colId xmlns:a16="http://schemas.microsoft.com/office/drawing/2014/main" val="3206131110"/>
                    </a:ext>
                  </a:extLst>
                </a:gridCol>
                <a:gridCol w="696663">
                  <a:extLst>
                    <a:ext uri="{9D8B030D-6E8A-4147-A177-3AD203B41FA5}">
                      <a16:colId xmlns:a16="http://schemas.microsoft.com/office/drawing/2014/main" val="1121619807"/>
                    </a:ext>
                  </a:extLst>
                </a:gridCol>
              </a:tblGrid>
              <a:tr h="91440">
                <a:tc grid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altLang="zh-TW" sz="600" b="1" kern="100" dirty="0" smtClean="0">
                          <a:effectLst/>
                          <a:latin typeface="Times New Roman" panose="02020603050405020304" pitchFamily="18" charset="0"/>
                          <a:ea typeface="新細明體" panose="02020500000000000000" pitchFamily="18" charset="-120"/>
                        </a:rPr>
                        <a:t>Irrigation</a:t>
                      </a:r>
                      <a:r>
                        <a:rPr lang="en-US" altLang="zh-TW" sz="600" b="1" kern="100" baseline="0" dirty="0" smtClean="0">
                          <a:effectLst/>
                          <a:latin typeface="Times New Roman" panose="02020603050405020304" pitchFamily="18" charset="0"/>
                          <a:ea typeface="新細明體" panose="02020500000000000000" pitchFamily="18" charset="-120"/>
                        </a:rPr>
                        <a:t> Plan 1</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176247126"/>
                  </a:ext>
                </a:extLst>
              </a:tr>
              <a:tr h="914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altLang="zh-TW" sz="600" b="1" kern="1200" dirty="0" smtClean="0">
                          <a:effectLst/>
                          <a:latin typeface="Times New Roman" panose="02020603050405020304" pitchFamily="18" charset="0"/>
                          <a:ea typeface="新細明體" panose="02020500000000000000" pitchFamily="18" charset="-120"/>
                        </a:rPr>
                        <a:t>Region</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altLang="zh-TW" sz="600" b="1" kern="1200" dirty="0" smtClean="0">
                          <a:effectLst/>
                          <a:latin typeface="Times New Roman" panose="02020603050405020304" pitchFamily="18" charset="0"/>
                          <a:ea typeface="新細明體" panose="02020500000000000000" pitchFamily="18" charset="-120"/>
                        </a:rPr>
                        <a:t>Area(ha)</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altLang="zh-TW" sz="600" b="1" kern="1200" dirty="0" smtClean="0">
                          <a:effectLst/>
                          <a:latin typeface="Times New Roman" panose="02020603050405020304" pitchFamily="18" charset="0"/>
                          <a:ea typeface="新細明體" panose="02020500000000000000" pitchFamily="18" charset="-120"/>
                        </a:rPr>
                        <a:t>Pond</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683140567"/>
                  </a:ext>
                </a:extLst>
              </a:tr>
              <a:tr h="914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altLang="zh-TW" sz="600" kern="100" dirty="0" smtClean="0">
                          <a:effectLst/>
                          <a:latin typeface="Times New Roman" panose="02020603050405020304" pitchFamily="18" charset="0"/>
                          <a:ea typeface="新細明體" panose="02020500000000000000" pitchFamily="18" charset="-120"/>
                        </a:rPr>
                        <a:t>1</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sz="600" kern="100" dirty="0">
                          <a:effectLst/>
                          <a:latin typeface="Times New Roman" panose="02020603050405020304" pitchFamily="18" charset="0"/>
                          <a:ea typeface="新細明體" panose="02020500000000000000" pitchFamily="18" charset="-120"/>
                        </a:rPr>
                        <a:t>19.7</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sz="600" kern="1200" dirty="0">
                          <a:solidFill>
                            <a:srgbClr val="000000"/>
                          </a:solidFill>
                          <a:effectLst/>
                          <a:latin typeface="Times New Roman" panose="02020603050405020304" pitchFamily="18" charset="0"/>
                          <a:ea typeface="新細明體" panose="02020500000000000000" pitchFamily="18" charset="-120"/>
                        </a:rPr>
                        <a:t>3</a:t>
                      </a:r>
                      <a:r>
                        <a:rPr lang="zh-TW" sz="600" kern="1200" dirty="0">
                          <a:solidFill>
                            <a:srgbClr val="000000"/>
                          </a:solidFill>
                          <a:effectLst/>
                          <a:latin typeface="Times New Roman" panose="02020603050405020304" pitchFamily="18" charset="0"/>
                          <a:ea typeface="新細明體" panose="02020500000000000000" pitchFamily="18" charset="-120"/>
                        </a:rPr>
                        <a:t>、</a:t>
                      </a:r>
                      <a:r>
                        <a:rPr lang="en-US" sz="600" kern="1200" dirty="0">
                          <a:solidFill>
                            <a:srgbClr val="000000"/>
                          </a:solidFill>
                          <a:effectLst/>
                          <a:latin typeface="Times New Roman" panose="02020603050405020304" pitchFamily="18" charset="0"/>
                          <a:ea typeface="新細明體" panose="02020500000000000000" pitchFamily="18" charset="-120"/>
                        </a:rPr>
                        <a:t>4</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688284964"/>
                  </a:ext>
                </a:extLst>
              </a:tr>
              <a:tr h="914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altLang="zh-TW" sz="600" kern="1200" dirty="0" smtClean="0">
                          <a:solidFill>
                            <a:srgbClr val="000000"/>
                          </a:solidFill>
                          <a:effectLst/>
                          <a:latin typeface="Times New Roman" panose="02020603050405020304" pitchFamily="18" charset="0"/>
                          <a:ea typeface="新細明體" panose="02020500000000000000" pitchFamily="18" charset="-120"/>
                        </a:rPr>
                        <a:t>2</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sz="600" kern="1200">
                          <a:solidFill>
                            <a:srgbClr val="000000"/>
                          </a:solidFill>
                          <a:effectLst/>
                          <a:latin typeface="Times New Roman" panose="02020603050405020304" pitchFamily="18" charset="0"/>
                          <a:ea typeface="新細明體" panose="02020500000000000000" pitchFamily="18" charset="-120"/>
                        </a:rPr>
                        <a:t>20.8</a:t>
                      </a:r>
                      <a:endParaRPr lang="zh-TW" sz="600" kern="10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sz="600" kern="1200" dirty="0">
                          <a:solidFill>
                            <a:srgbClr val="000000"/>
                          </a:solidFill>
                          <a:effectLst/>
                          <a:latin typeface="Times New Roman" panose="02020603050405020304" pitchFamily="18" charset="0"/>
                          <a:ea typeface="新細明體" panose="02020500000000000000" pitchFamily="18" charset="-120"/>
                        </a:rPr>
                        <a:t>2</a:t>
                      </a:r>
                      <a:r>
                        <a:rPr lang="zh-TW" sz="600" kern="1200" dirty="0">
                          <a:solidFill>
                            <a:srgbClr val="000000"/>
                          </a:solidFill>
                          <a:effectLst/>
                          <a:latin typeface="Times New Roman" panose="02020603050405020304" pitchFamily="18" charset="0"/>
                          <a:ea typeface="新細明體" panose="02020500000000000000" pitchFamily="18" charset="-120"/>
                        </a:rPr>
                        <a:t>、</a:t>
                      </a:r>
                      <a:r>
                        <a:rPr lang="en-US" sz="600" kern="1200" dirty="0">
                          <a:solidFill>
                            <a:srgbClr val="000000"/>
                          </a:solidFill>
                          <a:effectLst/>
                          <a:latin typeface="Times New Roman" panose="02020603050405020304" pitchFamily="18" charset="0"/>
                          <a:ea typeface="新細明體" panose="02020500000000000000" pitchFamily="18" charset="-120"/>
                        </a:rPr>
                        <a:t>3</a:t>
                      </a:r>
                      <a:r>
                        <a:rPr lang="zh-TW" sz="600" kern="1200" dirty="0">
                          <a:solidFill>
                            <a:srgbClr val="000000"/>
                          </a:solidFill>
                          <a:effectLst/>
                          <a:latin typeface="Times New Roman" panose="02020603050405020304" pitchFamily="18" charset="0"/>
                          <a:ea typeface="新細明體" panose="02020500000000000000" pitchFamily="18" charset="-120"/>
                        </a:rPr>
                        <a:t>、</a:t>
                      </a:r>
                      <a:r>
                        <a:rPr lang="en-US" sz="600" kern="1200" dirty="0">
                          <a:solidFill>
                            <a:srgbClr val="000000"/>
                          </a:solidFill>
                          <a:effectLst/>
                          <a:latin typeface="Times New Roman" panose="02020603050405020304" pitchFamily="18" charset="0"/>
                          <a:ea typeface="新細明體" panose="02020500000000000000" pitchFamily="18" charset="-120"/>
                        </a:rPr>
                        <a:t>4</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156141697"/>
                  </a:ext>
                </a:extLst>
              </a:tr>
              <a:tr h="914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altLang="zh-TW" sz="600" kern="1200" dirty="0" smtClean="0">
                          <a:solidFill>
                            <a:srgbClr val="000000"/>
                          </a:solidFill>
                          <a:effectLst/>
                          <a:latin typeface="Times New Roman" panose="02020603050405020304" pitchFamily="18" charset="0"/>
                          <a:ea typeface="新細明體" panose="02020500000000000000" pitchFamily="18" charset="-120"/>
                        </a:rPr>
                        <a:t>3</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sz="600" kern="1200">
                          <a:solidFill>
                            <a:srgbClr val="000000"/>
                          </a:solidFill>
                          <a:effectLst/>
                          <a:latin typeface="Times New Roman" panose="02020603050405020304" pitchFamily="18" charset="0"/>
                          <a:ea typeface="新細明體" panose="02020500000000000000" pitchFamily="18" charset="-120"/>
                        </a:rPr>
                        <a:t>20.9</a:t>
                      </a:r>
                      <a:endParaRPr lang="zh-TW" sz="600" kern="10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sz="600" kern="1200" dirty="0">
                          <a:solidFill>
                            <a:srgbClr val="000000"/>
                          </a:solidFill>
                          <a:effectLst/>
                          <a:latin typeface="Times New Roman" panose="02020603050405020304" pitchFamily="18" charset="0"/>
                          <a:ea typeface="新細明體" panose="02020500000000000000" pitchFamily="18" charset="-120"/>
                        </a:rPr>
                        <a:t>6</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26628928"/>
                  </a:ext>
                </a:extLst>
              </a:tr>
              <a:tr h="914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altLang="zh-TW" sz="600" kern="1200" dirty="0" smtClean="0">
                          <a:solidFill>
                            <a:srgbClr val="000000"/>
                          </a:solidFill>
                          <a:effectLst/>
                          <a:latin typeface="Times New Roman" panose="02020603050405020304" pitchFamily="18" charset="0"/>
                          <a:ea typeface="新細明體" panose="02020500000000000000" pitchFamily="18" charset="-120"/>
                        </a:rPr>
                        <a:t>4</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sz="600" kern="1200">
                          <a:solidFill>
                            <a:srgbClr val="000000"/>
                          </a:solidFill>
                          <a:effectLst/>
                          <a:latin typeface="Times New Roman" panose="02020603050405020304" pitchFamily="18" charset="0"/>
                          <a:ea typeface="新細明體" panose="02020500000000000000" pitchFamily="18" charset="-120"/>
                        </a:rPr>
                        <a:t>20.2</a:t>
                      </a:r>
                      <a:endParaRPr lang="zh-TW" sz="600" kern="10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sz="600" kern="1200" dirty="0">
                          <a:solidFill>
                            <a:srgbClr val="000000"/>
                          </a:solidFill>
                          <a:effectLst/>
                          <a:latin typeface="Times New Roman" panose="02020603050405020304" pitchFamily="18" charset="0"/>
                          <a:ea typeface="新細明體" panose="02020500000000000000" pitchFamily="18" charset="-120"/>
                        </a:rPr>
                        <a:t>1</a:t>
                      </a:r>
                      <a:r>
                        <a:rPr lang="zh-TW" sz="600" kern="1200" dirty="0">
                          <a:solidFill>
                            <a:srgbClr val="000000"/>
                          </a:solidFill>
                          <a:effectLst/>
                          <a:latin typeface="Times New Roman" panose="02020603050405020304" pitchFamily="18" charset="0"/>
                          <a:ea typeface="新細明體" panose="02020500000000000000" pitchFamily="18" charset="-120"/>
                        </a:rPr>
                        <a:t>、</a:t>
                      </a:r>
                      <a:r>
                        <a:rPr lang="en-US" sz="600" kern="1200" dirty="0">
                          <a:solidFill>
                            <a:srgbClr val="000000"/>
                          </a:solidFill>
                          <a:effectLst/>
                          <a:latin typeface="Times New Roman" panose="02020603050405020304" pitchFamily="18" charset="0"/>
                          <a:ea typeface="新細明體" panose="02020500000000000000" pitchFamily="18" charset="-120"/>
                        </a:rPr>
                        <a:t>2</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49649928"/>
                  </a:ext>
                </a:extLst>
              </a:tr>
              <a:tr h="914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altLang="zh-TW" sz="600" kern="1200" dirty="0" smtClean="0">
                          <a:solidFill>
                            <a:srgbClr val="000000"/>
                          </a:solidFill>
                          <a:effectLst/>
                          <a:latin typeface="Times New Roman" panose="02020603050405020304" pitchFamily="18" charset="0"/>
                          <a:ea typeface="新細明體" panose="02020500000000000000" pitchFamily="18" charset="-120"/>
                        </a:rPr>
                        <a:t>5</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sz="600" kern="1200">
                          <a:solidFill>
                            <a:srgbClr val="000000"/>
                          </a:solidFill>
                          <a:effectLst/>
                          <a:latin typeface="Times New Roman" panose="02020603050405020304" pitchFamily="18" charset="0"/>
                          <a:ea typeface="新細明體" panose="02020500000000000000" pitchFamily="18" charset="-120"/>
                        </a:rPr>
                        <a:t>21.0</a:t>
                      </a:r>
                      <a:endParaRPr lang="zh-TW" sz="600" kern="10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US" sz="600" kern="1200" dirty="0">
                          <a:solidFill>
                            <a:srgbClr val="000000"/>
                          </a:solidFill>
                          <a:effectLst/>
                          <a:latin typeface="Times New Roman" panose="02020603050405020304" pitchFamily="18" charset="0"/>
                          <a:ea typeface="新細明體" panose="02020500000000000000" pitchFamily="18" charset="-120"/>
                        </a:rPr>
                        <a:t>2</a:t>
                      </a:r>
                      <a:r>
                        <a:rPr lang="zh-TW" sz="600" kern="1200" dirty="0">
                          <a:solidFill>
                            <a:srgbClr val="000000"/>
                          </a:solidFill>
                          <a:effectLst/>
                          <a:latin typeface="Times New Roman" panose="02020603050405020304" pitchFamily="18" charset="0"/>
                          <a:ea typeface="新細明體" panose="02020500000000000000" pitchFamily="18" charset="-120"/>
                        </a:rPr>
                        <a:t>、</a:t>
                      </a:r>
                      <a:r>
                        <a:rPr lang="en-US" sz="600" kern="1200" dirty="0">
                          <a:solidFill>
                            <a:srgbClr val="000000"/>
                          </a:solidFill>
                          <a:effectLst/>
                          <a:latin typeface="Times New Roman" panose="02020603050405020304" pitchFamily="18" charset="0"/>
                          <a:ea typeface="新細明體" panose="02020500000000000000" pitchFamily="18" charset="-120"/>
                        </a:rPr>
                        <a:t>5</a:t>
                      </a:r>
                      <a:endParaRPr lang="zh-TW" sz="600" kern="100" dirty="0">
                        <a:effectLst/>
                        <a:latin typeface="Times New Roman" panose="02020603050405020304" pitchFamily="18" charset="0"/>
                        <a:ea typeface="新細明體" panose="02020500000000000000" pitchFamily="18" charset="-12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625534294"/>
                  </a:ext>
                </a:extLst>
              </a:tr>
            </a:tbl>
          </a:graphicData>
        </a:graphic>
      </p:graphicFrame>
      <p:graphicFrame>
        <p:nvGraphicFramePr>
          <p:cNvPr id="97" name="表格 96"/>
          <p:cNvGraphicFramePr>
            <a:graphicFrameLocks noGrp="1"/>
          </p:cNvGraphicFramePr>
          <p:nvPr>
            <p:extLst/>
          </p:nvPr>
        </p:nvGraphicFramePr>
        <p:xfrm>
          <a:off x="3313476" y="2815813"/>
          <a:ext cx="667824" cy="388620"/>
        </p:xfrm>
        <a:graphic>
          <a:graphicData uri="http://schemas.openxmlformats.org/drawingml/2006/table">
            <a:tbl>
              <a:tblPr firstRow="1" firstCol="1" bandRow="1"/>
              <a:tblGrid>
                <a:gridCol w="222608">
                  <a:extLst>
                    <a:ext uri="{9D8B030D-6E8A-4147-A177-3AD203B41FA5}">
                      <a16:colId xmlns:a16="http://schemas.microsoft.com/office/drawing/2014/main" val="3014830957"/>
                    </a:ext>
                  </a:extLst>
                </a:gridCol>
                <a:gridCol w="222608">
                  <a:extLst>
                    <a:ext uri="{9D8B030D-6E8A-4147-A177-3AD203B41FA5}">
                      <a16:colId xmlns:a16="http://schemas.microsoft.com/office/drawing/2014/main" val="534338549"/>
                    </a:ext>
                  </a:extLst>
                </a:gridCol>
                <a:gridCol w="222608">
                  <a:extLst>
                    <a:ext uri="{9D8B030D-6E8A-4147-A177-3AD203B41FA5}">
                      <a16:colId xmlns:a16="http://schemas.microsoft.com/office/drawing/2014/main" val="2961346730"/>
                    </a:ext>
                  </a:extLst>
                </a:gridCol>
              </a:tblGrid>
              <a:tr h="12573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altLang="zh-TW" sz="400" dirty="0" smtClean="0"/>
                        <a:t>.</a:t>
                      </a:r>
                      <a:endParaRPr lang="zh-TW" altLang="en-US" sz="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0000">
                        <a:alpha val="70000"/>
                      </a:srgb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endParaRPr lang="zh-TW" altLang="en-US" sz="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0000">
                        <a:alpha val="70000"/>
                      </a:srgb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endParaRPr lang="zh-TW" altLang="en-US" sz="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0000">
                        <a:alpha val="70000"/>
                      </a:srgbClr>
                    </a:solidFill>
                  </a:tcPr>
                </a:tc>
                <a:extLst>
                  <a:ext uri="{0D108BD9-81ED-4DB2-BD59-A6C34878D82A}">
                    <a16:rowId xmlns:a16="http://schemas.microsoft.com/office/drawing/2014/main" val="627507684"/>
                  </a:ext>
                </a:extLst>
              </a:tr>
              <a:tr h="12573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endParaRPr lang="zh-TW" altLang="en-US" sz="400" dirty="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0000">
                        <a:alpha val="7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endParaRPr lang="zh-TW" altLang="en-US" sz="400" dirty="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alpha val="7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endParaRPr lang="zh-TW" altLang="en-US" sz="400" dirty="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alpha val="70000"/>
                      </a:srgbClr>
                    </a:solidFill>
                  </a:tcPr>
                </a:tc>
                <a:extLst>
                  <a:ext uri="{0D108BD9-81ED-4DB2-BD59-A6C34878D82A}">
                    <a16:rowId xmlns:a16="http://schemas.microsoft.com/office/drawing/2014/main" val="573849415"/>
                  </a:ext>
                </a:extLst>
              </a:tr>
              <a:tr h="12573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endParaRPr lang="zh-TW" altLang="en-US" sz="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0000">
                        <a:alpha val="7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endParaRPr lang="zh-TW" altLang="en-US" sz="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alpha val="7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endParaRPr lang="zh-TW" altLang="en-US" sz="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alpha val="70000"/>
                      </a:srgbClr>
                    </a:solidFill>
                  </a:tcPr>
                </a:tc>
                <a:extLst>
                  <a:ext uri="{0D108BD9-81ED-4DB2-BD59-A6C34878D82A}">
                    <a16:rowId xmlns:a16="http://schemas.microsoft.com/office/drawing/2014/main" val="863231622"/>
                  </a:ext>
                </a:extLst>
              </a:tr>
            </a:tbl>
          </a:graphicData>
        </a:graphic>
      </p:graphicFrame>
      <p:sp>
        <p:nvSpPr>
          <p:cNvPr id="98" name="文字方塊 97"/>
          <p:cNvSpPr txBox="1"/>
          <p:nvPr/>
        </p:nvSpPr>
        <p:spPr>
          <a:xfrm>
            <a:off x="3367207" y="2906103"/>
            <a:ext cx="611065" cy="230832"/>
          </a:xfrm>
          <a:prstGeom prst="rect">
            <a:avLst/>
          </a:prstGeom>
          <a:noFill/>
        </p:spPr>
        <p:txBody>
          <a:bodyPr wrap="none" rtlCol="0">
            <a:spAutoFit/>
          </a:bodyPr>
          <a:lstStyle/>
          <a:p>
            <a:pPr defTabSz="342900">
              <a:buClrTx/>
            </a:pPr>
            <a:r>
              <a:rPr lang="en-US" altLang="zh-TW" sz="900" kern="1200" dirty="0">
                <a:solidFill>
                  <a:prstClr val="black">
                    <a:lumMod val="65000"/>
                    <a:lumOff val="35000"/>
                    <a:alpha val="70000"/>
                  </a:prstClr>
                </a:solidFill>
                <a:latin typeface="Calibri" panose="020F0502020204030204"/>
                <a:ea typeface="新細明體" panose="02020500000000000000" pitchFamily="18" charset="-120"/>
                <a:cs typeface="+mn-cs"/>
              </a:rPr>
              <a:t>Land Use</a:t>
            </a:r>
            <a:endParaRPr lang="zh-TW" altLang="en-US" sz="900" kern="1200" dirty="0">
              <a:solidFill>
                <a:prstClr val="black">
                  <a:lumMod val="65000"/>
                  <a:lumOff val="35000"/>
                  <a:alpha val="70000"/>
                </a:prstClr>
              </a:solidFill>
              <a:latin typeface="Calibri" panose="020F0502020204030204"/>
              <a:ea typeface="新細明體" panose="02020500000000000000" pitchFamily="18" charset="-120"/>
              <a:cs typeface="+mn-cs"/>
            </a:endParaRPr>
          </a:p>
        </p:txBody>
      </p:sp>
      <p:graphicFrame>
        <p:nvGraphicFramePr>
          <p:cNvPr id="99" name="表格 98"/>
          <p:cNvGraphicFramePr>
            <a:graphicFrameLocks noGrp="1"/>
          </p:cNvGraphicFramePr>
          <p:nvPr>
            <p:extLst/>
          </p:nvPr>
        </p:nvGraphicFramePr>
        <p:xfrm>
          <a:off x="3824073" y="2906018"/>
          <a:ext cx="667824" cy="388620"/>
        </p:xfrm>
        <a:graphic>
          <a:graphicData uri="http://schemas.openxmlformats.org/drawingml/2006/table">
            <a:tbl>
              <a:tblPr firstRow="1" firstCol="1" bandRow="1"/>
              <a:tblGrid>
                <a:gridCol w="222608">
                  <a:extLst>
                    <a:ext uri="{9D8B030D-6E8A-4147-A177-3AD203B41FA5}">
                      <a16:colId xmlns:a16="http://schemas.microsoft.com/office/drawing/2014/main" val="3014830957"/>
                    </a:ext>
                  </a:extLst>
                </a:gridCol>
                <a:gridCol w="222608">
                  <a:extLst>
                    <a:ext uri="{9D8B030D-6E8A-4147-A177-3AD203B41FA5}">
                      <a16:colId xmlns:a16="http://schemas.microsoft.com/office/drawing/2014/main" val="534338549"/>
                    </a:ext>
                  </a:extLst>
                </a:gridCol>
                <a:gridCol w="222608">
                  <a:extLst>
                    <a:ext uri="{9D8B030D-6E8A-4147-A177-3AD203B41FA5}">
                      <a16:colId xmlns:a16="http://schemas.microsoft.com/office/drawing/2014/main" val="2961346730"/>
                    </a:ext>
                  </a:extLst>
                </a:gridCol>
              </a:tblGrid>
              <a:tr h="12573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altLang="zh-TW" sz="400" dirty="0" smtClean="0"/>
                        <a:t>.</a:t>
                      </a:r>
                      <a:endParaRPr lang="zh-TW" altLang="en-US" sz="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alpha val="70000"/>
                      </a:srgb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endParaRPr lang="zh-TW" altLang="en-US" sz="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alpha val="70000"/>
                      </a:srgb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endParaRPr lang="zh-TW" altLang="en-US" sz="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alpha val="70000"/>
                      </a:srgbClr>
                    </a:solidFill>
                  </a:tcPr>
                </a:tc>
                <a:extLst>
                  <a:ext uri="{0D108BD9-81ED-4DB2-BD59-A6C34878D82A}">
                    <a16:rowId xmlns:a16="http://schemas.microsoft.com/office/drawing/2014/main" val="627507684"/>
                  </a:ext>
                </a:extLst>
              </a:tr>
              <a:tr h="12573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endParaRPr lang="zh-TW" altLang="en-US" sz="400" dirty="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alpha val="7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endParaRPr lang="zh-TW" altLang="en-US" sz="400" dirty="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alpha val="7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endParaRPr lang="zh-TW" altLang="en-US" sz="400" dirty="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alpha val="70000"/>
                      </a:srgbClr>
                    </a:solidFill>
                  </a:tcPr>
                </a:tc>
                <a:extLst>
                  <a:ext uri="{0D108BD9-81ED-4DB2-BD59-A6C34878D82A}">
                    <a16:rowId xmlns:a16="http://schemas.microsoft.com/office/drawing/2014/main" val="573849415"/>
                  </a:ext>
                </a:extLst>
              </a:tr>
              <a:tr h="12573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endParaRPr lang="zh-TW" altLang="en-US" sz="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alpha val="7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endParaRPr lang="zh-TW" altLang="en-US" sz="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alpha val="7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endParaRPr lang="zh-TW" altLang="en-US" sz="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alpha val="70000"/>
                      </a:srgbClr>
                    </a:solidFill>
                  </a:tcPr>
                </a:tc>
                <a:extLst>
                  <a:ext uri="{0D108BD9-81ED-4DB2-BD59-A6C34878D82A}">
                    <a16:rowId xmlns:a16="http://schemas.microsoft.com/office/drawing/2014/main" val="863231622"/>
                  </a:ext>
                </a:extLst>
              </a:tr>
            </a:tbl>
          </a:graphicData>
        </a:graphic>
      </p:graphicFrame>
      <p:sp>
        <p:nvSpPr>
          <p:cNvPr id="100" name="文字方塊 99"/>
          <p:cNvSpPr txBox="1"/>
          <p:nvPr/>
        </p:nvSpPr>
        <p:spPr>
          <a:xfrm>
            <a:off x="3869756" y="2997578"/>
            <a:ext cx="617477" cy="230832"/>
          </a:xfrm>
          <a:prstGeom prst="rect">
            <a:avLst/>
          </a:prstGeom>
          <a:noFill/>
        </p:spPr>
        <p:txBody>
          <a:bodyPr wrap="none" rtlCol="0">
            <a:spAutoFit/>
          </a:bodyPr>
          <a:lstStyle/>
          <a:p>
            <a:pPr defTabSz="342900">
              <a:buClrTx/>
            </a:pPr>
            <a:r>
              <a:rPr lang="en-US" altLang="zh-TW" sz="900" kern="1200" dirty="0">
                <a:solidFill>
                  <a:prstClr val="black">
                    <a:lumMod val="65000"/>
                    <a:lumOff val="35000"/>
                    <a:alpha val="70000"/>
                  </a:prstClr>
                </a:solidFill>
                <a:latin typeface="Calibri" panose="020F0502020204030204"/>
                <a:ea typeface="新細明體" panose="02020500000000000000" pitchFamily="18" charset="-120"/>
                <a:cs typeface="+mn-cs"/>
              </a:rPr>
              <a:t>Irrigation</a:t>
            </a:r>
            <a:endParaRPr lang="zh-TW" altLang="en-US" sz="900" kern="1200" dirty="0">
              <a:solidFill>
                <a:prstClr val="black">
                  <a:lumMod val="65000"/>
                  <a:lumOff val="35000"/>
                  <a:alpha val="70000"/>
                </a:prstClr>
              </a:solidFill>
              <a:latin typeface="Calibri" panose="020F0502020204030204"/>
              <a:ea typeface="新細明體" panose="02020500000000000000" pitchFamily="18" charset="-120"/>
              <a:cs typeface="+mn-cs"/>
            </a:endParaRPr>
          </a:p>
        </p:txBody>
      </p:sp>
      <p:graphicFrame>
        <p:nvGraphicFramePr>
          <p:cNvPr id="101" name="表格 100"/>
          <p:cNvGraphicFramePr>
            <a:graphicFrameLocks noGrp="1"/>
          </p:cNvGraphicFramePr>
          <p:nvPr>
            <p:extLst/>
          </p:nvPr>
        </p:nvGraphicFramePr>
        <p:xfrm>
          <a:off x="3434883" y="3128215"/>
          <a:ext cx="667824" cy="388620"/>
        </p:xfrm>
        <a:graphic>
          <a:graphicData uri="http://schemas.openxmlformats.org/drawingml/2006/table">
            <a:tbl>
              <a:tblPr firstRow="1" firstCol="1" bandRow="1"/>
              <a:tblGrid>
                <a:gridCol w="222608">
                  <a:extLst>
                    <a:ext uri="{9D8B030D-6E8A-4147-A177-3AD203B41FA5}">
                      <a16:colId xmlns:a16="http://schemas.microsoft.com/office/drawing/2014/main" val="3014830957"/>
                    </a:ext>
                  </a:extLst>
                </a:gridCol>
                <a:gridCol w="222608">
                  <a:extLst>
                    <a:ext uri="{9D8B030D-6E8A-4147-A177-3AD203B41FA5}">
                      <a16:colId xmlns:a16="http://schemas.microsoft.com/office/drawing/2014/main" val="534338549"/>
                    </a:ext>
                  </a:extLst>
                </a:gridCol>
                <a:gridCol w="222608">
                  <a:extLst>
                    <a:ext uri="{9D8B030D-6E8A-4147-A177-3AD203B41FA5}">
                      <a16:colId xmlns:a16="http://schemas.microsoft.com/office/drawing/2014/main" val="2961346730"/>
                    </a:ext>
                  </a:extLst>
                </a:gridCol>
              </a:tblGrid>
              <a:tr h="12573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altLang="zh-TW" sz="400" dirty="0" smtClean="0"/>
                        <a:t>.</a:t>
                      </a:r>
                      <a:endParaRPr lang="zh-TW" altLang="en-US" sz="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alpha val="70000"/>
                      </a:srgb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endParaRPr lang="zh-TW" altLang="en-US" sz="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alpha val="70000"/>
                      </a:srgb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endParaRPr lang="zh-TW" altLang="en-US" sz="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alpha val="70000"/>
                      </a:srgbClr>
                    </a:solidFill>
                  </a:tcPr>
                </a:tc>
                <a:extLst>
                  <a:ext uri="{0D108BD9-81ED-4DB2-BD59-A6C34878D82A}">
                    <a16:rowId xmlns:a16="http://schemas.microsoft.com/office/drawing/2014/main" val="627507684"/>
                  </a:ext>
                </a:extLst>
              </a:tr>
              <a:tr h="12573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endParaRPr lang="zh-TW" altLang="en-US" sz="400" dirty="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alpha val="7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endParaRPr lang="zh-TW" altLang="en-US" sz="400" dirty="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alpha val="7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endParaRPr lang="zh-TW" altLang="en-US" sz="400" dirty="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alpha val="70000"/>
                      </a:srgbClr>
                    </a:solidFill>
                  </a:tcPr>
                </a:tc>
                <a:extLst>
                  <a:ext uri="{0D108BD9-81ED-4DB2-BD59-A6C34878D82A}">
                    <a16:rowId xmlns:a16="http://schemas.microsoft.com/office/drawing/2014/main" val="573849415"/>
                  </a:ext>
                </a:extLst>
              </a:tr>
              <a:tr h="12573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endParaRPr lang="zh-TW" altLang="en-US" sz="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alpha val="7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endParaRPr lang="zh-TW" altLang="en-US" sz="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alpha val="7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endParaRPr lang="zh-TW" altLang="en-US" sz="4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alpha val="70000"/>
                      </a:srgbClr>
                    </a:solidFill>
                  </a:tcPr>
                </a:tc>
                <a:extLst>
                  <a:ext uri="{0D108BD9-81ED-4DB2-BD59-A6C34878D82A}">
                    <a16:rowId xmlns:a16="http://schemas.microsoft.com/office/drawing/2014/main" val="863231622"/>
                  </a:ext>
                </a:extLst>
              </a:tr>
            </a:tbl>
          </a:graphicData>
        </a:graphic>
      </p:graphicFrame>
      <p:sp>
        <p:nvSpPr>
          <p:cNvPr id="102" name="文字方塊 101"/>
          <p:cNvSpPr txBox="1"/>
          <p:nvPr/>
        </p:nvSpPr>
        <p:spPr>
          <a:xfrm>
            <a:off x="3440183" y="3209216"/>
            <a:ext cx="700833" cy="230832"/>
          </a:xfrm>
          <a:prstGeom prst="rect">
            <a:avLst/>
          </a:prstGeom>
          <a:noFill/>
        </p:spPr>
        <p:txBody>
          <a:bodyPr wrap="none" rtlCol="0">
            <a:spAutoFit/>
          </a:bodyPr>
          <a:lstStyle/>
          <a:p>
            <a:pPr defTabSz="342900">
              <a:buClrTx/>
            </a:pPr>
            <a:r>
              <a:rPr lang="en-US" altLang="zh-TW" sz="900" kern="1200" dirty="0">
                <a:solidFill>
                  <a:prstClr val="black">
                    <a:lumMod val="65000"/>
                    <a:lumOff val="35000"/>
                    <a:alpha val="70000"/>
                  </a:prstClr>
                </a:solidFill>
                <a:latin typeface="Calibri" panose="020F0502020204030204"/>
                <a:ea typeface="新細明體" panose="02020500000000000000" pitchFamily="18" charset="-120"/>
                <a:cs typeface="+mn-cs"/>
              </a:rPr>
              <a:t>In/Outflow</a:t>
            </a:r>
            <a:endParaRPr lang="zh-TW" altLang="en-US" sz="900" kern="1200" dirty="0">
              <a:solidFill>
                <a:prstClr val="black">
                  <a:lumMod val="65000"/>
                  <a:lumOff val="35000"/>
                  <a:alpha val="70000"/>
                </a:prstClr>
              </a:solidFill>
              <a:latin typeface="Calibri" panose="020F0502020204030204"/>
              <a:ea typeface="新細明體" panose="02020500000000000000" pitchFamily="18" charset="-120"/>
              <a:cs typeface="+mn-cs"/>
            </a:endParaRPr>
          </a:p>
        </p:txBody>
      </p:sp>
      <p:sp>
        <p:nvSpPr>
          <p:cNvPr id="103" name="文字方塊 102"/>
          <p:cNvSpPr txBox="1"/>
          <p:nvPr/>
        </p:nvSpPr>
        <p:spPr>
          <a:xfrm>
            <a:off x="4055641" y="3266335"/>
            <a:ext cx="304892" cy="300082"/>
          </a:xfrm>
          <a:prstGeom prst="rect">
            <a:avLst/>
          </a:prstGeom>
          <a:noFill/>
        </p:spPr>
        <p:txBody>
          <a:bodyPr wrap="none" rtlCol="0">
            <a:spAutoFit/>
          </a:bodyPr>
          <a:lstStyle/>
          <a:p>
            <a:pPr defTabSz="342900">
              <a:buClrTx/>
            </a:pPr>
            <a:r>
              <a:rPr lang="en-US" altLang="zh-TW" sz="1350" kern="1200" dirty="0">
                <a:solidFill>
                  <a:prstClr val="white">
                    <a:lumMod val="50000"/>
                  </a:prstClr>
                </a:solidFill>
                <a:latin typeface="Calibri" panose="020F0502020204030204"/>
                <a:ea typeface="新細明體" panose="02020500000000000000" pitchFamily="18" charset="-120"/>
                <a:cs typeface="+mn-cs"/>
              </a:rPr>
              <a:t>…</a:t>
            </a:r>
            <a:endParaRPr lang="zh-TW" altLang="en-US" sz="1350" kern="1200" dirty="0">
              <a:solidFill>
                <a:prstClr val="white">
                  <a:lumMod val="50000"/>
                </a:prstClr>
              </a:solidFill>
              <a:latin typeface="Calibri" panose="020F0502020204030204"/>
              <a:ea typeface="新細明體" panose="02020500000000000000" pitchFamily="18" charset="-120"/>
              <a:cs typeface="+mn-cs"/>
            </a:endParaRPr>
          </a:p>
        </p:txBody>
      </p:sp>
      <p:cxnSp>
        <p:nvCxnSpPr>
          <p:cNvPr id="104" name="直線單箭頭接點 103"/>
          <p:cNvCxnSpPr/>
          <p:nvPr/>
        </p:nvCxnSpPr>
        <p:spPr>
          <a:xfrm>
            <a:off x="585333" y="1611486"/>
            <a:ext cx="2641857" cy="0"/>
          </a:xfrm>
          <a:prstGeom prst="straightConnector1">
            <a:avLst/>
          </a:prstGeom>
          <a:noFill/>
          <a:ln w="19050" cap="flat" cmpd="sng" algn="ctr">
            <a:solidFill>
              <a:sysClr val="windowText" lastClr="000000"/>
            </a:solidFill>
            <a:prstDash val="solid"/>
            <a:miter lim="800000"/>
            <a:tailEnd type="triangle"/>
          </a:ln>
          <a:effectLst/>
        </p:spPr>
      </p:cxnSp>
      <p:cxnSp>
        <p:nvCxnSpPr>
          <p:cNvPr id="5" name="直線單箭頭接點 4"/>
          <p:cNvCxnSpPr>
            <a:stCxn id="71" idx="2"/>
          </p:cNvCxnSpPr>
          <p:nvPr/>
        </p:nvCxnSpPr>
        <p:spPr>
          <a:xfrm>
            <a:off x="4577190" y="4117713"/>
            <a:ext cx="0" cy="51524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p:cNvCxnSpPr>
            <a:endCxn id="69" idx="0"/>
          </p:cNvCxnSpPr>
          <p:nvPr/>
        </p:nvCxnSpPr>
        <p:spPr>
          <a:xfrm>
            <a:off x="4572000" y="861060"/>
            <a:ext cx="6184" cy="5149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585333" y="1611486"/>
            <a:ext cx="0" cy="29681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肘形接點 119"/>
          <p:cNvCxnSpPr>
            <a:endCxn id="72" idx="3"/>
          </p:cNvCxnSpPr>
          <p:nvPr/>
        </p:nvCxnSpPr>
        <p:spPr>
          <a:xfrm rot="16200000" flipH="1">
            <a:off x="7024024" y="2199444"/>
            <a:ext cx="2892767" cy="215999"/>
          </a:xfrm>
          <a:prstGeom prst="bentConnector4">
            <a:avLst>
              <a:gd name="adj1" fmla="val -302"/>
              <a:gd name="adj2" fmla="val 179375"/>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0158060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txBox="1">
            <a:spLocks/>
          </p:cNvSpPr>
          <p:nvPr/>
        </p:nvSpPr>
        <p:spPr>
          <a:xfrm>
            <a:off x="782199" y="94846"/>
            <a:ext cx="6792081" cy="511628"/>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600"/>
              <a:buFont typeface="Calistoga"/>
              <a:buNone/>
              <a:defRPr sz="3600" b="0" i="0" u="none" strike="noStrike" cap="none">
                <a:solidFill>
                  <a:schemeClr val="accent3"/>
                </a:solidFill>
                <a:latin typeface="Calistoga"/>
                <a:ea typeface="Calistoga"/>
                <a:cs typeface="Calistoga"/>
                <a:sym typeface="Calistoga"/>
              </a:defRPr>
            </a:lvl1pPr>
            <a:lvl2pPr marR="0" lvl="1"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2pPr>
            <a:lvl3pPr marR="0" lvl="2"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3pPr>
            <a:lvl4pPr marR="0" lvl="3"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4pPr>
            <a:lvl5pPr marR="0" lvl="4"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5pPr>
            <a:lvl6pPr marR="0" lvl="5"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6pPr>
            <a:lvl7pPr marR="0" lvl="6"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7pPr>
            <a:lvl8pPr marR="0" lvl="7"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8pPr>
            <a:lvl9pPr marR="0" lvl="8"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9pPr>
          </a:lstStyle>
          <a:p>
            <a:r>
              <a:rPr lang="en-US" altLang="zh-TW" sz="3300" dirty="0"/>
              <a:t>Output and Analysis of Results</a:t>
            </a:r>
          </a:p>
        </p:txBody>
      </p:sp>
      <p:graphicFrame>
        <p:nvGraphicFramePr>
          <p:cNvPr id="82" name="圖表 81"/>
          <p:cNvGraphicFramePr>
            <a:graphicFrameLocks/>
          </p:cNvGraphicFramePr>
          <p:nvPr>
            <p:extLst/>
          </p:nvPr>
        </p:nvGraphicFramePr>
        <p:xfrm>
          <a:off x="7315942" y="2385062"/>
          <a:ext cx="1453757" cy="9025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3" name="圖表 82"/>
          <p:cNvGraphicFramePr>
            <a:graphicFrameLocks/>
          </p:cNvGraphicFramePr>
          <p:nvPr>
            <p:extLst/>
          </p:nvPr>
        </p:nvGraphicFramePr>
        <p:xfrm>
          <a:off x="7280066" y="2429222"/>
          <a:ext cx="1453757" cy="9025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4" name="圖表 83"/>
          <p:cNvGraphicFramePr/>
          <p:nvPr>
            <p:extLst/>
          </p:nvPr>
        </p:nvGraphicFramePr>
        <p:xfrm>
          <a:off x="7236857" y="2609219"/>
          <a:ext cx="1333184" cy="8180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5" name="圖表 84"/>
          <p:cNvGraphicFramePr/>
          <p:nvPr>
            <p:extLst/>
          </p:nvPr>
        </p:nvGraphicFramePr>
        <p:xfrm>
          <a:off x="578561" y="2381013"/>
          <a:ext cx="1373655" cy="814187"/>
        </p:xfrm>
        <a:graphic>
          <a:graphicData uri="http://schemas.openxmlformats.org/drawingml/2006/chart">
            <c:chart xmlns:c="http://schemas.openxmlformats.org/drawingml/2006/chart" xmlns:r="http://schemas.openxmlformats.org/officeDocument/2006/relationships" r:id="rId5"/>
          </a:graphicData>
        </a:graphic>
      </p:graphicFrame>
      <p:cxnSp>
        <p:nvCxnSpPr>
          <p:cNvPr id="86" name="直線單箭頭接點 85"/>
          <p:cNvCxnSpPr>
            <a:stCxn id="90" idx="2"/>
            <a:endCxn id="101" idx="0"/>
          </p:cNvCxnSpPr>
          <p:nvPr/>
        </p:nvCxnSpPr>
        <p:spPr>
          <a:xfrm>
            <a:off x="4572000" y="2096337"/>
            <a:ext cx="0" cy="563653"/>
          </a:xfrm>
          <a:prstGeom prst="straightConnector1">
            <a:avLst/>
          </a:prstGeom>
          <a:noFill/>
          <a:ln w="19050" cap="flat" cmpd="sng" algn="ctr">
            <a:solidFill>
              <a:sysClr val="windowText" lastClr="000000"/>
            </a:solidFill>
            <a:prstDash val="solid"/>
            <a:miter lim="800000"/>
            <a:tailEnd type="triangle"/>
          </a:ln>
          <a:effectLst/>
        </p:spPr>
      </p:cxnSp>
      <p:cxnSp>
        <p:nvCxnSpPr>
          <p:cNvPr id="87" name="肘形接點 86"/>
          <p:cNvCxnSpPr>
            <a:stCxn id="90" idx="2"/>
            <a:endCxn id="102" idx="0"/>
          </p:cNvCxnSpPr>
          <p:nvPr/>
        </p:nvCxnSpPr>
        <p:spPr>
          <a:xfrm rot="16200000" flipH="1">
            <a:off x="5178660" y="1489678"/>
            <a:ext cx="563653" cy="1776971"/>
          </a:xfrm>
          <a:prstGeom prst="bentConnector3">
            <a:avLst>
              <a:gd name="adj1" fmla="val 67845"/>
            </a:avLst>
          </a:prstGeom>
          <a:noFill/>
          <a:ln w="19050" cap="flat" cmpd="sng" algn="ctr">
            <a:solidFill>
              <a:sysClr val="windowText" lastClr="000000"/>
            </a:solidFill>
            <a:prstDash val="solid"/>
            <a:miter lim="800000"/>
            <a:tailEnd type="triangle"/>
          </a:ln>
          <a:effectLst/>
        </p:spPr>
      </p:cxnSp>
      <p:sp>
        <p:nvSpPr>
          <p:cNvPr id="88" name="圓角矩形 87"/>
          <p:cNvSpPr/>
          <p:nvPr/>
        </p:nvSpPr>
        <p:spPr>
          <a:xfrm>
            <a:off x="251460" y="1122548"/>
            <a:ext cx="8641080" cy="2410724"/>
          </a:xfrm>
          <a:prstGeom prst="roundRect">
            <a:avLst>
              <a:gd name="adj" fmla="val 6392"/>
            </a:avLst>
          </a:prstGeom>
          <a:noFill/>
          <a:ln w="57150" cap="flat" cmpd="sng" algn="ctr">
            <a:solidFill>
              <a:srgbClr val="70AD47">
                <a:lumMod val="60000"/>
                <a:lumOff val="40000"/>
              </a:srgbClr>
            </a:solidFill>
            <a:prstDash val="solid"/>
            <a:round/>
            <a:headEnd type="none" w="med" len="med"/>
            <a:tailEnd type="none" w="med" len="med"/>
          </a:ln>
          <a:effectLst/>
        </p:spPr>
        <p:txBody>
          <a:bodyPr rtlCol="0" anchor="ctr"/>
          <a:lstStyle/>
          <a:p>
            <a:pPr algn="ctr" defTabSz="342900">
              <a:buClrTx/>
            </a:pPr>
            <a:endParaRPr lang="zh-TW" altLang="en-US" sz="1350" kern="120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9" name="文字方塊 88"/>
          <p:cNvSpPr txBox="1"/>
          <p:nvPr/>
        </p:nvSpPr>
        <p:spPr>
          <a:xfrm>
            <a:off x="2321311" y="1571474"/>
            <a:ext cx="1350000" cy="540000"/>
          </a:xfrm>
          <a:prstGeom prst="rect">
            <a:avLst/>
          </a:prstGeom>
          <a:solidFill>
            <a:sysClr val="window" lastClr="FFFFFF"/>
          </a:solidFill>
          <a:ln w="6350" cap="flat" cmpd="sng" algn="ctr">
            <a:solidFill>
              <a:sysClr val="windowText" lastClr="000000"/>
            </a:solidFill>
            <a:prstDash val="solid"/>
            <a:miter lim="800000"/>
          </a:ln>
          <a:effectLst/>
        </p:spPr>
        <p:txBody>
          <a:bodyPr wrap="square" rtlCol="0" anchor="ctr">
            <a:noAutofit/>
          </a:bodyPr>
          <a:lstStyle/>
          <a:p>
            <a:pPr algn="ctr" defTabSz="342900">
              <a:buClrTx/>
            </a:pPr>
            <a:r>
              <a:rPr lang="en-US" altLang="zh-TW"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Actual </a:t>
            </a:r>
            <a:r>
              <a:rPr lang="en-US" altLang="zh-TW" sz="12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Evapotranspiration</a:t>
            </a:r>
            <a:endParaRPr lang="zh-TW" altLang="en-US"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0" name="文字方塊 89"/>
          <p:cNvSpPr txBox="1"/>
          <p:nvPr/>
        </p:nvSpPr>
        <p:spPr>
          <a:xfrm>
            <a:off x="3897000" y="1571473"/>
            <a:ext cx="1350000" cy="524864"/>
          </a:xfrm>
          <a:prstGeom prst="rect">
            <a:avLst/>
          </a:prstGeom>
          <a:solidFill>
            <a:sysClr val="window" lastClr="FFFFFF"/>
          </a:solidFill>
          <a:ln w="6350" cap="flat" cmpd="sng" algn="ctr">
            <a:solidFill>
              <a:sysClr val="windowText" lastClr="000000"/>
            </a:solidFill>
            <a:prstDash val="solid"/>
            <a:miter lim="800000"/>
          </a:ln>
          <a:effectLst/>
        </p:spPr>
        <p:txBody>
          <a:bodyPr wrap="square" rtlCol="0" anchor="ctr">
            <a:noAutofit/>
          </a:bodyPr>
          <a:lstStyle/>
          <a:p>
            <a:pPr algn="ctr" defTabSz="342900">
              <a:buClrTx/>
            </a:pPr>
            <a:r>
              <a:rPr lang="en-US" altLang="zh-TW"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Crop Yield</a:t>
            </a:r>
            <a:endParaRPr lang="zh-TW" altLang="en-US"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1" name="文字方塊 90"/>
          <p:cNvSpPr txBox="1"/>
          <p:nvPr/>
        </p:nvSpPr>
        <p:spPr>
          <a:xfrm>
            <a:off x="5472690" y="1571474"/>
            <a:ext cx="1350000" cy="540000"/>
          </a:xfrm>
          <a:prstGeom prst="rect">
            <a:avLst/>
          </a:prstGeom>
          <a:solidFill>
            <a:sysClr val="window" lastClr="FFFFFF"/>
          </a:solidFill>
          <a:ln w="6350" cap="flat" cmpd="sng" algn="ctr">
            <a:solidFill>
              <a:sysClr val="windowText" lastClr="000000"/>
            </a:solidFill>
            <a:prstDash val="solid"/>
            <a:miter lim="800000"/>
          </a:ln>
          <a:effectLst/>
        </p:spPr>
        <p:txBody>
          <a:bodyPr wrap="square" rtlCol="0" anchor="ctr">
            <a:noAutofit/>
          </a:bodyPr>
          <a:lstStyle/>
          <a:p>
            <a:pPr algn="ctr" defTabSz="342900">
              <a:buClrTx/>
            </a:pPr>
            <a:r>
              <a:rPr lang="en-US" altLang="zh-TW"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Irrigation Water Usage</a:t>
            </a:r>
            <a:endParaRPr lang="zh-TW" altLang="en-US"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92" name="直線單箭頭接點 91"/>
          <p:cNvCxnSpPr>
            <a:endCxn id="90" idx="0"/>
          </p:cNvCxnSpPr>
          <p:nvPr/>
        </p:nvCxnSpPr>
        <p:spPr>
          <a:xfrm>
            <a:off x="4571007" y="914906"/>
            <a:ext cx="994" cy="656568"/>
          </a:xfrm>
          <a:prstGeom prst="straightConnector1">
            <a:avLst/>
          </a:prstGeom>
          <a:noFill/>
          <a:ln w="19050" cap="flat" cmpd="sng" algn="ctr">
            <a:solidFill>
              <a:sysClr val="windowText" lastClr="000000"/>
            </a:solidFill>
            <a:prstDash val="solid"/>
            <a:miter lim="800000"/>
            <a:tailEnd type="triangle"/>
          </a:ln>
          <a:effectLst/>
        </p:spPr>
      </p:cxnSp>
      <p:sp>
        <p:nvSpPr>
          <p:cNvPr id="93" name="文字方塊 92"/>
          <p:cNvSpPr txBox="1"/>
          <p:nvPr/>
        </p:nvSpPr>
        <p:spPr>
          <a:xfrm>
            <a:off x="2546006" y="3700160"/>
            <a:ext cx="4050000" cy="839700"/>
          </a:xfrm>
          <a:prstGeom prst="roundRect">
            <a:avLst/>
          </a:prstGeom>
          <a:solidFill>
            <a:sysClr val="window" lastClr="FFFFFF"/>
          </a:solidFill>
          <a:ln w="6350" cap="flat" cmpd="sng" algn="ctr">
            <a:solidFill>
              <a:sysClr val="windowText" lastClr="000000"/>
            </a:solidFill>
            <a:prstDash val="solid"/>
            <a:miter lim="800000"/>
          </a:ln>
          <a:effectLst/>
        </p:spPr>
        <p:txBody>
          <a:bodyPr wrap="square" rtlCol="0" anchor="ctr">
            <a:noAutofit/>
          </a:bodyPr>
          <a:lstStyle/>
          <a:p>
            <a:pPr algn="ctr" defTabSz="342900">
              <a:buClrTx/>
            </a:pPr>
            <a:r>
              <a:rPr lang="en-US" altLang="zh-TW" sz="1500" kern="1200" dirty="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Determining and Implementing</a:t>
            </a:r>
          </a:p>
          <a:p>
            <a:pPr algn="ctr" defTabSz="342900">
              <a:buClrTx/>
            </a:pPr>
            <a:r>
              <a:rPr lang="en-US" altLang="zh-TW" sz="1500" kern="1200" dirty="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Irrigation Water Distribution Plan</a:t>
            </a:r>
            <a:endParaRPr lang="en-US" altLang="zh-TW" sz="27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4" name="文字方塊 93"/>
          <p:cNvSpPr txBox="1"/>
          <p:nvPr/>
        </p:nvSpPr>
        <p:spPr>
          <a:xfrm>
            <a:off x="741506" y="1571474"/>
            <a:ext cx="1350000" cy="540000"/>
          </a:xfrm>
          <a:prstGeom prst="rect">
            <a:avLst/>
          </a:prstGeom>
          <a:solidFill>
            <a:sysClr val="window" lastClr="FFFFFF"/>
          </a:solidFill>
          <a:ln w="6350" cap="flat" cmpd="sng" algn="ctr">
            <a:solidFill>
              <a:sysClr val="windowText" lastClr="000000"/>
            </a:solidFill>
            <a:prstDash val="solid"/>
            <a:miter lim="800000"/>
          </a:ln>
          <a:effectLst/>
        </p:spPr>
        <p:txBody>
          <a:bodyPr wrap="square" rtlCol="0" anchor="ctr">
            <a:noAutofit/>
          </a:bodyPr>
          <a:lstStyle/>
          <a:p>
            <a:pPr algn="ctr" defTabSz="342900">
              <a:buClrTx/>
            </a:pPr>
            <a:r>
              <a:rPr lang="en-US" altLang="zh-TW" sz="1350" kern="1200" dirty="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Water Storage </a:t>
            </a:r>
            <a:r>
              <a:rPr lang="en-US" altLang="zh-TW" sz="1200" kern="1200" dirty="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Capacity of Ponds</a:t>
            </a:r>
            <a:endParaRPr lang="zh-TW" altLang="en-US" sz="135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5" name="文字方塊 94"/>
          <p:cNvSpPr txBox="1"/>
          <p:nvPr/>
        </p:nvSpPr>
        <p:spPr>
          <a:xfrm>
            <a:off x="7048380" y="1571473"/>
            <a:ext cx="1350000" cy="530915"/>
          </a:xfrm>
          <a:prstGeom prst="rect">
            <a:avLst/>
          </a:prstGeom>
          <a:solidFill>
            <a:sysClr val="window" lastClr="FFFFFF"/>
          </a:solidFill>
          <a:ln w="6350" cap="flat" cmpd="sng" algn="ctr">
            <a:solidFill>
              <a:sysClr val="windowText" lastClr="000000"/>
            </a:solidFill>
            <a:prstDash val="solid"/>
            <a:miter lim="800000"/>
          </a:ln>
          <a:effectLst/>
        </p:spPr>
        <p:txBody>
          <a:bodyPr wrap="square" rtlCol="0" anchor="ctr">
            <a:noAutofit/>
          </a:bodyPr>
          <a:lstStyle/>
          <a:p>
            <a:pPr algn="ctr" defTabSz="342900">
              <a:buClrTx/>
            </a:pPr>
            <a:r>
              <a:rPr lang="en-US" altLang="zh-TW" sz="1500" kern="120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Soil Moisture Content</a:t>
            </a:r>
            <a:endParaRPr lang="zh-TW" altLang="en-US"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96" name="肘形接點 95"/>
          <p:cNvCxnSpPr>
            <a:endCxn id="89" idx="0"/>
          </p:cNvCxnSpPr>
          <p:nvPr/>
        </p:nvCxnSpPr>
        <p:spPr>
          <a:xfrm rot="5400000">
            <a:off x="3455375" y="455842"/>
            <a:ext cx="656568" cy="1574696"/>
          </a:xfrm>
          <a:prstGeom prst="bentConnector3">
            <a:avLst>
              <a:gd name="adj1" fmla="val 76113"/>
            </a:avLst>
          </a:prstGeom>
          <a:noFill/>
          <a:ln w="19050" cap="flat" cmpd="sng" algn="ctr">
            <a:solidFill>
              <a:sysClr val="windowText" lastClr="000000"/>
            </a:solidFill>
            <a:prstDash val="solid"/>
            <a:miter lim="800000"/>
            <a:tailEnd type="triangle"/>
          </a:ln>
          <a:effectLst/>
        </p:spPr>
      </p:cxnSp>
      <p:cxnSp>
        <p:nvCxnSpPr>
          <p:cNvPr id="97" name="肘形接點 96"/>
          <p:cNvCxnSpPr>
            <a:endCxn id="94" idx="0"/>
          </p:cNvCxnSpPr>
          <p:nvPr/>
        </p:nvCxnSpPr>
        <p:spPr>
          <a:xfrm rot="5400000">
            <a:off x="2665472" y="-334060"/>
            <a:ext cx="656568" cy="3154501"/>
          </a:xfrm>
          <a:prstGeom prst="bentConnector3">
            <a:avLst>
              <a:gd name="adj1" fmla="val 75895"/>
            </a:avLst>
          </a:prstGeom>
          <a:noFill/>
          <a:ln w="19050" cap="flat" cmpd="sng" algn="ctr">
            <a:solidFill>
              <a:sysClr val="windowText" lastClr="000000"/>
            </a:solidFill>
            <a:prstDash val="solid"/>
            <a:miter lim="800000"/>
            <a:tailEnd type="triangle"/>
          </a:ln>
          <a:effectLst/>
        </p:spPr>
      </p:cxnSp>
      <p:cxnSp>
        <p:nvCxnSpPr>
          <p:cNvPr id="98" name="肘形接點 97"/>
          <p:cNvCxnSpPr>
            <a:endCxn id="91" idx="0"/>
          </p:cNvCxnSpPr>
          <p:nvPr/>
        </p:nvCxnSpPr>
        <p:spPr>
          <a:xfrm rot="16200000" flipH="1">
            <a:off x="5031064" y="454848"/>
            <a:ext cx="656568" cy="1576684"/>
          </a:xfrm>
          <a:prstGeom prst="bentConnector3">
            <a:avLst>
              <a:gd name="adj1" fmla="val 76258"/>
            </a:avLst>
          </a:prstGeom>
          <a:noFill/>
          <a:ln w="19050" cap="flat" cmpd="sng" algn="ctr">
            <a:solidFill>
              <a:sysClr val="windowText" lastClr="000000"/>
            </a:solidFill>
            <a:prstDash val="solid"/>
            <a:miter lim="800000"/>
            <a:tailEnd type="triangle"/>
          </a:ln>
          <a:effectLst/>
        </p:spPr>
      </p:cxnSp>
      <p:cxnSp>
        <p:nvCxnSpPr>
          <p:cNvPr id="99" name="肘形接點 98"/>
          <p:cNvCxnSpPr>
            <a:endCxn id="95" idx="0"/>
          </p:cNvCxnSpPr>
          <p:nvPr/>
        </p:nvCxnSpPr>
        <p:spPr>
          <a:xfrm rot="16200000" flipH="1">
            <a:off x="5818909" y="-332998"/>
            <a:ext cx="656568" cy="3152374"/>
          </a:xfrm>
          <a:prstGeom prst="bentConnector3">
            <a:avLst>
              <a:gd name="adj1" fmla="val 75895"/>
            </a:avLst>
          </a:prstGeom>
          <a:noFill/>
          <a:ln w="19050" cap="flat" cmpd="sng" algn="ctr">
            <a:solidFill>
              <a:sysClr val="windowText" lastClr="000000"/>
            </a:solidFill>
            <a:prstDash val="solid"/>
            <a:miter lim="800000"/>
            <a:tailEnd type="triangle"/>
          </a:ln>
          <a:effectLst/>
        </p:spPr>
      </p:cxnSp>
      <p:sp>
        <p:nvSpPr>
          <p:cNvPr id="100" name="文字方塊 99"/>
          <p:cNvSpPr txBox="1"/>
          <p:nvPr/>
        </p:nvSpPr>
        <p:spPr>
          <a:xfrm>
            <a:off x="1984035" y="2659990"/>
            <a:ext cx="1620000" cy="540000"/>
          </a:xfrm>
          <a:prstGeom prst="rect">
            <a:avLst/>
          </a:prstGeom>
          <a:solidFill>
            <a:sysClr val="window" lastClr="FFFFFF"/>
          </a:solidFill>
          <a:ln w="6350" cap="flat" cmpd="sng" algn="ctr">
            <a:solidFill>
              <a:sysClr val="windowText" lastClr="000000"/>
            </a:solidFill>
            <a:prstDash val="solid"/>
            <a:miter lim="800000"/>
          </a:ln>
          <a:effectLst/>
        </p:spPr>
        <p:txBody>
          <a:bodyPr wrap="square" rtlCol="0" anchor="ctr">
            <a:noAutofit/>
          </a:bodyPr>
          <a:lstStyle/>
          <a:p>
            <a:pPr algn="ctr" defTabSz="342900">
              <a:buClrTx/>
            </a:pPr>
            <a:r>
              <a:rPr lang="en-US" altLang="zh-TW"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Irrigation Cost Estimation</a:t>
            </a:r>
            <a:endParaRPr lang="zh-TW" altLang="en-US"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1" name="文字方塊 100"/>
          <p:cNvSpPr txBox="1"/>
          <p:nvPr/>
        </p:nvSpPr>
        <p:spPr>
          <a:xfrm>
            <a:off x="3762000" y="2659990"/>
            <a:ext cx="1620000" cy="540000"/>
          </a:xfrm>
          <a:prstGeom prst="rect">
            <a:avLst/>
          </a:prstGeom>
          <a:solidFill>
            <a:sysClr val="window" lastClr="FFFFFF"/>
          </a:solidFill>
          <a:ln w="6350" cap="flat" cmpd="sng" algn="ctr">
            <a:solidFill>
              <a:sysClr val="windowText" lastClr="000000"/>
            </a:solidFill>
            <a:prstDash val="solid"/>
            <a:miter lim="800000"/>
          </a:ln>
          <a:effectLst/>
        </p:spPr>
        <p:txBody>
          <a:bodyPr wrap="square" rtlCol="0" anchor="ctr">
            <a:noAutofit/>
          </a:bodyPr>
          <a:lstStyle/>
          <a:p>
            <a:pPr algn="ctr" defTabSz="342900">
              <a:buClrTx/>
            </a:pPr>
            <a:r>
              <a:rPr lang="en-US" altLang="zh-TW" sz="1500" kern="120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Economic Benefit Estimation</a:t>
            </a:r>
            <a:endParaRPr lang="zh-TW" altLang="en-US"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2" name="文字方塊 101"/>
          <p:cNvSpPr txBox="1"/>
          <p:nvPr/>
        </p:nvSpPr>
        <p:spPr>
          <a:xfrm>
            <a:off x="5538971" y="2659990"/>
            <a:ext cx="1620000" cy="540000"/>
          </a:xfrm>
          <a:prstGeom prst="rect">
            <a:avLst/>
          </a:prstGeom>
          <a:solidFill>
            <a:sysClr val="window" lastClr="FFFFFF"/>
          </a:solidFill>
          <a:ln w="6350" cap="flat" cmpd="sng" algn="ctr">
            <a:solidFill>
              <a:sysClr val="windowText" lastClr="000000"/>
            </a:solidFill>
            <a:prstDash val="solid"/>
            <a:miter lim="800000"/>
          </a:ln>
          <a:effectLst/>
        </p:spPr>
        <p:txBody>
          <a:bodyPr wrap="square" rtlCol="0" anchor="ctr">
            <a:noAutofit/>
          </a:bodyPr>
          <a:lstStyle/>
          <a:p>
            <a:pPr algn="ctr" defTabSz="342900">
              <a:buClrTx/>
            </a:pPr>
            <a:r>
              <a:rPr lang="en-US" altLang="zh-TW" sz="135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Water Use Efficiency</a:t>
            </a:r>
            <a:r>
              <a:rPr lang="en-US" altLang="zh-TW"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Estimation</a:t>
            </a:r>
            <a:endParaRPr lang="zh-TW" altLang="en-US" sz="150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103" name="直線單箭頭接點 102"/>
          <p:cNvCxnSpPr>
            <a:stCxn id="100" idx="3"/>
            <a:endCxn id="101" idx="1"/>
          </p:cNvCxnSpPr>
          <p:nvPr/>
        </p:nvCxnSpPr>
        <p:spPr>
          <a:xfrm>
            <a:off x="3604035" y="2929990"/>
            <a:ext cx="157965" cy="0"/>
          </a:xfrm>
          <a:prstGeom prst="straightConnector1">
            <a:avLst/>
          </a:prstGeom>
          <a:noFill/>
          <a:ln w="19050" cap="flat" cmpd="sng" algn="ctr">
            <a:solidFill>
              <a:sysClr val="windowText" lastClr="000000"/>
            </a:solidFill>
            <a:prstDash val="solid"/>
            <a:miter lim="800000"/>
            <a:tailEnd type="triangle"/>
          </a:ln>
          <a:effectLst/>
        </p:spPr>
      </p:cxnSp>
      <p:cxnSp>
        <p:nvCxnSpPr>
          <p:cNvPr id="104" name="肘形接點 103"/>
          <p:cNvCxnSpPr>
            <a:stCxn id="102" idx="2"/>
            <a:endCxn id="93" idx="0"/>
          </p:cNvCxnSpPr>
          <p:nvPr/>
        </p:nvCxnSpPr>
        <p:spPr>
          <a:xfrm rot="5400000">
            <a:off x="5209903" y="2561093"/>
            <a:ext cx="500171" cy="1777965"/>
          </a:xfrm>
          <a:prstGeom prst="bentConnector3">
            <a:avLst>
              <a:gd name="adj1" fmla="val 35375"/>
            </a:avLst>
          </a:prstGeom>
          <a:noFill/>
          <a:ln w="19050" cap="flat" cmpd="sng" algn="ctr">
            <a:solidFill>
              <a:sysClr val="windowText" lastClr="000000"/>
            </a:solidFill>
            <a:prstDash val="solid"/>
            <a:miter lim="800000"/>
            <a:tailEnd type="triangle"/>
          </a:ln>
          <a:effectLst/>
        </p:spPr>
      </p:cxnSp>
      <p:cxnSp>
        <p:nvCxnSpPr>
          <p:cNvPr id="105" name="直線單箭頭接點 104"/>
          <p:cNvCxnSpPr>
            <a:stCxn id="101" idx="2"/>
            <a:endCxn id="93" idx="0"/>
          </p:cNvCxnSpPr>
          <p:nvPr/>
        </p:nvCxnSpPr>
        <p:spPr>
          <a:xfrm flipH="1">
            <a:off x="4571005" y="3199990"/>
            <a:ext cx="995" cy="500171"/>
          </a:xfrm>
          <a:prstGeom prst="straightConnector1">
            <a:avLst/>
          </a:prstGeom>
          <a:noFill/>
          <a:ln w="19050" cap="flat" cmpd="sng" algn="ctr">
            <a:solidFill>
              <a:sysClr val="windowText" lastClr="000000"/>
            </a:solidFill>
            <a:prstDash val="solid"/>
            <a:miter lim="800000"/>
            <a:tailEnd type="triangle"/>
          </a:ln>
          <a:effectLst/>
        </p:spPr>
      </p:cxnSp>
      <p:sp>
        <p:nvSpPr>
          <p:cNvPr id="106" name="文字方塊 105"/>
          <p:cNvSpPr txBox="1"/>
          <p:nvPr/>
        </p:nvSpPr>
        <p:spPr>
          <a:xfrm>
            <a:off x="181545" y="1142624"/>
            <a:ext cx="392415" cy="2228060"/>
          </a:xfrm>
          <a:prstGeom prst="rect">
            <a:avLst/>
          </a:prstGeom>
          <a:noFill/>
        </p:spPr>
        <p:txBody>
          <a:bodyPr vert="vert" wrap="square" rtlCol="0">
            <a:spAutoFit/>
          </a:bodyPr>
          <a:lstStyle/>
          <a:p>
            <a:pPr defTabSz="342900">
              <a:buClrTx/>
            </a:pPr>
            <a:r>
              <a:rPr lang="en-US" altLang="zh-TW" sz="1350" kern="1200" dirty="0">
                <a:solidFill>
                  <a:srgbClr val="70AD47">
                    <a:lumMod val="75000"/>
                  </a:srgbClr>
                </a:solidFill>
                <a:latin typeface="Times New Roman" panose="02020603050405020304" pitchFamily="18" charset="0"/>
                <a:ea typeface="新細明體" panose="02020500000000000000" pitchFamily="18" charset="-120"/>
                <a:cs typeface="Times New Roman" panose="02020603050405020304" pitchFamily="18" charset="0"/>
              </a:rPr>
              <a:t>Output and Analysis of Results</a:t>
            </a:r>
            <a:endParaRPr lang="zh-TW" altLang="en-US" sz="1350" kern="1200" dirty="0">
              <a:solidFill>
                <a:srgbClr val="70AD47">
                  <a:lumMod val="75000"/>
                </a:srgbClr>
              </a:solidFill>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107" name="圖表 106"/>
          <p:cNvGraphicFramePr/>
          <p:nvPr>
            <p:extLst/>
          </p:nvPr>
        </p:nvGraphicFramePr>
        <p:xfrm>
          <a:off x="550395" y="2429222"/>
          <a:ext cx="1373655" cy="8141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8" name="圖表 107"/>
          <p:cNvGraphicFramePr>
            <a:graphicFrameLocks/>
          </p:cNvGraphicFramePr>
          <p:nvPr>
            <p:extLst/>
          </p:nvPr>
        </p:nvGraphicFramePr>
        <p:xfrm>
          <a:off x="544925" y="2708965"/>
          <a:ext cx="1337881" cy="68582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9" name="圖表 108"/>
          <p:cNvGraphicFramePr>
            <a:graphicFrameLocks/>
          </p:cNvGraphicFramePr>
          <p:nvPr>
            <p:extLst/>
          </p:nvPr>
        </p:nvGraphicFramePr>
        <p:xfrm>
          <a:off x="514932" y="2736983"/>
          <a:ext cx="1337881" cy="68582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10" name="圖表 109"/>
          <p:cNvGraphicFramePr/>
          <p:nvPr>
            <p:extLst/>
          </p:nvPr>
        </p:nvGraphicFramePr>
        <p:xfrm>
          <a:off x="7208323" y="2642869"/>
          <a:ext cx="1333184" cy="818016"/>
        </p:xfrm>
        <a:graphic>
          <a:graphicData uri="http://schemas.openxmlformats.org/drawingml/2006/chart">
            <c:chart xmlns:c="http://schemas.openxmlformats.org/drawingml/2006/chart" xmlns:r="http://schemas.openxmlformats.org/officeDocument/2006/relationships" r:id="rId9"/>
          </a:graphicData>
        </a:graphic>
      </p:graphicFrame>
      <p:cxnSp>
        <p:nvCxnSpPr>
          <p:cNvPr id="111" name="肘形接點 110"/>
          <p:cNvCxnSpPr/>
          <p:nvPr/>
        </p:nvCxnSpPr>
        <p:spPr>
          <a:xfrm rot="5400000" flipH="1">
            <a:off x="-853277" y="-155957"/>
            <a:ext cx="3702796" cy="837944"/>
          </a:xfrm>
          <a:prstGeom prst="bentConnector3">
            <a:avLst>
              <a:gd name="adj1" fmla="val -463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肘形接點 111"/>
          <p:cNvCxnSpPr/>
          <p:nvPr/>
        </p:nvCxnSpPr>
        <p:spPr>
          <a:xfrm rot="5400000" flipH="1">
            <a:off x="-66896" y="-949382"/>
            <a:ext cx="3708846" cy="2418743"/>
          </a:xfrm>
          <a:prstGeom prst="bentConnector3">
            <a:avLst>
              <a:gd name="adj1" fmla="val -462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肘形接點 112"/>
          <p:cNvCxnSpPr/>
          <p:nvPr/>
        </p:nvCxnSpPr>
        <p:spPr>
          <a:xfrm rot="5400000" flipH="1">
            <a:off x="729445" y="-1743867"/>
            <a:ext cx="3687659" cy="3998627"/>
          </a:xfrm>
          <a:prstGeom prst="bentConnector4">
            <a:avLst>
              <a:gd name="adj1" fmla="val -5075"/>
              <a:gd name="adj2" fmla="val 99876"/>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肘形接點 113"/>
          <p:cNvCxnSpPr/>
          <p:nvPr/>
        </p:nvCxnSpPr>
        <p:spPr>
          <a:xfrm rot="5400000" flipH="1">
            <a:off x="1684521" y="-2349344"/>
            <a:ext cx="3358972" cy="5568540"/>
          </a:xfrm>
          <a:prstGeom prst="bentConnector4">
            <a:avLst>
              <a:gd name="adj1" fmla="val -5161"/>
              <a:gd name="adj2" fmla="val 99998"/>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肘形接點 114"/>
          <p:cNvCxnSpPr/>
          <p:nvPr/>
        </p:nvCxnSpPr>
        <p:spPr>
          <a:xfrm rot="5400000" flipH="1">
            <a:off x="2299118" y="-3312918"/>
            <a:ext cx="3695497" cy="7145813"/>
          </a:xfrm>
          <a:prstGeom prst="bentConnector4">
            <a:avLst>
              <a:gd name="adj1" fmla="val -4948"/>
              <a:gd name="adj2" fmla="val 99999"/>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文字方塊 116"/>
          <p:cNvSpPr txBox="1"/>
          <p:nvPr/>
        </p:nvSpPr>
        <p:spPr>
          <a:xfrm rot="5400000">
            <a:off x="-413242" y="1113386"/>
            <a:ext cx="2188420" cy="253916"/>
          </a:xfrm>
          <a:prstGeom prst="rect">
            <a:avLst/>
          </a:prstGeom>
          <a:noFill/>
          <a:ln>
            <a:noFill/>
          </a:ln>
        </p:spPr>
        <p:txBody>
          <a:bodyPr wrap="none" rtlCol="0">
            <a:spAutoFit/>
          </a:bodyPr>
          <a:lstStyle/>
          <a:p>
            <a:pPr defTabSz="342900">
              <a:buClrTx/>
            </a:pPr>
            <a:r>
              <a:rPr lang="en-US" altLang="zh-TW" sz="1050" kern="1200" dirty="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Repeated Adjustments and Revisions</a:t>
            </a:r>
            <a:endParaRPr lang="zh-TW" altLang="en-US" sz="1050" kern="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119" name="直線單箭頭接點 118"/>
          <p:cNvCxnSpPr/>
          <p:nvPr/>
        </p:nvCxnSpPr>
        <p:spPr>
          <a:xfrm flipV="1">
            <a:off x="573959" y="45720"/>
            <a:ext cx="0" cy="10058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6388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70"/>
        <p:cNvGrpSpPr/>
        <p:nvPr/>
      </p:nvGrpSpPr>
      <p:grpSpPr>
        <a:xfrm>
          <a:off x="0" y="0"/>
          <a:ext cx="0" cy="0"/>
          <a:chOff x="0" y="0"/>
          <a:chExt cx="0" cy="0"/>
        </a:xfrm>
      </p:grpSpPr>
      <p:sp>
        <p:nvSpPr>
          <p:cNvPr id="2871" name="Google Shape;2871;p84"/>
          <p:cNvSpPr txBox="1">
            <a:spLocks noGrp="1"/>
          </p:cNvSpPr>
          <p:nvPr>
            <p:ph type="title"/>
          </p:nvPr>
        </p:nvSpPr>
        <p:spPr>
          <a:xfrm>
            <a:off x="713225" y="418050"/>
            <a:ext cx="7717500" cy="572700"/>
          </a:xfrm>
          <a:prstGeom prst="rect">
            <a:avLst/>
          </a:prstGeom>
        </p:spPr>
        <p:txBody>
          <a:bodyPr spcFirstLastPara="1" wrap="square" lIns="91425" tIns="91425" rIns="91425" bIns="91425" anchor="t" anchorCtr="0">
            <a:noAutofit/>
          </a:bodyPr>
          <a:lstStyle/>
          <a:p>
            <a:pPr lvl="0"/>
            <a:r>
              <a:rPr lang="en-US" altLang="zh-TW" sz="2800" dirty="0" smtClean="0">
                <a:latin typeface="Calistoga" panose="02020500000000000000" charset="0"/>
                <a:ea typeface="jf open 粉圓 1.1" panose="020F0500000000000000" pitchFamily="34" charset="-120"/>
              </a:rPr>
              <a:t>Irrigation Water Allocation Model</a:t>
            </a:r>
            <a:endParaRPr sz="2800" dirty="0">
              <a:latin typeface="Calistoga" panose="02020500000000000000" charset="0"/>
            </a:endParaRPr>
          </a:p>
        </p:txBody>
      </p:sp>
      <p:sp>
        <p:nvSpPr>
          <p:cNvPr id="2873" name="Google Shape;2873;p84"/>
          <p:cNvSpPr txBox="1">
            <a:spLocks noGrp="1"/>
          </p:cNvSpPr>
          <p:nvPr>
            <p:ph type="subTitle" idx="2"/>
          </p:nvPr>
        </p:nvSpPr>
        <p:spPr>
          <a:xfrm>
            <a:off x="4571973" y="2080600"/>
            <a:ext cx="4347301" cy="899100"/>
          </a:xfrm>
          <a:prstGeom prst="rect">
            <a:avLst/>
          </a:prstGeom>
        </p:spPr>
        <p:txBody>
          <a:bodyPr spcFirstLastPara="1" wrap="square" lIns="91425" tIns="91425" rIns="91425" bIns="91425" anchor="t" anchorCtr="0">
            <a:noAutofit/>
          </a:bodyPr>
          <a:lstStyle/>
          <a:p>
            <a:pPr marL="0" lvl="0" indent="0" algn="l">
              <a:spcAft>
                <a:spcPts val="1200"/>
              </a:spcAft>
            </a:pPr>
            <a:r>
              <a:rPr lang="en-US" altLang="zh-TW" sz="1600" dirty="0" smtClean="0">
                <a:latin typeface="+mn-lt"/>
                <a:ea typeface="jf open 粉圓 1.1" panose="020F0500000000000000" pitchFamily="34" charset="-120"/>
              </a:rPr>
              <a:t>Used </a:t>
            </a:r>
            <a:r>
              <a:rPr lang="en-US" altLang="zh-TW" sz="1600" dirty="0">
                <a:latin typeface="+mn-lt"/>
                <a:ea typeface="jf open 粉圓 1.1" panose="020F0500000000000000" pitchFamily="34" charset="-120"/>
              </a:rPr>
              <a:t>for </a:t>
            </a:r>
            <a:r>
              <a:rPr lang="en-US" altLang="zh-TW" sz="1600" dirty="0" smtClean="0">
                <a:latin typeface="+mn-lt"/>
                <a:ea typeface="jf open 粉圓 1.1" panose="020F0500000000000000" pitchFamily="34" charset="-120"/>
              </a:rPr>
              <a:t>calculating crop </a:t>
            </a:r>
            <a:r>
              <a:rPr lang="en-US" altLang="zh-TW" sz="1600" dirty="0">
                <a:latin typeface="+mn-lt"/>
                <a:ea typeface="jf open 粉圓 1.1" panose="020F0500000000000000" pitchFamily="34" charset="-120"/>
              </a:rPr>
              <a:t>water balance, including the </a:t>
            </a:r>
            <a:r>
              <a:rPr lang="en-US" altLang="zh-TW" sz="1600" b="1" dirty="0">
                <a:latin typeface="+mn-lt"/>
                <a:ea typeface="jf open 粉圓 1.1" panose="020F0500000000000000" pitchFamily="34" charset="-120"/>
              </a:rPr>
              <a:t>Penman-</a:t>
            </a:r>
            <a:r>
              <a:rPr lang="en-US" altLang="zh-TW" sz="1600" b="1" dirty="0" err="1">
                <a:latin typeface="+mn-lt"/>
                <a:ea typeface="jf open 粉圓 1.1" panose="020F0500000000000000" pitchFamily="34" charset="-120"/>
              </a:rPr>
              <a:t>Moteith</a:t>
            </a:r>
            <a:r>
              <a:rPr lang="en-US" altLang="zh-TW" sz="1600" b="1" dirty="0">
                <a:latin typeface="+mn-lt"/>
                <a:ea typeface="jf open 粉圓 1.1" panose="020F0500000000000000" pitchFamily="34" charset="-120"/>
              </a:rPr>
              <a:t> formula </a:t>
            </a:r>
            <a:r>
              <a:rPr lang="en-US" altLang="zh-TW" sz="1600" dirty="0">
                <a:latin typeface="+mn-lt"/>
                <a:ea typeface="jf open 粉圓 1.1" panose="020F0500000000000000" pitchFamily="34" charset="-120"/>
              </a:rPr>
              <a:t>and </a:t>
            </a:r>
            <a:r>
              <a:rPr lang="en-US" altLang="zh-TW" sz="1600" b="1" dirty="0">
                <a:latin typeface="+mn-lt"/>
                <a:ea typeface="jf open 粉圓 1.1" panose="020F0500000000000000" pitchFamily="34" charset="-120"/>
              </a:rPr>
              <a:t>dual Kc method</a:t>
            </a:r>
            <a:r>
              <a:rPr lang="en-US" altLang="zh-TW" sz="1600" dirty="0">
                <a:latin typeface="+mn-lt"/>
                <a:ea typeface="jf open 粉圓 1.1" panose="020F0500000000000000" pitchFamily="34" charset="-120"/>
              </a:rPr>
              <a:t>.</a:t>
            </a:r>
            <a:endParaRPr sz="1600" dirty="0">
              <a:latin typeface="+mn-lt"/>
              <a:ea typeface="jf open 粉圓 1.1" panose="020F0500000000000000" pitchFamily="34" charset="-120"/>
            </a:endParaRPr>
          </a:p>
        </p:txBody>
      </p:sp>
      <p:sp>
        <p:nvSpPr>
          <p:cNvPr id="2874" name="Google Shape;2874;p84"/>
          <p:cNvSpPr txBox="1">
            <a:spLocks noGrp="1"/>
          </p:cNvSpPr>
          <p:nvPr>
            <p:ph type="subTitle" idx="3"/>
          </p:nvPr>
        </p:nvSpPr>
        <p:spPr>
          <a:xfrm>
            <a:off x="713224" y="990750"/>
            <a:ext cx="6955076" cy="727351"/>
          </a:xfrm>
          <a:prstGeom prst="rect">
            <a:avLst/>
          </a:prstGeom>
        </p:spPr>
        <p:txBody>
          <a:bodyPr spcFirstLastPara="1" wrap="square" lIns="91425" tIns="91425" rIns="91425" bIns="91425" anchor="t" anchorCtr="0">
            <a:noAutofit/>
          </a:bodyPr>
          <a:lstStyle/>
          <a:p>
            <a:pPr marL="0" lvl="0" indent="0" algn="l">
              <a:spcAft>
                <a:spcPts val="1200"/>
              </a:spcAft>
            </a:pPr>
            <a:r>
              <a:rPr lang="en-US" altLang="zh-TW" sz="1800" dirty="0" smtClean="0">
                <a:latin typeface="+mn-lt"/>
              </a:rPr>
              <a:t>Using </a:t>
            </a:r>
            <a:r>
              <a:rPr lang="en-US" altLang="zh-TW" sz="1800" b="1" dirty="0" smtClean="0">
                <a:latin typeface="+mn-lt"/>
              </a:rPr>
              <a:t>WEAP</a:t>
            </a:r>
            <a:r>
              <a:rPr lang="en-US" altLang="zh-TW" sz="1800" dirty="0" smtClean="0">
                <a:latin typeface="+mn-lt"/>
              </a:rPr>
              <a:t> </a:t>
            </a:r>
            <a:r>
              <a:rPr lang="en-US" altLang="zh-TW" sz="1800" dirty="0">
                <a:latin typeface="+mn-lt"/>
              </a:rPr>
              <a:t>to assist in constructing our </a:t>
            </a:r>
            <a:r>
              <a:rPr lang="en-US" altLang="zh-TW" sz="1800" dirty="0" smtClean="0">
                <a:latin typeface="+mn-lt"/>
              </a:rPr>
              <a:t>model</a:t>
            </a:r>
            <a:r>
              <a:rPr lang="en-US" altLang="zh-TW" sz="1800" dirty="0">
                <a:latin typeface="+mn-lt"/>
              </a:rPr>
              <a:t>.</a:t>
            </a:r>
            <a:r>
              <a:rPr lang="en-US" altLang="zh-TW" sz="1800" dirty="0" smtClean="0">
                <a:latin typeface="+mn-lt"/>
                <a:ea typeface="jf open 粉圓 1.1" panose="020F0500000000000000" pitchFamily="34" charset="-120"/>
              </a:rPr>
              <a:t/>
            </a:r>
            <a:br>
              <a:rPr lang="en-US" altLang="zh-TW" sz="1800" dirty="0" smtClean="0">
                <a:latin typeface="+mn-lt"/>
                <a:ea typeface="jf open 粉圓 1.1" panose="020F0500000000000000" pitchFamily="34" charset="-120"/>
              </a:rPr>
            </a:br>
            <a:r>
              <a:rPr lang="en-US" altLang="zh-TW" sz="1800" dirty="0">
                <a:latin typeface="+mn-lt"/>
              </a:rPr>
              <a:t>(</a:t>
            </a:r>
            <a:r>
              <a:rPr lang="en-US" sz="1800" dirty="0">
                <a:latin typeface="+mn-lt"/>
              </a:rPr>
              <a:t>Water Evaluation And Planning System)</a:t>
            </a:r>
            <a:endParaRPr sz="1800" dirty="0">
              <a:latin typeface="+mn-lt"/>
            </a:endParaRPr>
          </a:p>
        </p:txBody>
      </p:sp>
      <p:sp>
        <p:nvSpPr>
          <p:cNvPr id="2875" name="Google Shape;2875;p84"/>
          <p:cNvSpPr txBox="1">
            <a:spLocks noGrp="1"/>
          </p:cNvSpPr>
          <p:nvPr>
            <p:ph type="subTitle" idx="4"/>
          </p:nvPr>
        </p:nvSpPr>
        <p:spPr>
          <a:xfrm>
            <a:off x="5422174" y="1813900"/>
            <a:ext cx="2646900" cy="533400"/>
          </a:xfrm>
          <a:prstGeom prst="rect">
            <a:avLst/>
          </a:prstGeom>
        </p:spPr>
        <p:txBody>
          <a:bodyPr spcFirstLastPara="1" wrap="square" lIns="91425" tIns="91425" rIns="91425" bIns="91425" anchor="t" anchorCtr="0">
            <a:noAutofit/>
          </a:bodyPr>
          <a:lstStyle/>
          <a:p>
            <a:pPr marL="0" indent="0">
              <a:spcAft>
                <a:spcPts val="1200"/>
              </a:spcAft>
            </a:pPr>
            <a:r>
              <a:rPr lang="en-US" altLang="zh-TW" sz="1800" dirty="0"/>
              <a:t>MABIA</a:t>
            </a:r>
            <a:r>
              <a:rPr lang="zh-TW" altLang="en-US" sz="1800" dirty="0"/>
              <a:t> </a:t>
            </a:r>
            <a:r>
              <a:rPr lang="en-US" altLang="zh-TW" sz="1800" dirty="0"/>
              <a:t>Method</a:t>
            </a:r>
          </a:p>
        </p:txBody>
      </p:sp>
      <p:sp>
        <p:nvSpPr>
          <p:cNvPr id="15" name="Google Shape;2875;p84"/>
          <p:cNvSpPr txBox="1">
            <a:spLocks/>
          </p:cNvSpPr>
          <p:nvPr/>
        </p:nvSpPr>
        <p:spPr>
          <a:xfrm>
            <a:off x="235851" y="1815076"/>
            <a:ext cx="4161336" cy="53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Bebas Neue"/>
              <a:buNone/>
              <a:defRPr sz="2400" b="0" i="0" u="none" strike="noStrike" cap="none">
                <a:solidFill>
                  <a:schemeClr val="accent1"/>
                </a:solidFill>
                <a:latin typeface="Calistoga"/>
                <a:ea typeface="Calistoga"/>
                <a:cs typeface="Calistoga"/>
                <a:sym typeface="Calistoga"/>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spcAft>
                <a:spcPts val="1200"/>
              </a:spcAft>
            </a:pPr>
            <a:r>
              <a:rPr lang="en-US" altLang="zh-TW" sz="1800" dirty="0"/>
              <a:t>Surface H</a:t>
            </a:r>
            <a:r>
              <a:rPr lang="en-US" altLang="zh-TW" sz="1800" dirty="0" smtClean="0"/>
              <a:t>ydrological </a:t>
            </a:r>
            <a:r>
              <a:rPr lang="en-US" altLang="zh-TW" sz="1800" dirty="0"/>
              <a:t>M</a:t>
            </a:r>
            <a:r>
              <a:rPr lang="en-US" altLang="zh-TW" sz="1800" dirty="0" smtClean="0"/>
              <a:t>odel</a:t>
            </a:r>
            <a:endParaRPr lang="en-US" sz="1800" b="1" dirty="0">
              <a:latin typeface="jf open 粉圓 1.1" panose="020F0500000000000000" pitchFamily="34" charset="-120"/>
              <a:ea typeface="jf open 粉圓 1.1" panose="020F0500000000000000" pitchFamily="34" charset="-120"/>
            </a:endParaRPr>
          </a:p>
        </p:txBody>
      </p:sp>
      <p:pic>
        <p:nvPicPr>
          <p:cNvPr id="17" name="圖片 16"/>
          <p:cNvPicPr/>
          <p:nvPr/>
        </p:nvPicPr>
        <p:blipFill>
          <a:blip r:embed="rId3"/>
          <a:stretch>
            <a:fillRect/>
          </a:stretch>
        </p:blipFill>
        <p:spPr>
          <a:xfrm>
            <a:off x="848809" y="2241300"/>
            <a:ext cx="2935421" cy="2218475"/>
          </a:xfrm>
          <a:prstGeom prst="rect">
            <a:avLst/>
          </a:prstGeom>
        </p:spPr>
      </p:pic>
      <p:sp>
        <p:nvSpPr>
          <p:cNvPr id="18" name="Google Shape;2796;p80"/>
          <p:cNvSpPr txBox="1">
            <a:spLocks noGrp="1"/>
          </p:cNvSpPr>
          <p:nvPr>
            <p:ph type="subTitle" idx="1"/>
          </p:nvPr>
        </p:nvSpPr>
        <p:spPr>
          <a:xfrm>
            <a:off x="4572000" y="2978852"/>
            <a:ext cx="4347275" cy="1367909"/>
          </a:xfrm>
          <a:prstGeom prst="rect">
            <a:avLst/>
          </a:prstGeom>
        </p:spPr>
        <p:txBody>
          <a:bodyPr spcFirstLastPara="1" wrap="square" lIns="91425" tIns="0" rIns="91425" bIns="91425" numCol="2" anchor="t" anchorCtr="0">
            <a:noAutofit/>
          </a:bodyPr>
          <a:lstStyle/>
          <a:p>
            <a:pPr lvl="0" algn="l">
              <a:buChar char="●"/>
            </a:pPr>
            <a:r>
              <a:rPr lang="en-US" altLang="zh-TW" dirty="0" err="1" smtClean="0">
                <a:latin typeface="jf open 粉圓 1.1" panose="020F0500000000000000" pitchFamily="34" charset="-120"/>
                <a:ea typeface="jf open 粉圓 1.1" panose="020F0500000000000000" pitchFamily="34" charset="-120"/>
              </a:rPr>
              <a:t>ETo</a:t>
            </a:r>
            <a:endParaRPr lang="en-US" altLang="zh-TW" dirty="0" smtClean="0">
              <a:latin typeface="jf open 粉圓 1.1" panose="020F0500000000000000" pitchFamily="34" charset="-120"/>
              <a:ea typeface="jf open 粉圓 1.1" panose="020F0500000000000000" pitchFamily="34" charset="-120"/>
            </a:endParaRPr>
          </a:p>
          <a:p>
            <a:pPr lvl="0" algn="l">
              <a:buChar char="●"/>
            </a:pPr>
            <a:r>
              <a:rPr lang="en-US" altLang="zh-TW" dirty="0" smtClean="0">
                <a:latin typeface="jf open 粉圓 1.1" panose="020F0500000000000000" pitchFamily="34" charset="-120"/>
                <a:ea typeface="jf open 粉圓 1.1" panose="020F0500000000000000" pitchFamily="34" charset="-120"/>
              </a:rPr>
              <a:t>Soil Water </a:t>
            </a:r>
            <a:r>
              <a:rPr lang="en-US" altLang="zh-TW" dirty="0" err="1" smtClean="0">
                <a:latin typeface="jf open 粉圓 1.1" panose="020F0500000000000000" pitchFamily="34" charset="-120"/>
                <a:ea typeface="jf open 粉圓 1.1" panose="020F0500000000000000" pitchFamily="34" charset="-120"/>
              </a:rPr>
              <a:t>Contnet</a:t>
            </a:r>
            <a:endParaRPr lang="en-US" altLang="zh-TW" dirty="0" smtClean="0">
              <a:latin typeface="jf open 粉圓 1.1" panose="020F0500000000000000" pitchFamily="34" charset="-120"/>
              <a:ea typeface="jf open 粉圓 1.1" panose="020F0500000000000000" pitchFamily="34" charset="-120"/>
            </a:endParaRPr>
          </a:p>
          <a:p>
            <a:pPr lvl="0" algn="l">
              <a:buChar char="●"/>
            </a:pPr>
            <a:r>
              <a:rPr lang="en-US" altLang="zh-TW" dirty="0" err="1" smtClean="0">
                <a:latin typeface="jf open 粉圓 1.1" panose="020F0500000000000000" pitchFamily="34" charset="-120"/>
                <a:ea typeface="jf open 粉圓 1.1" panose="020F0500000000000000" pitchFamily="34" charset="-120"/>
              </a:rPr>
              <a:t>Kcb</a:t>
            </a:r>
            <a:endParaRPr lang="en-US" altLang="zh-TW" dirty="0" smtClean="0">
              <a:latin typeface="jf open 粉圓 1.1" panose="020F0500000000000000" pitchFamily="34" charset="-120"/>
              <a:ea typeface="jf open 粉圓 1.1" panose="020F0500000000000000" pitchFamily="34" charset="-120"/>
            </a:endParaRPr>
          </a:p>
          <a:p>
            <a:pPr lvl="0" algn="l">
              <a:buChar char="●"/>
            </a:pPr>
            <a:r>
              <a:rPr lang="en-US" altLang="zh-TW" dirty="0" err="1" smtClean="0">
                <a:latin typeface="jf open 粉圓 1.1" panose="020F0500000000000000" pitchFamily="34" charset="-120"/>
                <a:ea typeface="jf open 粉圓 1.1" panose="020F0500000000000000" pitchFamily="34" charset="-120"/>
              </a:rPr>
              <a:t>Ke</a:t>
            </a:r>
            <a:endParaRPr lang="en-US" altLang="zh-TW" dirty="0">
              <a:latin typeface="jf open 粉圓 1.1" panose="020F0500000000000000" pitchFamily="34" charset="-120"/>
              <a:ea typeface="jf open 粉圓 1.1" panose="020F0500000000000000" pitchFamily="34" charset="-120"/>
            </a:endParaRPr>
          </a:p>
          <a:p>
            <a:pPr lvl="0" algn="l">
              <a:buChar char="●"/>
            </a:pPr>
            <a:r>
              <a:rPr lang="en-US" altLang="zh-TW" dirty="0" err="1" smtClean="0">
                <a:latin typeface="jf open 粉圓 1.1" panose="020F0500000000000000" pitchFamily="34" charset="-120"/>
                <a:ea typeface="jf open 粉圓 1.1" panose="020F0500000000000000" pitchFamily="34" charset="-120"/>
              </a:rPr>
              <a:t>ETa</a:t>
            </a:r>
            <a:endParaRPr lang="en-US" altLang="zh-TW" dirty="0" smtClean="0">
              <a:latin typeface="jf open 粉圓 1.1" panose="020F0500000000000000" pitchFamily="34" charset="-120"/>
              <a:ea typeface="jf open 粉圓 1.1" panose="020F0500000000000000" pitchFamily="34" charset="-120"/>
            </a:endParaRPr>
          </a:p>
          <a:p>
            <a:pPr lvl="0" algn="l">
              <a:buChar char="●"/>
            </a:pPr>
            <a:r>
              <a:rPr lang="en-US" altLang="zh-TW" dirty="0" smtClean="0">
                <a:latin typeface="jf open 粉圓 1.1" panose="020F0500000000000000" pitchFamily="34" charset="-120"/>
                <a:ea typeface="jf open 粉圓 1.1" panose="020F0500000000000000" pitchFamily="34" charset="-120"/>
              </a:rPr>
              <a:t>Root Zone Water Balance</a:t>
            </a:r>
          </a:p>
          <a:p>
            <a:pPr lvl="0" algn="l">
              <a:buChar char="●"/>
            </a:pPr>
            <a:r>
              <a:rPr lang="en-US" altLang="zh-TW" dirty="0" smtClean="0">
                <a:latin typeface="jf open 粉圓 1.1" panose="020F0500000000000000" pitchFamily="34" charset="-120"/>
                <a:ea typeface="jf open 粉圓 1.1" panose="020F0500000000000000" pitchFamily="34" charset="-120"/>
              </a:rPr>
              <a:t>Irrigation Water Volume</a:t>
            </a:r>
          </a:p>
          <a:p>
            <a:pPr lvl="0" algn="l">
              <a:buChar char="●"/>
            </a:pPr>
            <a:r>
              <a:rPr lang="en-US" altLang="zh-TW" dirty="0" smtClean="0">
                <a:latin typeface="jf open 粉圓 1.1" panose="020F0500000000000000" pitchFamily="34" charset="-120"/>
                <a:ea typeface="jf open 粉圓 1.1" panose="020F0500000000000000" pitchFamily="34" charset="-120"/>
              </a:rPr>
              <a:t>Crop Yield</a:t>
            </a:r>
            <a:endParaRPr dirty="0">
              <a:latin typeface="jf open 粉圓 1.1" panose="020F0500000000000000" pitchFamily="34" charset="-120"/>
              <a:ea typeface="jf open 粉圓 1.1" panose="020F0500000000000000" pitchFamily="34" charset="-120"/>
            </a:endParaRPr>
          </a:p>
        </p:txBody>
      </p:sp>
      <p:sp>
        <p:nvSpPr>
          <p:cNvPr id="2" name="矩形 1"/>
          <p:cNvSpPr/>
          <p:nvPr/>
        </p:nvSpPr>
        <p:spPr>
          <a:xfrm>
            <a:off x="3487479" y="4568107"/>
            <a:ext cx="5721353" cy="523220"/>
          </a:xfrm>
          <a:prstGeom prst="rect">
            <a:avLst/>
          </a:prstGeom>
        </p:spPr>
        <p:txBody>
          <a:bodyPr wrap="square">
            <a:spAutoFit/>
          </a:bodyPr>
          <a:lstStyle/>
          <a:p>
            <a:r>
              <a:rPr lang="en-US" altLang="zh-TW" dirty="0">
                <a:solidFill>
                  <a:schemeClr val="bg1"/>
                </a:solidFill>
                <a:latin typeface="Times New Roman" panose="02020603050405020304" pitchFamily="18" charset="0"/>
                <a:cs typeface="Times New Roman" panose="02020603050405020304" pitchFamily="18" charset="0"/>
              </a:rPr>
              <a:t>Jack </a:t>
            </a:r>
            <a:r>
              <a:rPr lang="en-US" altLang="zh-TW" dirty="0" err="1">
                <a:solidFill>
                  <a:schemeClr val="bg1"/>
                </a:solidFill>
                <a:latin typeface="Times New Roman" panose="02020603050405020304" pitchFamily="18" charset="0"/>
                <a:cs typeface="Times New Roman" panose="02020603050405020304" pitchFamily="18" charset="0"/>
              </a:rPr>
              <a:t>Sieber</a:t>
            </a:r>
            <a:r>
              <a:rPr lang="en-US" altLang="zh-TW" dirty="0">
                <a:solidFill>
                  <a:schemeClr val="bg1"/>
                </a:solidFill>
                <a:latin typeface="Times New Roman" panose="02020603050405020304" pitchFamily="18" charset="0"/>
                <a:cs typeface="Times New Roman" panose="02020603050405020304" pitchFamily="18" charset="0"/>
              </a:rPr>
              <a:t>, M.S., Chris Swartz, Ph.D.&amp; Annette Huber-Lee, Ph.D., “USER GUIDE for WEAP21,” WA: Stockholm Environment Institute, 2005.</a:t>
            </a:r>
            <a:endParaRPr lang="zh-TW" altLang="zh-TW"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22146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smtClean="0"/>
              <a:t>Rainfall Emulator</a:t>
            </a:r>
            <a:r>
              <a:rPr lang="en-US" altLang="zh-TW" sz="1800" dirty="0" smtClean="0"/>
              <a:t>(Based </a:t>
            </a:r>
            <a:r>
              <a:rPr lang="en-US" altLang="zh-TW" sz="1800" dirty="0"/>
              <a:t>on </a:t>
            </a:r>
            <a:r>
              <a:rPr lang="en-US" altLang="zh-TW" sz="1800" dirty="0" err="1"/>
              <a:t>Neyman</a:t>
            </a:r>
            <a:r>
              <a:rPr lang="en-US" altLang="zh-TW" sz="1800" dirty="0"/>
              <a:t>-Scott process)</a:t>
            </a:r>
            <a:endParaRPr lang="zh-TW" altLang="en-US" sz="1800" dirty="0"/>
          </a:p>
        </p:txBody>
      </p:sp>
      <p:sp>
        <p:nvSpPr>
          <p:cNvPr id="3" name="Google Shape;2874;p84"/>
          <p:cNvSpPr txBox="1">
            <a:spLocks/>
          </p:cNvSpPr>
          <p:nvPr/>
        </p:nvSpPr>
        <p:spPr>
          <a:xfrm>
            <a:off x="713224" y="990750"/>
            <a:ext cx="6955076" cy="72735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US" altLang="zh-TW" sz="1800" dirty="0" smtClean="0">
                <a:solidFill>
                  <a:schemeClr val="accent1"/>
                </a:solidFill>
                <a:latin typeface="+mn-lt"/>
              </a:rPr>
              <a:t>Using </a:t>
            </a:r>
            <a:r>
              <a:rPr lang="en-US" altLang="zh-TW" sz="1800" b="1" dirty="0" smtClean="0">
                <a:solidFill>
                  <a:schemeClr val="accent1"/>
                </a:solidFill>
                <a:latin typeface="+mn-lt"/>
              </a:rPr>
              <a:t>NEOPRENE </a:t>
            </a:r>
            <a:r>
              <a:rPr lang="it-IT" altLang="zh-TW" sz="1800" dirty="0" smtClean="0">
                <a:solidFill>
                  <a:schemeClr val="accent1"/>
                </a:solidFill>
                <a:latin typeface="+mn-lt"/>
              </a:rPr>
              <a:t>v1.0.1</a:t>
            </a:r>
            <a:r>
              <a:rPr lang="it-IT" altLang="zh-TW" sz="1800" dirty="0">
                <a:solidFill>
                  <a:schemeClr val="accent1"/>
                </a:solidFill>
                <a:latin typeface="+mn-lt"/>
              </a:rPr>
              <a:t>: A Python library</a:t>
            </a:r>
            <a:endParaRPr lang="en-US" sz="1800" dirty="0">
              <a:solidFill>
                <a:schemeClr val="accent1"/>
              </a:solidFill>
              <a:latin typeface="+mn-lt"/>
            </a:endParaRPr>
          </a:p>
        </p:txBody>
      </p:sp>
      <p:pic>
        <p:nvPicPr>
          <p:cNvPr id="4" name="圖片 3"/>
          <p:cNvPicPr>
            <a:picLocks noChangeAspect="1"/>
          </p:cNvPicPr>
          <p:nvPr/>
        </p:nvPicPr>
        <p:blipFill>
          <a:blip r:embed="rId2"/>
          <a:stretch>
            <a:fillRect/>
          </a:stretch>
        </p:blipFill>
        <p:spPr>
          <a:xfrm>
            <a:off x="191855" y="1460425"/>
            <a:ext cx="5039363" cy="3398002"/>
          </a:xfrm>
          <a:prstGeom prst="rect">
            <a:avLst/>
          </a:prstGeom>
        </p:spPr>
      </p:pic>
      <p:pic>
        <p:nvPicPr>
          <p:cNvPr id="5" name="內容版面配置區 6"/>
          <p:cNvPicPr>
            <a:picLocks noChangeAspect="1"/>
          </p:cNvPicPr>
          <p:nvPr/>
        </p:nvPicPr>
        <p:blipFill>
          <a:blip r:embed="rId3"/>
          <a:stretch>
            <a:fillRect/>
          </a:stretch>
        </p:blipFill>
        <p:spPr>
          <a:xfrm>
            <a:off x="5394170" y="1932845"/>
            <a:ext cx="3628880" cy="1731844"/>
          </a:xfrm>
          <a:prstGeom prst="rect">
            <a:avLst/>
          </a:prstGeom>
        </p:spPr>
      </p:pic>
      <p:sp>
        <p:nvSpPr>
          <p:cNvPr id="7" name="矩形 6"/>
          <p:cNvSpPr/>
          <p:nvPr/>
        </p:nvSpPr>
        <p:spPr>
          <a:xfrm>
            <a:off x="5256769" y="3744892"/>
            <a:ext cx="3903682" cy="1169551"/>
          </a:xfrm>
          <a:prstGeom prst="rect">
            <a:avLst/>
          </a:prstGeom>
        </p:spPr>
        <p:txBody>
          <a:bodyPr wrap="square">
            <a:spAutoFit/>
          </a:bodyPr>
          <a:lstStyle/>
          <a:p>
            <a:r>
              <a:rPr lang="en-US" altLang="zh-TW" dirty="0" err="1">
                <a:latin typeface="Times New Roman" panose="02020603050405020304" pitchFamily="18" charset="0"/>
                <a:cs typeface="Times New Roman" panose="02020603050405020304" pitchFamily="18" charset="0"/>
              </a:rPr>
              <a:t>Diez</a:t>
            </a:r>
            <a:r>
              <a:rPr lang="en-US" altLang="zh-TW" dirty="0">
                <a:latin typeface="Times New Roman" panose="02020603050405020304" pitchFamily="18" charset="0"/>
                <a:cs typeface="Times New Roman" panose="02020603050405020304" pitchFamily="18" charset="0"/>
              </a:rPr>
              <a:t>-Sierra, J., </a:t>
            </a:r>
            <a:r>
              <a:rPr lang="en-US" altLang="zh-TW" dirty="0" err="1">
                <a:latin typeface="Times New Roman" panose="02020603050405020304" pitchFamily="18" charset="0"/>
                <a:cs typeface="Times New Roman" panose="02020603050405020304" pitchFamily="18" charset="0"/>
              </a:rPr>
              <a:t>Navas</a:t>
            </a:r>
            <a:r>
              <a:rPr lang="en-US" altLang="zh-TW" dirty="0">
                <a:latin typeface="Times New Roman" panose="02020603050405020304" pitchFamily="18" charset="0"/>
                <a:cs typeface="Times New Roman" panose="02020603050405020304" pitchFamily="18" charset="0"/>
              </a:rPr>
              <a:t>, S., and del Jesus, M.: NEOPRENE v1.0.1: a Python library for generating spatial rainfall based on the </a:t>
            </a:r>
            <a:r>
              <a:rPr lang="en-US" altLang="zh-TW" dirty="0" err="1">
                <a:latin typeface="Times New Roman" panose="02020603050405020304" pitchFamily="18" charset="0"/>
                <a:cs typeface="Times New Roman" panose="02020603050405020304" pitchFamily="18" charset="0"/>
              </a:rPr>
              <a:t>Neyman</a:t>
            </a:r>
            <a:r>
              <a:rPr lang="en-US" altLang="zh-TW" dirty="0">
                <a:latin typeface="Times New Roman" panose="02020603050405020304" pitchFamily="18" charset="0"/>
                <a:cs typeface="Times New Roman" panose="02020603050405020304" pitchFamily="18" charset="0"/>
              </a:rPr>
              <a:t>–Scott process, </a:t>
            </a:r>
            <a:r>
              <a:rPr lang="en-US" altLang="zh-TW" dirty="0" err="1">
                <a:latin typeface="Times New Roman" panose="02020603050405020304" pitchFamily="18" charset="0"/>
                <a:cs typeface="Times New Roman" panose="02020603050405020304" pitchFamily="18" charset="0"/>
              </a:rPr>
              <a:t>Geosci</a:t>
            </a:r>
            <a:r>
              <a:rPr lang="en-US" altLang="zh-TW" dirty="0">
                <a:latin typeface="Times New Roman" panose="02020603050405020304" pitchFamily="18" charset="0"/>
                <a:cs typeface="Times New Roman" panose="02020603050405020304" pitchFamily="18" charset="0"/>
              </a:rPr>
              <a:t>. Model Dev., 16, 5035–5048, https://doi.org/10.5194/gmd-16-5035-2023, 2023.</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34103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smtClean="0"/>
              <a:t>XGBOOST</a:t>
            </a:r>
            <a:endParaRPr lang="zh-TW" altLang="en-US" dirty="0"/>
          </a:p>
        </p:txBody>
      </p:sp>
      <p:sp>
        <p:nvSpPr>
          <p:cNvPr id="3" name="矩形 2"/>
          <p:cNvSpPr/>
          <p:nvPr/>
        </p:nvSpPr>
        <p:spPr>
          <a:xfrm>
            <a:off x="629992" y="1134867"/>
            <a:ext cx="7346883" cy="923330"/>
          </a:xfrm>
          <a:prstGeom prst="rect">
            <a:avLst/>
          </a:prstGeom>
        </p:spPr>
        <p:txBody>
          <a:bodyPr wrap="none">
            <a:spAutoFit/>
          </a:bodyPr>
          <a:lstStyle/>
          <a:p>
            <a:r>
              <a:rPr lang="en-US" altLang="zh-TW" sz="1800" dirty="0" err="1">
                <a:solidFill>
                  <a:schemeClr val="accent1"/>
                </a:solidFill>
                <a:latin typeface="+mn-lt"/>
                <a:ea typeface="Calistoga"/>
                <a:cs typeface="Calistoga"/>
                <a:sym typeface="Calistoga"/>
              </a:rPr>
              <a:t>eXtreme</a:t>
            </a:r>
            <a:r>
              <a:rPr lang="en-US" altLang="zh-TW" sz="1800" dirty="0">
                <a:solidFill>
                  <a:schemeClr val="accent1"/>
                </a:solidFill>
                <a:latin typeface="+mn-lt"/>
                <a:ea typeface="Calistoga"/>
                <a:cs typeface="Calistoga"/>
                <a:sym typeface="Calistoga"/>
              </a:rPr>
              <a:t> Gradient </a:t>
            </a:r>
            <a:r>
              <a:rPr lang="en-US" altLang="zh-TW" sz="1800" dirty="0" smtClean="0">
                <a:solidFill>
                  <a:schemeClr val="accent1"/>
                </a:solidFill>
                <a:latin typeface="+mn-lt"/>
                <a:ea typeface="Calistoga"/>
                <a:cs typeface="Calistoga"/>
                <a:sym typeface="Calistoga"/>
              </a:rPr>
              <a:t>Boosting</a:t>
            </a:r>
          </a:p>
          <a:p>
            <a:pPr marL="285750" indent="-285750">
              <a:buFont typeface="Arial" panose="020B0604020202020204" pitchFamily="34" charset="0"/>
              <a:buChar char="•"/>
            </a:pPr>
            <a:r>
              <a:rPr lang="en-US" altLang="zh-TW" sz="1800" dirty="0" smtClean="0">
                <a:solidFill>
                  <a:schemeClr val="accent1"/>
                </a:solidFill>
                <a:latin typeface="+mn-lt"/>
                <a:ea typeface="Calistoga"/>
                <a:cs typeface="Calistoga"/>
                <a:sym typeface="Calistoga"/>
              </a:rPr>
              <a:t>An ensemble </a:t>
            </a:r>
            <a:r>
              <a:rPr lang="en-US" altLang="zh-TW" sz="1800" dirty="0">
                <a:solidFill>
                  <a:schemeClr val="accent1"/>
                </a:solidFill>
                <a:latin typeface="+mn-lt"/>
                <a:ea typeface="Calistoga"/>
                <a:cs typeface="Calistoga"/>
                <a:sym typeface="Calistoga"/>
              </a:rPr>
              <a:t>machine learning method composed of decision trees</a:t>
            </a:r>
            <a:endParaRPr lang="en-US" altLang="zh-TW" sz="1800" dirty="0" smtClean="0">
              <a:solidFill>
                <a:schemeClr val="accent1"/>
              </a:solidFill>
              <a:latin typeface="+mn-lt"/>
              <a:ea typeface="Calistoga"/>
              <a:cs typeface="Calistoga"/>
              <a:sym typeface="Calistoga"/>
            </a:endParaRPr>
          </a:p>
          <a:p>
            <a:pPr marL="285750" indent="-285750">
              <a:buFont typeface="Arial" panose="020B0604020202020204" pitchFamily="34" charset="0"/>
              <a:buChar char="•"/>
            </a:pPr>
            <a:r>
              <a:rPr lang="en-US" altLang="zh-TW" sz="1800" dirty="0" smtClean="0">
                <a:solidFill>
                  <a:schemeClr val="accent1"/>
                </a:solidFill>
                <a:latin typeface="+mn-lt"/>
                <a:ea typeface="Calistoga"/>
                <a:cs typeface="Calistoga"/>
                <a:sym typeface="Calistoga"/>
              </a:rPr>
              <a:t>Handling both </a:t>
            </a:r>
            <a:r>
              <a:rPr lang="en-US" altLang="zh-TW" sz="1800" dirty="0">
                <a:solidFill>
                  <a:schemeClr val="accent1"/>
                </a:solidFill>
                <a:latin typeface="+mn-lt"/>
                <a:ea typeface="Calistoga"/>
                <a:cs typeface="Calistoga"/>
                <a:sym typeface="Calistoga"/>
              </a:rPr>
              <a:t>regression and classification problems</a:t>
            </a:r>
            <a:endParaRPr lang="zh-TW" altLang="en-US" sz="1800" dirty="0">
              <a:solidFill>
                <a:schemeClr val="accent1"/>
              </a:solidFill>
              <a:latin typeface="+mn-lt"/>
              <a:ea typeface="Calistoga"/>
              <a:cs typeface="Calistoga"/>
              <a:sym typeface="Calistoga"/>
            </a:endParaRPr>
          </a:p>
        </p:txBody>
      </p:sp>
      <p:pic>
        <p:nvPicPr>
          <p:cNvPr id="4" name="圖片 3"/>
          <p:cNvPicPr/>
          <p:nvPr/>
        </p:nvPicPr>
        <p:blipFill>
          <a:blip r:embed="rId2"/>
          <a:stretch>
            <a:fillRect/>
          </a:stretch>
        </p:blipFill>
        <p:spPr>
          <a:xfrm>
            <a:off x="2629820" y="2058197"/>
            <a:ext cx="3884360" cy="2086610"/>
          </a:xfrm>
          <a:prstGeom prst="rect">
            <a:avLst/>
          </a:prstGeom>
        </p:spPr>
      </p:pic>
      <p:sp>
        <p:nvSpPr>
          <p:cNvPr id="7" name="矩形 6"/>
          <p:cNvSpPr/>
          <p:nvPr/>
        </p:nvSpPr>
        <p:spPr>
          <a:xfrm>
            <a:off x="3771048" y="4287127"/>
            <a:ext cx="4848413" cy="523220"/>
          </a:xfrm>
          <a:prstGeom prst="rect">
            <a:avLst/>
          </a:prstGeom>
        </p:spPr>
        <p:txBody>
          <a:bodyPr wrap="square">
            <a:spAutoFit/>
          </a:bodyPr>
          <a:lstStyle/>
          <a:p>
            <a:r>
              <a:rPr lang="en-US" altLang="zh-TW" dirty="0">
                <a:latin typeface="Times New Roman" panose="02020603050405020304" pitchFamily="18" charset="0"/>
                <a:cs typeface="Times New Roman" panose="02020603050405020304" pitchFamily="18" charset="0"/>
              </a:rPr>
              <a:t>Chen, </a:t>
            </a:r>
            <a:r>
              <a:rPr lang="en-US" altLang="zh-TW" dirty="0" err="1">
                <a:latin typeface="Times New Roman" panose="02020603050405020304" pitchFamily="18" charset="0"/>
                <a:cs typeface="Times New Roman" panose="02020603050405020304" pitchFamily="18" charset="0"/>
              </a:rPr>
              <a:t>Tianqi</a:t>
            </a:r>
            <a:r>
              <a:rPr lang="en-US" altLang="zh-TW" dirty="0">
                <a:latin typeface="Times New Roman" panose="02020603050405020304" pitchFamily="18" charset="0"/>
                <a:cs typeface="Times New Roman" panose="02020603050405020304" pitchFamily="18" charset="0"/>
              </a:rPr>
              <a:t> &amp; </a:t>
            </a:r>
            <a:r>
              <a:rPr lang="en-US" altLang="zh-TW" dirty="0" err="1">
                <a:latin typeface="Times New Roman" panose="02020603050405020304" pitchFamily="18" charset="0"/>
                <a:cs typeface="Times New Roman" panose="02020603050405020304" pitchFamily="18" charset="0"/>
              </a:rPr>
              <a:t>Guestrin</a:t>
            </a:r>
            <a:r>
              <a:rPr lang="en-US" altLang="zh-TW" dirty="0">
                <a:latin typeface="Times New Roman" panose="02020603050405020304" pitchFamily="18" charset="0"/>
                <a:cs typeface="Times New Roman" panose="02020603050405020304" pitchFamily="18" charset="0"/>
              </a:rPr>
              <a:t>, Carlos. (2016). </a:t>
            </a:r>
            <a:r>
              <a:rPr lang="en-US" altLang="zh-TW" dirty="0" err="1">
                <a:latin typeface="Times New Roman" panose="02020603050405020304" pitchFamily="18" charset="0"/>
                <a:cs typeface="Times New Roman" panose="02020603050405020304" pitchFamily="18" charset="0"/>
              </a:rPr>
              <a:t>XGBoost</a:t>
            </a:r>
            <a:r>
              <a:rPr lang="en-US" altLang="zh-TW" dirty="0">
                <a:latin typeface="Times New Roman" panose="02020603050405020304" pitchFamily="18" charset="0"/>
                <a:cs typeface="Times New Roman" panose="02020603050405020304" pitchFamily="18" charset="0"/>
              </a:rPr>
              <a:t>: A Scalable Tree Boosting System. 785-794. 10.1145/2939672.2939785. </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61240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11"/>
        <p:cNvGrpSpPr/>
        <p:nvPr/>
      </p:nvGrpSpPr>
      <p:grpSpPr>
        <a:xfrm>
          <a:off x="0" y="0"/>
          <a:ext cx="0" cy="0"/>
          <a:chOff x="0" y="0"/>
          <a:chExt cx="0" cy="0"/>
        </a:xfrm>
      </p:grpSpPr>
      <p:sp>
        <p:nvSpPr>
          <p:cNvPr id="3612" name="Google Shape;3612;p108"/>
          <p:cNvSpPr txBox="1">
            <a:spLocks noGrp="1"/>
          </p:cNvSpPr>
          <p:nvPr>
            <p:ph type="title"/>
          </p:nvPr>
        </p:nvSpPr>
        <p:spPr>
          <a:xfrm>
            <a:off x="2598821" y="2177365"/>
            <a:ext cx="2923595" cy="1287730"/>
          </a:xfrm>
          <a:prstGeom prst="rect">
            <a:avLst/>
          </a:prstGeom>
        </p:spPr>
        <p:txBody>
          <a:bodyPr spcFirstLastPara="1" wrap="square" lIns="91425" tIns="91425" rIns="91425" bIns="91425" anchor="t" anchorCtr="0">
            <a:noAutofit/>
          </a:bodyPr>
          <a:lstStyle/>
          <a:p>
            <a:pPr marL="0" lvl="0" indent="0"/>
            <a:r>
              <a:rPr lang="en-US" altLang="zh-TW" dirty="0"/>
              <a:t>Simulation </a:t>
            </a:r>
            <a:r>
              <a:rPr lang="en-US" altLang="zh-TW" dirty="0" smtClean="0"/>
              <a:t>Scenario</a:t>
            </a:r>
            <a:endParaRPr lang="en-US" altLang="zh-TW" dirty="0"/>
          </a:p>
        </p:txBody>
      </p:sp>
      <p:sp>
        <p:nvSpPr>
          <p:cNvPr id="3613" name="Google Shape;3613;p108"/>
          <p:cNvSpPr txBox="1">
            <a:spLocks noGrp="1"/>
          </p:cNvSpPr>
          <p:nvPr>
            <p:ph type="title" idx="2"/>
          </p:nvPr>
        </p:nvSpPr>
        <p:spPr>
          <a:xfrm>
            <a:off x="5469347" y="2571750"/>
            <a:ext cx="1979100" cy="1197300"/>
          </a:xfrm>
          <a:prstGeom prst="rect">
            <a:avLst/>
          </a:prstGeom>
        </p:spPr>
        <p:txBody>
          <a:bodyPr spcFirstLastPara="1" wrap="square" lIns="91425" tIns="0" rIns="91425" bIns="91425" anchor="t" anchorCtr="0">
            <a:noAutofit/>
          </a:bodyPr>
          <a:lstStyle/>
          <a:p>
            <a:pPr marL="0" lvl="0" indent="0" algn="l" rtl="0">
              <a:spcBef>
                <a:spcPts val="0"/>
              </a:spcBef>
              <a:spcAft>
                <a:spcPts val="0"/>
              </a:spcAft>
              <a:buNone/>
            </a:pPr>
            <a:r>
              <a:rPr lang="en" dirty="0"/>
              <a:t>03</a:t>
            </a:r>
            <a:endParaRPr dirty="0"/>
          </a:p>
        </p:txBody>
      </p:sp>
    </p:spTree>
    <p:extLst>
      <p:ext uri="{BB962C8B-B14F-4D97-AF65-F5344CB8AC3E}">
        <p14:creationId xmlns:p14="http://schemas.microsoft.com/office/powerpoint/2010/main" val="121793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13"/>
                                        </p:tgtEl>
                                        <p:attrNameLst>
                                          <p:attrName>style.visibility</p:attrName>
                                        </p:attrNameLst>
                                      </p:cBhvr>
                                      <p:to>
                                        <p:strVal val="visible"/>
                                      </p:to>
                                    </p:set>
                                    <p:animEffect transition="in" filter="fade">
                                      <p:cBhvr>
                                        <p:cTn id="7" dur="1000"/>
                                        <p:tgtEl>
                                          <p:spTgt spid="361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612"/>
                                        </p:tgtEl>
                                        <p:attrNameLst>
                                          <p:attrName>style.visibility</p:attrName>
                                        </p:attrNameLst>
                                      </p:cBhvr>
                                      <p:to>
                                        <p:strVal val="visible"/>
                                      </p:to>
                                    </p:set>
                                    <p:animEffect transition="in" filter="fade">
                                      <p:cBhvr>
                                        <p:cTn id="11" dur="1000"/>
                                        <p:tgtEl>
                                          <p:spTgt spid="3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smtClean="0">
                <a:latin typeface="Calistoga" panose="02020500000000000000" charset="0"/>
                <a:ea typeface="jf open 粉圓 1.1" panose="020F0500000000000000" pitchFamily="34" charset="-120"/>
              </a:rPr>
              <a:t>Historical Scenarios</a:t>
            </a:r>
            <a:endParaRPr lang="zh-TW" altLang="en-US" dirty="0">
              <a:latin typeface="Calistoga" panose="02020500000000000000" charset="0"/>
            </a:endParaRPr>
          </a:p>
        </p:txBody>
      </p:sp>
      <p:sp>
        <p:nvSpPr>
          <p:cNvPr id="4" name="Google Shape;2958;p88"/>
          <p:cNvSpPr txBox="1">
            <a:spLocks/>
          </p:cNvSpPr>
          <p:nvPr/>
        </p:nvSpPr>
        <p:spPr>
          <a:xfrm>
            <a:off x="713249" y="1062332"/>
            <a:ext cx="7415612" cy="4294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1pPr>
            <a:lvl2pPr marL="914400" marR="0" lvl="1"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2pPr>
            <a:lvl3pPr marL="1371600" marR="0" lvl="2"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3pPr>
            <a:lvl4pPr marL="1828800" marR="0" lvl="3"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4pPr>
            <a:lvl5pPr marL="2286000" marR="0" lvl="4"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5pPr>
            <a:lvl6pPr marL="2743200" marR="0" lvl="5"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6pPr>
            <a:lvl7pPr marL="3200400" marR="0" lvl="6"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7pPr>
            <a:lvl8pPr marL="3657600" marR="0" lvl="7"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8pPr>
            <a:lvl9pPr marL="4114800" marR="0" lvl="8"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9pPr>
          </a:lstStyle>
          <a:p>
            <a:pPr marL="241300" indent="-215900">
              <a:buClr>
                <a:schemeClr val="lt1"/>
              </a:buClr>
              <a:buSzPts val="1400"/>
            </a:pPr>
            <a:r>
              <a:rPr lang="en-US" altLang="zh-TW" dirty="0">
                <a:latin typeface="+mn-lt"/>
              </a:rPr>
              <a:t>We chose </a:t>
            </a:r>
            <a:r>
              <a:rPr lang="en-US" altLang="zh-TW" b="1" dirty="0">
                <a:latin typeface="+mn-lt"/>
              </a:rPr>
              <a:t>abundant </a:t>
            </a:r>
            <a:r>
              <a:rPr lang="en-US" altLang="zh-TW" b="1" dirty="0" smtClean="0">
                <a:latin typeface="+mn-lt"/>
              </a:rPr>
              <a:t>year</a:t>
            </a:r>
            <a:r>
              <a:rPr lang="en-US" altLang="zh-TW" dirty="0">
                <a:latin typeface="+mn-lt"/>
              </a:rPr>
              <a:t>, </a:t>
            </a:r>
            <a:r>
              <a:rPr lang="en-US" altLang="zh-TW" b="1" dirty="0">
                <a:latin typeface="+mn-lt"/>
              </a:rPr>
              <a:t>normal </a:t>
            </a:r>
            <a:r>
              <a:rPr lang="en-US" altLang="zh-TW" b="1" dirty="0" smtClean="0">
                <a:latin typeface="+mn-lt"/>
              </a:rPr>
              <a:t>year</a:t>
            </a:r>
            <a:r>
              <a:rPr lang="en-US" altLang="zh-TW" dirty="0">
                <a:latin typeface="+mn-lt"/>
              </a:rPr>
              <a:t>, and </a:t>
            </a:r>
            <a:r>
              <a:rPr lang="en-US" altLang="zh-TW" b="1" dirty="0">
                <a:latin typeface="+mn-lt"/>
              </a:rPr>
              <a:t>drought year </a:t>
            </a:r>
            <a:r>
              <a:rPr lang="en-US" altLang="zh-TW" dirty="0">
                <a:latin typeface="+mn-lt"/>
              </a:rPr>
              <a:t>as </a:t>
            </a:r>
            <a:br>
              <a:rPr lang="en-US" altLang="zh-TW" dirty="0">
                <a:latin typeface="+mn-lt"/>
              </a:rPr>
            </a:br>
            <a:r>
              <a:rPr lang="en-US" altLang="zh-TW" dirty="0" smtClean="0">
                <a:latin typeface="+mn-lt"/>
              </a:rPr>
              <a:t>simulation </a:t>
            </a:r>
            <a:r>
              <a:rPr lang="en-US" altLang="zh-TW" dirty="0">
                <a:latin typeface="+mn-lt"/>
              </a:rPr>
              <a:t>scenarios.</a:t>
            </a:r>
            <a:endParaRPr lang="en-US" altLang="zh-TW" dirty="0">
              <a:latin typeface="+mn-lt"/>
              <a:ea typeface="jf open 粉圓 1.1" panose="020F0500000000000000" pitchFamily="34" charset="-120"/>
            </a:endParaRPr>
          </a:p>
        </p:txBody>
      </p:sp>
      <p:graphicFrame>
        <p:nvGraphicFramePr>
          <p:cNvPr id="5" name="圖表 4"/>
          <p:cNvGraphicFramePr/>
          <p:nvPr>
            <p:extLst>
              <p:ext uri="{D42A27DB-BD31-4B8C-83A1-F6EECF244321}">
                <p14:modId xmlns:p14="http://schemas.microsoft.com/office/powerpoint/2010/main" val="2895235606"/>
              </p:ext>
            </p:extLst>
          </p:nvPr>
        </p:nvGraphicFramePr>
        <p:xfrm>
          <a:off x="972000" y="2295991"/>
          <a:ext cx="7200000" cy="2498646"/>
        </p:xfrm>
        <a:graphic>
          <a:graphicData uri="http://schemas.openxmlformats.org/drawingml/2006/chart">
            <c:chart xmlns:c="http://schemas.openxmlformats.org/drawingml/2006/chart" xmlns:r="http://schemas.openxmlformats.org/officeDocument/2006/relationships" r:id="rId3"/>
          </a:graphicData>
        </a:graphic>
      </p:graphicFrame>
      <p:sp>
        <p:nvSpPr>
          <p:cNvPr id="3" name="文字方塊 2"/>
          <p:cNvSpPr txBox="1"/>
          <p:nvPr/>
        </p:nvSpPr>
        <p:spPr>
          <a:xfrm>
            <a:off x="972000" y="1988214"/>
            <a:ext cx="3695242" cy="307777"/>
          </a:xfrm>
          <a:prstGeom prst="rect">
            <a:avLst/>
          </a:prstGeom>
          <a:noFill/>
        </p:spPr>
        <p:txBody>
          <a:bodyPr wrap="none" rtlCol="0">
            <a:spAutoFit/>
          </a:bodyPr>
          <a:lstStyle/>
          <a:p>
            <a:r>
              <a:rPr lang="en-US" altLang="zh-TW" dirty="0" smtClean="0">
                <a:latin typeface="Calistoga" panose="02020500000000000000" charset="0"/>
              </a:rPr>
              <a:t>Scenario 1(Abundant Year)</a:t>
            </a:r>
            <a:r>
              <a:rPr lang="zh-TW" altLang="en-US" dirty="0" smtClean="0">
                <a:latin typeface="Calistoga" panose="02020500000000000000" charset="0"/>
              </a:rPr>
              <a:t>：</a:t>
            </a:r>
            <a:r>
              <a:rPr lang="en-US" altLang="zh-TW" dirty="0" smtClean="0">
                <a:latin typeface="Calistoga" panose="02020500000000000000" charset="0"/>
              </a:rPr>
              <a:t>2015-2016</a:t>
            </a:r>
            <a:r>
              <a:rPr lang="zh-TW" altLang="en-US" dirty="0" smtClean="0">
                <a:latin typeface="Calistoga" panose="02020500000000000000" charset="0"/>
              </a:rPr>
              <a:t>：</a:t>
            </a:r>
            <a:endParaRPr lang="zh-TW" altLang="en-US" dirty="0">
              <a:latin typeface="Calistoga" panose="02020500000000000000" charset="0"/>
            </a:endParaRPr>
          </a:p>
        </p:txBody>
      </p:sp>
      <p:sp>
        <p:nvSpPr>
          <p:cNvPr id="7" name="文字方塊 1"/>
          <p:cNvSpPr txBox="1"/>
          <p:nvPr/>
        </p:nvSpPr>
        <p:spPr>
          <a:xfrm>
            <a:off x="4754815" y="4523795"/>
            <a:ext cx="2250284" cy="199280"/>
          </a:xfrm>
          <a:prstGeom prst="rect">
            <a:avLst/>
          </a:prstGeom>
          <a:solidFill>
            <a:srgbClr val="C9D2B7"/>
          </a:solidFill>
        </p:spPr>
        <p:txBody>
          <a:bodyPr wrap="non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zh-TW" sz="1100" dirty="0" smtClean="0"/>
              <a:t>Reference Evapotranspiration(mm)</a:t>
            </a:r>
            <a:endParaRPr lang="zh-TW" altLang="en-US" sz="1100" dirty="0"/>
          </a:p>
        </p:txBody>
      </p:sp>
      <p:sp>
        <p:nvSpPr>
          <p:cNvPr id="8" name="文字方塊 7"/>
          <p:cNvSpPr txBox="1"/>
          <p:nvPr/>
        </p:nvSpPr>
        <p:spPr>
          <a:xfrm>
            <a:off x="5677549" y="1988213"/>
            <a:ext cx="2404826" cy="523220"/>
          </a:xfrm>
          <a:prstGeom prst="rect">
            <a:avLst/>
          </a:prstGeom>
          <a:noFill/>
        </p:spPr>
        <p:txBody>
          <a:bodyPr wrap="none" rtlCol="0">
            <a:spAutoFit/>
          </a:bodyPr>
          <a:lstStyle/>
          <a:p>
            <a:r>
              <a:rPr lang="en-US" altLang="zh-TW" dirty="0">
                <a:latin typeface="Calistoga" panose="02020500000000000000" charset="0"/>
              </a:rPr>
              <a:t>Annual Rainfall</a:t>
            </a:r>
            <a:r>
              <a:rPr lang="zh-TW" altLang="en-US" dirty="0">
                <a:latin typeface="Calistoga" panose="02020500000000000000" charset="0"/>
              </a:rPr>
              <a:t>：</a:t>
            </a:r>
            <a:r>
              <a:rPr lang="en-US" altLang="zh-TW" dirty="0">
                <a:latin typeface="Calistoga" panose="02020500000000000000" charset="0"/>
              </a:rPr>
              <a:t>1906mm</a:t>
            </a:r>
          </a:p>
          <a:p>
            <a:r>
              <a:rPr lang="en-US" altLang="zh-TW" dirty="0">
                <a:latin typeface="Calistoga" panose="02020500000000000000" charset="0"/>
              </a:rPr>
              <a:t>Annual </a:t>
            </a:r>
            <a:r>
              <a:rPr lang="en-US" altLang="zh-TW" dirty="0" err="1">
                <a:latin typeface="Calistoga" panose="02020500000000000000" charset="0"/>
              </a:rPr>
              <a:t>ETo</a:t>
            </a:r>
            <a:r>
              <a:rPr lang="zh-TW" altLang="en-US" dirty="0">
                <a:latin typeface="Calistoga" panose="02020500000000000000" charset="0"/>
              </a:rPr>
              <a:t>：</a:t>
            </a:r>
            <a:r>
              <a:rPr lang="en-US" altLang="zh-TW" dirty="0">
                <a:latin typeface="Calistoga" panose="02020500000000000000" charset="0"/>
              </a:rPr>
              <a:t>1150mm</a:t>
            </a:r>
            <a:endParaRPr lang="zh-TW" altLang="en-US" dirty="0">
              <a:latin typeface="Calistoga" panose="02020500000000000000" charset="0"/>
            </a:endParaRPr>
          </a:p>
        </p:txBody>
      </p:sp>
    </p:spTree>
    <p:extLst>
      <p:ext uri="{BB962C8B-B14F-4D97-AF65-F5344CB8AC3E}">
        <p14:creationId xmlns:p14="http://schemas.microsoft.com/office/powerpoint/2010/main" val="40481603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716506" y="0"/>
            <a:ext cx="3542958" cy="307777"/>
          </a:xfrm>
          <a:prstGeom prst="rect">
            <a:avLst/>
          </a:prstGeom>
          <a:noFill/>
        </p:spPr>
        <p:txBody>
          <a:bodyPr wrap="none" rtlCol="0">
            <a:spAutoFit/>
          </a:bodyPr>
          <a:lstStyle/>
          <a:p>
            <a:r>
              <a:rPr lang="en-US" altLang="zh-TW" dirty="0" smtClean="0">
                <a:latin typeface="Calistoga" panose="02020500000000000000" charset="0"/>
              </a:rPr>
              <a:t>Scenario 2(Normal Year)</a:t>
            </a:r>
            <a:r>
              <a:rPr lang="zh-TW" altLang="en-US" dirty="0" smtClean="0">
                <a:latin typeface="Calistoga" panose="02020500000000000000" charset="0"/>
              </a:rPr>
              <a:t>：</a:t>
            </a:r>
            <a:r>
              <a:rPr lang="en-US" altLang="zh-TW" dirty="0" smtClean="0">
                <a:latin typeface="Calistoga" panose="02020500000000000000" charset="0"/>
              </a:rPr>
              <a:t>2018-2019</a:t>
            </a:r>
            <a:r>
              <a:rPr lang="zh-TW" altLang="en-US" dirty="0" smtClean="0">
                <a:latin typeface="Calistoga" panose="02020500000000000000" charset="0"/>
              </a:rPr>
              <a:t>：</a:t>
            </a:r>
            <a:endParaRPr lang="zh-TW" altLang="en-US" dirty="0">
              <a:latin typeface="Calistoga" panose="02020500000000000000" charset="0"/>
            </a:endParaRPr>
          </a:p>
        </p:txBody>
      </p:sp>
      <p:graphicFrame>
        <p:nvGraphicFramePr>
          <p:cNvPr id="8" name="圖表 7"/>
          <p:cNvGraphicFramePr/>
          <p:nvPr>
            <p:extLst>
              <p:ext uri="{D42A27DB-BD31-4B8C-83A1-F6EECF244321}">
                <p14:modId xmlns:p14="http://schemas.microsoft.com/office/powerpoint/2010/main" val="1262748757"/>
              </p:ext>
            </p:extLst>
          </p:nvPr>
        </p:nvGraphicFramePr>
        <p:xfrm>
          <a:off x="972000" y="253020"/>
          <a:ext cx="7200000" cy="2339975"/>
        </p:xfrm>
        <a:graphic>
          <a:graphicData uri="http://schemas.openxmlformats.org/drawingml/2006/chart">
            <c:chart xmlns:c="http://schemas.openxmlformats.org/drawingml/2006/chart" xmlns:r="http://schemas.openxmlformats.org/officeDocument/2006/relationships" r:id="rId3"/>
          </a:graphicData>
        </a:graphic>
      </p:graphicFrame>
      <p:sp>
        <p:nvSpPr>
          <p:cNvPr id="7" name="文字方塊 1"/>
          <p:cNvSpPr txBox="1"/>
          <p:nvPr/>
        </p:nvSpPr>
        <p:spPr>
          <a:xfrm>
            <a:off x="4788432" y="2319617"/>
            <a:ext cx="2250284" cy="156790"/>
          </a:xfrm>
          <a:prstGeom prst="rect">
            <a:avLst/>
          </a:prstGeom>
          <a:solidFill>
            <a:srgbClr val="C9D2B7"/>
          </a:solidFill>
        </p:spPr>
        <p:txBody>
          <a:bodyPr wrap="non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zh-TW" sz="1100" dirty="0" smtClean="0"/>
              <a:t>Reference Evapotranspiration(mm)</a:t>
            </a:r>
            <a:endParaRPr lang="zh-TW" altLang="en-US" sz="1100" dirty="0"/>
          </a:p>
        </p:txBody>
      </p:sp>
      <p:sp>
        <p:nvSpPr>
          <p:cNvPr id="9" name="文字方塊 1"/>
          <p:cNvSpPr txBox="1"/>
          <p:nvPr/>
        </p:nvSpPr>
        <p:spPr>
          <a:xfrm>
            <a:off x="3711389" y="2325332"/>
            <a:ext cx="773206" cy="151075"/>
          </a:xfrm>
          <a:prstGeom prst="rect">
            <a:avLst/>
          </a:prstGeom>
          <a:solidFill>
            <a:srgbClr val="C9D2B7"/>
          </a:solidFill>
        </p:spPr>
        <p:txBody>
          <a:bodyPr wrap="non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zh-TW" sz="1100" dirty="0" smtClean="0"/>
              <a:t>Rainfall(mm)</a:t>
            </a:r>
            <a:endParaRPr lang="zh-TW" altLang="en-US" sz="1100" dirty="0"/>
          </a:p>
        </p:txBody>
      </p:sp>
      <p:sp>
        <p:nvSpPr>
          <p:cNvPr id="10" name="文字方塊 9"/>
          <p:cNvSpPr txBox="1"/>
          <p:nvPr/>
        </p:nvSpPr>
        <p:spPr>
          <a:xfrm>
            <a:off x="716506" y="2538238"/>
            <a:ext cx="3616696" cy="307777"/>
          </a:xfrm>
          <a:prstGeom prst="rect">
            <a:avLst/>
          </a:prstGeom>
          <a:noFill/>
        </p:spPr>
        <p:txBody>
          <a:bodyPr wrap="none" rtlCol="0">
            <a:spAutoFit/>
          </a:bodyPr>
          <a:lstStyle/>
          <a:p>
            <a:r>
              <a:rPr lang="en-US" altLang="zh-TW" dirty="0" smtClean="0">
                <a:latin typeface="Calistoga" panose="02020500000000000000" charset="0"/>
              </a:rPr>
              <a:t>Scenario 3(Drought Year)</a:t>
            </a:r>
            <a:r>
              <a:rPr lang="zh-TW" altLang="en-US" dirty="0" smtClean="0">
                <a:latin typeface="Calistoga" panose="02020500000000000000" charset="0"/>
              </a:rPr>
              <a:t>：</a:t>
            </a:r>
            <a:r>
              <a:rPr lang="en-US" altLang="zh-TW" dirty="0" smtClean="0">
                <a:latin typeface="Calistoga" panose="02020500000000000000" charset="0"/>
              </a:rPr>
              <a:t>2020-2021</a:t>
            </a:r>
            <a:r>
              <a:rPr lang="zh-TW" altLang="en-US" dirty="0" smtClean="0">
                <a:latin typeface="Calistoga" panose="02020500000000000000" charset="0"/>
              </a:rPr>
              <a:t>：</a:t>
            </a:r>
            <a:endParaRPr lang="zh-TW" altLang="en-US" dirty="0">
              <a:latin typeface="Calistoga" panose="02020500000000000000" charset="0"/>
            </a:endParaRPr>
          </a:p>
        </p:txBody>
      </p:sp>
      <p:graphicFrame>
        <p:nvGraphicFramePr>
          <p:cNvPr id="11" name="圖表 10"/>
          <p:cNvGraphicFramePr/>
          <p:nvPr>
            <p:extLst>
              <p:ext uri="{D42A27DB-BD31-4B8C-83A1-F6EECF244321}">
                <p14:modId xmlns:p14="http://schemas.microsoft.com/office/powerpoint/2010/main" val="3656246876"/>
              </p:ext>
            </p:extLst>
          </p:nvPr>
        </p:nvGraphicFramePr>
        <p:xfrm>
          <a:off x="972000" y="2803500"/>
          <a:ext cx="7200000" cy="234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文字方塊 1"/>
          <p:cNvSpPr txBox="1"/>
          <p:nvPr/>
        </p:nvSpPr>
        <p:spPr>
          <a:xfrm>
            <a:off x="4788432" y="4897228"/>
            <a:ext cx="2250284" cy="156790"/>
          </a:xfrm>
          <a:prstGeom prst="rect">
            <a:avLst/>
          </a:prstGeom>
          <a:solidFill>
            <a:srgbClr val="C9D2B7"/>
          </a:solidFill>
        </p:spPr>
        <p:txBody>
          <a:bodyPr wrap="non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zh-TW" sz="1100" dirty="0" smtClean="0"/>
              <a:t>Reference Evapotranspiration(mm)</a:t>
            </a:r>
            <a:endParaRPr lang="zh-TW" altLang="en-US" sz="1100" dirty="0"/>
          </a:p>
        </p:txBody>
      </p:sp>
      <p:sp>
        <p:nvSpPr>
          <p:cNvPr id="13" name="文字方塊 1"/>
          <p:cNvSpPr txBox="1"/>
          <p:nvPr/>
        </p:nvSpPr>
        <p:spPr>
          <a:xfrm>
            <a:off x="3711389" y="4902943"/>
            <a:ext cx="773206" cy="151075"/>
          </a:xfrm>
          <a:prstGeom prst="rect">
            <a:avLst/>
          </a:prstGeom>
          <a:solidFill>
            <a:srgbClr val="C9D2B7"/>
          </a:solidFill>
        </p:spPr>
        <p:txBody>
          <a:bodyPr wrap="non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zh-TW" sz="1100" dirty="0" smtClean="0"/>
              <a:t>Rainfall(mm)</a:t>
            </a:r>
            <a:endParaRPr lang="zh-TW" altLang="en-US" sz="1100" dirty="0"/>
          </a:p>
        </p:txBody>
      </p:sp>
      <p:sp>
        <p:nvSpPr>
          <p:cNvPr id="14" name="文字方塊 13"/>
          <p:cNvSpPr txBox="1"/>
          <p:nvPr/>
        </p:nvSpPr>
        <p:spPr>
          <a:xfrm>
            <a:off x="5799235" y="9649"/>
            <a:ext cx="2372765" cy="523220"/>
          </a:xfrm>
          <a:prstGeom prst="rect">
            <a:avLst/>
          </a:prstGeom>
          <a:noFill/>
        </p:spPr>
        <p:txBody>
          <a:bodyPr wrap="none" rtlCol="0">
            <a:spAutoFit/>
          </a:bodyPr>
          <a:lstStyle/>
          <a:p>
            <a:r>
              <a:rPr lang="en-US" altLang="zh-TW" dirty="0">
                <a:latin typeface="Calistoga" panose="02020500000000000000" charset="0"/>
              </a:rPr>
              <a:t>Annual Rainfall</a:t>
            </a:r>
            <a:r>
              <a:rPr lang="zh-TW" altLang="en-US" dirty="0">
                <a:latin typeface="Calistoga" panose="02020500000000000000" charset="0"/>
              </a:rPr>
              <a:t>：</a:t>
            </a:r>
            <a:r>
              <a:rPr lang="en-US" altLang="zh-TW" dirty="0" smtClean="0">
                <a:latin typeface="Calistoga" panose="02020500000000000000" charset="0"/>
              </a:rPr>
              <a:t>1051mm</a:t>
            </a:r>
          </a:p>
          <a:p>
            <a:r>
              <a:rPr lang="en-US" altLang="zh-TW" dirty="0">
                <a:latin typeface="Calistoga" panose="02020500000000000000" charset="0"/>
              </a:rPr>
              <a:t>Annual </a:t>
            </a:r>
            <a:r>
              <a:rPr lang="en-US" altLang="zh-TW" dirty="0" err="1">
                <a:latin typeface="Calistoga" panose="02020500000000000000" charset="0"/>
              </a:rPr>
              <a:t>ETo</a:t>
            </a:r>
            <a:r>
              <a:rPr lang="zh-TW" altLang="en-US" dirty="0">
                <a:latin typeface="Calistoga" panose="02020500000000000000" charset="0"/>
              </a:rPr>
              <a:t>： </a:t>
            </a:r>
            <a:r>
              <a:rPr lang="en-US" altLang="zh-TW" dirty="0">
                <a:latin typeface="Calistoga" panose="02020500000000000000" charset="0"/>
              </a:rPr>
              <a:t>1214mm</a:t>
            </a:r>
            <a:endParaRPr lang="zh-TW" altLang="en-US" dirty="0">
              <a:latin typeface="Calistoga" panose="02020500000000000000" charset="0"/>
            </a:endParaRPr>
          </a:p>
        </p:txBody>
      </p:sp>
      <p:sp>
        <p:nvSpPr>
          <p:cNvPr id="15" name="文字方塊 14"/>
          <p:cNvSpPr txBox="1"/>
          <p:nvPr/>
        </p:nvSpPr>
        <p:spPr>
          <a:xfrm>
            <a:off x="5693436" y="2528589"/>
            <a:ext cx="2478564" cy="523220"/>
          </a:xfrm>
          <a:prstGeom prst="rect">
            <a:avLst/>
          </a:prstGeom>
          <a:noFill/>
        </p:spPr>
        <p:txBody>
          <a:bodyPr wrap="none" rtlCol="0">
            <a:spAutoFit/>
          </a:bodyPr>
          <a:lstStyle/>
          <a:p>
            <a:r>
              <a:rPr lang="en-US" altLang="zh-TW" dirty="0">
                <a:latin typeface="Calistoga" panose="02020500000000000000" charset="0"/>
              </a:rPr>
              <a:t>Annual Rainfall</a:t>
            </a:r>
            <a:r>
              <a:rPr lang="zh-TW" altLang="en-US" dirty="0" smtClean="0">
                <a:latin typeface="Calistoga" panose="02020500000000000000" charset="0"/>
              </a:rPr>
              <a:t>：</a:t>
            </a:r>
            <a:r>
              <a:rPr lang="en-US" altLang="zh-TW" dirty="0" smtClean="0">
                <a:latin typeface="Calistoga" panose="02020500000000000000" charset="0"/>
              </a:rPr>
              <a:t>406.5mm</a:t>
            </a:r>
          </a:p>
          <a:p>
            <a:r>
              <a:rPr lang="en-US" altLang="zh-TW" dirty="0">
                <a:latin typeface="Calistoga" panose="02020500000000000000" charset="0"/>
              </a:rPr>
              <a:t>Annual </a:t>
            </a:r>
            <a:r>
              <a:rPr lang="en-US" altLang="zh-TW" dirty="0" err="1">
                <a:latin typeface="Calistoga" panose="02020500000000000000" charset="0"/>
              </a:rPr>
              <a:t>ETo</a:t>
            </a:r>
            <a:r>
              <a:rPr lang="zh-TW" altLang="en-US" dirty="0">
                <a:latin typeface="Calistoga" panose="02020500000000000000" charset="0"/>
              </a:rPr>
              <a:t>： </a:t>
            </a:r>
            <a:r>
              <a:rPr lang="en-US" altLang="zh-TW" dirty="0">
                <a:latin typeface="Calistoga" panose="02020500000000000000" charset="0"/>
              </a:rPr>
              <a:t>1411mm</a:t>
            </a:r>
            <a:endParaRPr lang="zh-TW" altLang="en-US" dirty="0">
              <a:latin typeface="Calistoga" panose="02020500000000000000" charset="0"/>
            </a:endParaRPr>
          </a:p>
        </p:txBody>
      </p:sp>
    </p:spTree>
    <p:extLst>
      <p:ext uri="{BB962C8B-B14F-4D97-AF65-F5344CB8AC3E}">
        <p14:creationId xmlns:p14="http://schemas.microsoft.com/office/powerpoint/2010/main" val="34005146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smtClean="0"/>
              <a:t>MIROC6 Meteorological Data</a:t>
            </a:r>
            <a:endParaRPr lang="zh-TW" altLang="en-US" dirty="0"/>
          </a:p>
        </p:txBody>
      </p:sp>
      <p:sp>
        <p:nvSpPr>
          <p:cNvPr id="3" name="矩形 2"/>
          <p:cNvSpPr/>
          <p:nvPr/>
        </p:nvSpPr>
        <p:spPr>
          <a:xfrm>
            <a:off x="1935126" y="4620280"/>
            <a:ext cx="7208874" cy="461665"/>
          </a:xfrm>
          <a:prstGeom prst="rect">
            <a:avLst/>
          </a:prstGeom>
          <a:solidFill>
            <a:srgbClr val="C9D2B7"/>
          </a:solidFill>
        </p:spPr>
        <p:txBody>
          <a:bodyPr wrap="square">
            <a:spAutoFit/>
          </a:bodyPr>
          <a:lstStyle/>
          <a:p>
            <a:r>
              <a:rPr lang="en-US" altLang="zh-TW" sz="1200" dirty="0" err="1">
                <a:solidFill>
                  <a:srgbClr val="222222"/>
                </a:solidFill>
                <a:latin typeface="Times New Roman" panose="02020603050405020304" pitchFamily="18" charset="0"/>
                <a:cs typeface="Times New Roman" panose="02020603050405020304" pitchFamily="18" charset="0"/>
              </a:rPr>
              <a:t>Gebrechorkos</a:t>
            </a:r>
            <a:r>
              <a:rPr lang="en-US" altLang="zh-TW" sz="1200" dirty="0">
                <a:solidFill>
                  <a:srgbClr val="222222"/>
                </a:solidFill>
                <a:latin typeface="Times New Roman" panose="02020603050405020304" pitchFamily="18" charset="0"/>
                <a:cs typeface="Times New Roman" panose="02020603050405020304" pitchFamily="18" charset="0"/>
              </a:rPr>
              <a:t>, S., Leyland, J., Slater, L. </a:t>
            </a:r>
            <a:r>
              <a:rPr lang="en-US" altLang="zh-TW" sz="1200" i="1" dirty="0">
                <a:solidFill>
                  <a:srgbClr val="222222"/>
                </a:solidFill>
                <a:latin typeface="Times New Roman" panose="02020603050405020304" pitchFamily="18" charset="0"/>
                <a:cs typeface="Times New Roman" panose="02020603050405020304" pitchFamily="18" charset="0"/>
              </a:rPr>
              <a:t>et al.</a:t>
            </a:r>
            <a:r>
              <a:rPr lang="en-US" altLang="zh-TW" sz="1200" dirty="0">
                <a:solidFill>
                  <a:srgbClr val="222222"/>
                </a:solidFill>
                <a:latin typeface="Times New Roman" panose="02020603050405020304" pitchFamily="18" charset="0"/>
                <a:cs typeface="Times New Roman" panose="02020603050405020304" pitchFamily="18" charset="0"/>
              </a:rPr>
              <a:t> A high-resolution daily global dataset of statistically downscaled CMIP6 models for climate impact analyses. </a:t>
            </a:r>
            <a:r>
              <a:rPr lang="en-US" altLang="zh-TW" sz="1200" i="1" dirty="0" err="1">
                <a:solidFill>
                  <a:srgbClr val="222222"/>
                </a:solidFill>
                <a:latin typeface="Times New Roman" panose="02020603050405020304" pitchFamily="18" charset="0"/>
                <a:cs typeface="Times New Roman" panose="02020603050405020304" pitchFamily="18" charset="0"/>
              </a:rPr>
              <a:t>Sci</a:t>
            </a:r>
            <a:r>
              <a:rPr lang="en-US" altLang="zh-TW" sz="1200" i="1" dirty="0">
                <a:solidFill>
                  <a:srgbClr val="222222"/>
                </a:solidFill>
                <a:latin typeface="Times New Roman" panose="02020603050405020304" pitchFamily="18" charset="0"/>
                <a:cs typeface="Times New Roman" panose="02020603050405020304" pitchFamily="18" charset="0"/>
              </a:rPr>
              <a:t> Data</a:t>
            </a:r>
            <a:r>
              <a:rPr lang="en-US" altLang="zh-TW" sz="1200" dirty="0">
                <a:solidFill>
                  <a:srgbClr val="222222"/>
                </a:solidFill>
                <a:latin typeface="Times New Roman" panose="02020603050405020304" pitchFamily="18" charset="0"/>
                <a:cs typeface="Times New Roman" panose="02020603050405020304" pitchFamily="18" charset="0"/>
              </a:rPr>
              <a:t> </a:t>
            </a:r>
            <a:r>
              <a:rPr lang="en-US" altLang="zh-TW" sz="1200" b="1" dirty="0">
                <a:solidFill>
                  <a:srgbClr val="222222"/>
                </a:solidFill>
                <a:latin typeface="Times New Roman" panose="02020603050405020304" pitchFamily="18" charset="0"/>
                <a:cs typeface="Times New Roman" panose="02020603050405020304" pitchFamily="18" charset="0"/>
              </a:rPr>
              <a:t>10</a:t>
            </a:r>
            <a:r>
              <a:rPr lang="en-US" altLang="zh-TW" sz="1200" dirty="0">
                <a:solidFill>
                  <a:srgbClr val="222222"/>
                </a:solidFill>
                <a:latin typeface="Times New Roman" panose="02020603050405020304" pitchFamily="18" charset="0"/>
                <a:cs typeface="Times New Roman" panose="02020603050405020304" pitchFamily="18" charset="0"/>
              </a:rPr>
              <a:t>, 611 (2023). https://doi.org/10.1038/s41597-023-02528-x</a:t>
            </a:r>
            <a:endParaRPr lang="zh-TW" altLang="en-US" sz="1200" dirty="0">
              <a:latin typeface="Times New Roman" panose="02020603050405020304" pitchFamily="18" charset="0"/>
              <a:cs typeface="Times New Roman" panose="02020603050405020304" pitchFamily="18" charset="0"/>
            </a:endParaRPr>
          </a:p>
        </p:txBody>
      </p:sp>
      <p:sp>
        <p:nvSpPr>
          <p:cNvPr id="4" name="平行四邊形 3"/>
          <p:cNvSpPr/>
          <p:nvPr/>
        </p:nvSpPr>
        <p:spPr>
          <a:xfrm>
            <a:off x="917943" y="1399632"/>
            <a:ext cx="1648047" cy="56707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Precipitation</a:t>
            </a:r>
            <a:endParaRPr lang="zh-TW" altLang="en-US" dirty="0"/>
          </a:p>
        </p:txBody>
      </p:sp>
      <p:sp>
        <p:nvSpPr>
          <p:cNvPr id="5" name="平行四邊形 4"/>
          <p:cNvSpPr/>
          <p:nvPr/>
        </p:nvSpPr>
        <p:spPr>
          <a:xfrm>
            <a:off x="917944" y="2159544"/>
            <a:ext cx="1648046" cy="56707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err="1" smtClean="0"/>
              <a:t>Temeprature</a:t>
            </a:r>
            <a:endParaRPr lang="zh-TW" altLang="en-US" dirty="0"/>
          </a:p>
        </p:txBody>
      </p:sp>
      <p:sp>
        <p:nvSpPr>
          <p:cNvPr id="6" name="平行四邊形 5"/>
          <p:cNvSpPr/>
          <p:nvPr/>
        </p:nvSpPr>
        <p:spPr>
          <a:xfrm>
            <a:off x="917944" y="2919456"/>
            <a:ext cx="1648046" cy="56707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Near-Surface Wind Speed </a:t>
            </a:r>
            <a:endParaRPr lang="en-US" altLang="zh-TW" dirty="0">
              <a:hlinkClick r:id="rId2"/>
            </a:endParaRPr>
          </a:p>
        </p:txBody>
      </p:sp>
      <p:sp>
        <p:nvSpPr>
          <p:cNvPr id="7" name="平行四邊形 6"/>
          <p:cNvSpPr/>
          <p:nvPr/>
        </p:nvSpPr>
        <p:spPr>
          <a:xfrm>
            <a:off x="917944" y="3679368"/>
            <a:ext cx="1648046" cy="56707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Relative Humidity</a:t>
            </a:r>
            <a:endParaRPr lang="en-US" altLang="zh-TW" dirty="0">
              <a:hlinkClick r:id="rId2"/>
            </a:endParaRPr>
          </a:p>
        </p:txBody>
      </p:sp>
      <p:sp>
        <p:nvSpPr>
          <p:cNvPr id="8" name="矩形 7"/>
          <p:cNvSpPr/>
          <p:nvPr/>
        </p:nvSpPr>
        <p:spPr>
          <a:xfrm>
            <a:off x="2962939" y="1810816"/>
            <a:ext cx="1049079" cy="19634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Calibration using historical data from 2015 to </a:t>
            </a:r>
            <a:r>
              <a:rPr lang="en-US" altLang="zh-TW" dirty="0" smtClean="0"/>
              <a:t>2023.</a:t>
            </a:r>
            <a:endParaRPr lang="zh-TW" altLang="en-US" dirty="0"/>
          </a:p>
        </p:txBody>
      </p:sp>
      <p:sp>
        <p:nvSpPr>
          <p:cNvPr id="9" name="矩形 8"/>
          <p:cNvSpPr/>
          <p:nvPr/>
        </p:nvSpPr>
        <p:spPr>
          <a:xfrm>
            <a:off x="4408966" y="1395397"/>
            <a:ext cx="1736653" cy="1138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t>Rainfall </a:t>
            </a:r>
            <a:r>
              <a:rPr lang="en-US" altLang="zh-TW" b="1" dirty="0" smtClean="0"/>
              <a:t>Emulator: </a:t>
            </a:r>
            <a:r>
              <a:rPr lang="en-US" altLang="zh-TW" dirty="0" smtClean="0"/>
              <a:t>Calculating </a:t>
            </a:r>
            <a:r>
              <a:rPr lang="en-US" altLang="zh-TW" dirty="0"/>
              <a:t>rainfall characteristics and simulating</a:t>
            </a:r>
            <a:endParaRPr lang="zh-TW" altLang="en-US" dirty="0"/>
          </a:p>
        </p:txBody>
      </p:sp>
      <p:sp>
        <p:nvSpPr>
          <p:cNvPr id="10" name="矩形 9"/>
          <p:cNvSpPr/>
          <p:nvPr/>
        </p:nvSpPr>
        <p:spPr>
          <a:xfrm>
            <a:off x="4408967" y="2999637"/>
            <a:ext cx="1736652" cy="1359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t>XGBOOST:</a:t>
            </a:r>
          </a:p>
          <a:p>
            <a:pPr algn="ctr"/>
            <a:r>
              <a:rPr lang="en-US" altLang="zh-TW" dirty="0"/>
              <a:t>Learning the relationship between meteorological data and predicting.</a:t>
            </a:r>
            <a:endParaRPr lang="zh-TW" altLang="en-US" dirty="0"/>
          </a:p>
        </p:txBody>
      </p:sp>
      <p:cxnSp>
        <p:nvCxnSpPr>
          <p:cNvPr id="12" name="肘形接點 11"/>
          <p:cNvCxnSpPr>
            <a:stCxn id="4" idx="2"/>
            <a:endCxn id="8" idx="1"/>
          </p:cNvCxnSpPr>
          <p:nvPr/>
        </p:nvCxnSpPr>
        <p:spPr>
          <a:xfrm>
            <a:off x="2495106" y="1683167"/>
            <a:ext cx="467833" cy="1109389"/>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肘形接點 13"/>
          <p:cNvCxnSpPr>
            <a:stCxn id="5" idx="2"/>
            <a:endCxn id="8" idx="1"/>
          </p:cNvCxnSpPr>
          <p:nvPr/>
        </p:nvCxnSpPr>
        <p:spPr>
          <a:xfrm>
            <a:off x="2495106" y="2443079"/>
            <a:ext cx="467833" cy="349477"/>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肘形接點 15"/>
          <p:cNvCxnSpPr>
            <a:stCxn id="6" idx="2"/>
            <a:endCxn id="8" idx="1"/>
          </p:cNvCxnSpPr>
          <p:nvPr/>
        </p:nvCxnSpPr>
        <p:spPr>
          <a:xfrm flipV="1">
            <a:off x="2495106" y="2792556"/>
            <a:ext cx="467833" cy="410435"/>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肘形接點 17"/>
          <p:cNvCxnSpPr>
            <a:stCxn id="7" idx="2"/>
            <a:endCxn id="8" idx="1"/>
          </p:cNvCxnSpPr>
          <p:nvPr/>
        </p:nvCxnSpPr>
        <p:spPr>
          <a:xfrm flipV="1">
            <a:off x="2495106" y="2792556"/>
            <a:ext cx="467833" cy="1170347"/>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肘形接點 19"/>
          <p:cNvCxnSpPr>
            <a:stCxn id="8" idx="3"/>
            <a:endCxn id="9" idx="1"/>
          </p:cNvCxnSpPr>
          <p:nvPr/>
        </p:nvCxnSpPr>
        <p:spPr>
          <a:xfrm flipV="1">
            <a:off x="4012018" y="1964585"/>
            <a:ext cx="396948" cy="827971"/>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肘形接點 21"/>
          <p:cNvCxnSpPr>
            <a:stCxn id="8" idx="3"/>
            <a:endCxn id="10" idx="1"/>
          </p:cNvCxnSpPr>
          <p:nvPr/>
        </p:nvCxnSpPr>
        <p:spPr>
          <a:xfrm>
            <a:off x="4012018" y="2792556"/>
            <a:ext cx="396949" cy="886812"/>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3" name="平行四邊形 22"/>
          <p:cNvSpPr/>
          <p:nvPr/>
        </p:nvSpPr>
        <p:spPr>
          <a:xfrm>
            <a:off x="6542567" y="2286642"/>
            <a:ext cx="2249690" cy="1011826"/>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t>Simulated Scenarios based on MIROC6 data</a:t>
            </a:r>
            <a:endParaRPr lang="zh-TW" altLang="en-US" dirty="0"/>
          </a:p>
        </p:txBody>
      </p:sp>
      <p:cxnSp>
        <p:nvCxnSpPr>
          <p:cNvPr id="24" name="肘形接點 23"/>
          <p:cNvCxnSpPr>
            <a:stCxn id="9" idx="3"/>
            <a:endCxn id="23" idx="5"/>
          </p:cNvCxnSpPr>
          <p:nvPr/>
        </p:nvCxnSpPr>
        <p:spPr>
          <a:xfrm>
            <a:off x="6145619" y="1964585"/>
            <a:ext cx="523426" cy="827970"/>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7" name="肘形接點 26"/>
          <p:cNvCxnSpPr>
            <a:stCxn id="10" idx="3"/>
            <a:endCxn id="23" idx="5"/>
          </p:cNvCxnSpPr>
          <p:nvPr/>
        </p:nvCxnSpPr>
        <p:spPr>
          <a:xfrm flipV="1">
            <a:off x="6145619" y="2792555"/>
            <a:ext cx="523426" cy="886813"/>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2" name="圓角矩形 31"/>
          <p:cNvSpPr/>
          <p:nvPr/>
        </p:nvSpPr>
        <p:spPr>
          <a:xfrm>
            <a:off x="822251" y="1139140"/>
            <a:ext cx="1835889" cy="333862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文字方塊 32"/>
          <p:cNvSpPr txBox="1"/>
          <p:nvPr/>
        </p:nvSpPr>
        <p:spPr>
          <a:xfrm rot="16200000">
            <a:off x="-90820" y="2586818"/>
            <a:ext cx="1518364" cy="307777"/>
          </a:xfrm>
          <a:prstGeom prst="rect">
            <a:avLst/>
          </a:prstGeom>
          <a:noFill/>
        </p:spPr>
        <p:txBody>
          <a:bodyPr wrap="none" rtlCol="0">
            <a:spAutoFit/>
          </a:bodyPr>
          <a:lstStyle/>
          <a:p>
            <a:r>
              <a:rPr lang="en-US" altLang="zh-TW" dirty="0" smtClean="0"/>
              <a:t>ssp245</a:t>
            </a:r>
            <a:r>
              <a:rPr lang="zh-TW" altLang="en-US" dirty="0" smtClean="0"/>
              <a:t>、</a:t>
            </a:r>
            <a:r>
              <a:rPr lang="en-US" altLang="zh-TW" dirty="0" smtClean="0"/>
              <a:t>ssp585</a:t>
            </a:r>
            <a:endParaRPr lang="zh-TW" altLang="en-US" dirty="0"/>
          </a:p>
        </p:txBody>
      </p:sp>
    </p:spTree>
    <p:extLst>
      <p:ext uri="{BB962C8B-B14F-4D97-AF65-F5344CB8AC3E}">
        <p14:creationId xmlns:p14="http://schemas.microsoft.com/office/powerpoint/2010/main" val="27942756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2559" name="Google Shape;2559;p72"/>
          <p:cNvSpPr/>
          <p:nvPr/>
        </p:nvSpPr>
        <p:spPr>
          <a:xfrm>
            <a:off x="800496" y="2405752"/>
            <a:ext cx="935700" cy="935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72"/>
          <p:cNvSpPr/>
          <p:nvPr/>
        </p:nvSpPr>
        <p:spPr>
          <a:xfrm>
            <a:off x="4488471" y="1223171"/>
            <a:ext cx="935700" cy="935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72"/>
          <p:cNvSpPr/>
          <p:nvPr/>
        </p:nvSpPr>
        <p:spPr>
          <a:xfrm>
            <a:off x="800489" y="1223171"/>
            <a:ext cx="935700" cy="935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72"/>
          <p:cNvSpPr/>
          <p:nvPr/>
        </p:nvSpPr>
        <p:spPr>
          <a:xfrm>
            <a:off x="800489" y="3608754"/>
            <a:ext cx="935700" cy="935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72"/>
          <p:cNvSpPr/>
          <p:nvPr/>
        </p:nvSpPr>
        <p:spPr>
          <a:xfrm>
            <a:off x="4488464" y="2405254"/>
            <a:ext cx="935700" cy="935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72">
            <a:hlinkClick r:id="" action="ppaction://noaction"/>
          </p:cNvPr>
          <p:cNvSpPr txBox="1">
            <a:spLocks noGrp="1"/>
          </p:cNvSpPr>
          <p:nvPr>
            <p:ph type="title" idx="8"/>
          </p:nvPr>
        </p:nvSpPr>
        <p:spPr>
          <a:xfrm>
            <a:off x="889139" y="3841626"/>
            <a:ext cx="758400" cy="5760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a:t>03</a:t>
            </a:r>
            <a:endParaRPr/>
          </a:p>
        </p:txBody>
      </p:sp>
      <p:sp>
        <p:nvSpPr>
          <p:cNvPr id="2565" name="Google Shape;2565;p72">
            <a:hlinkClick r:id="rId3" action="ppaction://hlinksldjump"/>
          </p:cNvPr>
          <p:cNvSpPr txBox="1">
            <a:spLocks noGrp="1"/>
          </p:cNvSpPr>
          <p:nvPr>
            <p:ph type="title" idx="5"/>
          </p:nvPr>
        </p:nvSpPr>
        <p:spPr>
          <a:xfrm>
            <a:off x="884812" y="2639336"/>
            <a:ext cx="756000" cy="5760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a:t>02</a:t>
            </a:r>
            <a:endParaRPr/>
          </a:p>
        </p:txBody>
      </p:sp>
      <p:sp>
        <p:nvSpPr>
          <p:cNvPr id="2566" name="Google Shape;2566;p72">
            <a:hlinkClick r:id="" action="ppaction://noaction"/>
          </p:cNvPr>
          <p:cNvSpPr txBox="1">
            <a:spLocks noGrp="1"/>
          </p:cNvSpPr>
          <p:nvPr>
            <p:ph type="title" idx="14"/>
          </p:nvPr>
        </p:nvSpPr>
        <p:spPr>
          <a:xfrm>
            <a:off x="4578323" y="1456038"/>
            <a:ext cx="756000" cy="5760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a:t>04</a:t>
            </a:r>
            <a:endParaRPr/>
          </a:p>
        </p:txBody>
      </p:sp>
      <p:sp>
        <p:nvSpPr>
          <p:cNvPr id="2567" name="Google Shape;2567;p72">
            <a:hlinkClick r:id="rId4" action="ppaction://hlinksldjump"/>
          </p:cNvPr>
          <p:cNvSpPr txBox="1">
            <a:spLocks noGrp="1"/>
          </p:cNvSpPr>
          <p:nvPr>
            <p:ph type="title" idx="2"/>
          </p:nvPr>
        </p:nvSpPr>
        <p:spPr>
          <a:xfrm>
            <a:off x="889139" y="1466538"/>
            <a:ext cx="758400" cy="5760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a:t>01</a:t>
            </a:r>
            <a:endParaRPr/>
          </a:p>
        </p:txBody>
      </p:sp>
      <p:sp>
        <p:nvSpPr>
          <p:cNvPr id="2568" name="Google Shape;2568;p72">
            <a:hlinkClick r:id="" action="ppaction://noaction"/>
          </p:cNvPr>
          <p:cNvSpPr txBox="1">
            <a:spLocks noGrp="1"/>
          </p:cNvSpPr>
          <p:nvPr>
            <p:ph type="title" idx="18"/>
          </p:nvPr>
        </p:nvSpPr>
        <p:spPr>
          <a:xfrm>
            <a:off x="4577114" y="2624033"/>
            <a:ext cx="758400" cy="5760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a:t>05</a:t>
            </a:r>
            <a:endParaRPr/>
          </a:p>
        </p:txBody>
      </p:sp>
      <p:sp>
        <p:nvSpPr>
          <p:cNvPr id="2569" name="Google Shape;2569;p72">
            <a:hlinkClick r:id="" action="ppaction://noaction"/>
          </p:cNvPr>
          <p:cNvSpPr txBox="1">
            <a:spLocks noGrp="1"/>
          </p:cNvSpPr>
          <p:nvPr>
            <p:ph type="ctrTitle" idx="6"/>
          </p:nvPr>
        </p:nvSpPr>
        <p:spPr>
          <a:xfrm>
            <a:off x="1746643" y="3625930"/>
            <a:ext cx="3101021" cy="791696"/>
          </a:xfrm>
          <a:prstGeom prst="rect">
            <a:avLst/>
          </a:prstGeom>
        </p:spPr>
        <p:txBody>
          <a:bodyPr spcFirstLastPara="1" wrap="square" lIns="91425" tIns="0" rIns="91425" bIns="91425" anchor="t" anchorCtr="0">
            <a:noAutofit/>
          </a:bodyPr>
          <a:lstStyle/>
          <a:p>
            <a:pPr marL="0" lvl="0" indent="0"/>
            <a:r>
              <a:rPr lang="en-US" altLang="zh-TW" dirty="0" smtClean="0"/>
              <a:t>Simulated</a:t>
            </a:r>
            <a:br>
              <a:rPr lang="en-US" altLang="zh-TW" dirty="0" smtClean="0"/>
            </a:br>
            <a:r>
              <a:rPr lang="en-US" altLang="zh-TW" dirty="0" smtClean="0"/>
              <a:t>Scenario</a:t>
            </a:r>
            <a:endParaRPr lang="en-US" altLang="zh-TW" dirty="0"/>
          </a:p>
        </p:txBody>
      </p:sp>
      <p:sp>
        <p:nvSpPr>
          <p:cNvPr id="2571" name="Google Shape;2571;p72">
            <a:hlinkClick r:id="rId3" action="ppaction://hlinksldjump"/>
          </p:cNvPr>
          <p:cNvSpPr txBox="1">
            <a:spLocks noGrp="1"/>
          </p:cNvSpPr>
          <p:nvPr>
            <p:ph type="ctrTitle" idx="3"/>
          </p:nvPr>
        </p:nvSpPr>
        <p:spPr>
          <a:xfrm>
            <a:off x="1761272" y="2423634"/>
            <a:ext cx="2713800" cy="342300"/>
          </a:xfrm>
          <a:prstGeom prst="rect">
            <a:avLst/>
          </a:prstGeom>
        </p:spPr>
        <p:txBody>
          <a:bodyPr spcFirstLastPara="1" wrap="square" lIns="91425" tIns="0" rIns="91425" bIns="91425" anchor="t" anchorCtr="0">
            <a:noAutofit/>
          </a:bodyPr>
          <a:lstStyle/>
          <a:p>
            <a:pPr marL="0" lvl="0" indent="0"/>
            <a:r>
              <a:rPr lang="en-US" altLang="zh-TW" dirty="0"/>
              <a:t>Research Methods</a:t>
            </a:r>
          </a:p>
        </p:txBody>
      </p:sp>
      <p:sp>
        <p:nvSpPr>
          <p:cNvPr id="2573" name="Google Shape;2573;p72"/>
          <p:cNvSpPr txBox="1">
            <a:spLocks noGrp="1"/>
          </p:cNvSpPr>
          <p:nvPr>
            <p:ph type="ctrTitle" idx="15"/>
          </p:nvPr>
        </p:nvSpPr>
        <p:spPr>
          <a:xfrm>
            <a:off x="713225" y="512249"/>
            <a:ext cx="7717500" cy="577800"/>
          </a:xfrm>
          <a:prstGeom prst="rect">
            <a:avLst/>
          </a:prstGeom>
        </p:spPr>
        <p:txBody>
          <a:bodyPr spcFirstLastPara="1" wrap="square" lIns="91425" tIns="0" rIns="91425" bIns="91425" anchor="t" anchorCtr="0">
            <a:noAutofit/>
          </a:bodyPr>
          <a:lstStyle/>
          <a:p>
            <a:pPr marL="0" lvl="0" indent="0" algn="l" rtl="0">
              <a:spcBef>
                <a:spcPts val="0"/>
              </a:spcBef>
              <a:spcAft>
                <a:spcPts val="0"/>
              </a:spcAft>
              <a:buNone/>
            </a:pPr>
            <a:r>
              <a:rPr lang="en-US" altLang="zh-TW" dirty="0" smtClean="0"/>
              <a:t>Outline</a:t>
            </a:r>
            <a:endParaRPr sz="3600" dirty="0"/>
          </a:p>
        </p:txBody>
      </p:sp>
      <p:sp>
        <p:nvSpPr>
          <p:cNvPr id="2574" name="Google Shape;2574;p72">
            <a:hlinkClick r:id="rId4" action="ppaction://hlinksldjump"/>
          </p:cNvPr>
          <p:cNvSpPr txBox="1">
            <a:spLocks noGrp="1"/>
          </p:cNvSpPr>
          <p:nvPr>
            <p:ph type="ctrTitle"/>
          </p:nvPr>
        </p:nvSpPr>
        <p:spPr>
          <a:xfrm>
            <a:off x="1746644" y="1174638"/>
            <a:ext cx="2713800" cy="342300"/>
          </a:xfrm>
          <a:prstGeom prst="rect">
            <a:avLst/>
          </a:prstGeom>
        </p:spPr>
        <p:txBody>
          <a:bodyPr spcFirstLastPara="1" wrap="square" lIns="91425" tIns="0" rIns="91425" bIns="91425" anchor="t" anchorCtr="0">
            <a:noAutofit/>
          </a:bodyPr>
          <a:lstStyle/>
          <a:p>
            <a:pPr marL="0" lvl="0" indent="0"/>
            <a:r>
              <a:rPr lang="en-US" altLang="zh-TW" dirty="0"/>
              <a:t>Research Background</a:t>
            </a:r>
          </a:p>
        </p:txBody>
      </p:sp>
      <p:sp>
        <p:nvSpPr>
          <p:cNvPr id="2576" name="Google Shape;2576;p72">
            <a:hlinkClick r:id="" action="ppaction://noaction"/>
          </p:cNvPr>
          <p:cNvSpPr txBox="1">
            <a:spLocks noGrp="1"/>
          </p:cNvSpPr>
          <p:nvPr>
            <p:ph type="ctrTitle" idx="9"/>
          </p:nvPr>
        </p:nvSpPr>
        <p:spPr>
          <a:xfrm>
            <a:off x="5449246" y="1240331"/>
            <a:ext cx="3607347" cy="342300"/>
          </a:xfrm>
          <a:prstGeom prst="rect">
            <a:avLst/>
          </a:prstGeom>
        </p:spPr>
        <p:txBody>
          <a:bodyPr spcFirstLastPara="1" wrap="square" lIns="91425" tIns="0" rIns="91425" bIns="91425" anchor="t" anchorCtr="0">
            <a:noAutofit/>
          </a:bodyPr>
          <a:lstStyle/>
          <a:p>
            <a:pPr marL="0" lvl="0" indent="0"/>
            <a:r>
              <a:rPr lang="en-US" altLang="zh-TW" dirty="0"/>
              <a:t>Irrigation Water Allocation Plan Settings</a:t>
            </a:r>
          </a:p>
        </p:txBody>
      </p:sp>
      <p:sp>
        <p:nvSpPr>
          <p:cNvPr id="2578" name="Google Shape;2578;p72"/>
          <p:cNvSpPr/>
          <p:nvPr/>
        </p:nvSpPr>
        <p:spPr>
          <a:xfrm rot="3521228">
            <a:off x="411784" y="5316553"/>
            <a:ext cx="41736" cy="31310"/>
          </a:xfrm>
          <a:custGeom>
            <a:avLst/>
            <a:gdLst/>
            <a:ahLst/>
            <a:cxnLst/>
            <a:rect l="l" t="t" r="r" b="b"/>
            <a:pathLst>
              <a:path w="1321" h="991" extrusionOk="0">
                <a:moveTo>
                  <a:pt x="661" y="1"/>
                </a:moveTo>
                <a:cubicBezTo>
                  <a:pt x="1" y="1"/>
                  <a:pt x="1" y="991"/>
                  <a:pt x="661" y="991"/>
                </a:cubicBezTo>
                <a:cubicBezTo>
                  <a:pt x="1320" y="991"/>
                  <a:pt x="1320" y="1"/>
                  <a:pt x="6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72">
            <a:hlinkClick r:id="" action="ppaction://noaction"/>
          </p:cNvPr>
          <p:cNvSpPr txBox="1">
            <a:spLocks noGrp="1"/>
          </p:cNvSpPr>
          <p:nvPr>
            <p:ph type="ctrTitle" idx="16"/>
          </p:nvPr>
        </p:nvSpPr>
        <p:spPr>
          <a:xfrm>
            <a:off x="5434619" y="2408333"/>
            <a:ext cx="2713800" cy="342300"/>
          </a:xfrm>
          <a:prstGeom prst="rect">
            <a:avLst/>
          </a:prstGeom>
        </p:spPr>
        <p:txBody>
          <a:bodyPr spcFirstLastPara="1" wrap="square" lIns="91425" tIns="0" rIns="91425" bIns="91425" anchor="t" anchorCtr="0">
            <a:noAutofit/>
          </a:bodyPr>
          <a:lstStyle/>
          <a:p>
            <a:pPr marL="0" lvl="0" indent="0"/>
            <a:r>
              <a:rPr lang="en-US" altLang="zh-TW" dirty="0"/>
              <a:t>Yield Results and Discussion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smtClean="0"/>
              <a:t>Simulated Future Scenarios</a:t>
            </a:r>
            <a:endParaRPr lang="zh-TW" altLang="en-US" dirty="0"/>
          </a:p>
        </p:txBody>
      </p:sp>
      <p:graphicFrame>
        <p:nvGraphicFramePr>
          <p:cNvPr id="3" name="圖表 2"/>
          <p:cNvGraphicFramePr>
            <a:graphicFrameLocks/>
          </p:cNvGraphicFramePr>
          <p:nvPr>
            <p:extLst>
              <p:ext uri="{D42A27DB-BD31-4B8C-83A1-F6EECF244321}">
                <p14:modId xmlns:p14="http://schemas.microsoft.com/office/powerpoint/2010/main" val="2206438474"/>
              </p:ext>
            </p:extLst>
          </p:nvPr>
        </p:nvGraphicFramePr>
        <p:xfrm>
          <a:off x="253176" y="996624"/>
          <a:ext cx="6926852" cy="180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圖表 3"/>
          <p:cNvGraphicFramePr>
            <a:graphicFrameLocks/>
          </p:cNvGraphicFramePr>
          <p:nvPr>
            <p:extLst>
              <p:ext uri="{D42A27DB-BD31-4B8C-83A1-F6EECF244321}">
                <p14:modId xmlns:p14="http://schemas.microsoft.com/office/powerpoint/2010/main" val="1743018820"/>
              </p:ext>
            </p:extLst>
          </p:nvPr>
        </p:nvGraphicFramePr>
        <p:xfrm>
          <a:off x="253176" y="2812977"/>
          <a:ext cx="6926852" cy="1800000"/>
        </p:xfrm>
        <a:graphic>
          <a:graphicData uri="http://schemas.openxmlformats.org/drawingml/2006/chart">
            <c:chart xmlns:c="http://schemas.openxmlformats.org/drawingml/2006/chart" xmlns:r="http://schemas.openxmlformats.org/officeDocument/2006/relationships" r:id="rId3"/>
          </a:graphicData>
        </a:graphic>
      </p:graphicFrame>
      <p:sp>
        <p:nvSpPr>
          <p:cNvPr id="5" name="文字方塊 4"/>
          <p:cNvSpPr txBox="1"/>
          <p:nvPr/>
        </p:nvSpPr>
        <p:spPr>
          <a:xfrm>
            <a:off x="7072599" y="1159198"/>
            <a:ext cx="2071401" cy="461665"/>
          </a:xfrm>
          <a:prstGeom prst="rect">
            <a:avLst/>
          </a:prstGeom>
          <a:noFill/>
        </p:spPr>
        <p:txBody>
          <a:bodyPr wrap="none" rtlCol="0">
            <a:spAutoFit/>
          </a:bodyPr>
          <a:lstStyle/>
          <a:p>
            <a:r>
              <a:rPr lang="en-US" altLang="zh-TW" sz="1200" dirty="0">
                <a:latin typeface="Calistoga" panose="02020500000000000000" charset="0"/>
              </a:rPr>
              <a:t>Annual Rainfall</a:t>
            </a:r>
            <a:r>
              <a:rPr lang="zh-TW" altLang="en-US" sz="1200" dirty="0" smtClean="0">
                <a:latin typeface="Calistoga" panose="02020500000000000000" charset="0"/>
              </a:rPr>
              <a:t>：</a:t>
            </a:r>
            <a:r>
              <a:rPr lang="en-US" altLang="zh-TW" sz="1200" dirty="0" smtClean="0">
                <a:latin typeface="Calistoga" panose="02020500000000000000" charset="0"/>
              </a:rPr>
              <a:t>1297mm</a:t>
            </a:r>
          </a:p>
          <a:p>
            <a:r>
              <a:rPr lang="en-US" altLang="zh-TW" sz="1200" dirty="0" smtClean="0">
                <a:latin typeface="Calistoga" panose="02020500000000000000" charset="0"/>
              </a:rPr>
              <a:t>Annual </a:t>
            </a:r>
            <a:r>
              <a:rPr lang="en-US" altLang="zh-TW" sz="1200" dirty="0" err="1" smtClean="0">
                <a:latin typeface="Calistoga" panose="02020500000000000000" charset="0"/>
              </a:rPr>
              <a:t>ETo</a:t>
            </a:r>
            <a:r>
              <a:rPr lang="zh-TW" altLang="en-US" sz="1200" dirty="0">
                <a:latin typeface="Calistoga" panose="02020500000000000000" charset="0"/>
              </a:rPr>
              <a:t>：</a:t>
            </a:r>
            <a:r>
              <a:rPr lang="en-US" altLang="zh-TW" sz="1200" dirty="0" smtClean="0">
                <a:latin typeface="Calistoga" panose="02020500000000000000" charset="0"/>
              </a:rPr>
              <a:t>1352</a:t>
            </a:r>
            <a:r>
              <a:rPr lang="zh-TW" altLang="en-US" sz="1200" dirty="0" smtClean="0">
                <a:latin typeface="Calistoga" panose="02020500000000000000" charset="0"/>
              </a:rPr>
              <a:t> </a:t>
            </a:r>
            <a:r>
              <a:rPr lang="en-US" altLang="zh-TW" sz="1200" dirty="0">
                <a:latin typeface="Calistoga" panose="02020500000000000000" charset="0"/>
              </a:rPr>
              <a:t>mm</a:t>
            </a:r>
            <a:endParaRPr lang="zh-TW" altLang="en-US" sz="1200" dirty="0">
              <a:latin typeface="Calistoga" panose="02020500000000000000" charset="0"/>
            </a:endParaRPr>
          </a:p>
        </p:txBody>
      </p:sp>
      <p:sp>
        <p:nvSpPr>
          <p:cNvPr id="6" name="文字方塊 5"/>
          <p:cNvSpPr txBox="1"/>
          <p:nvPr/>
        </p:nvSpPr>
        <p:spPr>
          <a:xfrm>
            <a:off x="7072599" y="3057087"/>
            <a:ext cx="2092239" cy="461665"/>
          </a:xfrm>
          <a:prstGeom prst="rect">
            <a:avLst/>
          </a:prstGeom>
          <a:noFill/>
        </p:spPr>
        <p:txBody>
          <a:bodyPr wrap="none" rtlCol="0">
            <a:spAutoFit/>
          </a:bodyPr>
          <a:lstStyle/>
          <a:p>
            <a:r>
              <a:rPr lang="en-US" altLang="zh-TW" sz="1200" dirty="0">
                <a:latin typeface="Calistoga" panose="02020500000000000000" charset="0"/>
              </a:rPr>
              <a:t>Annual Rainfall</a:t>
            </a:r>
            <a:r>
              <a:rPr lang="zh-TW" altLang="en-US" sz="1200" dirty="0" smtClean="0">
                <a:latin typeface="Calistoga" panose="02020500000000000000" charset="0"/>
              </a:rPr>
              <a:t>：</a:t>
            </a:r>
            <a:r>
              <a:rPr lang="en-US" altLang="zh-TW" sz="1200" dirty="0" smtClean="0">
                <a:latin typeface="Calistoga" panose="02020500000000000000" charset="0"/>
              </a:rPr>
              <a:t>1396mm</a:t>
            </a:r>
          </a:p>
          <a:p>
            <a:r>
              <a:rPr lang="en-US" altLang="zh-TW" sz="1200" dirty="0" smtClean="0">
                <a:latin typeface="Calistoga" panose="02020500000000000000" charset="0"/>
              </a:rPr>
              <a:t>Annual </a:t>
            </a:r>
            <a:r>
              <a:rPr lang="en-US" altLang="zh-TW" sz="1200" dirty="0" err="1" smtClean="0">
                <a:latin typeface="Calistoga" panose="02020500000000000000" charset="0"/>
              </a:rPr>
              <a:t>ETo</a:t>
            </a:r>
            <a:r>
              <a:rPr lang="zh-TW" altLang="en-US" sz="1200" dirty="0">
                <a:latin typeface="Calistoga" panose="02020500000000000000" charset="0"/>
              </a:rPr>
              <a:t>：</a:t>
            </a:r>
            <a:r>
              <a:rPr lang="en-US" altLang="zh-TW" sz="1200" dirty="0" smtClean="0">
                <a:latin typeface="Calistoga" panose="02020500000000000000" charset="0"/>
              </a:rPr>
              <a:t>1480</a:t>
            </a:r>
            <a:r>
              <a:rPr lang="zh-TW" altLang="en-US" sz="1200" dirty="0" smtClean="0">
                <a:latin typeface="Calistoga" panose="02020500000000000000" charset="0"/>
              </a:rPr>
              <a:t> </a:t>
            </a:r>
            <a:r>
              <a:rPr lang="en-US" altLang="zh-TW" sz="1200" dirty="0">
                <a:latin typeface="Calistoga" panose="02020500000000000000" charset="0"/>
              </a:rPr>
              <a:t>mm</a:t>
            </a:r>
            <a:endParaRPr lang="zh-TW" altLang="en-US" sz="1200" dirty="0">
              <a:latin typeface="Calistoga" panose="02020500000000000000" charset="0"/>
            </a:endParaRPr>
          </a:p>
        </p:txBody>
      </p:sp>
    </p:spTree>
    <p:extLst>
      <p:ext uri="{BB962C8B-B14F-4D97-AF65-F5344CB8AC3E}">
        <p14:creationId xmlns:p14="http://schemas.microsoft.com/office/powerpoint/2010/main" val="20978714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38"/>
        <p:cNvGrpSpPr/>
        <p:nvPr/>
      </p:nvGrpSpPr>
      <p:grpSpPr>
        <a:xfrm>
          <a:off x="0" y="0"/>
          <a:ext cx="0" cy="0"/>
          <a:chOff x="0" y="0"/>
          <a:chExt cx="0" cy="0"/>
        </a:xfrm>
      </p:grpSpPr>
      <p:sp>
        <p:nvSpPr>
          <p:cNvPr id="3739" name="Google Shape;3739;p112"/>
          <p:cNvSpPr txBox="1">
            <a:spLocks noGrp="1"/>
          </p:cNvSpPr>
          <p:nvPr>
            <p:ph type="title"/>
          </p:nvPr>
        </p:nvSpPr>
        <p:spPr>
          <a:xfrm>
            <a:off x="2684300" y="1858750"/>
            <a:ext cx="4398300" cy="727500"/>
          </a:xfrm>
          <a:prstGeom prst="rect">
            <a:avLst/>
          </a:prstGeom>
        </p:spPr>
        <p:txBody>
          <a:bodyPr spcFirstLastPara="1" wrap="square" lIns="91425" tIns="91425" rIns="91425" bIns="91425" anchor="t" anchorCtr="0">
            <a:noAutofit/>
          </a:bodyPr>
          <a:lstStyle/>
          <a:p>
            <a:pPr marL="0" lvl="0" indent="0"/>
            <a:r>
              <a:rPr lang="en-US" altLang="zh-TW" dirty="0"/>
              <a:t>Irrigation Water Allocation Plan Settings</a:t>
            </a:r>
          </a:p>
        </p:txBody>
      </p:sp>
      <p:sp>
        <p:nvSpPr>
          <p:cNvPr id="3740" name="Google Shape;3740;p112"/>
          <p:cNvSpPr txBox="1">
            <a:spLocks noGrp="1"/>
          </p:cNvSpPr>
          <p:nvPr>
            <p:ph type="title" idx="2"/>
          </p:nvPr>
        </p:nvSpPr>
        <p:spPr>
          <a:xfrm>
            <a:off x="713225" y="1863975"/>
            <a:ext cx="1742400" cy="1197300"/>
          </a:xfrm>
          <a:prstGeom prst="rect">
            <a:avLst/>
          </a:prstGeom>
        </p:spPr>
        <p:txBody>
          <a:bodyPr spcFirstLastPara="1" wrap="square" lIns="91425" tIns="0" rIns="91425" bIns="91425" anchor="t" anchorCtr="0">
            <a:noAutofit/>
          </a:bodyPr>
          <a:lstStyle/>
          <a:p>
            <a:pPr marL="0" lvl="0" indent="0" algn="r" rtl="0">
              <a:spcBef>
                <a:spcPts val="0"/>
              </a:spcBef>
              <a:spcAft>
                <a:spcPts val="0"/>
              </a:spcAft>
              <a:buNone/>
            </a:pPr>
            <a:r>
              <a:rPr lang="en"/>
              <a:t>04</a:t>
            </a:r>
            <a:endParaRPr/>
          </a:p>
        </p:txBody>
      </p:sp>
    </p:spTree>
    <p:extLst>
      <p:ext uri="{BB962C8B-B14F-4D97-AF65-F5344CB8AC3E}">
        <p14:creationId xmlns:p14="http://schemas.microsoft.com/office/powerpoint/2010/main" val="209460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39"/>
                                        </p:tgtEl>
                                        <p:attrNameLst>
                                          <p:attrName>style.visibility</p:attrName>
                                        </p:attrNameLst>
                                      </p:cBhvr>
                                      <p:to>
                                        <p:strVal val="visible"/>
                                      </p:to>
                                    </p:set>
                                    <p:animEffect transition="in" filter="fade">
                                      <p:cBhvr>
                                        <p:cTn id="7" dur="1000"/>
                                        <p:tgtEl>
                                          <p:spTgt spid="3739"/>
                                        </p:tgtEl>
                                      </p:cBhvr>
                                    </p:animEffect>
                                  </p:childTnLst>
                                </p:cTn>
                              </p:par>
                              <p:par>
                                <p:cTn id="8" presetID="10" presetClass="entr" presetSubtype="0" fill="hold" nodeType="withEffect">
                                  <p:stCondLst>
                                    <p:cond delay="0"/>
                                  </p:stCondLst>
                                  <p:childTnLst>
                                    <p:set>
                                      <p:cBhvr>
                                        <p:cTn id="9" dur="1" fill="hold">
                                          <p:stCondLst>
                                            <p:cond delay="0"/>
                                          </p:stCondLst>
                                        </p:cTn>
                                        <p:tgtEl>
                                          <p:spTgt spid="3740"/>
                                        </p:tgtEl>
                                        <p:attrNameLst>
                                          <p:attrName>style.visibility</p:attrName>
                                        </p:attrNameLst>
                                      </p:cBhvr>
                                      <p:to>
                                        <p:strVal val="visible"/>
                                      </p:to>
                                    </p:set>
                                    <p:animEffect transition="in" filter="fade">
                                      <p:cBhvr>
                                        <p:cTn id="10" dur="1000"/>
                                        <p:tgtEl>
                                          <p:spTgt spid="3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17"/>
        <p:cNvGrpSpPr/>
        <p:nvPr/>
      </p:nvGrpSpPr>
      <p:grpSpPr>
        <a:xfrm>
          <a:off x="0" y="0"/>
          <a:ext cx="0" cy="0"/>
          <a:chOff x="0" y="0"/>
          <a:chExt cx="0" cy="0"/>
        </a:xfrm>
      </p:grpSpPr>
      <p:sp>
        <p:nvSpPr>
          <p:cNvPr id="3219" name="Google Shape;3219;p98"/>
          <p:cNvSpPr txBox="1">
            <a:spLocks noGrp="1"/>
          </p:cNvSpPr>
          <p:nvPr>
            <p:ph type="title"/>
          </p:nvPr>
        </p:nvSpPr>
        <p:spPr>
          <a:xfrm>
            <a:off x="2403095" y="538010"/>
            <a:ext cx="4351233" cy="900600"/>
          </a:xfrm>
          <a:prstGeom prst="rect">
            <a:avLst/>
          </a:prstGeom>
        </p:spPr>
        <p:txBody>
          <a:bodyPr spcFirstLastPara="1" wrap="square" lIns="91425" tIns="91425" rIns="91425" bIns="91425" anchor="t" anchorCtr="0">
            <a:noAutofit/>
          </a:bodyPr>
          <a:lstStyle/>
          <a:p>
            <a:pPr lvl="0"/>
            <a:r>
              <a:rPr lang="en-US" altLang="zh-TW" sz="3200" dirty="0"/>
              <a:t>Irrigation intervals</a:t>
            </a:r>
            <a:r>
              <a:rPr lang="en-US" altLang="zh-TW" sz="3200" dirty="0" smtClean="0">
                <a:latin typeface="jf open 粉圓 1.1" panose="020F0500000000000000" pitchFamily="34" charset="-120"/>
                <a:ea typeface="jf open 粉圓 1.1" panose="020F0500000000000000" pitchFamily="34" charset="-120"/>
              </a:rPr>
              <a:t>?</a:t>
            </a:r>
            <a:endParaRPr sz="3200" dirty="0">
              <a:latin typeface="jf open 粉圓 1.1" panose="020F0500000000000000" pitchFamily="34" charset="-120"/>
              <a:ea typeface="jf open 粉圓 1.1" panose="020F0500000000000000" pitchFamily="34" charset="-120"/>
            </a:endParaRPr>
          </a:p>
        </p:txBody>
      </p:sp>
      <p:sp>
        <p:nvSpPr>
          <p:cNvPr id="3223" name="Google Shape;3223;p98"/>
          <p:cNvSpPr txBox="1">
            <a:spLocks noGrp="1"/>
          </p:cNvSpPr>
          <p:nvPr>
            <p:ph type="title" idx="5"/>
          </p:nvPr>
        </p:nvSpPr>
        <p:spPr>
          <a:xfrm>
            <a:off x="2100366" y="3810985"/>
            <a:ext cx="4943267" cy="1076344"/>
          </a:xfrm>
          <a:prstGeom prst="rect">
            <a:avLst/>
          </a:prstGeom>
          <a:solidFill>
            <a:srgbClr val="647766"/>
          </a:solidFill>
        </p:spPr>
        <p:txBody>
          <a:bodyPr spcFirstLastPara="1" wrap="square" lIns="91425" tIns="91425" rIns="91425" bIns="91425" anchor="t" anchorCtr="0">
            <a:noAutofit/>
          </a:bodyPr>
          <a:lstStyle/>
          <a:p>
            <a:r>
              <a:rPr lang="en-US" altLang="zh-TW" sz="2000" dirty="0" smtClean="0"/>
              <a:t>Plan </a:t>
            </a:r>
            <a:r>
              <a:rPr lang="en-US" altLang="zh-TW" sz="2000" dirty="0"/>
              <a:t>1: Irrigation </a:t>
            </a:r>
            <a:r>
              <a:rPr lang="en-US" altLang="zh-TW" sz="2000" dirty="0" smtClean="0"/>
              <a:t>once </a:t>
            </a:r>
            <a:r>
              <a:rPr lang="en-US" altLang="zh-TW" sz="2000" dirty="0"/>
              <a:t>a week</a:t>
            </a:r>
            <a:r>
              <a:rPr lang="en-US" altLang="zh-TW" sz="2000" dirty="0" smtClean="0"/>
              <a:t>.</a:t>
            </a:r>
            <a:br>
              <a:rPr lang="en-US" altLang="zh-TW" sz="2000" dirty="0" smtClean="0"/>
            </a:br>
            <a:r>
              <a:rPr lang="en-US" altLang="zh-TW" sz="2000" dirty="0"/>
              <a:t>Plan </a:t>
            </a:r>
            <a:r>
              <a:rPr lang="en-US" altLang="zh-TW" sz="2000" dirty="0"/>
              <a:t>2: Irrigation once every two weeks</a:t>
            </a:r>
            <a:r>
              <a:rPr lang="en-US" altLang="zh-TW" sz="2000" dirty="0" smtClean="0"/>
              <a:t>.</a:t>
            </a:r>
            <a:br>
              <a:rPr lang="en-US" altLang="zh-TW" sz="2000" dirty="0" smtClean="0"/>
            </a:br>
            <a:r>
              <a:rPr lang="en-US" altLang="zh-TW" sz="2000" dirty="0"/>
              <a:t>Plan </a:t>
            </a:r>
            <a:r>
              <a:rPr lang="en-US" altLang="zh-TW" sz="2000" dirty="0" smtClean="0"/>
              <a:t>3: </a:t>
            </a:r>
            <a:r>
              <a:rPr lang="en-US" altLang="zh-TW" sz="2000" dirty="0"/>
              <a:t>Irrigation once every </a:t>
            </a:r>
            <a:r>
              <a:rPr lang="en-US" altLang="zh-TW" sz="2000" dirty="0" smtClean="0"/>
              <a:t>three </a:t>
            </a:r>
            <a:r>
              <a:rPr lang="en-US" altLang="zh-TW" sz="2000" dirty="0"/>
              <a:t>weeks.</a:t>
            </a:r>
            <a:br>
              <a:rPr lang="en-US" altLang="zh-TW" sz="2000" dirty="0"/>
            </a:br>
            <a:endParaRPr sz="2000" dirty="0"/>
          </a:p>
        </p:txBody>
      </p:sp>
      <p:sp>
        <p:nvSpPr>
          <p:cNvPr id="11" name="Google Shape;2699;p77"/>
          <p:cNvSpPr/>
          <p:nvPr/>
        </p:nvSpPr>
        <p:spPr>
          <a:xfrm rot="-8100000">
            <a:off x="2608545" y="1865416"/>
            <a:ext cx="1007655" cy="598305"/>
          </a:xfrm>
          <a:custGeom>
            <a:avLst/>
            <a:gdLst/>
            <a:ahLst/>
            <a:cxnLst/>
            <a:rect l="l" t="t" r="r" b="b"/>
            <a:pathLst>
              <a:path w="52789" h="31344" extrusionOk="0">
                <a:moveTo>
                  <a:pt x="1" y="1"/>
                </a:moveTo>
                <a:lnTo>
                  <a:pt x="1" y="18587"/>
                </a:lnTo>
                <a:cubicBezTo>
                  <a:pt x="5866" y="19393"/>
                  <a:pt x="11621" y="21043"/>
                  <a:pt x="16680" y="24122"/>
                </a:cubicBezTo>
                <a:cubicBezTo>
                  <a:pt x="19759" y="25991"/>
                  <a:pt x="22509" y="28448"/>
                  <a:pt x="24671" y="31344"/>
                </a:cubicBezTo>
                <a:lnTo>
                  <a:pt x="52788" y="31344"/>
                </a:lnTo>
                <a:cubicBezTo>
                  <a:pt x="47546" y="20786"/>
                  <a:pt x="36915" y="13418"/>
                  <a:pt x="26138" y="8249"/>
                </a:cubicBezTo>
                <a:cubicBezTo>
                  <a:pt x="23498" y="6966"/>
                  <a:pt x="20786" y="5830"/>
                  <a:pt x="18073" y="4767"/>
                </a:cubicBezTo>
                <a:cubicBezTo>
                  <a:pt x="13234" y="2897"/>
                  <a:pt x="8249" y="1467"/>
                  <a:pt x="3153" y="588"/>
                </a:cubicBezTo>
                <a:cubicBezTo>
                  <a:pt x="2163" y="404"/>
                  <a:pt x="1100" y="18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00;p77"/>
          <p:cNvSpPr/>
          <p:nvPr/>
        </p:nvSpPr>
        <p:spPr>
          <a:xfrm rot="7690268" flipH="1">
            <a:off x="5631033" y="1720447"/>
            <a:ext cx="1007712" cy="598339"/>
          </a:xfrm>
          <a:custGeom>
            <a:avLst/>
            <a:gdLst/>
            <a:ahLst/>
            <a:cxnLst/>
            <a:rect l="l" t="t" r="r" b="b"/>
            <a:pathLst>
              <a:path w="52789" h="31344" extrusionOk="0">
                <a:moveTo>
                  <a:pt x="1" y="1"/>
                </a:moveTo>
                <a:lnTo>
                  <a:pt x="1" y="18587"/>
                </a:lnTo>
                <a:cubicBezTo>
                  <a:pt x="5866" y="19393"/>
                  <a:pt x="11621" y="21043"/>
                  <a:pt x="16680" y="24122"/>
                </a:cubicBezTo>
                <a:cubicBezTo>
                  <a:pt x="19759" y="25991"/>
                  <a:pt x="22509" y="28448"/>
                  <a:pt x="24671" y="31344"/>
                </a:cubicBezTo>
                <a:lnTo>
                  <a:pt x="52788" y="31344"/>
                </a:lnTo>
                <a:cubicBezTo>
                  <a:pt x="47546" y="20786"/>
                  <a:pt x="36915" y="13418"/>
                  <a:pt x="26138" y="8249"/>
                </a:cubicBezTo>
                <a:cubicBezTo>
                  <a:pt x="23498" y="6966"/>
                  <a:pt x="20786" y="5830"/>
                  <a:pt x="18073" y="4767"/>
                </a:cubicBezTo>
                <a:cubicBezTo>
                  <a:pt x="13234" y="2897"/>
                  <a:pt x="8249" y="1467"/>
                  <a:pt x="3153" y="588"/>
                </a:cubicBezTo>
                <a:cubicBezTo>
                  <a:pt x="2163" y="404"/>
                  <a:pt x="1100" y="18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35;p77"/>
          <p:cNvSpPr/>
          <p:nvPr/>
        </p:nvSpPr>
        <p:spPr>
          <a:xfrm>
            <a:off x="5139661" y="1617328"/>
            <a:ext cx="942000" cy="942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48;p77"/>
          <p:cNvSpPr/>
          <p:nvPr/>
        </p:nvSpPr>
        <p:spPr>
          <a:xfrm>
            <a:off x="3076338" y="1596762"/>
            <a:ext cx="942000" cy="942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14839;p149"/>
          <p:cNvGrpSpPr/>
          <p:nvPr/>
        </p:nvGrpSpPr>
        <p:grpSpPr>
          <a:xfrm>
            <a:off x="3293538" y="1761614"/>
            <a:ext cx="507600" cy="619200"/>
            <a:chOff x="4897750" y="2415639"/>
            <a:chExt cx="279513" cy="357255"/>
          </a:xfrm>
          <a:solidFill>
            <a:schemeClr val="bg2">
              <a:lumMod val="40000"/>
              <a:lumOff val="60000"/>
            </a:schemeClr>
          </a:solidFill>
        </p:grpSpPr>
        <p:sp>
          <p:nvSpPr>
            <p:cNvPr id="40" name="Google Shape;14840;p149"/>
            <p:cNvSpPr/>
            <p:nvPr/>
          </p:nvSpPr>
          <p:spPr>
            <a:xfrm>
              <a:off x="4964119" y="2715522"/>
              <a:ext cx="10613" cy="55472"/>
            </a:xfrm>
            <a:custGeom>
              <a:avLst/>
              <a:gdLst/>
              <a:ahLst/>
              <a:cxnLst/>
              <a:rect l="l" t="t" r="r" b="b"/>
              <a:pathLst>
                <a:path w="335" h="1751" extrusionOk="0">
                  <a:moveTo>
                    <a:pt x="167" y="0"/>
                  </a:moveTo>
                  <a:cubicBezTo>
                    <a:pt x="84" y="0"/>
                    <a:pt x="1" y="84"/>
                    <a:pt x="1" y="167"/>
                  </a:cubicBezTo>
                  <a:lnTo>
                    <a:pt x="1" y="1584"/>
                  </a:lnTo>
                  <a:cubicBezTo>
                    <a:pt x="1" y="1679"/>
                    <a:pt x="84" y="1751"/>
                    <a:pt x="167" y="1751"/>
                  </a:cubicBezTo>
                  <a:cubicBezTo>
                    <a:pt x="263" y="1751"/>
                    <a:pt x="334" y="1679"/>
                    <a:pt x="334" y="1584"/>
                  </a:cubicBezTo>
                  <a:lnTo>
                    <a:pt x="334" y="167"/>
                  </a:lnTo>
                  <a:cubicBezTo>
                    <a:pt x="334" y="84"/>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4841;p149"/>
            <p:cNvSpPr/>
            <p:nvPr/>
          </p:nvSpPr>
          <p:spPr>
            <a:xfrm>
              <a:off x="5098031" y="2715522"/>
              <a:ext cx="10581" cy="55472"/>
            </a:xfrm>
            <a:custGeom>
              <a:avLst/>
              <a:gdLst/>
              <a:ahLst/>
              <a:cxnLst/>
              <a:rect l="l" t="t" r="r" b="b"/>
              <a:pathLst>
                <a:path w="334" h="1751" extrusionOk="0">
                  <a:moveTo>
                    <a:pt x="167" y="0"/>
                  </a:moveTo>
                  <a:cubicBezTo>
                    <a:pt x="84" y="0"/>
                    <a:pt x="1" y="84"/>
                    <a:pt x="1" y="167"/>
                  </a:cubicBezTo>
                  <a:lnTo>
                    <a:pt x="1" y="1584"/>
                  </a:lnTo>
                  <a:cubicBezTo>
                    <a:pt x="1" y="1679"/>
                    <a:pt x="84" y="1751"/>
                    <a:pt x="167" y="1751"/>
                  </a:cubicBezTo>
                  <a:cubicBezTo>
                    <a:pt x="251" y="1751"/>
                    <a:pt x="334" y="1679"/>
                    <a:pt x="334" y="1584"/>
                  </a:cubicBezTo>
                  <a:lnTo>
                    <a:pt x="334" y="167"/>
                  </a:lnTo>
                  <a:cubicBezTo>
                    <a:pt x="334" y="84"/>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842;p149"/>
            <p:cNvSpPr/>
            <p:nvPr/>
          </p:nvSpPr>
          <p:spPr>
            <a:xfrm>
              <a:off x="4897750" y="2415639"/>
              <a:ext cx="279513" cy="357255"/>
            </a:xfrm>
            <a:custGeom>
              <a:avLst/>
              <a:gdLst/>
              <a:ahLst/>
              <a:cxnLst/>
              <a:rect l="l" t="t" r="r" b="b"/>
              <a:pathLst>
                <a:path w="8823" h="11277" extrusionOk="0">
                  <a:moveTo>
                    <a:pt x="4787" y="299"/>
                  </a:moveTo>
                  <a:cubicBezTo>
                    <a:pt x="5418" y="299"/>
                    <a:pt x="6013" y="584"/>
                    <a:pt x="6430" y="1061"/>
                  </a:cubicBezTo>
                  <a:cubicBezTo>
                    <a:pt x="6834" y="1549"/>
                    <a:pt x="6989" y="2180"/>
                    <a:pt x="6894" y="2799"/>
                  </a:cubicBezTo>
                  <a:lnTo>
                    <a:pt x="6799" y="3311"/>
                  </a:lnTo>
                  <a:lnTo>
                    <a:pt x="6715" y="3311"/>
                  </a:lnTo>
                  <a:cubicBezTo>
                    <a:pt x="6656" y="3311"/>
                    <a:pt x="6608" y="3299"/>
                    <a:pt x="6573" y="3251"/>
                  </a:cubicBezTo>
                  <a:cubicBezTo>
                    <a:pt x="6549" y="3204"/>
                    <a:pt x="6513" y="3156"/>
                    <a:pt x="6537" y="3097"/>
                  </a:cubicBezTo>
                  <a:lnTo>
                    <a:pt x="6561" y="2882"/>
                  </a:lnTo>
                  <a:cubicBezTo>
                    <a:pt x="6596" y="2585"/>
                    <a:pt x="6501" y="2287"/>
                    <a:pt x="6311" y="2061"/>
                  </a:cubicBezTo>
                  <a:cubicBezTo>
                    <a:pt x="6120" y="1834"/>
                    <a:pt x="5834" y="1715"/>
                    <a:pt x="5537" y="1715"/>
                  </a:cubicBezTo>
                  <a:lnTo>
                    <a:pt x="5465" y="1715"/>
                  </a:lnTo>
                  <a:cubicBezTo>
                    <a:pt x="5370" y="1715"/>
                    <a:pt x="5299" y="1787"/>
                    <a:pt x="5299" y="1882"/>
                  </a:cubicBezTo>
                  <a:cubicBezTo>
                    <a:pt x="5299" y="1965"/>
                    <a:pt x="5370" y="2049"/>
                    <a:pt x="5465" y="2049"/>
                  </a:cubicBezTo>
                  <a:lnTo>
                    <a:pt x="5537" y="2049"/>
                  </a:lnTo>
                  <a:cubicBezTo>
                    <a:pt x="5751" y="2049"/>
                    <a:pt x="5942" y="2132"/>
                    <a:pt x="6072" y="2287"/>
                  </a:cubicBezTo>
                  <a:cubicBezTo>
                    <a:pt x="6203" y="2430"/>
                    <a:pt x="6263" y="2644"/>
                    <a:pt x="6251" y="2835"/>
                  </a:cubicBezTo>
                  <a:lnTo>
                    <a:pt x="6215" y="3061"/>
                  </a:lnTo>
                  <a:cubicBezTo>
                    <a:pt x="6203" y="3204"/>
                    <a:pt x="6251" y="3358"/>
                    <a:pt x="6358" y="3466"/>
                  </a:cubicBezTo>
                  <a:cubicBezTo>
                    <a:pt x="6453" y="3561"/>
                    <a:pt x="6596" y="3644"/>
                    <a:pt x="6739" y="3644"/>
                  </a:cubicBezTo>
                  <a:lnTo>
                    <a:pt x="6965" y="3644"/>
                  </a:lnTo>
                  <a:cubicBezTo>
                    <a:pt x="7037" y="3644"/>
                    <a:pt x="7108" y="3668"/>
                    <a:pt x="7168" y="3728"/>
                  </a:cubicBezTo>
                  <a:cubicBezTo>
                    <a:pt x="7239" y="3787"/>
                    <a:pt x="7251" y="3859"/>
                    <a:pt x="7251" y="3942"/>
                  </a:cubicBezTo>
                  <a:cubicBezTo>
                    <a:pt x="7239" y="4073"/>
                    <a:pt x="7096" y="4192"/>
                    <a:pt x="6954" y="4192"/>
                  </a:cubicBezTo>
                  <a:lnTo>
                    <a:pt x="6870" y="4192"/>
                  </a:lnTo>
                  <a:lnTo>
                    <a:pt x="6870" y="4180"/>
                  </a:lnTo>
                  <a:cubicBezTo>
                    <a:pt x="6870" y="4085"/>
                    <a:pt x="6799" y="4013"/>
                    <a:pt x="6715" y="4013"/>
                  </a:cubicBezTo>
                  <a:cubicBezTo>
                    <a:pt x="6620" y="4013"/>
                    <a:pt x="6549" y="4085"/>
                    <a:pt x="6549" y="4180"/>
                  </a:cubicBezTo>
                  <a:cubicBezTo>
                    <a:pt x="6549" y="5347"/>
                    <a:pt x="5596" y="6287"/>
                    <a:pt x="4418" y="6287"/>
                  </a:cubicBezTo>
                  <a:cubicBezTo>
                    <a:pt x="4395" y="6288"/>
                    <a:pt x="4373" y="6288"/>
                    <a:pt x="4351" y="6288"/>
                  </a:cubicBezTo>
                  <a:cubicBezTo>
                    <a:pt x="3169" y="6288"/>
                    <a:pt x="2251" y="5349"/>
                    <a:pt x="2251" y="4192"/>
                  </a:cubicBezTo>
                  <a:cubicBezTo>
                    <a:pt x="2251" y="4097"/>
                    <a:pt x="2179" y="4025"/>
                    <a:pt x="2084" y="4025"/>
                  </a:cubicBezTo>
                  <a:cubicBezTo>
                    <a:pt x="2001" y="4025"/>
                    <a:pt x="1917" y="4097"/>
                    <a:pt x="1917" y="4192"/>
                  </a:cubicBezTo>
                  <a:lnTo>
                    <a:pt x="1917" y="4204"/>
                  </a:lnTo>
                  <a:lnTo>
                    <a:pt x="1822" y="4204"/>
                  </a:lnTo>
                  <a:cubicBezTo>
                    <a:pt x="1739" y="4204"/>
                    <a:pt x="1667" y="4168"/>
                    <a:pt x="1608" y="4109"/>
                  </a:cubicBezTo>
                  <a:cubicBezTo>
                    <a:pt x="1548" y="4061"/>
                    <a:pt x="1536" y="3978"/>
                    <a:pt x="1536" y="3906"/>
                  </a:cubicBezTo>
                  <a:cubicBezTo>
                    <a:pt x="1548" y="3775"/>
                    <a:pt x="1679" y="3656"/>
                    <a:pt x="1834" y="3656"/>
                  </a:cubicBezTo>
                  <a:lnTo>
                    <a:pt x="2024" y="3656"/>
                  </a:lnTo>
                  <a:cubicBezTo>
                    <a:pt x="2179" y="3656"/>
                    <a:pt x="2310" y="3597"/>
                    <a:pt x="2405" y="3478"/>
                  </a:cubicBezTo>
                  <a:cubicBezTo>
                    <a:pt x="2513" y="3370"/>
                    <a:pt x="2560" y="3216"/>
                    <a:pt x="2548" y="3073"/>
                  </a:cubicBezTo>
                  <a:lnTo>
                    <a:pt x="2513" y="2846"/>
                  </a:lnTo>
                  <a:cubicBezTo>
                    <a:pt x="2489" y="2644"/>
                    <a:pt x="2560" y="2442"/>
                    <a:pt x="2691" y="2299"/>
                  </a:cubicBezTo>
                  <a:cubicBezTo>
                    <a:pt x="2834" y="2144"/>
                    <a:pt x="3024" y="2061"/>
                    <a:pt x="3227" y="2061"/>
                  </a:cubicBezTo>
                  <a:lnTo>
                    <a:pt x="4703" y="2061"/>
                  </a:lnTo>
                  <a:cubicBezTo>
                    <a:pt x="4787" y="2061"/>
                    <a:pt x="4870" y="1989"/>
                    <a:pt x="4870" y="1894"/>
                  </a:cubicBezTo>
                  <a:cubicBezTo>
                    <a:pt x="4870" y="1811"/>
                    <a:pt x="4787" y="1727"/>
                    <a:pt x="4703" y="1727"/>
                  </a:cubicBezTo>
                  <a:lnTo>
                    <a:pt x="3227" y="1727"/>
                  </a:lnTo>
                  <a:cubicBezTo>
                    <a:pt x="2929" y="1727"/>
                    <a:pt x="2643" y="1870"/>
                    <a:pt x="2453" y="2073"/>
                  </a:cubicBezTo>
                  <a:cubicBezTo>
                    <a:pt x="2262" y="2299"/>
                    <a:pt x="2155" y="2596"/>
                    <a:pt x="2203" y="2894"/>
                  </a:cubicBezTo>
                  <a:lnTo>
                    <a:pt x="2227" y="3120"/>
                  </a:lnTo>
                  <a:cubicBezTo>
                    <a:pt x="2227" y="3180"/>
                    <a:pt x="2215" y="3216"/>
                    <a:pt x="2191" y="3263"/>
                  </a:cubicBezTo>
                  <a:cubicBezTo>
                    <a:pt x="2155" y="3311"/>
                    <a:pt x="2096" y="3323"/>
                    <a:pt x="2048" y="3323"/>
                  </a:cubicBezTo>
                  <a:lnTo>
                    <a:pt x="1893" y="3323"/>
                  </a:lnTo>
                  <a:lnTo>
                    <a:pt x="1798" y="2763"/>
                  </a:lnTo>
                  <a:cubicBezTo>
                    <a:pt x="1691" y="2144"/>
                    <a:pt x="1881" y="1525"/>
                    <a:pt x="2274" y="1049"/>
                  </a:cubicBezTo>
                  <a:cubicBezTo>
                    <a:pt x="2679" y="572"/>
                    <a:pt x="3275" y="299"/>
                    <a:pt x="3882" y="299"/>
                  </a:cubicBezTo>
                  <a:close/>
                  <a:moveTo>
                    <a:pt x="5453" y="6395"/>
                  </a:moveTo>
                  <a:lnTo>
                    <a:pt x="5453" y="6954"/>
                  </a:lnTo>
                  <a:lnTo>
                    <a:pt x="5453" y="7073"/>
                  </a:lnTo>
                  <a:lnTo>
                    <a:pt x="4370" y="7692"/>
                  </a:lnTo>
                  <a:lnTo>
                    <a:pt x="3298" y="7073"/>
                  </a:lnTo>
                  <a:lnTo>
                    <a:pt x="3298" y="6954"/>
                  </a:lnTo>
                  <a:lnTo>
                    <a:pt x="3298" y="6395"/>
                  </a:lnTo>
                  <a:cubicBezTo>
                    <a:pt x="3632" y="6561"/>
                    <a:pt x="3989" y="6633"/>
                    <a:pt x="4370" y="6633"/>
                  </a:cubicBezTo>
                  <a:cubicBezTo>
                    <a:pt x="4763" y="6633"/>
                    <a:pt x="5120" y="6537"/>
                    <a:pt x="5453" y="6395"/>
                  </a:cubicBezTo>
                  <a:close/>
                  <a:moveTo>
                    <a:pt x="3215" y="7383"/>
                  </a:moveTo>
                  <a:lnTo>
                    <a:pt x="4108" y="7895"/>
                  </a:lnTo>
                  <a:lnTo>
                    <a:pt x="3644" y="8371"/>
                  </a:lnTo>
                  <a:cubicBezTo>
                    <a:pt x="3608" y="8419"/>
                    <a:pt x="3560" y="8431"/>
                    <a:pt x="3513" y="8431"/>
                  </a:cubicBezTo>
                  <a:cubicBezTo>
                    <a:pt x="3453" y="8431"/>
                    <a:pt x="3405" y="8395"/>
                    <a:pt x="3382" y="8359"/>
                  </a:cubicBezTo>
                  <a:lnTo>
                    <a:pt x="2905" y="7788"/>
                  </a:lnTo>
                  <a:lnTo>
                    <a:pt x="3001" y="7680"/>
                  </a:lnTo>
                  <a:cubicBezTo>
                    <a:pt x="3096" y="7597"/>
                    <a:pt x="3155" y="7502"/>
                    <a:pt x="3215" y="7383"/>
                  </a:cubicBezTo>
                  <a:close/>
                  <a:moveTo>
                    <a:pt x="5537" y="7407"/>
                  </a:moveTo>
                  <a:cubicBezTo>
                    <a:pt x="5584" y="7514"/>
                    <a:pt x="5656" y="7609"/>
                    <a:pt x="5751" y="7704"/>
                  </a:cubicBezTo>
                  <a:lnTo>
                    <a:pt x="5846" y="7788"/>
                  </a:lnTo>
                  <a:lnTo>
                    <a:pt x="5370" y="8359"/>
                  </a:lnTo>
                  <a:cubicBezTo>
                    <a:pt x="5346" y="8395"/>
                    <a:pt x="5287" y="8419"/>
                    <a:pt x="5239" y="8431"/>
                  </a:cubicBezTo>
                  <a:cubicBezTo>
                    <a:pt x="5180" y="8431"/>
                    <a:pt x="5132" y="8419"/>
                    <a:pt x="5108" y="8371"/>
                  </a:cubicBezTo>
                  <a:lnTo>
                    <a:pt x="4644" y="7907"/>
                  </a:lnTo>
                  <a:lnTo>
                    <a:pt x="5537" y="7407"/>
                  </a:lnTo>
                  <a:close/>
                  <a:moveTo>
                    <a:pt x="4394" y="8121"/>
                  </a:moveTo>
                  <a:lnTo>
                    <a:pt x="4727" y="8466"/>
                  </a:lnTo>
                  <a:lnTo>
                    <a:pt x="4656" y="8657"/>
                  </a:lnTo>
                  <a:cubicBezTo>
                    <a:pt x="4632" y="8728"/>
                    <a:pt x="4560" y="8788"/>
                    <a:pt x="4477" y="8788"/>
                  </a:cubicBezTo>
                  <a:lnTo>
                    <a:pt x="4287" y="8788"/>
                  </a:lnTo>
                  <a:cubicBezTo>
                    <a:pt x="4215" y="8788"/>
                    <a:pt x="4144" y="8740"/>
                    <a:pt x="4108" y="8657"/>
                  </a:cubicBezTo>
                  <a:lnTo>
                    <a:pt x="4048" y="8466"/>
                  </a:lnTo>
                  <a:lnTo>
                    <a:pt x="4394" y="8121"/>
                  </a:lnTo>
                  <a:close/>
                  <a:moveTo>
                    <a:pt x="3906" y="1"/>
                  </a:moveTo>
                  <a:cubicBezTo>
                    <a:pt x="3191" y="1"/>
                    <a:pt x="2501" y="322"/>
                    <a:pt x="2036" y="870"/>
                  </a:cubicBezTo>
                  <a:cubicBezTo>
                    <a:pt x="1584" y="1418"/>
                    <a:pt x="1370" y="2132"/>
                    <a:pt x="1489" y="2846"/>
                  </a:cubicBezTo>
                  <a:lnTo>
                    <a:pt x="1584" y="3430"/>
                  </a:lnTo>
                  <a:cubicBezTo>
                    <a:pt x="1393" y="3513"/>
                    <a:pt x="1262" y="3692"/>
                    <a:pt x="1250" y="3906"/>
                  </a:cubicBezTo>
                  <a:cubicBezTo>
                    <a:pt x="1239" y="4073"/>
                    <a:pt x="1298" y="4251"/>
                    <a:pt x="1393" y="4370"/>
                  </a:cubicBezTo>
                  <a:cubicBezTo>
                    <a:pt x="1512" y="4490"/>
                    <a:pt x="1679" y="4561"/>
                    <a:pt x="1846" y="4561"/>
                  </a:cubicBezTo>
                  <a:lnTo>
                    <a:pt x="1965" y="4561"/>
                  </a:lnTo>
                  <a:cubicBezTo>
                    <a:pt x="2048" y="5240"/>
                    <a:pt x="2441" y="5859"/>
                    <a:pt x="2989" y="6228"/>
                  </a:cubicBezTo>
                  <a:lnTo>
                    <a:pt x="2989" y="6526"/>
                  </a:lnTo>
                  <a:cubicBezTo>
                    <a:pt x="2703" y="6633"/>
                    <a:pt x="1977" y="6930"/>
                    <a:pt x="1536" y="7657"/>
                  </a:cubicBezTo>
                  <a:lnTo>
                    <a:pt x="881" y="7847"/>
                  </a:lnTo>
                  <a:cubicBezTo>
                    <a:pt x="357" y="8002"/>
                    <a:pt x="0" y="8490"/>
                    <a:pt x="0" y="9026"/>
                  </a:cubicBezTo>
                  <a:lnTo>
                    <a:pt x="0" y="11074"/>
                  </a:lnTo>
                  <a:cubicBezTo>
                    <a:pt x="0" y="11169"/>
                    <a:pt x="72" y="11240"/>
                    <a:pt x="167" y="11240"/>
                  </a:cubicBezTo>
                  <a:cubicBezTo>
                    <a:pt x="250" y="11240"/>
                    <a:pt x="334" y="11169"/>
                    <a:pt x="334" y="11074"/>
                  </a:cubicBezTo>
                  <a:lnTo>
                    <a:pt x="334" y="9026"/>
                  </a:lnTo>
                  <a:cubicBezTo>
                    <a:pt x="334" y="8633"/>
                    <a:pt x="596" y="8276"/>
                    <a:pt x="965" y="8180"/>
                  </a:cubicBezTo>
                  <a:lnTo>
                    <a:pt x="1346" y="8073"/>
                  </a:lnTo>
                  <a:lnTo>
                    <a:pt x="1346" y="8073"/>
                  </a:lnTo>
                  <a:cubicBezTo>
                    <a:pt x="1322" y="8121"/>
                    <a:pt x="1310" y="8145"/>
                    <a:pt x="1298" y="8192"/>
                  </a:cubicBezTo>
                  <a:cubicBezTo>
                    <a:pt x="1250" y="8335"/>
                    <a:pt x="1262" y="8514"/>
                    <a:pt x="1358" y="8657"/>
                  </a:cubicBezTo>
                  <a:lnTo>
                    <a:pt x="1548" y="8931"/>
                  </a:lnTo>
                  <a:lnTo>
                    <a:pt x="1084" y="9395"/>
                  </a:lnTo>
                  <a:cubicBezTo>
                    <a:pt x="953" y="9526"/>
                    <a:pt x="905" y="9704"/>
                    <a:pt x="953" y="9883"/>
                  </a:cubicBezTo>
                  <a:lnTo>
                    <a:pt x="1250" y="11133"/>
                  </a:lnTo>
                  <a:cubicBezTo>
                    <a:pt x="1262" y="11217"/>
                    <a:pt x="1346" y="11252"/>
                    <a:pt x="1417" y="11252"/>
                  </a:cubicBezTo>
                  <a:lnTo>
                    <a:pt x="1465" y="11252"/>
                  </a:lnTo>
                  <a:cubicBezTo>
                    <a:pt x="1548" y="11240"/>
                    <a:pt x="1608" y="11157"/>
                    <a:pt x="1584" y="11062"/>
                  </a:cubicBezTo>
                  <a:lnTo>
                    <a:pt x="1286" y="9812"/>
                  </a:lnTo>
                  <a:cubicBezTo>
                    <a:pt x="1262" y="9752"/>
                    <a:pt x="1286" y="9681"/>
                    <a:pt x="1322" y="9633"/>
                  </a:cubicBezTo>
                  <a:lnTo>
                    <a:pt x="1893" y="9073"/>
                  </a:lnTo>
                  <a:cubicBezTo>
                    <a:pt x="1953" y="9014"/>
                    <a:pt x="1953" y="8919"/>
                    <a:pt x="1905" y="8859"/>
                  </a:cubicBezTo>
                  <a:lnTo>
                    <a:pt x="1631" y="8478"/>
                  </a:lnTo>
                  <a:cubicBezTo>
                    <a:pt x="1608" y="8431"/>
                    <a:pt x="1596" y="8371"/>
                    <a:pt x="1620" y="8311"/>
                  </a:cubicBezTo>
                  <a:cubicBezTo>
                    <a:pt x="1905" y="7442"/>
                    <a:pt x="2655" y="7049"/>
                    <a:pt x="3001" y="6907"/>
                  </a:cubicBezTo>
                  <a:lnTo>
                    <a:pt x="3001" y="7014"/>
                  </a:lnTo>
                  <a:cubicBezTo>
                    <a:pt x="3001" y="7204"/>
                    <a:pt x="2929" y="7383"/>
                    <a:pt x="2798" y="7526"/>
                  </a:cubicBezTo>
                  <a:lnTo>
                    <a:pt x="2584" y="7728"/>
                  </a:lnTo>
                  <a:cubicBezTo>
                    <a:pt x="2286" y="8026"/>
                    <a:pt x="2132" y="8419"/>
                    <a:pt x="2132" y="8847"/>
                  </a:cubicBezTo>
                  <a:lnTo>
                    <a:pt x="2132" y="8990"/>
                  </a:lnTo>
                  <a:cubicBezTo>
                    <a:pt x="2132" y="9085"/>
                    <a:pt x="2203" y="9157"/>
                    <a:pt x="2286" y="9157"/>
                  </a:cubicBezTo>
                  <a:cubicBezTo>
                    <a:pt x="2382" y="9157"/>
                    <a:pt x="2453" y="9085"/>
                    <a:pt x="2453" y="8990"/>
                  </a:cubicBezTo>
                  <a:lnTo>
                    <a:pt x="2453" y="8847"/>
                  </a:lnTo>
                  <a:cubicBezTo>
                    <a:pt x="2453" y="8573"/>
                    <a:pt x="2548" y="8311"/>
                    <a:pt x="2703" y="8097"/>
                  </a:cubicBezTo>
                  <a:lnTo>
                    <a:pt x="3155" y="8633"/>
                  </a:lnTo>
                  <a:cubicBezTo>
                    <a:pt x="3239" y="8740"/>
                    <a:pt x="3382" y="8812"/>
                    <a:pt x="3525" y="8812"/>
                  </a:cubicBezTo>
                  <a:lnTo>
                    <a:pt x="3560" y="8812"/>
                  </a:lnTo>
                  <a:cubicBezTo>
                    <a:pt x="3644" y="8812"/>
                    <a:pt x="3739" y="8788"/>
                    <a:pt x="3810" y="8752"/>
                  </a:cubicBezTo>
                  <a:lnTo>
                    <a:pt x="3822" y="8812"/>
                  </a:lnTo>
                  <a:cubicBezTo>
                    <a:pt x="3858" y="8907"/>
                    <a:pt x="3894" y="8978"/>
                    <a:pt x="3977" y="9038"/>
                  </a:cubicBezTo>
                  <a:lnTo>
                    <a:pt x="3715" y="11097"/>
                  </a:lnTo>
                  <a:cubicBezTo>
                    <a:pt x="3703" y="11181"/>
                    <a:pt x="3775" y="11276"/>
                    <a:pt x="3870" y="11276"/>
                  </a:cubicBezTo>
                  <a:lnTo>
                    <a:pt x="3882" y="11276"/>
                  </a:lnTo>
                  <a:cubicBezTo>
                    <a:pt x="3977" y="11276"/>
                    <a:pt x="4037" y="11217"/>
                    <a:pt x="4048" y="11121"/>
                  </a:cubicBezTo>
                  <a:lnTo>
                    <a:pt x="4287" y="9157"/>
                  </a:lnTo>
                  <a:lnTo>
                    <a:pt x="4537" y="9157"/>
                  </a:lnTo>
                  <a:lnTo>
                    <a:pt x="4775" y="11121"/>
                  </a:lnTo>
                  <a:cubicBezTo>
                    <a:pt x="4787" y="11217"/>
                    <a:pt x="4846" y="11276"/>
                    <a:pt x="4941" y="11276"/>
                  </a:cubicBezTo>
                  <a:lnTo>
                    <a:pt x="4953" y="11276"/>
                  </a:lnTo>
                  <a:cubicBezTo>
                    <a:pt x="5049" y="11252"/>
                    <a:pt x="5108" y="11181"/>
                    <a:pt x="5108" y="11097"/>
                  </a:cubicBezTo>
                  <a:lnTo>
                    <a:pt x="4846" y="9038"/>
                  </a:lnTo>
                  <a:cubicBezTo>
                    <a:pt x="4906" y="8978"/>
                    <a:pt x="4965" y="8907"/>
                    <a:pt x="5001" y="8812"/>
                  </a:cubicBezTo>
                  <a:lnTo>
                    <a:pt x="5013" y="8752"/>
                  </a:lnTo>
                  <a:cubicBezTo>
                    <a:pt x="5084" y="8800"/>
                    <a:pt x="5180" y="8812"/>
                    <a:pt x="5263" y="8812"/>
                  </a:cubicBezTo>
                  <a:lnTo>
                    <a:pt x="5299" y="8812"/>
                  </a:lnTo>
                  <a:cubicBezTo>
                    <a:pt x="5441" y="8812"/>
                    <a:pt x="5584" y="8740"/>
                    <a:pt x="5668" y="8633"/>
                  </a:cubicBezTo>
                  <a:lnTo>
                    <a:pt x="6120" y="8097"/>
                  </a:lnTo>
                  <a:cubicBezTo>
                    <a:pt x="6275" y="8311"/>
                    <a:pt x="6370" y="8573"/>
                    <a:pt x="6370" y="8847"/>
                  </a:cubicBezTo>
                  <a:lnTo>
                    <a:pt x="6370" y="8990"/>
                  </a:lnTo>
                  <a:cubicBezTo>
                    <a:pt x="6370" y="9085"/>
                    <a:pt x="6442" y="9157"/>
                    <a:pt x="6537" y="9157"/>
                  </a:cubicBezTo>
                  <a:cubicBezTo>
                    <a:pt x="6620" y="9157"/>
                    <a:pt x="6692" y="9085"/>
                    <a:pt x="6692" y="8990"/>
                  </a:cubicBezTo>
                  <a:lnTo>
                    <a:pt x="6692" y="8847"/>
                  </a:lnTo>
                  <a:cubicBezTo>
                    <a:pt x="6692" y="8431"/>
                    <a:pt x="6537" y="8026"/>
                    <a:pt x="6239" y="7728"/>
                  </a:cubicBezTo>
                  <a:lnTo>
                    <a:pt x="6025" y="7526"/>
                  </a:lnTo>
                  <a:cubicBezTo>
                    <a:pt x="5894" y="7383"/>
                    <a:pt x="5822" y="7204"/>
                    <a:pt x="5822" y="7014"/>
                  </a:cubicBezTo>
                  <a:lnTo>
                    <a:pt x="5822" y="6907"/>
                  </a:lnTo>
                  <a:cubicBezTo>
                    <a:pt x="6180" y="7061"/>
                    <a:pt x="6918" y="7442"/>
                    <a:pt x="7204" y="8311"/>
                  </a:cubicBezTo>
                  <a:cubicBezTo>
                    <a:pt x="7215" y="8371"/>
                    <a:pt x="7215" y="8431"/>
                    <a:pt x="7192" y="8478"/>
                  </a:cubicBezTo>
                  <a:lnTo>
                    <a:pt x="6918" y="8859"/>
                  </a:lnTo>
                  <a:cubicBezTo>
                    <a:pt x="6870" y="8919"/>
                    <a:pt x="6894" y="9014"/>
                    <a:pt x="6930" y="9073"/>
                  </a:cubicBezTo>
                  <a:lnTo>
                    <a:pt x="7501" y="9633"/>
                  </a:lnTo>
                  <a:cubicBezTo>
                    <a:pt x="7549" y="9681"/>
                    <a:pt x="7561" y="9752"/>
                    <a:pt x="7549" y="9812"/>
                  </a:cubicBezTo>
                  <a:lnTo>
                    <a:pt x="7251" y="11062"/>
                  </a:lnTo>
                  <a:cubicBezTo>
                    <a:pt x="7227" y="11157"/>
                    <a:pt x="7275" y="11240"/>
                    <a:pt x="7370" y="11252"/>
                  </a:cubicBezTo>
                  <a:lnTo>
                    <a:pt x="7406" y="11252"/>
                  </a:lnTo>
                  <a:cubicBezTo>
                    <a:pt x="7489" y="11252"/>
                    <a:pt x="7549" y="11217"/>
                    <a:pt x="7573" y="11133"/>
                  </a:cubicBezTo>
                  <a:lnTo>
                    <a:pt x="7870" y="9883"/>
                  </a:lnTo>
                  <a:cubicBezTo>
                    <a:pt x="7918" y="9704"/>
                    <a:pt x="7858" y="9526"/>
                    <a:pt x="7739" y="9395"/>
                  </a:cubicBezTo>
                  <a:lnTo>
                    <a:pt x="7275" y="8931"/>
                  </a:lnTo>
                  <a:lnTo>
                    <a:pt x="7466" y="8657"/>
                  </a:lnTo>
                  <a:cubicBezTo>
                    <a:pt x="7561" y="8514"/>
                    <a:pt x="7573" y="8359"/>
                    <a:pt x="7525" y="8192"/>
                  </a:cubicBezTo>
                  <a:cubicBezTo>
                    <a:pt x="7513" y="8145"/>
                    <a:pt x="7501" y="8121"/>
                    <a:pt x="7489" y="8073"/>
                  </a:cubicBezTo>
                  <a:lnTo>
                    <a:pt x="7489" y="8073"/>
                  </a:lnTo>
                  <a:lnTo>
                    <a:pt x="7858" y="8180"/>
                  </a:lnTo>
                  <a:cubicBezTo>
                    <a:pt x="8228" y="8276"/>
                    <a:pt x="8501" y="8633"/>
                    <a:pt x="8501" y="9026"/>
                  </a:cubicBezTo>
                  <a:lnTo>
                    <a:pt x="8501" y="11074"/>
                  </a:lnTo>
                  <a:cubicBezTo>
                    <a:pt x="8501" y="11169"/>
                    <a:pt x="8573" y="11240"/>
                    <a:pt x="8656" y="11240"/>
                  </a:cubicBezTo>
                  <a:cubicBezTo>
                    <a:pt x="8751" y="11240"/>
                    <a:pt x="8823" y="11169"/>
                    <a:pt x="8823" y="11074"/>
                  </a:cubicBezTo>
                  <a:lnTo>
                    <a:pt x="8823" y="9026"/>
                  </a:lnTo>
                  <a:cubicBezTo>
                    <a:pt x="8763" y="8466"/>
                    <a:pt x="8406" y="7966"/>
                    <a:pt x="7894" y="7823"/>
                  </a:cubicBezTo>
                  <a:lnTo>
                    <a:pt x="7239" y="7633"/>
                  </a:lnTo>
                  <a:cubicBezTo>
                    <a:pt x="6787" y="6895"/>
                    <a:pt x="6072" y="6597"/>
                    <a:pt x="5775" y="6502"/>
                  </a:cubicBezTo>
                  <a:lnTo>
                    <a:pt x="5775" y="6204"/>
                  </a:lnTo>
                  <a:cubicBezTo>
                    <a:pt x="6323" y="5811"/>
                    <a:pt x="6715" y="5216"/>
                    <a:pt x="6799" y="4537"/>
                  </a:cubicBezTo>
                  <a:lnTo>
                    <a:pt x="6906" y="4537"/>
                  </a:lnTo>
                  <a:cubicBezTo>
                    <a:pt x="7239" y="4537"/>
                    <a:pt x="7501" y="4299"/>
                    <a:pt x="7537" y="4001"/>
                  </a:cubicBezTo>
                  <a:cubicBezTo>
                    <a:pt x="7549" y="3835"/>
                    <a:pt x="7489" y="3656"/>
                    <a:pt x="7382" y="3537"/>
                  </a:cubicBezTo>
                  <a:cubicBezTo>
                    <a:pt x="7311" y="3466"/>
                    <a:pt x="7215" y="3406"/>
                    <a:pt x="7132" y="3370"/>
                  </a:cubicBezTo>
                  <a:lnTo>
                    <a:pt x="7215" y="2894"/>
                  </a:lnTo>
                  <a:cubicBezTo>
                    <a:pt x="7358" y="2180"/>
                    <a:pt x="7156" y="1430"/>
                    <a:pt x="6704" y="882"/>
                  </a:cubicBezTo>
                  <a:cubicBezTo>
                    <a:pt x="6239" y="334"/>
                    <a:pt x="5537" y="1"/>
                    <a:pt x="4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843;p149"/>
            <p:cNvSpPr/>
            <p:nvPr/>
          </p:nvSpPr>
          <p:spPr>
            <a:xfrm>
              <a:off x="4997700" y="2526551"/>
              <a:ext cx="10201" cy="16252"/>
            </a:xfrm>
            <a:custGeom>
              <a:avLst/>
              <a:gdLst/>
              <a:ahLst/>
              <a:cxnLst/>
              <a:rect l="l" t="t" r="r" b="b"/>
              <a:pathLst>
                <a:path w="322" h="513" extrusionOk="0">
                  <a:moveTo>
                    <a:pt x="167" y="0"/>
                  </a:moveTo>
                  <a:cubicBezTo>
                    <a:pt x="72" y="0"/>
                    <a:pt x="0" y="84"/>
                    <a:pt x="0" y="167"/>
                  </a:cubicBezTo>
                  <a:lnTo>
                    <a:pt x="0" y="346"/>
                  </a:lnTo>
                  <a:cubicBezTo>
                    <a:pt x="0" y="441"/>
                    <a:pt x="72" y="512"/>
                    <a:pt x="167" y="512"/>
                  </a:cubicBezTo>
                  <a:cubicBezTo>
                    <a:pt x="250" y="512"/>
                    <a:pt x="322" y="441"/>
                    <a:pt x="322" y="346"/>
                  </a:cubicBezTo>
                  <a:lnTo>
                    <a:pt x="322" y="167"/>
                  </a:lnTo>
                  <a:cubicBezTo>
                    <a:pt x="322" y="60"/>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844;p149"/>
            <p:cNvSpPr/>
            <p:nvPr/>
          </p:nvSpPr>
          <p:spPr>
            <a:xfrm>
              <a:off x="5064830" y="2526551"/>
              <a:ext cx="10233" cy="16252"/>
            </a:xfrm>
            <a:custGeom>
              <a:avLst/>
              <a:gdLst/>
              <a:ahLst/>
              <a:cxnLst/>
              <a:rect l="l" t="t" r="r" b="b"/>
              <a:pathLst>
                <a:path w="323" h="513" extrusionOk="0">
                  <a:moveTo>
                    <a:pt x="156" y="0"/>
                  </a:moveTo>
                  <a:cubicBezTo>
                    <a:pt x="72" y="0"/>
                    <a:pt x="1" y="84"/>
                    <a:pt x="1" y="167"/>
                  </a:cubicBezTo>
                  <a:lnTo>
                    <a:pt x="1" y="346"/>
                  </a:lnTo>
                  <a:cubicBezTo>
                    <a:pt x="1" y="441"/>
                    <a:pt x="72" y="512"/>
                    <a:pt x="156" y="512"/>
                  </a:cubicBezTo>
                  <a:cubicBezTo>
                    <a:pt x="251" y="512"/>
                    <a:pt x="322" y="441"/>
                    <a:pt x="322" y="346"/>
                  </a:cubicBezTo>
                  <a:lnTo>
                    <a:pt x="322" y="167"/>
                  </a:lnTo>
                  <a:cubicBezTo>
                    <a:pt x="322" y="60"/>
                    <a:pt x="251"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845;p149"/>
            <p:cNvSpPr/>
            <p:nvPr/>
          </p:nvSpPr>
          <p:spPr>
            <a:xfrm>
              <a:off x="5013160" y="2565865"/>
              <a:ext cx="46063" cy="16157"/>
            </a:xfrm>
            <a:custGeom>
              <a:avLst/>
              <a:gdLst/>
              <a:ahLst/>
              <a:cxnLst/>
              <a:rect l="l" t="t" r="r" b="b"/>
              <a:pathLst>
                <a:path w="1454" h="510" extrusionOk="0">
                  <a:moveTo>
                    <a:pt x="188" y="1"/>
                  </a:moveTo>
                  <a:cubicBezTo>
                    <a:pt x="146" y="1"/>
                    <a:pt x="102" y="15"/>
                    <a:pt x="60" y="45"/>
                  </a:cubicBezTo>
                  <a:cubicBezTo>
                    <a:pt x="1" y="105"/>
                    <a:pt x="1" y="212"/>
                    <a:pt x="60" y="283"/>
                  </a:cubicBezTo>
                  <a:cubicBezTo>
                    <a:pt x="215" y="414"/>
                    <a:pt x="453" y="510"/>
                    <a:pt x="703" y="510"/>
                  </a:cubicBezTo>
                  <a:cubicBezTo>
                    <a:pt x="977" y="510"/>
                    <a:pt x="1215" y="414"/>
                    <a:pt x="1346" y="283"/>
                  </a:cubicBezTo>
                  <a:cubicBezTo>
                    <a:pt x="1453" y="212"/>
                    <a:pt x="1453" y="105"/>
                    <a:pt x="1370" y="45"/>
                  </a:cubicBezTo>
                  <a:cubicBezTo>
                    <a:pt x="1340" y="15"/>
                    <a:pt x="1301" y="1"/>
                    <a:pt x="1260" y="1"/>
                  </a:cubicBezTo>
                  <a:cubicBezTo>
                    <a:pt x="1218" y="1"/>
                    <a:pt x="1173" y="15"/>
                    <a:pt x="1132" y="45"/>
                  </a:cubicBezTo>
                  <a:cubicBezTo>
                    <a:pt x="1072" y="105"/>
                    <a:pt x="929" y="176"/>
                    <a:pt x="715" y="176"/>
                  </a:cubicBezTo>
                  <a:cubicBezTo>
                    <a:pt x="513" y="176"/>
                    <a:pt x="358" y="105"/>
                    <a:pt x="298" y="45"/>
                  </a:cubicBezTo>
                  <a:cubicBezTo>
                    <a:pt x="268" y="15"/>
                    <a:pt x="230" y="1"/>
                    <a:pt x="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846;p149"/>
            <p:cNvSpPr/>
            <p:nvPr/>
          </p:nvSpPr>
          <p:spPr>
            <a:xfrm>
              <a:off x="4992030" y="2509570"/>
              <a:ext cx="21923" cy="10581"/>
            </a:xfrm>
            <a:custGeom>
              <a:avLst/>
              <a:gdLst/>
              <a:ahLst/>
              <a:cxnLst/>
              <a:rect l="l" t="t" r="r" b="b"/>
              <a:pathLst>
                <a:path w="692" h="334" extrusionOk="0">
                  <a:moveTo>
                    <a:pt x="168" y="1"/>
                  </a:moveTo>
                  <a:cubicBezTo>
                    <a:pt x="72" y="1"/>
                    <a:pt x="1" y="84"/>
                    <a:pt x="1" y="167"/>
                  </a:cubicBezTo>
                  <a:cubicBezTo>
                    <a:pt x="1" y="262"/>
                    <a:pt x="72" y="334"/>
                    <a:pt x="168" y="334"/>
                  </a:cubicBezTo>
                  <a:lnTo>
                    <a:pt x="525" y="334"/>
                  </a:lnTo>
                  <a:cubicBezTo>
                    <a:pt x="608" y="334"/>
                    <a:pt x="691" y="262"/>
                    <a:pt x="691" y="167"/>
                  </a:cubicBezTo>
                  <a:cubicBezTo>
                    <a:pt x="691" y="84"/>
                    <a:pt x="608"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847;p149"/>
            <p:cNvSpPr/>
            <p:nvPr/>
          </p:nvSpPr>
          <p:spPr>
            <a:xfrm>
              <a:off x="5059191" y="2509570"/>
              <a:ext cx="21511" cy="10581"/>
            </a:xfrm>
            <a:custGeom>
              <a:avLst/>
              <a:gdLst/>
              <a:ahLst/>
              <a:cxnLst/>
              <a:rect l="l" t="t" r="r" b="b"/>
              <a:pathLst>
                <a:path w="679" h="334" extrusionOk="0">
                  <a:moveTo>
                    <a:pt x="155" y="1"/>
                  </a:moveTo>
                  <a:cubicBezTo>
                    <a:pt x="72" y="1"/>
                    <a:pt x="0" y="84"/>
                    <a:pt x="0" y="167"/>
                  </a:cubicBezTo>
                  <a:cubicBezTo>
                    <a:pt x="0" y="262"/>
                    <a:pt x="72" y="334"/>
                    <a:pt x="155" y="334"/>
                  </a:cubicBezTo>
                  <a:lnTo>
                    <a:pt x="512" y="334"/>
                  </a:lnTo>
                  <a:cubicBezTo>
                    <a:pt x="607" y="334"/>
                    <a:pt x="679" y="262"/>
                    <a:pt x="679" y="167"/>
                  </a:cubicBezTo>
                  <a:cubicBezTo>
                    <a:pt x="679" y="84"/>
                    <a:pt x="607" y="1"/>
                    <a:pt x="5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15063;p149"/>
          <p:cNvGrpSpPr/>
          <p:nvPr/>
        </p:nvGrpSpPr>
        <p:grpSpPr>
          <a:xfrm>
            <a:off x="5357757" y="1755350"/>
            <a:ext cx="505808" cy="619150"/>
            <a:chOff x="6685262" y="1500214"/>
            <a:chExt cx="289682" cy="354594"/>
          </a:xfrm>
          <a:solidFill>
            <a:schemeClr val="bg2">
              <a:lumMod val="40000"/>
              <a:lumOff val="60000"/>
            </a:schemeClr>
          </a:solidFill>
        </p:grpSpPr>
        <p:sp>
          <p:nvSpPr>
            <p:cNvPr id="49" name="Google Shape;15064;p149"/>
            <p:cNvSpPr/>
            <p:nvPr/>
          </p:nvSpPr>
          <p:spPr>
            <a:xfrm>
              <a:off x="6685262" y="1500214"/>
              <a:ext cx="289682" cy="354594"/>
            </a:xfrm>
            <a:custGeom>
              <a:avLst/>
              <a:gdLst/>
              <a:ahLst/>
              <a:cxnLst/>
              <a:rect l="l" t="t" r="r" b="b"/>
              <a:pathLst>
                <a:path w="9144" h="11193" extrusionOk="0">
                  <a:moveTo>
                    <a:pt x="7037" y="3310"/>
                  </a:moveTo>
                  <a:lnTo>
                    <a:pt x="7037" y="3322"/>
                  </a:lnTo>
                  <a:lnTo>
                    <a:pt x="7037" y="3691"/>
                  </a:lnTo>
                  <a:lnTo>
                    <a:pt x="6846" y="3691"/>
                  </a:lnTo>
                  <a:cubicBezTo>
                    <a:pt x="6739" y="3691"/>
                    <a:pt x="6656" y="3608"/>
                    <a:pt x="6656" y="3501"/>
                  </a:cubicBezTo>
                  <a:lnTo>
                    <a:pt x="6656" y="3310"/>
                  </a:lnTo>
                  <a:close/>
                  <a:moveTo>
                    <a:pt x="2465" y="3322"/>
                  </a:moveTo>
                  <a:lnTo>
                    <a:pt x="2465" y="3513"/>
                  </a:lnTo>
                  <a:cubicBezTo>
                    <a:pt x="2465" y="3620"/>
                    <a:pt x="2381" y="3703"/>
                    <a:pt x="2274" y="3703"/>
                  </a:cubicBezTo>
                  <a:lnTo>
                    <a:pt x="2096" y="3703"/>
                  </a:lnTo>
                  <a:lnTo>
                    <a:pt x="2096" y="3691"/>
                  </a:lnTo>
                  <a:lnTo>
                    <a:pt x="2096" y="3322"/>
                  </a:lnTo>
                  <a:close/>
                  <a:moveTo>
                    <a:pt x="4596" y="370"/>
                  </a:moveTo>
                  <a:lnTo>
                    <a:pt x="8453" y="2989"/>
                  </a:lnTo>
                  <a:lnTo>
                    <a:pt x="3691" y="2989"/>
                  </a:lnTo>
                  <a:cubicBezTo>
                    <a:pt x="3596" y="2989"/>
                    <a:pt x="3524" y="3072"/>
                    <a:pt x="3524" y="3156"/>
                  </a:cubicBezTo>
                  <a:cubicBezTo>
                    <a:pt x="3524" y="3251"/>
                    <a:pt x="3596" y="3322"/>
                    <a:pt x="3691" y="3322"/>
                  </a:cubicBezTo>
                  <a:lnTo>
                    <a:pt x="6334" y="3322"/>
                  </a:lnTo>
                  <a:lnTo>
                    <a:pt x="6334" y="3513"/>
                  </a:lnTo>
                  <a:cubicBezTo>
                    <a:pt x="6334" y="3799"/>
                    <a:pt x="6572" y="4037"/>
                    <a:pt x="6858" y="4037"/>
                  </a:cubicBezTo>
                  <a:lnTo>
                    <a:pt x="7120" y="4037"/>
                  </a:lnTo>
                  <a:cubicBezTo>
                    <a:pt x="7203" y="4037"/>
                    <a:pt x="7275" y="4061"/>
                    <a:pt x="7334" y="4120"/>
                  </a:cubicBezTo>
                  <a:cubicBezTo>
                    <a:pt x="7394" y="4180"/>
                    <a:pt x="7406" y="4263"/>
                    <a:pt x="7406" y="4334"/>
                  </a:cubicBezTo>
                  <a:cubicBezTo>
                    <a:pt x="7394" y="4465"/>
                    <a:pt x="7263" y="4584"/>
                    <a:pt x="7108" y="4584"/>
                  </a:cubicBezTo>
                  <a:lnTo>
                    <a:pt x="7037" y="4584"/>
                  </a:lnTo>
                  <a:lnTo>
                    <a:pt x="7037" y="4572"/>
                  </a:lnTo>
                  <a:cubicBezTo>
                    <a:pt x="7037" y="4477"/>
                    <a:pt x="6965" y="4406"/>
                    <a:pt x="6870" y="4406"/>
                  </a:cubicBezTo>
                  <a:cubicBezTo>
                    <a:pt x="6787" y="4406"/>
                    <a:pt x="6715" y="4477"/>
                    <a:pt x="6715" y="4572"/>
                  </a:cubicBezTo>
                  <a:cubicBezTo>
                    <a:pt x="6715" y="5692"/>
                    <a:pt x="5846" y="6597"/>
                    <a:pt x="4763" y="6680"/>
                  </a:cubicBezTo>
                  <a:lnTo>
                    <a:pt x="4763" y="6501"/>
                  </a:lnTo>
                  <a:cubicBezTo>
                    <a:pt x="4763" y="6418"/>
                    <a:pt x="4691" y="6347"/>
                    <a:pt x="4596" y="6347"/>
                  </a:cubicBezTo>
                  <a:cubicBezTo>
                    <a:pt x="4512" y="6347"/>
                    <a:pt x="4429" y="6418"/>
                    <a:pt x="4429" y="6501"/>
                  </a:cubicBezTo>
                  <a:lnTo>
                    <a:pt x="4429" y="6680"/>
                  </a:lnTo>
                  <a:cubicBezTo>
                    <a:pt x="3346" y="6597"/>
                    <a:pt x="2488" y="5692"/>
                    <a:pt x="2488" y="4572"/>
                  </a:cubicBezTo>
                  <a:cubicBezTo>
                    <a:pt x="2488" y="4477"/>
                    <a:pt x="2405" y="4406"/>
                    <a:pt x="2322" y="4406"/>
                  </a:cubicBezTo>
                  <a:cubicBezTo>
                    <a:pt x="2226" y="4406"/>
                    <a:pt x="2155" y="4477"/>
                    <a:pt x="2155" y="4572"/>
                  </a:cubicBezTo>
                  <a:lnTo>
                    <a:pt x="2155" y="4584"/>
                  </a:lnTo>
                  <a:lnTo>
                    <a:pt x="2048" y="4584"/>
                  </a:lnTo>
                  <a:cubicBezTo>
                    <a:pt x="1976" y="4584"/>
                    <a:pt x="1905" y="4561"/>
                    <a:pt x="1845" y="4501"/>
                  </a:cubicBezTo>
                  <a:cubicBezTo>
                    <a:pt x="1786" y="4442"/>
                    <a:pt x="1774" y="4358"/>
                    <a:pt x="1774" y="4287"/>
                  </a:cubicBezTo>
                  <a:cubicBezTo>
                    <a:pt x="1786" y="4156"/>
                    <a:pt x="1917" y="4037"/>
                    <a:pt x="2072" y="4037"/>
                  </a:cubicBezTo>
                  <a:lnTo>
                    <a:pt x="2310" y="4037"/>
                  </a:lnTo>
                  <a:cubicBezTo>
                    <a:pt x="2584" y="4037"/>
                    <a:pt x="2822" y="3799"/>
                    <a:pt x="2822" y="3513"/>
                  </a:cubicBezTo>
                  <a:lnTo>
                    <a:pt x="2822" y="3322"/>
                  </a:lnTo>
                  <a:lnTo>
                    <a:pt x="3024" y="3322"/>
                  </a:lnTo>
                  <a:cubicBezTo>
                    <a:pt x="3108" y="3322"/>
                    <a:pt x="3179" y="3251"/>
                    <a:pt x="3179" y="3156"/>
                  </a:cubicBezTo>
                  <a:cubicBezTo>
                    <a:pt x="3179" y="3072"/>
                    <a:pt x="3108" y="2989"/>
                    <a:pt x="3024" y="2989"/>
                  </a:cubicBezTo>
                  <a:lnTo>
                    <a:pt x="738" y="2989"/>
                  </a:lnTo>
                  <a:lnTo>
                    <a:pt x="4596" y="370"/>
                  </a:lnTo>
                  <a:close/>
                  <a:moveTo>
                    <a:pt x="5632" y="6763"/>
                  </a:moveTo>
                  <a:lnTo>
                    <a:pt x="5632" y="7144"/>
                  </a:lnTo>
                  <a:cubicBezTo>
                    <a:pt x="5644" y="7430"/>
                    <a:pt x="5798" y="7668"/>
                    <a:pt x="6060" y="7787"/>
                  </a:cubicBezTo>
                  <a:cubicBezTo>
                    <a:pt x="5977" y="7978"/>
                    <a:pt x="5858" y="8156"/>
                    <a:pt x="5715" y="8311"/>
                  </a:cubicBezTo>
                  <a:cubicBezTo>
                    <a:pt x="5655" y="8371"/>
                    <a:pt x="5655" y="8466"/>
                    <a:pt x="5715" y="8549"/>
                  </a:cubicBezTo>
                  <a:cubicBezTo>
                    <a:pt x="5739" y="8573"/>
                    <a:pt x="5786" y="8585"/>
                    <a:pt x="5834" y="8585"/>
                  </a:cubicBezTo>
                  <a:cubicBezTo>
                    <a:pt x="5882" y="8585"/>
                    <a:pt x="5917" y="8573"/>
                    <a:pt x="5953" y="8549"/>
                  </a:cubicBezTo>
                  <a:cubicBezTo>
                    <a:pt x="6132" y="8347"/>
                    <a:pt x="6275" y="8132"/>
                    <a:pt x="6370" y="7894"/>
                  </a:cubicBezTo>
                  <a:lnTo>
                    <a:pt x="6727" y="7990"/>
                  </a:lnTo>
                  <a:cubicBezTo>
                    <a:pt x="6572" y="8394"/>
                    <a:pt x="6310" y="8763"/>
                    <a:pt x="5953" y="9037"/>
                  </a:cubicBezTo>
                  <a:cubicBezTo>
                    <a:pt x="5548" y="9335"/>
                    <a:pt x="5072" y="9502"/>
                    <a:pt x="4572" y="9502"/>
                  </a:cubicBezTo>
                  <a:cubicBezTo>
                    <a:pt x="4072" y="9502"/>
                    <a:pt x="3596" y="9335"/>
                    <a:pt x="3203" y="9049"/>
                  </a:cubicBezTo>
                  <a:cubicBezTo>
                    <a:pt x="2846" y="8787"/>
                    <a:pt x="2572" y="8406"/>
                    <a:pt x="2405" y="8013"/>
                  </a:cubicBezTo>
                  <a:lnTo>
                    <a:pt x="2762" y="7906"/>
                  </a:lnTo>
                  <a:cubicBezTo>
                    <a:pt x="2905" y="8252"/>
                    <a:pt x="3119" y="8549"/>
                    <a:pt x="3405" y="8752"/>
                  </a:cubicBezTo>
                  <a:cubicBezTo>
                    <a:pt x="3739" y="9002"/>
                    <a:pt x="4131" y="9144"/>
                    <a:pt x="4548" y="9144"/>
                  </a:cubicBezTo>
                  <a:cubicBezTo>
                    <a:pt x="4822" y="9144"/>
                    <a:pt x="5072" y="9085"/>
                    <a:pt x="5322" y="8978"/>
                  </a:cubicBezTo>
                  <a:cubicBezTo>
                    <a:pt x="5417" y="8942"/>
                    <a:pt x="5441" y="8847"/>
                    <a:pt x="5417" y="8752"/>
                  </a:cubicBezTo>
                  <a:cubicBezTo>
                    <a:pt x="5391" y="8690"/>
                    <a:pt x="5332" y="8654"/>
                    <a:pt x="5265" y="8654"/>
                  </a:cubicBezTo>
                  <a:cubicBezTo>
                    <a:pt x="5241" y="8654"/>
                    <a:pt x="5216" y="8659"/>
                    <a:pt x="5191" y="8668"/>
                  </a:cubicBezTo>
                  <a:cubicBezTo>
                    <a:pt x="4989" y="8752"/>
                    <a:pt x="4774" y="8799"/>
                    <a:pt x="4548" y="8799"/>
                  </a:cubicBezTo>
                  <a:cubicBezTo>
                    <a:pt x="3893" y="8799"/>
                    <a:pt x="3322" y="8394"/>
                    <a:pt x="3084" y="7799"/>
                  </a:cubicBezTo>
                  <a:cubicBezTo>
                    <a:pt x="3334" y="7692"/>
                    <a:pt x="3500" y="7442"/>
                    <a:pt x="3500" y="7180"/>
                  </a:cubicBezTo>
                  <a:lnTo>
                    <a:pt x="3500" y="6787"/>
                  </a:lnTo>
                  <a:cubicBezTo>
                    <a:pt x="3774" y="6918"/>
                    <a:pt x="4072" y="7013"/>
                    <a:pt x="4405" y="7025"/>
                  </a:cubicBezTo>
                  <a:lnTo>
                    <a:pt x="4405" y="7573"/>
                  </a:lnTo>
                  <a:cubicBezTo>
                    <a:pt x="4405" y="7668"/>
                    <a:pt x="4477" y="7740"/>
                    <a:pt x="4560" y="7740"/>
                  </a:cubicBezTo>
                  <a:cubicBezTo>
                    <a:pt x="4655" y="7740"/>
                    <a:pt x="4727" y="7668"/>
                    <a:pt x="4727" y="7573"/>
                  </a:cubicBezTo>
                  <a:lnTo>
                    <a:pt x="4727" y="7001"/>
                  </a:lnTo>
                  <a:cubicBezTo>
                    <a:pt x="5060" y="6978"/>
                    <a:pt x="5358" y="6894"/>
                    <a:pt x="5632" y="6763"/>
                  </a:cubicBezTo>
                  <a:close/>
                  <a:moveTo>
                    <a:pt x="4562" y="0"/>
                  </a:moveTo>
                  <a:cubicBezTo>
                    <a:pt x="4530" y="0"/>
                    <a:pt x="4501" y="12"/>
                    <a:pt x="4477" y="36"/>
                  </a:cubicBezTo>
                  <a:lnTo>
                    <a:pt x="83" y="3025"/>
                  </a:lnTo>
                  <a:cubicBezTo>
                    <a:pt x="24" y="3072"/>
                    <a:pt x="0" y="3144"/>
                    <a:pt x="24" y="3203"/>
                  </a:cubicBezTo>
                  <a:cubicBezTo>
                    <a:pt x="60" y="3263"/>
                    <a:pt x="119" y="3322"/>
                    <a:pt x="191" y="3322"/>
                  </a:cubicBezTo>
                  <a:lnTo>
                    <a:pt x="1786" y="3322"/>
                  </a:lnTo>
                  <a:lnTo>
                    <a:pt x="1786" y="3751"/>
                  </a:lnTo>
                  <a:cubicBezTo>
                    <a:pt x="1584" y="3846"/>
                    <a:pt x="1453" y="4025"/>
                    <a:pt x="1441" y="4227"/>
                  </a:cubicBezTo>
                  <a:cubicBezTo>
                    <a:pt x="1429" y="4394"/>
                    <a:pt x="1488" y="4572"/>
                    <a:pt x="1584" y="4692"/>
                  </a:cubicBezTo>
                  <a:cubicBezTo>
                    <a:pt x="1703" y="4811"/>
                    <a:pt x="1869" y="4882"/>
                    <a:pt x="2036" y="4882"/>
                  </a:cubicBezTo>
                  <a:lnTo>
                    <a:pt x="2155" y="4882"/>
                  </a:lnTo>
                  <a:cubicBezTo>
                    <a:pt x="2238" y="5573"/>
                    <a:pt x="2631" y="6180"/>
                    <a:pt x="3179" y="6549"/>
                  </a:cubicBezTo>
                  <a:lnTo>
                    <a:pt x="3179" y="7132"/>
                  </a:lnTo>
                  <a:cubicBezTo>
                    <a:pt x="3179" y="7299"/>
                    <a:pt x="3072" y="7430"/>
                    <a:pt x="2929" y="7478"/>
                  </a:cubicBezTo>
                  <a:lnTo>
                    <a:pt x="1203" y="7978"/>
                  </a:lnTo>
                  <a:cubicBezTo>
                    <a:pt x="607" y="8156"/>
                    <a:pt x="202" y="8704"/>
                    <a:pt x="202" y="9323"/>
                  </a:cubicBezTo>
                  <a:lnTo>
                    <a:pt x="202" y="11026"/>
                  </a:lnTo>
                  <a:cubicBezTo>
                    <a:pt x="202" y="11121"/>
                    <a:pt x="274" y="11192"/>
                    <a:pt x="369" y="11192"/>
                  </a:cubicBezTo>
                  <a:cubicBezTo>
                    <a:pt x="452" y="11192"/>
                    <a:pt x="536" y="11121"/>
                    <a:pt x="536" y="11026"/>
                  </a:cubicBezTo>
                  <a:lnTo>
                    <a:pt x="536" y="9323"/>
                  </a:lnTo>
                  <a:cubicBezTo>
                    <a:pt x="536" y="8847"/>
                    <a:pt x="845" y="8430"/>
                    <a:pt x="1286" y="8287"/>
                  </a:cubicBezTo>
                  <a:lnTo>
                    <a:pt x="2107" y="8049"/>
                  </a:lnTo>
                  <a:cubicBezTo>
                    <a:pt x="2286" y="8549"/>
                    <a:pt x="2596" y="8966"/>
                    <a:pt x="3012" y="9275"/>
                  </a:cubicBezTo>
                  <a:cubicBezTo>
                    <a:pt x="3429" y="9585"/>
                    <a:pt x="3905" y="9752"/>
                    <a:pt x="4417" y="9776"/>
                  </a:cubicBezTo>
                  <a:lnTo>
                    <a:pt x="4417" y="11026"/>
                  </a:lnTo>
                  <a:cubicBezTo>
                    <a:pt x="4417" y="11121"/>
                    <a:pt x="4489" y="11192"/>
                    <a:pt x="4584" y="11192"/>
                  </a:cubicBezTo>
                  <a:cubicBezTo>
                    <a:pt x="4667" y="11192"/>
                    <a:pt x="4739" y="11121"/>
                    <a:pt x="4739" y="11026"/>
                  </a:cubicBezTo>
                  <a:lnTo>
                    <a:pt x="4739" y="9776"/>
                  </a:lnTo>
                  <a:cubicBezTo>
                    <a:pt x="5263" y="9752"/>
                    <a:pt x="5739" y="9573"/>
                    <a:pt x="6156" y="9252"/>
                  </a:cubicBezTo>
                  <a:cubicBezTo>
                    <a:pt x="6560" y="8942"/>
                    <a:pt x="6870" y="8525"/>
                    <a:pt x="7049" y="8049"/>
                  </a:cubicBezTo>
                  <a:lnTo>
                    <a:pt x="7870" y="8287"/>
                  </a:lnTo>
                  <a:cubicBezTo>
                    <a:pt x="8311" y="8418"/>
                    <a:pt x="8632" y="8835"/>
                    <a:pt x="8632" y="9311"/>
                  </a:cubicBezTo>
                  <a:lnTo>
                    <a:pt x="8632" y="11026"/>
                  </a:lnTo>
                  <a:cubicBezTo>
                    <a:pt x="8632" y="11121"/>
                    <a:pt x="8703" y="11192"/>
                    <a:pt x="8787" y="11192"/>
                  </a:cubicBezTo>
                  <a:cubicBezTo>
                    <a:pt x="8882" y="11192"/>
                    <a:pt x="8954" y="11121"/>
                    <a:pt x="8954" y="11026"/>
                  </a:cubicBezTo>
                  <a:lnTo>
                    <a:pt x="8954" y="9311"/>
                  </a:lnTo>
                  <a:cubicBezTo>
                    <a:pt x="8954" y="8704"/>
                    <a:pt x="8537" y="8156"/>
                    <a:pt x="7953" y="7978"/>
                  </a:cubicBezTo>
                  <a:lnTo>
                    <a:pt x="6227" y="7466"/>
                  </a:lnTo>
                  <a:cubicBezTo>
                    <a:pt x="6084" y="7430"/>
                    <a:pt x="5977" y="7275"/>
                    <a:pt x="5977" y="7132"/>
                  </a:cubicBezTo>
                  <a:lnTo>
                    <a:pt x="5977" y="6549"/>
                  </a:lnTo>
                  <a:cubicBezTo>
                    <a:pt x="6525" y="6156"/>
                    <a:pt x="6918" y="5561"/>
                    <a:pt x="7001" y="4882"/>
                  </a:cubicBezTo>
                  <a:lnTo>
                    <a:pt x="7108" y="4882"/>
                  </a:lnTo>
                  <a:cubicBezTo>
                    <a:pt x="7441" y="4882"/>
                    <a:pt x="7703" y="4644"/>
                    <a:pt x="7739" y="4346"/>
                  </a:cubicBezTo>
                  <a:cubicBezTo>
                    <a:pt x="7751" y="4180"/>
                    <a:pt x="7691" y="4001"/>
                    <a:pt x="7584" y="3882"/>
                  </a:cubicBezTo>
                  <a:cubicBezTo>
                    <a:pt x="7525" y="3822"/>
                    <a:pt x="7465" y="3775"/>
                    <a:pt x="7394" y="3739"/>
                  </a:cubicBezTo>
                  <a:lnTo>
                    <a:pt x="7394" y="3299"/>
                  </a:lnTo>
                  <a:lnTo>
                    <a:pt x="8989" y="3299"/>
                  </a:lnTo>
                  <a:cubicBezTo>
                    <a:pt x="9061" y="3299"/>
                    <a:pt x="9120" y="3263"/>
                    <a:pt x="9144" y="3179"/>
                  </a:cubicBezTo>
                  <a:cubicBezTo>
                    <a:pt x="9132" y="3132"/>
                    <a:pt x="9108" y="3048"/>
                    <a:pt x="9049" y="3025"/>
                  </a:cubicBezTo>
                  <a:lnTo>
                    <a:pt x="4655" y="36"/>
                  </a:lnTo>
                  <a:cubicBezTo>
                    <a:pt x="4626" y="12"/>
                    <a:pt x="4593" y="0"/>
                    <a:pt x="45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065;p149"/>
            <p:cNvSpPr/>
            <p:nvPr/>
          </p:nvSpPr>
          <p:spPr>
            <a:xfrm>
              <a:off x="6792372" y="1655984"/>
              <a:ext cx="76222" cy="38143"/>
            </a:xfrm>
            <a:custGeom>
              <a:avLst/>
              <a:gdLst/>
              <a:ahLst/>
              <a:cxnLst/>
              <a:rect l="l" t="t" r="r" b="b"/>
              <a:pathLst>
                <a:path w="2406" h="1204" extrusionOk="0">
                  <a:moveTo>
                    <a:pt x="989" y="334"/>
                  </a:moveTo>
                  <a:cubicBezTo>
                    <a:pt x="917" y="441"/>
                    <a:pt x="798" y="537"/>
                    <a:pt x="667" y="537"/>
                  </a:cubicBezTo>
                  <a:lnTo>
                    <a:pt x="334" y="537"/>
                  </a:lnTo>
                  <a:cubicBezTo>
                    <a:pt x="393" y="417"/>
                    <a:pt x="512" y="334"/>
                    <a:pt x="667" y="334"/>
                  </a:cubicBezTo>
                  <a:close/>
                  <a:moveTo>
                    <a:pt x="1727" y="334"/>
                  </a:moveTo>
                  <a:cubicBezTo>
                    <a:pt x="1858" y="334"/>
                    <a:pt x="1989" y="417"/>
                    <a:pt x="2048" y="537"/>
                  </a:cubicBezTo>
                  <a:lnTo>
                    <a:pt x="1727" y="537"/>
                  </a:lnTo>
                  <a:cubicBezTo>
                    <a:pt x="1584" y="537"/>
                    <a:pt x="1453" y="453"/>
                    <a:pt x="1393" y="334"/>
                  </a:cubicBezTo>
                  <a:close/>
                  <a:moveTo>
                    <a:pt x="679" y="1"/>
                  </a:moveTo>
                  <a:cubicBezTo>
                    <a:pt x="298" y="1"/>
                    <a:pt x="0" y="310"/>
                    <a:pt x="0" y="679"/>
                  </a:cubicBezTo>
                  <a:lnTo>
                    <a:pt x="0" y="1037"/>
                  </a:lnTo>
                  <a:cubicBezTo>
                    <a:pt x="0" y="1132"/>
                    <a:pt x="72" y="1203"/>
                    <a:pt x="155" y="1203"/>
                  </a:cubicBezTo>
                  <a:cubicBezTo>
                    <a:pt x="250" y="1203"/>
                    <a:pt x="322" y="1132"/>
                    <a:pt x="322" y="1037"/>
                  </a:cubicBezTo>
                  <a:lnTo>
                    <a:pt x="322" y="846"/>
                  </a:lnTo>
                  <a:lnTo>
                    <a:pt x="679" y="846"/>
                  </a:lnTo>
                  <a:cubicBezTo>
                    <a:pt x="893" y="846"/>
                    <a:pt x="1084" y="751"/>
                    <a:pt x="1203" y="608"/>
                  </a:cubicBezTo>
                  <a:cubicBezTo>
                    <a:pt x="1334" y="751"/>
                    <a:pt x="1512" y="846"/>
                    <a:pt x="1727" y="846"/>
                  </a:cubicBezTo>
                  <a:lnTo>
                    <a:pt x="2084" y="846"/>
                  </a:lnTo>
                  <a:lnTo>
                    <a:pt x="2084" y="1037"/>
                  </a:lnTo>
                  <a:cubicBezTo>
                    <a:pt x="2084" y="1132"/>
                    <a:pt x="2155" y="1203"/>
                    <a:pt x="2239" y="1203"/>
                  </a:cubicBezTo>
                  <a:cubicBezTo>
                    <a:pt x="2334" y="1203"/>
                    <a:pt x="2405" y="1132"/>
                    <a:pt x="2405" y="1037"/>
                  </a:cubicBezTo>
                  <a:lnTo>
                    <a:pt x="2405" y="679"/>
                  </a:lnTo>
                  <a:cubicBezTo>
                    <a:pt x="2405" y="310"/>
                    <a:pt x="2096" y="1"/>
                    <a:pt x="1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066;p149"/>
            <p:cNvSpPr/>
            <p:nvPr/>
          </p:nvSpPr>
          <p:spPr>
            <a:xfrm>
              <a:off x="6785593" y="1622815"/>
              <a:ext cx="21891" cy="10581"/>
            </a:xfrm>
            <a:custGeom>
              <a:avLst/>
              <a:gdLst/>
              <a:ahLst/>
              <a:cxnLst/>
              <a:rect l="l" t="t" r="r" b="b"/>
              <a:pathLst>
                <a:path w="691" h="334" extrusionOk="0">
                  <a:moveTo>
                    <a:pt x="167" y="0"/>
                  </a:moveTo>
                  <a:cubicBezTo>
                    <a:pt x="72" y="0"/>
                    <a:pt x="0" y="71"/>
                    <a:pt x="0" y="167"/>
                  </a:cubicBezTo>
                  <a:cubicBezTo>
                    <a:pt x="0" y="250"/>
                    <a:pt x="72" y="333"/>
                    <a:pt x="167" y="333"/>
                  </a:cubicBezTo>
                  <a:lnTo>
                    <a:pt x="524" y="333"/>
                  </a:lnTo>
                  <a:cubicBezTo>
                    <a:pt x="607" y="333"/>
                    <a:pt x="679" y="250"/>
                    <a:pt x="679" y="167"/>
                  </a:cubicBezTo>
                  <a:cubicBezTo>
                    <a:pt x="691" y="71"/>
                    <a:pt x="607"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067;p149"/>
            <p:cNvSpPr/>
            <p:nvPr/>
          </p:nvSpPr>
          <p:spPr>
            <a:xfrm>
              <a:off x="6852723" y="1622815"/>
              <a:ext cx="21542" cy="10581"/>
            </a:xfrm>
            <a:custGeom>
              <a:avLst/>
              <a:gdLst/>
              <a:ahLst/>
              <a:cxnLst/>
              <a:rect l="l" t="t" r="r" b="b"/>
              <a:pathLst>
                <a:path w="680" h="334" extrusionOk="0">
                  <a:moveTo>
                    <a:pt x="155" y="0"/>
                  </a:moveTo>
                  <a:cubicBezTo>
                    <a:pt x="72" y="0"/>
                    <a:pt x="0" y="71"/>
                    <a:pt x="0" y="167"/>
                  </a:cubicBezTo>
                  <a:cubicBezTo>
                    <a:pt x="0" y="250"/>
                    <a:pt x="72" y="333"/>
                    <a:pt x="155" y="333"/>
                  </a:cubicBezTo>
                  <a:lnTo>
                    <a:pt x="512" y="333"/>
                  </a:lnTo>
                  <a:cubicBezTo>
                    <a:pt x="608" y="333"/>
                    <a:pt x="679" y="250"/>
                    <a:pt x="679" y="167"/>
                  </a:cubicBezTo>
                  <a:cubicBezTo>
                    <a:pt x="679" y="71"/>
                    <a:pt x="608" y="0"/>
                    <a:pt x="5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文字方塊 4"/>
          <p:cNvSpPr txBox="1"/>
          <p:nvPr/>
        </p:nvSpPr>
        <p:spPr>
          <a:xfrm>
            <a:off x="3035031" y="1308004"/>
            <a:ext cx="1019831" cy="307777"/>
          </a:xfrm>
          <a:prstGeom prst="rect">
            <a:avLst/>
          </a:prstGeom>
          <a:noFill/>
        </p:spPr>
        <p:txBody>
          <a:bodyPr wrap="none" rtlCol="0">
            <a:spAutoFit/>
          </a:bodyPr>
          <a:lstStyle/>
          <a:p>
            <a:r>
              <a:rPr lang="en-US" altLang="zh-TW" dirty="0" smtClean="0">
                <a:solidFill>
                  <a:schemeClr val="bg1"/>
                </a:solidFill>
                <a:latin typeface="jf open 粉圓 1.1" panose="020F0500000000000000" pitchFamily="34" charset="-120"/>
                <a:ea typeface="jf open 粉圓 1.1" panose="020F0500000000000000" pitchFamily="34" charset="-120"/>
              </a:rPr>
              <a:t>Our Team</a:t>
            </a:r>
            <a:endParaRPr lang="zh-TW" altLang="en-US" dirty="0">
              <a:solidFill>
                <a:schemeClr val="bg1"/>
              </a:solidFill>
              <a:latin typeface="jf open 粉圓 1.1" panose="020F0500000000000000" pitchFamily="34" charset="-120"/>
              <a:ea typeface="jf open 粉圓 1.1" panose="020F0500000000000000" pitchFamily="34" charset="-120"/>
            </a:endParaRPr>
          </a:p>
        </p:txBody>
      </p:sp>
      <p:sp>
        <p:nvSpPr>
          <p:cNvPr id="54" name="文字方塊 53"/>
          <p:cNvSpPr txBox="1"/>
          <p:nvPr/>
        </p:nvSpPr>
        <p:spPr>
          <a:xfrm>
            <a:off x="4928422" y="1302028"/>
            <a:ext cx="1364476" cy="307777"/>
          </a:xfrm>
          <a:prstGeom prst="rect">
            <a:avLst/>
          </a:prstGeom>
          <a:noFill/>
        </p:spPr>
        <p:txBody>
          <a:bodyPr wrap="none" rtlCol="0">
            <a:spAutoFit/>
          </a:bodyPr>
          <a:lstStyle/>
          <a:p>
            <a:r>
              <a:rPr lang="en-US" altLang="zh-TW" dirty="0" smtClean="0">
                <a:solidFill>
                  <a:schemeClr val="bg1"/>
                </a:solidFill>
                <a:latin typeface="jf open 粉圓 1.1" panose="020F0500000000000000" pitchFamily="34" charset="-120"/>
                <a:ea typeface="jf open 粉圓 1.1" panose="020F0500000000000000" pitchFamily="34" charset="-120"/>
              </a:rPr>
              <a:t>Local Farmers</a:t>
            </a:r>
            <a:endParaRPr lang="zh-TW" altLang="en-US" dirty="0">
              <a:solidFill>
                <a:schemeClr val="bg1"/>
              </a:solidFill>
              <a:latin typeface="jf open 粉圓 1.1" panose="020F0500000000000000" pitchFamily="34" charset="-120"/>
              <a:ea typeface="jf open 粉圓 1.1" panose="020F0500000000000000" pitchFamily="34" charset="-120"/>
            </a:endParaRPr>
          </a:p>
        </p:txBody>
      </p:sp>
      <p:sp>
        <p:nvSpPr>
          <p:cNvPr id="6" name="文字方塊 5"/>
          <p:cNvSpPr txBox="1"/>
          <p:nvPr/>
        </p:nvSpPr>
        <p:spPr>
          <a:xfrm>
            <a:off x="2835900" y="2713557"/>
            <a:ext cx="1418095" cy="523220"/>
          </a:xfrm>
          <a:prstGeom prst="rect">
            <a:avLst/>
          </a:prstGeom>
          <a:noFill/>
        </p:spPr>
        <p:txBody>
          <a:bodyPr wrap="square" rtlCol="0">
            <a:spAutoFit/>
          </a:bodyPr>
          <a:lstStyle/>
          <a:p>
            <a:pPr algn="ctr"/>
            <a:r>
              <a:rPr lang="en-US" altLang="zh-TW" dirty="0">
                <a:solidFill>
                  <a:schemeClr val="bg1"/>
                </a:solidFill>
                <a:latin typeface="jf open 粉圓 1.1" panose="020F0500000000000000" pitchFamily="34" charset="-120"/>
                <a:ea typeface="jf open 粉圓 1.1" panose="020F0500000000000000" pitchFamily="34" charset="-120"/>
              </a:rPr>
              <a:t>Frequent </a:t>
            </a:r>
            <a:r>
              <a:rPr lang="en-US" altLang="zh-TW" dirty="0" smtClean="0">
                <a:solidFill>
                  <a:schemeClr val="bg1"/>
                </a:solidFill>
                <a:latin typeface="jf open 粉圓 1.1" panose="020F0500000000000000" pitchFamily="34" charset="-120"/>
                <a:ea typeface="jf open 粉圓 1.1" panose="020F0500000000000000" pitchFamily="34" charset="-120"/>
              </a:rPr>
              <a:t>irrigation!</a:t>
            </a:r>
            <a:endParaRPr lang="zh-TW" altLang="en-US" dirty="0">
              <a:solidFill>
                <a:schemeClr val="bg1"/>
              </a:solidFill>
              <a:latin typeface="jf open 粉圓 1.1" panose="020F0500000000000000" pitchFamily="34" charset="-120"/>
              <a:ea typeface="jf open 粉圓 1.1" panose="020F0500000000000000" pitchFamily="34" charset="-120"/>
            </a:endParaRPr>
          </a:p>
        </p:txBody>
      </p:sp>
      <p:sp>
        <p:nvSpPr>
          <p:cNvPr id="56" name="文字方塊 55"/>
          <p:cNvSpPr txBox="1"/>
          <p:nvPr/>
        </p:nvSpPr>
        <p:spPr>
          <a:xfrm>
            <a:off x="4761806" y="2713557"/>
            <a:ext cx="1697709" cy="523220"/>
          </a:xfrm>
          <a:prstGeom prst="rect">
            <a:avLst/>
          </a:prstGeom>
          <a:noFill/>
        </p:spPr>
        <p:txBody>
          <a:bodyPr wrap="square" rtlCol="0">
            <a:spAutoFit/>
          </a:bodyPr>
          <a:lstStyle/>
          <a:p>
            <a:pPr algn="ctr"/>
            <a:r>
              <a:rPr lang="en-US" altLang="zh-TW" dirty="0">
                <a:solidFill>
                  <a:schemeClr val="bg1"/>
                </a:solidFill>
                <a:latin typeface="jf open 粉圓 1.1" panose="020F0500000000000000" pitchFamily="34" charset="-120"/>
                <a:ea typeface="jf open 粉圓 1.1" panose="020F0500000000000000" pitchFamily="34" charset="-120"/>
              </a:rPr>
              <a:t>Extensive </a:t>
            </a:r>
            <a:r>
              <a:rPr lang="en-US" altLang="zh-TW" dirty="0" smtClean="0">
                <a:solidFill>
                  <a:schemeClr val="bg1"/>
                </a:solidFill>
                <a:latin typeface="jf open 粉圓 1.1" panose="020F0500000000000000" pitchFamily="34" charset="-120"/>
                <a:ea typeface="jf open 粉圓 1.1" panose="020F0500000000000000" pitchFamily="34" charset="-120"/>
              </a:rPr>
              <a:t>cultivation!</a:t>
            </a:r>
            <a:endParaRPr lang="zh-TW" altLang="en-US" dirty="0">
              <a:solidFill>
                <a:schemeClr val="bg1"/>
              </a:solidFill>
              <a:latin typeface="jf open 粉圓 1.1" panose="020F0500000000000000" pitchFamily="34" charset="-120"/>
              <a:ea typeface="jf open 粉圓 1.1" panose="020F0500000000000000" pitchFamily="34" charset="-120"/>
            </a:endParaRPr>
          </a:p>
        </p:txBody>
      </p:sp>
      <p:sp>
        <p:nvSpPr>
          <p:cNvPr id="8" name="向右箭號 7"/>
          <p:cNvSpPr/>
          <p:nvPr/>
        </p:nvSpPr>
        <p:spPr>
          <a:xfrm rot="2700000">
            <a:off x="3653718" y="3389651"/>
            <a:ext cx="610136" cy="302217"/>
          </a:xfrm>
          <a:prstGeom prst="rightArrow">
            <a:avLst/>
          </a:prstGeom>
          <a:solidFill>
            <a:schemeClr val="bg2">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向右箭號 58"/>
          <p:cNvSpPr/>
          <p:nvPr/>
        </p:nvSpPr>
        <p:spPr>
          <a:xfrm rot="8100000">
            <a:off x="4917146" y="3389651"/>
            <a:ext cx="610136" cy="302217"/>
          </a:xfrm>
          <a:prstGeom prst="rightArrow">
            <a:avLst/>
          </a:prstGeom>
          <a:solidFill>
            <a:schemeClr val="bg2">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75407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19"/>
                                        </p:tgtEl>
                                        <p:attrNameLst>
                                          <p:attrName>style.visibility</p:attrName>
                                        </p:attrNameLst>
                                      </p:cBhvr>
                                      <p:to>
                                        <p:strVal val="visible"/>
                                      </p:to>
                                    </p:set>
                                    <p:animEffect transition="in" filter="fade">
                                      <p:cBhvr>
                                        <p:cTn id="7" dur="1000"/>
                                        <p:tgtEl>
                                          <p:spTgt spid="32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10" presetClass="entr" presetSubtype="0"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500"/>
                                        <p:tgtEl>
                                          <p:spTgt spid="4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500"/>
                                        <p:tgtEl>
                                          <p:spTgt spid="5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223"/>
                                        </p:tgtEl>
                                        <p:attrNameLst>
                                          <p:attrName>style.visibility</p:attrName>
                                        </p:attrNameLst>
                                      </p:cBhvr>
                                      <p:to>
                                        <p:strVal val="visible"/>
                                      </p:to>
                                    </p:set>
                                    <p:animEffect transition="in" filter="fade">
                                      <p:cBhvr>
                                        <p:cTn id="44" dur="500"/>
                                        <p:tgtEl>
                                          <p:spTgt spid="322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fade">
                                      <p:cBhvr>
                                        <p:cTn id="5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3" grpId="0" animBg="1"/>
      <p:bldP spid="11" grpId="0" animBg="1"/>
      <p:bldP spid="12" grpId="0" animBg="1"/>
      <p:bldP spid="14" grpId="0" animBg="1"/>
      <p:bldP spid="27" grpId="0" animBg="1"/>
      <p:bldP spid="5" grpId="0"/>
      <p:bldP spid="54" grpId="0"/>
      <p:bldP spid="6" grpId="0"/>
      <p:bldP spid="56" grpId="0"/>
      <p:bldP spid="8" grpId="0" animBg="1"/>
      <p:bldP spid="5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83"/>
        <p:cNvGrpSpPr/>
        <p:nvPr/>
      </p:nvGrpSpPr>
      <p:grpSpPr>
        <a:xfrm>
          <a:off x="0" y="0"/>
          <a:ext cx="0" cy="0"/>
          <a:chOff x="0" y="0"/>
          <a:chExt cx="0" cy="0"/>
        </a:xfrm>
      </p:grpSpPr>
      <p:sp>
        <p:nvSpPr>
          <p:cNvPr id="3085" name="Google Shape;3085;p91"/>
          <p:cNvSpPr txBox="1">
            <a:spLocks noGrp="1"/>
          </p:cNvSpPr>
          <p:nvPr>
            <p:ph type="title"/>
          </p:nvPr>
        </p:nvSpPr>
        <p:spPr>
          <a:xfrm>
            <a:off x="714850" y="420952"/>
            <a:ext cx="7714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ltLang="zh-TW" dirty="0" smtClean="0">
                <a:latin typeface="Calistoga" panose="02020500000000000000" charset="0"/>
                <a:ea typeface="jf open 粉圓 1.1" panose="020F0500000000000000" pitchFamily="34" charset="-120"/>
              </a:rPr>
              <a:t>Irrigation Working Days</a:t>
            </a:r>
            <a:endParaRPr b="0" dirty="0">
              <a:latin typeface="Calistoga" panose="02020500000000000000" charset="0"/>
              <a:ea typeface="jf open 粉圓 1.1" panose="020F0500000000000000" pitchFamily="34" charset="-120"/>
              <a:sym typeface="Calistoga"/>
            </a:endParaRPr>
          </a:p>
        </p:txBody>
      </p:sp>
      <p:sp>
        <p:nvSpPr>
          <p:cNvPr id="39" name="內容版面配置區 2"/>
          <p:cNvSpPr txBox="1">
            <a:spLocks/>
          </p:cNvSpPr>
          <p:nvPr/>
        </p:nvSpPr>
        <p:spPr>
          <a:xfrm>
            <a:off x="324257" y="1414872"/>
            <a:ext cx="5939348" cy="9999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Voces"/>
              <a:buNone/>
              <a:defRPr sz="1400" b="0" i="0" u="none" strike="noStrike" cap="none">
                <a:solidFill>
                  <a:schemeClr val="dk1"/>
                </a:solidFill>
                <a:latin typeface="Voces"/>
                <a:ea typeface="Voces"/>
                <a:cs typeface="Voces"/>
                <a:sym typeface="Voces"/>
              </a:defRPr>
            </a:lvl1pPr>
            <a:lvl2pPr marL="914400" marR="0" lvl="1" indent="-330200" algn="l" rtl="0">
              <a:lnSpc>
                <a:spcPct val="100000"/>
              </a:lnSpc>
              <a:spcBef>
                <a:spcPts val="0"/>
              </a:spcBef>
              <a:spcAft>
                <a:spcPts val="0"/>
              </a:spcAft>
              <a:buClr>
                <a:schemeClr val="dk1"/>
              </a:buClr>
              <a:buSzPts val="1600"/>
              <a:buFont typeface="Voces"/>
              <a:buNone/>
              <a:defRPr sz="1600" b="0" i="0" u="none" strike="noStrike" cap="none">
                <a:solidFill>
                  <a:schemeClr val="dk1"/>
                </a:solidFill>
                <a:latin typeface="Voces"/>
                <a:ea typeface="Voces"/>
                <a:cs typeface="Voces"/>
                <a:sym typeface="Voces"/>
              </a:defRPr>
            </a:lvl2pPr>
            <a:lvl3pPr marL="1371600" marR="0" lvl="2" indent="-330200" algn="l" rtl="0">
              <a:lnSpc>
                <a:spcPct val="100000"/>
              </a:lnSpc>
              <a:spcBef>
                <a:spcPts val="0"/>
              </a:spcBef>
              <a:spcAft>
                <a:spcPts val="0"/>
              </a:spcAft>
              <a:buClr>
                <a:schemeClr val="dk1"/>
              </a:buClr>
              <a:buSzPts val="1600"/>
              <a:buFont typeface="Voces"/>
              <a:buNone/>
              <a:defRPr sz="1600" b="0" i="0" u="none" strike="noStrike" cap="none">
                <a:solidFill>
                  <a:schemeClr val="dk1"/>
                </a:solidFill>
                <a:latin typeface="Voces"/>
                <a:ea typeface="Voces"/>
                <a:cs typeface="Voces"/>
                <a:sym typeface="Voces"/>
              </a:defRPr>
            </a:lvl3pPr>
            <a:lvl4pPr marL="1828800" marR="0" lvl="3" indent="-330200" algn="l" rtl="0">
              <a:lnSpc>
                <a:spcPct val="100000"/>
              </a:lnSpc>
              <a:spcBef>
                <a:spcPts val="0"/>
              </a:spcBef>
              <a:spcAft>
                <a:spcPts val="0"/>
              </a:spcAft>
              <a:buClr>
                <a:schemeClr val="dk1"/>
              </a:buClr>
              <a:buSzPts val="1600"/>
              <a:buFont typeface="Voces"/>
              <a:buNone/>
              <a:defRPr sz="1600" b="0" i="0" u="none" strike="noStrike" cap="none">
                <a:solidFill>
                  <a:schemeClr val="dk1"/>
                </a:solidFill>
                <a:latin typeface="Voces"/>
                <a:ea typeface="Voces"/>
                <a:cs typeface="Voces"/>
                <a:sym typeface="Voces"/>
              </a:defRPr>
            </a:lvl4pPr>
            <a:lvl5pPr marL="2286000" marR="0" lvl="4" indent="-330200" algn="l" rtl="0">
              <a:lnSpc>
                <a:spcPct val="100000"/>
              </a:lnSpc>
              <a:spcBef>
                <a:spcPts val="0"/>
              </a:spcBef>
              <a:spcAft>
                <a:spcPts val="0"/>
              </a:spcAft>
              <a:buClr>
                <a:schemeClr val="dk1"/>
              </a:buClr>
              <a:buSzPts val="1600"/>
              <a:buFont typeface="Voces"/>
              <a:buNone/>
              <a:defRPr sz="1600" b="0" i="0" u="none" strike="noStrike" cap="none">
                <a:solidFill>
                  <a:schemeClr val="dk1"/>
                </a:solidFill>
                <a:latin typeface="Voces"/>
                <a:ea typeface="Voces"/>
                <a:cs typeface="Voces"/>
                <a:sym typeface="Voces"/>
              </a:defRPr>
            </a:lvl5pPr>
            <a:lvl6pPr marL="2743200" marR="0" lvl="5" indent="-330200" algn="l" rtl="0">
              <a:lnSpc>
                <a:spcPct val="100000"/>
              </a:lnSpc>
              <a:spcBef>
                <a:spcPts val="0"/>
              </a:spcBef>
              <a:spcAft>
                <a:spcPts val="0"/>
              </a:spcAft>
              <a:buClr>
                <a:schemeClr val="dk1"/>
              </a:buClr>
              <a:buSzPts val="1600"/>
              <a:buFont typeface="Voces"/>
              <a:buNone/>
              <a:defRPr sz="1600" b="0" i="0" u="none" strike="noStrike" cap="none">
                <a:solidFill>
                  <a:schemeClr val="dk1"/>
                </a:solidFill>
                <a:latin typeface="Voces"/>
                <a:ea typeface="Voces"/>
                <a:cs typeface="Voces"/>
                <a:sym typeface="Voces"/>
              </a:defRPr>
            </a:lvl6pPr>
            <a:lvl7pPr marL="3200400" marR="0" lvl="6" indent="-330200" algn="l" rtl="0">
              <a:lnSpc>
                <a:spcPct val="100000"/>
              </a:lnSpc>
              <a:spcBef>
                <a:spcPts val="0"/>
              </a:spcBef>
              <a:spcAft>
                <a:spcPts val="0"/>
              </a:spcAft>
              <a:buClr>
                <a:schemeClr val="dk1"/>
              </a:buClr>
              <a:buSzPts val="1600"/>
              <a:buFont typeface="Voces"/>
              <a:buNone/>
              <a:defRPr sz="1600" b="0" i="0" u="none" strike="noStrike" cap="none">
                <a:solidFill>
                  <a:schemeClr val="dk1"/>
                </a:solidFill>
                <a:latin typeface="Voces"/>
                <a:ea typeface="Voces"/>
                <a:cs typeface="Voces"/>
                <a:sym typeface="Voces"/>
              </a:defRPr>
            </a:lvl7pPr>
            <a:lvl8pPr marL="3657600" marR="0" lvl="7" indent="-330200" algn="l" rtl="0">
              <a:lnSpc>
                <a:spcPct val="100000"/>
              </a:lnSpc>
              <a:spcBef>
                <a:spcPts val="0"/>
              </a:spcBef>
              <a:spcAft>
                <a:spcPts val="0"/>
              </a:spcAft>
              <a:buClr>
                <a:schemeClr val="dk1"/>
              </a:buClr>
              <a:buSzPts val="1600"/>
              <a:buFont typeface="Voces"/>
              <a:buNone/>
              <a:defRPr sz="1600" b="0" i="0" u="none" strike="noStrike" cap="none">
                <a:solidFill>
                  <a:schemeClr val="dk1"/>
                </a:solidFill>
                <a:latin typeface="Voces"/>
                <a:ea typeface="Voces"/>
                <a:cs typeface="Voces"/>
                <a:sym typeface="Voces"/>
              </a:defRPr>
            </a:lvl8pPr>
            <a:lvl9pPr marL="4114800" marR="0" lvl="8" indent="-330200" algn="l" rtl="0">
              <a:lnSpc>
                <a:spcPct val="100000"/>
              </a:lnSpc>
              <a:spcBef>
                <a:spcPts val="0"/>
              </a:spcBef>
              <a:spcAft>
                <a:spcPts val="0"/>
              </a:spcAft>
              <a:buClr>
                <a:schemeClr val="dk1"/>
              </a:buClr>
              <a:buSzPts val="1600"/>
              <a:buFont typeface="Voces"/>
              <a:buNone/>
              <a:defRPr sz="1600" b="0" i="0" u="none" strike="noStrike" cap="none">
                <a:solidFill>
                  <a:schemeClr val="dk1"/>
                </a:solidFill>
                <a:latin typeface="Voces"/>
                <a:ea typeface="Voces"/>
                <a:cs typeface="Voces"/>
                <a:sym typeface="Voces"/>
              </a:defRPr>
            </a:lvl9pPr>
          </a:lstStyle>
          <a:p>
            <a:pPr marL="127000" indent="0"/>
            <a:r>
              <a:rPr lang="en-US" altLang="zh-TW" sz="1600" dirty="0" smtClean="0">
                <a:latin typeface="jf open 粉圓 1.1" panose="020F0500000000000000" pitchFamily="34" charset="-120"/>
                <a:ea typeface="jf open 粉圓 1.1" panose="020F0500000000000000" pitchFamily="34" charset="-120"/>
              </a:rPr>
              <a:t>Assuming </a:t>
            </a:r>
            <a:r>
              <a:rPr lang="en-US" altLang="zh-TW" sz="1600" dirty="0">
                <a:latin typeface="jf open 粉圓 1.1" panose="020F0500000000000000" pitchFamily="34" charset="-120"/>
                <a:ea typeface="jf open 粉圓 1.1" panose="020F0500000000000000" pitchFamily="34" charset="-120"/>
              </a:rPr>
              <a:t>irrigation using </a:t>
            </a:r>
            <a:r>
              <a:rPr lang="en-US" altLang="zh-TW" sz="1600" b="1" dirty="0">
                <a:latin typeface="jf open 粉圓 1.1" panose="020F0500000000000000" pitchFamily="34" charset="-120"/>
                <a:ea typeface="jf open 粉圓 1.1" panose="020F0500000000000000" pitchFamily="34" charset="-120"/>
              </a:rPr>
              <a:t>JET70 3” and 4” large </a:t>
            </a:r>
            <a:r>
              <a:rPr lang="en-US" altLang="zh-TW" sz="1600" b="1" dirty="0" smtClean="0">
                <a:latin typeface="jf open 粉圓 1.1" panose="020F0500000000000000" pitchFamily="34" charset="-120"/>
                <a:ea typeface="jf open 粉圓 1.1" panose="020F0500000000000000" pitchFamily="34" charset="-120"/>
              </a:rPr>
              <a:t>sprinklers</a:t>
            </a:r>
            <a:endParaRPr lang="en-US" altLang="zh-TW" sz="1600" dirty="0">
              <a:latin typeface="jf open 粉圓 1.1" panose="020F0500000000000000" pitchFamily="34" charset="-120"/>
              <a:ea typeface="jf open 粉圓 1.1" panose="020F0500000000000000" pitchFamily="34" charset="-120"/>
            </a:endParaRPr>
          </a:p>
          <a:p>
            <a:pPr marL="127000" indent="0"/>
            <a:r>
              <a:rPr lang="en-US" altLang="zh-TW" sz="1600" dirty="0">
                <a:latin typeface="jf open 粉圓 1.1" panose="020F0500000000000000" pitchFamily="34" charset="-120"/>
                <a:ea typeface="jf open 粉圓 1.1" panose="020F0500000000000000" pitchFamily="34" charset="-120"/>
              </a:rPr>
              <a:t>Flow rate: </a:t>
            </a:r>
            <a:r>
              <a:rPr lang="en-US" altLang="zh-TW" sz="1600" dirty="0" smtClean="0">
                <a:latin typeface="jf open 粉圓 1.1" panose="020F0500000000000000" pitchFamily="34" charset="-120"/>
                <a:ea typeface="jf open 粉圓 1.1" panose="020F0500000000000000" pitchFamily="34" charset="-120"/>
              </a:rPr>
              <a:t>1050~3150 </a:t>
            </a:r>
            <a:r>
              <a:rPr lang="en-US" altLang="zh-TW" sz="1600" dirty="0">
                <a:latin typeface="jf open 粉圓 1.1" panose="020F0500000000000000" pitchFamily="34" charset="-120"/>
                <a:ea typeface="jf open 粉圓 1.1" panose="020F0500000000000000" pitchFamily="34" charset="-120"/>
              </a:rPr>
              <a:t>liters/minute</a:t>
            </a:r>
          </a:p>
          <a:p>
            <a:pPr marL="127000" indent="0"/>
            <a:r>
              <a:rPr lang="en-US" altLang="zh-TW" sz="1600" dirty="0">
                <a:latin typeface="jf open 粉圓 1.1" panose="020F0500000000000000" pitchFamily="34" charset="-120"/>
                <a:ea typeface="jf open 粉圓 1.1" panose="020F0500000000000000" pitchFamily="34" charset="-120"/>
              </a:rPr>
              <a:t>Spraying radius: </a:t>
            </a:r>
            <a:r>
              <a:rPr lang="en-US" altLang="zh-TW" sz="1600" dirty="0" smtClean="0">
                <a:latin typeface="jf open 粉圓 1.1" panose="020F0500000000000000" pitchFamily="34" charset="-120"/>
                <a:ea typeface="jf open 粉圓 1.1" panose="020F0500000000000000" pitchFamily="34" charset="-120"/>
              </a:rPr>
              <a:t>50~79 </a:t>
            </a:r>
            <a:r>
              <a:rPr lang="en-US" altLang="zh-TW" sz="1600" dirty="0">
                <a:latin typeface="jf open 粉圓 1.1" panose="020F0500000000000000" pitchFamily="34" charset="-120"/>
                <a:ea typeface="jf open 粉圓 1.1" panose="020F0500000000000000" pitchFamily="34" charset="-120"/>
              </a:rPr>
              <a:t>meters</a:t>
            </a:r>
            <a:endParaRPr lang="en-US" altLang="zh-TW" sz="1600" dirty="0" smtClean="0">
              <a:latin typeface="jf open 粉圓 1.1" panose="020F0500000000000000" pitchFamily="34" charset="-120"/>
              <a:ea typeface="jf open 粉圓 1.1" panose="020F0500000000000000" pitchFamily="34" charset="-120"/>
            </a:endParaRPr>
          </a:p>
        </p:txBody>
      </p:sp>
      <p:pic>
        <p:nvPicPr>
          <p:cNvPr id="40" name="圖片 39"/>
          <p:cNvPicPr>
            <a:picLocks noChangeAspect="1"/>
          </p:cNvPicPr>
          <p:nvPr/>
        </p:nvPicPr>
        <p:blipFill rotWithShape="1">
          <a:blip r:embed="rId3"/>
          <a:srcRect l="1929" t="3226" r="2457" b="5082"/>
          <a:stretch/>
        </p:blipFill>
        <p:spPr>
          <a:xfrm>
            <a:off x="6329845" y="1508981"/>
            <a:ext cx="2509600" cy="1408027"/>
          </a:xfrm>
          <a:prstGeom prst="rect">
            <a:avLst/>
          </a:prstGeom>
          <a:ln>
            <a:solidFill>
              <a:schemeClr val="tx1"/>
            </a:solidFill>
          </a:ln>
        </p:spPr>
      </p:pic>
      <p:pic>
        <p:nvPicPr>
          <p:cNvPr id="41" name="圖片 40"/>
          <p:cNvPicPr>
            <a:picLocks noChangeAspect="1"/>
          </p:cNvPicPr>
          <p:nvPr/>
        </p:nvPicPr>
        <p:blipFill rotWithShape="1">
          <a:blip r:embed="rId4"/>
          <a:srcRect t="18279"/>
          <a:stretch/>
        </p:blipFill>
        <p:spPr>
          <a:xfrm>
            <a:off x="6329844" y="3127062"/>
            <a:ext cx="2031491" cy="1309964"/>
          </a:xfrm>
          <a:prstGeom prst="rect">
            <a:avLst/>
          </a:prstGeom>
          <a:ln>
            <a:solidFill>
              <a:schemeClr val="tx1"/>
            </a:solidFill>
          </a:ln>
        </p:spPr>
      </p:pic>
      <p:graphicFrame>
        <p:nvGraphicFramePr>
          <p:cNvPr id="42" name="表格 41"/>
          <p:cNvGraphicFramePr>
            <a:graphicFrameLocks noGrp="1"/>
          </p:cNvGraphicFramePr>
          <p:nvPr>
            <p:extLst>
              <p:ext uri="{D42A27DB-BD31-4B8C-83A1-F6EECF244321}">
                <p14:modId xmlns:p14="http://schemas.microsoft.com/office/powerpoint/2010/main" val="1992846696"/>
              </p:ext>
            </p:extLst>
          </p:nvPr>
        </p:nvGraphicFramePr>
        <p:xfrm>
          <a:off x="212997" y="2365107"/>
          <a:ext cx="6017488" cy="2499360"/>
        </p:xfrm>
        <a:graphic>
          <a:graphicData uri="http://schemas.openxmlformats.org/drawingml/2006/table">
            <a:tbl>
              <a:tblPr firstRow="1" bandRow="1">
                <a:tableStyleId>{5C22544A-7EE6-4342-B048-85BDC9FD1C3A}</a:tableStyleId>
              </a:tblPr>
              <a:tblGrid>
                <a:gridCol w="1504372">
                  <a:extLst>
                    <a:ext uri="{9D8B030D-6E8A-4147-A177-3AD203B41FA5}">
                      <a16:colId xmlns:a16="http://schemas.microsoft.com/office/drawing/2014/main" val="3136382247"/>
                    </a:ext>
                  </a:extLst>
                </a:gridCol>
                <a:gridCol w="1504372">
                  <a:extLst>
                    <a:ext uri="{9D8B030D-6E8A-4147-A177-3AD203B41FA5}">
                      <a16:colId xmlns:a16="http://schemas.microsoft.com/office/drawing/2014/main" val="1738465270"/>
                    </a:ext>
                  </a:extLst>
                </a:gridCol>
                <a:gridCol w="1504372">
                  <a:extLst>
                    <a:ext uri="{9D8B030D-6E8A-4147-A177-3AD203B41FA5}">
                      <a16:colId xmlns:a16="http://schemas.microsoft.com/office/drawing/2014/main" val="2953767711"/>
                    </a:ext>
                  </a:extLst>
                </a:gridCol>
                <a:gridCol w="1504372">
                  <a:extLst>
                    <a:ext uri="{9D8B030D-6E8A-4147-A177-3AD203B41FA5}">
                      <a16:colId xmlns:a16="http://schemas.microsoft.com/office/drawing/2014/main" val="697402092"/>
                    </a:ext>
                  </a:extLst>
                </a:gridCol>
              </a:tblGrid>
              <a:tr h="228817">
                <a:tc>
                  <a:txBody>
                    <a:bodyPr/>
                    <a:lstStyle/>
                    <a:p>
                      <a:pPr algn="ctr"/>
                      <a:r>
                        <a:rPr lang="en-US" altLang="zh-TW" sz="1400" dirty="0" smtClean="0"/>
                        <a:t>Irrigation once </a:t>
                      </a:r>
                      <a:endParaRPr lang="zh-TW" altLang="en-US" dirty="0">
                        <a:latin typeface="jf open 粉圓 1.1" panose="020F0500000000000000" pitchFamily="34" charset="-120"/>
                        <a:ea typeface="jf open 粉圓 1.1" panose="020F0500000000000000" pitchFamily="34" charset="-120"/>
                      </a:endParaRPr>
                    </a:p>
                  </a:txBody>
                  <a:tcPr anchor="ctr"/>
                </a:tc>
                <a:tc>
                  <a:txBody>
                    <a:bodyPr/>
                    <a:lstStyle/>
                    <a:p>
                      <a:pPr algn="ctr"/>
                      <a:r>
                        <a:rPr lang="en-US" altLang="zh-TW" dirty="0" smtClean="0">
                          <a:latin typeface="jf open 粉圓 1.1" panose="020F0500000000000000" pitchFamily="34" charset="-120"/>
                          <a:ea typeface="jf open 粉圓 1.1" panose="020F0500000000000000" pitchFamily="34" charset="-120"/>
                        </a:rPr>
                        <a:t>a</a:t>
                      </a:r>
                      <a:r>
                        <a:rPr lang="en-US" altLang="zh-TW" baseline="0" dirty="0" smtClean="0">
                          <a:latin typeface="jf open 粉圓 1.1" panose="020F0500000000000000" pitchFamily="34" charset="-120"/>
                          <a:ea typeface="jf open 粉圓 1.1" panose="020F0500000000000000" pitchFamily="34" charset="-120"/>
                        </a:rPr>
                        <a:t> week</a:t>
                      </a:r>
                      <a:endParaRPr lang="zh-TW" altLang="en-US" dirty="0">
                        <a:latin typeface="jf open 粉圓 1.1" panose="020F0500000000000000" pitchFamily="34" charset="-120"/>
                        <a:ea typeface="jf open 粉圓 1.1" panose="020F0500000000000000" pitchFamily="34" charset="-120"/>
                      </a:endParaRPr>
                    </a:p>
                  </a:txBody>
                  <a:tcPr anchor="ctr"/>
                </a:tc>
                <a:tc>
                  <a:txBody>
                    <a:bodyPr/>
                    <a:lstStyle/>
                    <a:p>
                      <a:pPr algn="ctr"/>
                      <a:r>
                        <a:rPr lang="en-US" altLang="zh-TW" dirty="0" smtClean="0">
                          <a:latin typeface="jf open 粉圓 1.1" panose="020F0500000000000000" pitchFamily="34" charset="-120"/>
                          <a:ea typeface="jf open 粉圓 1.1" panose="020F0500000000000000" pitchFamily="34" charset="-120"/>
                        </a:rPr>
                        <a:t>every</a:t>
                      </a:r>
                      <a:r>
                        <a:rPr lang="en-US" altLang="zh-TW" baseline="0" dirty="0" smtClean="0">
                          <a:latin typeface="jf open 粉圓 1.1" panose="020F0500000000000000" pitchFamily="34" charset="-120"/>
                          <a:ea typeface="jf open 粉圓 1.1" panose="020F0500000000000000" pitchFamily="34" charset="-120"/>
                        </a:rPr>
                        <a:t> 2 weeks</a:t>
                      </a:r>
                      <a:endParaRPr lang="zh-TW" altLang="en-US" dirty="0">
                        <a:latin typeface="jf open 粉圓 1.1" panose="020F0500000000000000" pitchFamily="34" charset="-120"/>
                        <a:ea typeface="jf open 粉圓 1.1" panose="020F0500000000000000" pitchFamily="34" charset="-120"/>
                      </a:endParaRPr>
                    </a:p>
                  </a:txBody>
                  <a:tcPr anchor="ctr"/>
                </a:tc>
                <a:tc>
                  <a:txBody>
                    <a:bodyPr/>
                    <a:lstStyle/>
                    <a:p>
                      <a:pPr algn="ctr"/>
                      <a:r>
                        <a:rPr lang="en-US" altLang="zh-TW" dirty="0" smtClean="0">
                          <a:latin typeface="jf open 粉圓 1.1" panose="020F0500000000000000" pitchFamily="34" charset="-120"/>
                          <a:ea typeface="jf open 粉圓 1.1" panose="020F0500000000000000" pitchFamily="34" charset="-120"/>
                        </a:rPr>
                        <a:t>every 3 weeks</a:t>
                      </a:r>
                      <a:endParaRPr lang="zh-TW" altLang="en-US" dirty="0">
                        <a:latin typeface="jf open 粉圓 1.1" panose="020F0500000000000000" pitchFamily="34" charset="-120"/>
                        <a:ea typeface="jf open 粉圓 1.1" panose="020F0500000000000000" pitchFamily="34" charset="-120"/>
                      </a:endParaRPr>
                    </a:p>
                  </a:txBody>
                  <a:tcPr anchor="ctr"/>
                </a:tc>
                <a:extLst>
                  <a:ext uri="{0D108BD9-81ED-4DB2-BD59-A6C34878D82A}">
                    <a16:rowId xmlns:a16="http://schemas.microsoft.com/office/drawing/2014/main" val="1186901379"/>
                  </a:ext>
                </a:extLst>
              </a:tr>
              <a:tr h="228817">
                <a:tc>
                  <a:txBody>
                    <a:bodyPr/>
                    <a:lstStyle/>
                    <a:p>
                      <a:pPr algn="ctr"/>
                      <a:r>
                        <a:rPr lang="en-US" altLang="zh-TW" sz="1400" b="0" i="0" u="none" strike="noStrike" cap="none" dirty="0" smtClean="0">
                          <a:solidFill>
                            <a:schemeClr val="dk1"/>
                          </a:solidFill>
                          <a:effectLst/>
                          <a:latin typeface="+mn-lt"/>
                          <a:ea typeface="+mn-ea"/>
                          <a:cs typeface="+mn-cs"/>
                          <a:sym typeface="Arial"/>
                        </a:rPr>
                        <a:t>Weekly Irrigated Area</a:t>
                      </a:r>
                      <a:endParaRPr lang="zh-TW" altLang="en-US" dirty="0">
                        <a:latin typeface="jf open 粉圓 1.1" panose="020F0500000000000000" pitchFamily="34" charset="-120"/>
                        <a:ea typeface="jf open 粉圓 1.1" panose="020F0500000000000000" pitchFamily="34" charset="-120"/>
                      </a:endParaRPr>
                    </a:p>
                  </a:txBody>
                  <a:tcPr anchor="ctr">
                    <a:solidFill>
                      <a:schemeClr val="accent1">
                        <a:lumMod val="40000"/>
                        <a:lumOff val="60000"/>
                      </a:schemeClr>
                    </a:solidFill>
                  </a:tcPr>
                </a:tc>
                <a:tc>
                  <a:txBody>
                    <a:bodyPr/>
                    <a:lstStyle/>
                    <a:p>
                      <a:pPr algn="ctr"/>
                      <a:r>
                        <a:rPr lang="en-US" altLang="zh-TW" dirty="0" smtClean="0">
                          <a:latin typeface="jf open 粉圓 1.1" panose="020F0500000000000000" pitchFamily="34" charset="-120"/>
                          <a:ea typeface="jf open 粉圓 1.1" panose="020F0500000000000000" pitchFamily="34" charset="-120"/>
                        </a:rPr>
                        <a:t>100 ha</a:t>
                      </a:r>
                      <a:endParaRPr lang="zh-TW" altLang="en-US" dirty="0">
                        <a:latin typeface="jf open 粉圓 1.1" panose="020F0500000000000000" pitchFamily="34" charset="-120"/>
                        <a:ea typeface="jf open 粉圓 1.1" panose="020F0500000000000000"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latin typeface="jf open 粉圓 1.1" panose="020F0500000000000000" pitchFamily="34" charset="-120"/>
                          <a:ea typeface="jf open 粉圓 1.1" panose="020F0500000000000000" pitchFamily="34" charset="-120"/>
                        </a:rPr>
                        <a:t>50 ha</a:t>
                      </a:r>
                      <a:endParaRPr lang="zh-TW" altLang="en-US" dirty="0" smtClean="0">
                        <a:latin typeface="jf open 粉圓 1.1" panose="020F0500000000000000" pitchFamily="34" charset="-120"/>
                        <a:ea typeface="jf open 粉圓 1.1" panose="020F0500000000000000" pitchFamily="34" charset="-120"/>
                      </a:endParaRPr>
                    </a:p>
                  </a:txBody>
                  <a:tcPr anchor="ctr"/>
                </a:tc>
                <a:tc>
                  <a:txBody>
                    <a:bodyPr/>
                    <a:lstStyle/>
                    <a:p>
                      <a:pPr algn="ctr"/>
                      <a:r>
                        <a:rPr lang="en-US" altLang="zh-TW" dirty="0" smtClean="0">
                          <a:latin typeface="jf open 粉圓 1.1" panose="020F0500000000000000" pitchFamily="34" charset="-120"/>
                          <a:ea typeface="jf open 粉圓 1.1" panose="020F0500000000000000" pitchFamily="34" charset="-120"/>
                        </a:rPr>
                        <a:t>33.3</a:t>
                      </a:r>
                      <a:r>
                        <a:rPr lang="zh-TW" altLang="en-US" dirty="0" smtClean="0">
                          <a:latin typeface="jf open 粉圓 1.1" panose="020F0500000000000000" pitchFamily="34" charset="-120"/>
                          <a:ea typeface="jf open 粉圓 1.1" panose="020F0500000000000000" pitchFamily="34" charset="-120"/>
                        </a:rPr>
                        <a:t> </a:t>
                      </a:r>
                      <a:r>
                        <a:rPr lang="en-US" altLang="zh-TW" dirty="0" smtClean="0">
                          <a:latin typeface="jf open 粉圓 1.1" panose="020F0500000000000000" pitchFamily="34" charset="-120"/>
                          <a:ea typeface="jf open 粉圓 1.1" panose="020F0500000000000000" pitchFamily="34" charset="-120"/>
                        </a:rPr>
                        <a:t>ha</a:t>
                      </a:r>
                      <a:endParaRPr lang="zh-TW" altLang="en-US" dirty="0">
                        <a:latin typeface="jf open 粉圓 1.1" panose="020F0500000000000000" pitchFamily="34" charset="-120"/>
                        <a:ea typeface="jf open 粉圓 1.1" panose="020F0500000000000000" pitchFamily="34" charset="-120"/>
                      </a:endParaRPr>
                    </a:p>
                  </a:txBody>
                  <a:tcPr anchor="ctr"/>
                </a:tc>
                <a:extLst>
                  <a:ext uri="{0D108BD9-81ED-4DB2-BD59-A6C34878D82A}">
                    <a16:rowId xmlns:a16="http://schemas.microsoft.com/office/drawing/2014/main" val="1312198967"/>
                  </a:ext>
                </a:extLst>
              </a:tr>
              <a:tr h="228817">
                <a:tc>
                  <a:txBody>
                    <a:bodyPr/>
                    <a:lstStyle/>
                    <a:p>
                      <a:pPr algn="ctr"/>
                      <a:r>
                        <a:rPr lang="en-US" altLang="zh-TW" sz="1400" b="0" i="0" u="none" strike="noStrike" cap="none" dirty="0" smtClean="0">
                          <a:solidFill>
                            <a:schemeClr val="dk1"/>
                          </a:solidFill>
                          <a:effectLst/>
                          <a:latin typeface="+mn-lt"/>
                          <a:ea typeface="+mn-ea"/>
                          <a:cs typeface="+mn-cs"/>
                          <a:sym typeface="Arial"/>
                        </a:rPr>
                        <a:t>Weekly Irrigation Hours</a:t>
                      </a:r>
                      <a:endParaRPr lang="zh-TW" altLang="en-US" dirty="0">
                        <a:latin typeface="jf open 粉圓 1.1" panose="020F0500000000000000" pitchFamily="34" charset="-120"/>
                        <a:ea typeface="jf open 粉圓 1.1" panose="020F0500000000000000" pitchFamily="34" charset="-120"/>
                      </a:endParaRPr>
                    </a:p>
                  </a:txBody>
                  <a:tcPr anchor="ctr">
                    <a:solidFill>
                      <a:schemeClr val="accent1">
                        <a:lumMod val="40000"/>
                        <a:lumOff val="60000"/>
                      </a:schemeClr>
                    </a:solidFill>
                  </a:tcPr>
                </a:tc>
                <a:tc>
                  <a:txBody>
                    <a:bodyPr/>
                    <a:lstStyle/>
                    <a:p>
                      <a:pPr algn="ctr"/>
                      <a:r>
                        <a:rPr lang="en-US" altLang="zh-TW" dirty="0" smtClean="0">
                          <a:latin typeface="jf open 粉圓 1.1" panose="020F0500000000000000" pitchFamily="34" charset="-120"/>
                          <a:ea typeface="jf open 粉圓 1.1" panose="020F0500000000000000" pitchFamily="34" charset="-120"/>
                        </a:rPr>
                        <a:t>65.8 </a:t>
                      </a:r>
                      <a:r>
                        <a:rPr lang="en-US" altLang="zh-TW" dirty="0" err="1" smtClean="0">
                          <a:latin typeface="jf open 粉圓 1.1" panose="020F0500000000000000" pitchFamily="34" charset="-120"/>
                          <a:ea typeface="jf open 粉圓 1.1" panose="020F0500000000000000" pitchFamily="34" charset="-120"/>
                        </a:rPr>
                        <a:t>hr</a:t>
                      </a:r>
                      <a:endParaRPr lang="en-US" altLang="zh-TW" dirty="0" smtClean="0">
                        <a:latin typeface="jf open 粉圓 1.1" panose="020F0500000000000000" pitchFamily="34" charset="-120"/>
                        <a:ea typeface="jf open 粉圓 1.1" panose="020F0500000000000000"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latin typeface="jf open 粉圓 1.1" panose="020F0500000000000000" pitchFamily="34" charset="-120"/>
                          <a:ea typeface="jf open 粉圓 1.1" panose="020F0500000000000000" pitchFamily="34" charset="-120"/>
                        </a:rPr>
                        <a:t>49.6 </a:t>
                      </a:r>
                      <a:r>
                        <a:rPr lang="en-US" altLang="zh-TW" dirty="0" err="1" smtClean="0">
                          <a:latin typeface="jf open 粉圓 1.1" panose="020F0500000000000000" pitchFamily="34" charset="-120"/>
                          <a:ea typeface="jf open 粉圓 1.1" panose="020F0500000000000000" pitchFamily="34" charset="-120"/>
                        </a:rPr>
                        <a:t>hr</a:t>
                      </a:r>
                      <a:endParaRPr lang="zh-TW" altLang="en-US" dirty="0" smtClean="0">
                        <a:latin typeface="jf open 粉圓 1.1" panose="020F0500000000000000" pitchFamily="34" charset="-120"/>
                        <a:ea typeface="jf open 粉圓 1.1" panose="020F0500000000000000" pitchFamily="34" charset="-120"/>
                      </a:endParaRPr>
                    </a:p>
                  </a:txBody>
                  <a:tcPr anchor="ctr"/>
                </a:tc>
                <a:tc>
                  <a:txBody>
                    <a:bodyPr/>
                    <a:lstStyle/>
                    <a:p>
                      <a:pPr algn="ctr"/>
                      <a:r>
                        <a:rPr lang="en-US" altLang="zh-TW" dirty="0" smtClean="0">
                          <a:latin typeface="jf open 粉圓 1.1" panose="020F0500000000000000" pitchFamily="34" charset="-120"/>
                          <a:ea typeface="jf open 粉圓 1.1" panose="020F0500000000000000" pitchFamily="34" charset="-120"/>
                        </a:rPr>
                        <a:t>44.2 </a:t>
                      </a:r>
                      <a:r>
                        <a:rPr lang="en-US" altLang="zh-TW" dirty="0" err="1" smtClean="0">
                          <a:latin typeface="jf open 粉圓 1.1" panose="020F0500000000000000" pitchFamily="34" charset="-120"/>
                          <a:ea typeface="jf open 粉圓 1.1" panose="020F0500000000000000" pitchFamily="34" charset="-120"/>
                        </a:rPr>
                        <a:t>hr</a:t>
                      </a:r>
                      <a:endParaRPr lang="zh-TW" altLang="en-US" dirty="0">
                        <a:latin typeface="jf open 粉圓 1.1" panose="020F0500000000000000" pitchFamily="34" charset="-120"/>
                        <a:ea typeface="jf open 粉圓 1.1" panose="020F0500000000000000" pitchFamily="34" charset="-120"/>
                      </a:endParaRPr>
                    </a:p>
                  </a:txBody>
                  <a:tcPr anchor="ctr"/>
                </a:tc>
                <a:extLst>
                  <a:ext uri="{0D108BD9-81ED-4DB2-BD59-A6C34878D82A}">
                    <a16:rowId xmlns:a16="http://schemas.microsoft.com/office/drawing/2014/main" val="2765606437"/>
                  </a:ext>
                </a:extLst>
              </a:tr>
              <a:tr h="451365">
                <a:tc>
                  <a:txBody>
                    <a:bodyPr/>
                    <a:lstStyle/>
                    <a:p>
                      <a:pPr algn="ctr"/>
                      <a:r>
                        <a:rPr lang="en-US" altLang="zh-TW" sz="1400" b="0" i="0" u="none" strike="noStrike" cap="none" dirty="0" smtClean="0">
                          <a:solidFill>
                            <a:schemeClr val="dk1"/>
                          </a:solidFill>
                          <a:effectLst/>
                          <a:latin typeface="+mn-lt"/>
                          <a:ea typeface="+mn-ea"/>
                          <a:cs typeface="+mn-cs"/>
                          <a:sym typeface="Arial"/>
                        </a:rPr>
                        <a:t>Working Days per Week (Using 2 Sprinklers, Working &lt; 8hr per Day)</a:t>
                      </a:r>
                      <a:endParaRPr lang="zh-TW" altLang="en-US" dirty="0">
                        <a:latin typeface="jf open 粉圓 1.1" panose="020F0500000000000000" pitchFamily="34" charset="-120"/>
                        <a:ea typeface="jf open 粉圓 1.1" panose="020F0500000000000000" pitchFamily="34" charset="-120"/>
                      </a:endParaRPr>
                    </a:p>
                  </a:txBody>
                  <a:tcPr anchor="ctr">
                    <a:solidFill>
                      <a:schemeClr val="accent1">
                        <a:lumMod val="40000"/>
                        <a:lumOff val="60000"/>
                      </a:schemeClr>
                    </a:solidFill>
                  </a:tcPr>
                </a:tc>
                <a:tc>
                  <a:txBody>
                    <a:bodyPr/>
                    <a:lstStyle/>
                    <a:p>
                      <a:pPr algn="ctr"/>
                      <a:r>
                        <a:rPr lang="en-US" altLang="zh-TW" dirty="0" smtClean="0">
                          <a:solidFill>
                            <a:srgbClr val="FF0000"/>
                          </a:solidFill>
                          <a:latin typeface="jf open 粉圓 1.1" panose="020F0500000000000000" pitchFamily="34" charset="-120"/>
                          <a:ea typeface="jf open 粉圓 1.1" panose="020F0500000000000000" pitchFamily="34" charset="-120"/>
                        </a:rPr>
                        <a:t>5 days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solidFill>
                            <a:srgbClr val="FF0000"/>
                          </a:solidFill>
                          <a:latin typeface="jf open 粉圓 1.1" panose="020F0500000000000000" pitchFamily="34" charset="-120"/>
                          <a:ea typeface="jf open 粉圓 1.1" panose="020F0500000000000000" pitchFamily="34" charset="-120"/>
                        </a:rPr>
                        <a:t>4</a:t>
                      </a:r>
                      <a:r>
                        <a:rPr lang="en-US" altLang="zh-TW" baseline="0" dirty="0" smtClean="0">
                          <a:solidFill>
                            <a:srgbClr val="FF0000"/>
                          </a:solidFill>
                          <a:latin typeface="jf open 粉圓 1.1" panose="020F0500000000000000" pitchFamily="34" charset="-120"/>
                          <a:ea typeface="jf open 粉圓 1.1" panose="020F0500000000000000" pitchFamily="34" charset="-120"/>
                        </a:rPr>
                        <a:t> days</a:t>
                      </a:r>
                      <a:endParaRPr lang="en-US" altLang="zh-TW" dirty="0" smtClean="0">
                        <a:solidFill>
                          <a:srgbClr val="FF0000"/>
                        </a:solidFill>
                        <a:latin typeface="jf open 粉圓 1.1" panose="020F0500000000000000" pitchFamily="34" charset="-120"/>
                        <a:ea typeface="jf open 粉圓 1.1" panose="020F0500000000000000"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smtClean="0">
                          <a:solidFill>
                            <a:srgbClr val="FF0000"/>
                          </a:solidFill>
                          <a:latin typeface="jf open 粉圓 1.1" panose="020F0500000000000000" pitchFamily="34" charset="-120"/>
                          <a:ea typeface="jf open 粉圓 1.1" panose="020F0500000000000000" pitchFamily="34" charset="-120"/>
                        </a:rPr>
                        <a:t>3</a:t>
                      </a:r>
                      <a:r>
                        <a:rPr lang="en-US" altLang="zh-TW" baseline="0" dirty="0" smtClean="0">
                          <a:solidFill>
                            <a:srgbClr val="FF0000"/>
                          </a:solidFill>
                          <a:latin typeface="jf open 粉圓 1.1" panose="020F0500000000000000" pitchFamily="34" charset="-120"/>
                          <a:ea typeface="jf open 粉圓 1.1" panose="020F0500000000000000" pitchFamily="34" charset="-120"/>
                        </a:rPr>
                        <a:t> days</a:t>
                      </a:r>
                      <a:endParaRPr lang="en-US" altLang="zh-TW" dirty="0" smtClean="0">
                        <a:solidFill>
                          <a:srgbClr val="FF0000"/>
                        </a:solidFill>
                        <a:latin typeface="jf open 粉圓 1.1" panose="020F0500000000000000" pitchFamily="34" charset="-120"/>
                        <a:ea typeface="jf open 粉圓 1.1" panose="020F0500000000000000" pitchFamily="34" charset="-120"/>
                      </a:endParaRPr>
                    </a:p>
                  </a:txBody>
                  <a:tcPr anchor="ctr"/>
                </a:tc>
                <a:extLst>
                  <a:ext uri="{0D108BD9-81ED-4DB2-BD59-A6C34878D82A}">
                    <a16:rowId xmlns:a16="http://schemas.microsoft.com/office/drawing/2014/main" val="1037097001"/>
                  </a:ext>
                </a:extLst>
              </a:tr>
            </a:tbl>
          </a:graphicData>
        </a:graphic>
      </p:graphicFrame>
      <p:sp>
        <p:nvSpPr>
          <p:cNvPr id="43" name="矩形 42"/>
          <p:cNvSpPr/>
          <p:nvPr/>
        </p:nvSpPr>
        <p:spPr>
          <a:xfrm>
            <a:off x="6329844" y="4437026"/>
            <a:ext cx="2758046" cy="307777"/>
          </a:xfrm>
          <a:prstGeom prst="rect">
            <a:avLst/>
          </a:prstGeom>
        </p:spPr>
        <p:txBody>
          <a:bodyPr wrap="square">
            <a:spAutoFit/>
          </a:bodyPr>
          <a:lstStyle/>
          <a:p>
            <a:r>
              <a:rPr lang="en-US" altLang="zh-TW" sz="1400" dirty="0" smtClean="0">
                <a:latin typeface="jf open 粉圓 1.1" panose="020F0500000000000000" pitchFamily="34" charset="-120"/>
                <a:ea typeface="jf open 粉圓 1.1" panose="020F0500000000000000" pitchFamily="34" charset="-120"/>
              </a:rPr>
              <a:t>Sources</a:t>
            </a:r>
            <a:r>
              <a:rPr lang="zh-TW" altLang="en-US" sz="1400" dirty="0" smtClean="0">
                <a:latin typeface="jf open 粉圓 1.1" panose="020F0500000000000000" pitchFamily="34" charset="-120"/>
                <a:ea typeface="jf open 粉圓 1.1" panose="020F0500000000000000" pitchFamily="34" charset="-120"/>
              </a:rPr>
              <a:t>：</a:t>
            </a:r>
            <a:r>
              <a:rPr lang="en-US" altLang="zh-TW" dirty="0" err="1">
                <a:latin typeface="jf open 粉圓 1.1" panose="020F0500000000000000" pitchFamily="34" charset="-120"/>
                <a:ea typeface="jf open 粉圓 1.1" panose="020F0500000000000000" pitchFamily="34" charset="-120"/>
              </a:rPr>
              <a:t>Floright</a:t>
            </a:r>
            <a:r>
              <a:rPr lang="en-US" altLang="zh-TW" dirty="0">
                <a:latin typeface="jf open 粉圓 1.1" panose="020F0500000000000000" pitchFamily="34" charset="-120"/>
                <a:ea typeface="jf open 粉圓 1.1" panose="020F0500000000000000" pitchFamily="34" charset="-120"/>
              </a:rPr>
              <a:t> Irrigation Co</a:t>
            </a:r>
            <a:r>
              <a:rPr lang="en-US" altLang="zh-TW" dirty="0" smtClean="0">
                <a:latin typeface="jf open 粉圓 1.1" panose="020F0500000000000000" pitchFamily="34" charset="-120"/>
                <a:ea typeface="jf open 粉圓 1.1" panose="020F0500000000000000" pitchFamily="34" charset="-120"/>
              </a:rPr>
              <a:t>.</a:t>
            </a:r>
            <a:endParaRPr lang="zh-TW" altLang="en-US" sz="1400" dirty="0"/>
          </a:p>
        </p:txBody>
      </p:sp>
    </p:spTree>
    <p:extLst>
      <p:ext uri="{BB962C8B-B14F-4D97-AF65-F5344CB8AC3E}">
        <p14:creationId xmlns:p14="http://schemas.microsoft.com/office/powerpoint/2010/main" val="3120226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12"/>
        <p:cNvGrpSpPr/>
        <p:nvPr/>
      </p:nvGrpSpPr>
      <p:grpSpPr>
        <a:xfrm>
          <a:off x="0" y="0"/>
          <a:ext cx="0" cy="0"/>
          <a:chOff x="0" y="0"/>
          <a:chExt cx="0" cy="0"/>
        </a:xfrm>
      </p:grpSpPr>
      <p:sp>
        <p:nvSpPr>
          <p:cNvPr id="3813" name="Google Shape;3813;p118"/>
          <p:cNvSpPr txBox="1">
            <a:spLocks noGrp="1"/>
          </p:cNvSpPr>
          <p:nvPr>
            <p:ph type="ctrTitle"/>
          </p:nvPr>
        </p:nvSpPr>
        <p:spPr>
          <a:xfrm>
            <a:off x="713250" y="420624"/>
            <a:ext cx="7717500" cy="576000"/>
          </a:xfrm>
          <a:prstGeom prst="rect">
            <a:avLst/>
          </a:prstGeom>
        </p:spPr>
        <p:txBody>
          <a:bodyPr spcFirstLastPara="1" wrap="square" lIns="91425" tIns="91425" rIns="91425" bIns="91425" anchor="t" anchorCtr="0">
            <a:noAutofit/>
          </a:bodyPr>
          <a:lstStyle/>
          <a:p>
            <a:pPr lvl="0"/>
            <a:r>
              <a:rPr lang="en-US" altLang="zh-TW" sz="2800" dirty="0" smtClean="0"/>
              <a:t>Plan </a:t>
            </a:r>
            <a:r>
              <a:rPr lang="en-US" altLang="zh-TW" sz="2800" dirty="0"/>
              <a:t>1: Irrigation once a week</a:t>
            </a:r>
            <a:endParaRPr sz="2800" dirty="0">
              <a:latin typeface="jf open 粉圓 1.1" panose="020F0500000000000000" pitchFamily="34" charset="-120"/>
              <a:ea typeface="jf open 粉圓 1.1" panose="020F0500000000000000" pitchFamily="34" charset="-120"/>
            </a:endParaRPr>
          </a:p>
        </p:txBody>
      </p:sp>
      <p:sp>
        <p:nvSpPr>
          <p:cNvPr id="3814" name="Google Shape;3814;p118"/>
          <p:cNvSpPr/>
          <p:nvPr/>
        </p:nvSpPr>
        <p:spPr>
          <a:xfrm>
            <a:off x="9869364" y="1789363"/>
            <a:ext cx="173901" cy="251332"/>
          </a:xfrm>
          <a:custGeom>
            <a:avLst/>
            <a:gdLst/>
            <a:ahLst/>
            <a:cxnLst/>
            <a:rect l="l" t="t" r="r" b="b"/>
            <a:pathLst>
              <a:path w="7919" h="11445" extrusionOk="0">
                <a:moveTo>
                  <a:pt x="3644" y="443"/>
                </a:moveTo>
                <a:lnTo>
                  <a:pt x="3644" y="443"/>
                </a:lnTo>
                <a:cubicBezTo>
                  <a:pt x="4001" y="586"/>
                  <a:pt x="4513" y="860"/>
                  <a:pt x="4787" y="1443"/>
                </a:cubicBezTo>
                <a:cubicBezTo>
                  <a:pt x="4823" y="1514"/>
                  <a:pt x="4846" y="1598"/>
                  <a:pt x="4870" y="1669"/>
                </a:cubicBezTo>
                <a:cubicBezTo>
                  <a:pt x="4727" y="1788"/>
                  <a:pt x="4608" y="1919"/>
                  <a:pt x="4513" y="2074"/>
                </a:cubicBezTo>
                <a:cubicBezTo>
                  <a:pt x="4346" y="2324"/>
                  <a:pt x="4227" y="2634"/>
                  <a:pt x="4168" y="2943"/>
                </a:cubicBezTo>
                <a:cubicBezTo>
                  <a:pt x="3180" y="1824"/>
                  <a:pt x="2025" y="1122"/>
                  <a:pt x="1417" y="812"/>
                </a:cubicBezTo>
                <a:cubicBezTo>
                  <a:pt x="1594" y="775"/>
                  <a:pt x="1818" y="743"/>
                  <a:pt x="2064" y="743"/>
                </a:cubicBezTo>
                <a:cubicBezTo>
                  <a:pt x="2446" y="743"/>
                  <a:pt x="2879" y="820"/>
                  <a:pt x="3263" y="1074"/>
                </a:cubicBezTo>
                <a:cubicBezTo>
                  <a:pt x="3525" y="1253"/>
                  <a:pt x="3799" y="1514"/>
                  <a:pt x="3953" y="1788"/>
                </a:cubicBezTo>
                <a:cubicBezTo>
                  <a:pt x="3986" y="1837"/>
                  <a:pt x="4047" y="1870"/>
                  <a:pt x="4109" y="1870"/>
                </a:cubicBezTo>
                <a:cubicBezTo>
                  <a:pt x="4137" y="1870"/>
                  <a:pt x="4165" y="1863"/>
                  <a:pt x="4192" y="1848"/>
                </a:cubicBezTo>
                <a:cubicBezTo>
                  <a:pt x="4275" y="1800"/>
                  <a:pt x="4299" y="1693"/>
                  <a:pt x="4251" y="1610"/>
                </a:cubicBezTo>
                <a:cubicBezTo>
                  <a:pt x="4192" y="1514"/>
                  <a:pt x="4120" y="1419"/>
                  <a:pt x="4049" y="1324"/>
                </a:cubicBezTo>
                <a:cubicBezTo>
                  <a:pt x="3918" y="955"/>
                  <a:pt x="3763" y="657"/>
                  <a:pt x="3644" y="443"/>
                </a:cubicBezTo>
                <a:close/>
                <a:moveTo>
                  <a:pt x="6120" y="1562"/>
                </a:moveTo>
                <a:cubicBezTo>
                  <a:pt x="6597" y="1562"/>
                  <a:pt x="7013" y="1741"/>
                  <a:pt x="7287" y="1895"/>
                </a:cubicBezTo>
                <a:cubicBezTo>
                  <a:pt x="6716" y="2015"/>
                  <a:pt x="5620" y="2336"/>
                  <a:pt x="4489" y="3038"/>
                </a:cubicBezTo>
                <a:cubicBezTo>
                  <a:pt x="4608" y="2241"/>
                  <a:pt x="5144" y="1753"/>
                  <a:pt x="5656" y="1622"/>
                </a:cubicBezTo>
                <a:cubicBezTo>
                  <a:pt x="5799" y="1586"/>
                  <a:pt x="5966" y="1562"/>
                  <a:pt x="6120" y="1562"/>
                </a:cubicBezTo>
                <a:close/>
                <a:moveTo>
                  <a:pt x="2565" y="2490"/>
                </a:moveTo>
                <a:cubicBezTo>
                  <a:pt x="2926" y="2490"/>
                  <a:pt x="3255" y="2578"/>
                  <a:pt x="3513" y="2753"/>
                </a:cubicBezTo>
                <a:cubicBezTo>
                  <a:pt x="3513" y="2753"/>
                  <a:pt x="3525" y="2753"/>
                  <a:pt x="3525" y="2777"/>
                </a:cubicBezTo>
                <a:cubicBezTo>
                  <a:pt x="3656" y="2907"/>
                  <a:pt x="3799" y="3050"/>
                  <a:pt x="3930" y="3205"/>
                </a:cubicBezTo>
                <a:cubicBezTo>
                  <a:pt x="3683" y="3183"/>
                  <a:pt x="3444" y="3173"/>
                  <a:pt x="3214" y="3173"/>
                </a:cubicBezTo>
                <a:cubicBezTo>
                  <a:pt x="2468" y="3173"/>
                  <a:pt x="1822" y="3277"/>
                  <a:pt x="1358" y="3396"/>
                </a:cubicBezTo>
                <a:cubicBezTo>
                  <a:pt x="1036" y="3467"/>
                  <a:pt x="774" y="3539"/>
                  <a:pt x="560" y="3622"/>
                </a:cubicBezTo>
                <a:cubicBezTo>
                  <a:pt x="834" y="3229"/>
                  <a:pt x="1334" y="2681"/>
                  <a:pt x="2084" y="2538"/>
                </a:cubicBezTo>
                <a:cubicBezTo>
                  <a:pt x="2248" y="2506"/>
                  <a:pt x="2410" y="2490"/>
                  <a:pt x="2565" y="2490"/>
                </a:cubicBezTo>
                <a:close/>
                <a:moveTo>
                  <a:pt x="3418" y="3515"/>
                </a:moveTo>
                <a:cubicBezTo>
                  <a:pt x="3691" y="3515"/>
                  <a:pt x="3989" y="3539"/>
                  <a:pt x="4275" y="3574"/>
                </a:cubicBezTo>
                <a:cubicBezTo>
                  <a:pt x="4477" y="3646"/>
                  <a:pt x="4668" y="3741"/>
                  <a:pt x="4846" y="3836"/>
                </a:cubicBezTo>
                <a:cubicBezTo>
                  <a:pt x="4704" y="4027"/>
                  <a:pt x="4465" y="4134"/>
                  <a:pt x="4227" y="4134"/>
                </a:cubicBezTo>
                <a:cubicBezTo>
                  <a:pt x="3834" y="4134"/>
                  <a:pt x="3513" y="3872"/>
                  <a:pt x="3418" y="3515"/>
                </a:cubicBezTo>
                <a:close/>
                <a:moveTo>
                  <a:pt x="5379" y="3205"/>
                </a:moveTo>
                <a:cubicBezTo>
                  <a:pt x="5749" y="3205"/>
                  <a:pt x="6090" y="3348"/>
                  <a:pt x="6394" y="3634"/>
                </a:cubicBezTo>
                <a:cubicBezTo>
                  <a:pt x="6859" y="4062"/>
                  <a:pt x="6966" y="4729"/>
                  <a:pt x="6978" y="5193"/>
                </a:cubicBezTo>
                <a:cubicBezTo>
                  <a:pt x="6597" y="4705"/>
                  <a:pt x="5835" y="3896"/>
                  <a:pt x="4692" y="3384"/>
                </a:cubicBezTo>
                <a:cubicBezTo>
                  <a:pt x="4787" y="3336"/>
                  <a:pt x="4906" y="3277"/>
                  <a:pt x="5049" y="3241"/>
                </a:cubicBezTo>
                <a:cubicBezTo>
                  <a:pt x="5161" y="3217"/>
                  <a:pt x="5271" y="3205"/>
                  <a:pt x="5379" y="3205"/>
                </a:cubicBezTo>
                <a:close/>
                <a:moveTo>
                  <a:pt x="3751" y="4360"/>
                </a:moveTo>
                <a:cubicBezTo>
                  <a:pt x="3834" y="4408"/>
                  <a:pt x="3942" y="4431"/>
                  <a:pt x="4049" y="4455"/>
                </a:cubicBezTo>
                <a:cubicBezTo>
                  <a:pt x="3691" y="5586"/>
                  <a:pt x="3537" y="7063"/>
                  <a:pt x="3584" y="8849"/>
                </a:cubicBezTo>
                <a:cubicBezTo>
                  <a:pt x="3620" y="9896"/>
                  <a:pt x="3703" y="10777"/>
                  <a:pt x="3763" y="11147"/>
                </a:cubicBezTo>
                <a:lnTo>
                  <a:pt x="3037" y="11147"/>
                </a:lnTo>
                <a:cubicBezTo>
                  <a:pt x="2989" y="10349"/>
                  <a:pt x="2858" y="6658"/>
                  <a:pt x="3751" y="4360"/>
                </a:cubicBezTo>
                <a:close/>
                <a:moveTo>
                  <a:pt x="3294" y="0"/>
                </a:moveTo>
                <a:cubicBezTo>
                  <a:pt x="3233" y="0"/>
                  <a:pt x="3176" y="32"/>
                  <a:pt x="3156" y="74"/>
                </a:cubicBezTo>
                <a:cubicBezTo>
                  <a:pt x="3120" y="133"/>
                  <a:pt x="3120" y="205"/>
                  <a:pt x="3156" y="252"/>
                </a:cubicBezTo>
                <a:cubicBezTo>
                  <a:pt x="3156" y="252"/>
                  <a:pt x="3287" y="443"/>
                  <a:pt x="3453" y="764"/>
                </a:cubicBezTo>
                <a:cubicBezTo>
                  <a:pt x="3001" y="466"/>
                  <a:pt x="2506" y="376"/>
                  <a:pt x="2072" y="376"/>
                </a:cubicBezTo>
                <a:cubicBezTo>
                  <a:pt x="1433" y="376"/>
                  <a:pt x="929" y="572"/>
                  <a:pt x="894" y="586"/>
                </a:cubicBezTo>
                <a:cubicBezTo>
                  <a:pt x="834" y="610"/>
                  <a:pt x="786" y="669"/>
                  <a:pt x="786" y="729"/>
                </a:cubicBezTo>
                <a:cubicBezTo>
                  <a:pt x="786" y="800"/>
                  <a:pt x="834" y="860"/>
                  <a:pt x="894" y="895"/>
                </a:cubicBezTo>
                <a:cubicBezTo>
                  <a:pt x="905" y="895"/>
                  <a:pt x="1858" y="1312"/>
                  <a:pt x="2882" y="2145"/>
                </a:cubicBezTo>
                <a:cubicBezTo>
                  <a:pt x="2768" y="2130"/>
                  <a:pt x="2646" y="2121"/>
                  <a:pt x="2521" y="2121"/>
                </a:cubicBezTo>
                <a:cubicBezTo>
                  <a:pt x="2360" y="2121"/>
                  <a:pt x="2192" y="2136"/>
                  <a:pt x="2025" y="2169"/>
                </a:cubicBezTo>
                <a:cubicBezTo>
                  <a:pt x="679" y="2443"/>
                  <a:pt x="60" y="3800"/>
                  <a:pt x="24" y="3860"/>
                </a:cubicBezTo>
                <a:cubicBezTo>
                  <a:pt x="1" y="3920"/>
                  <a:pt x="12" y="3991"/>
                  <a:pt x="60" y="4050"/>
                </a:cubicBezTo>
                <a:cubicBezTo>
                  <a:pt x="84" y="4074"/>
                  <a:pt x="132" y="4098"/>
                  <a:pt x="179" y="4098"/>
                </a:cubicBezTo>
                <a:cubicBezTo>
                  <a:pt x="203" y="4098"/>
                  <a:pt x="227" y="4098"/>
                  <a:pt x="251" y="4074"/>
                </a:cubicBezTo>
                <a:cubicBezTo>
                  <a:pt x="262" y="4074"/>
                  <a:pt x="1453" y="3527"/>
                  <a:pt x="3084" y="3479"/>
                </a:cubicBezTo>
                <a:cubicBezTo>
                  <a:pt x="3120" y="3753"/>
                  <a:pt x="3263" y="3991"/>
                  <a:pt x="3453" y="4158"/>
                </a:cubicBezTo>
                <a:cubicBezTo>
                  <a:pt x="3001" y="5253"/>
                  <a:pt x="2751" y="6777"/>
                  <a:pt x="2679" y="8682"/>
                </a:cubicBezTo>
                <a:cubicBezTo>
                  <a:pt x="2632" y="9789"/>
                  <a:pt x="2679" y="10742"/>
                  <a:pt x="2691" y="11123"/>
                </a:cubicBezTo>
                <a:lnTo>
                  <a:pt x="2513" y="11123"/>
                </a:lnTo>
                <a:cubicBezTo>
                  <a:pt x="2429" y="11123"/>
                  <a:pt x="2346" y="11194"/>
                  <a:pt x="2346" y="11278"/>
                </a:cubicBezTo>
                <a:cubicBezTo>
                  <a:pt x="2346" y="11373"/>
                  <a:pt x="2429" y="11444"/>
                  <a:pt x="2513" y="11444"/>
                </a:cubicBezTo>
                <a:lnTo>
                  <a:pt x="4311" y="11444"/>
                </a:lnTo>
                <a:cubicBezTo>
                  <a:pt x="4406" y="11444"/>
                  <a:pt x="4477" y="11373"/>
                  <a:pt x="4477" y="11278"/>
                </a:cubicBezTo>
                <a:cubicBezTo>
                  <a:pt x="4477" y="11194"/>
                  <a:pt x="4406" y="11123"/>
                  <a:pt x="4311" y="11123"/>
                </a:cubicBezTo>
                <a:lnTo>
                  <a:pt x="4108" y="11123"/>
                </a:lnTo>
                <a:cubicBezTo>
                  <a:pt x="4013" y="10361"/>
                  <a:pt x="3608" y="6801"/>
                  <a:pt x="4406" y="4420"/>
                </a:cubicBezTo>
                <a:cubicBezTo>
                  <a:pt x="4704" y="4372"/>
                  <a:pt x="4977" y="4217"/>
                  <a:pt x="5156" y="3979"/>
                </a:cubicBezTo>
                <a:cubicBezTo>
                  <a:pt x="6347" y="4717"/>
                  <a:pt x="6978" y="5717"/>
                  <a:pt x="6990" y="5729"/>
                </a:cubicBezTo>
                <a:cubicBezTo>
                  <a:pt x="7025" y="5777"/>
                  <a:pt x="7085" y="5801"/>
                  <a:pt x="7144" y="5801"/>
                </a:cubicBezTo>
                <a:lnTo>
                  <a:pt x="7168" y="5801"/>
                </a:lnTo>
                <a:cubicBezTo>
                  <a:pt x="7240" y="5789"/>
                  <a:pt x="7287" y="5729"/>
                  <a:pt x="7299" y="5670"/>
                </a:cubicBezTo>
                <a:cubicBezTo>
                  <a:pt x="7299" y="5658"/>
                  <a:pt x="7359" y="5289"/>
                  <a:pt x="7299" y="4824"/>
                </a:cubicBezTo>
                <a:cubicBezTo>
                  <a:pt x="7228" y="4193"/>
                  <a:pt x="7001" y="3693"/>
                  <a:pt x="6632" y="3348"/>
                </a:cubicBezTo>
                <a:cubicBezTo>
                  <a:pt x="6251" y="2991"/>
                  <a:pt x="5847" y="2860"/>
                  <a:pt x="5501" y="2848"/>
                </a:cubicBezTo>
                <a:cubicBezTo>
                  <a:pt x="6739" y="2253"/>
                  <a:pt x="7752" y="2098"/>
                  <a:pt x="7763" y="2098"/>
                </a:cubicBezTo>
                <a:cubicBezTo>
                  <a:pt x="7823" y="2086"/>
                  <a:pt x="7882" y="2038"/>
                  <a:pt x="7906" y="1979"/>
                </a:cubicBezTo>
                <a:cubicBezTo>
                  <a:pt x="7918" y="1955"/>
                  <a:pt x="7882" y="1884"/>
                  <a:pt x="7847" y="1836"/>
                </a:cubicBezTo>
                <a:cubicBezTo>
                  <a:pt x="7807" y="1806"/>
                  <a:pt x="7083" y="1226"/>
                  <a:pt x="6150" y="1226"/>
                </a:cubicBezTo>
                <a:cubicBezTo>
                  <a:pt x="5968" y="1226"/>
                  <a:pt x="5779" y="1248"/>
                  <a:pt x="5585" y="1300"/>
                </a:cubicBezTo>
                <a:cubicBezTo>
                  <a:pt x="5430" y="1336"/>
                  <a:pt x="5299" y="1383"/>
                  <a:pt x="5168" y="1455"/>
                </a:cubicBezTo>
                <a:cubicBezTo>
                  <a:pt x="5144" y="1407"/>
                  <a:pt x="5132" y="1360"/>
                  <a:pt x="5108" y="1300"/>
                </a:cubicBezTo>
                <a:cubicBezTo>
                  <a:pt x="4584" y="181"/>
                  <a:pt x="3382" y="2"/>
                  <a:pt x="3322" y="2"/>
                </a:cubicBezTo>
                <a:cubicBezTo>
                  <a:pt x="3313" y="1"/>
                  <a:pt x="3304" y="0"/>
                  <a:pt x="3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958;p88"/>
          <p:cNvSpPr txBox="1">
            <a:spLocks/>
          </p:cNvSpPr>
          <p:nvPr/>
        </p:nvSpPr>
        <p:spPr>
          <a:xfrm>
            <a:off x="69305" y="996624"/>
            <a:ext cx="7415612" cy="4294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1pPr>
            <a:lvl2pPr marL="914400" marR="0" lvl="1"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2pPr>
            <a:lvl3pPr marL="1371600" marR="0" lvl="2"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3pPr>
            <a:lvl4pPr marL="1828800" marR="0" lvl="3"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4pPr>
            <a:lvl5pPr marL="2286000" marR="0" lvl="4"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5pPr>
            <a:lvl6pPr marL="2743200" marR="0" lvl="5"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6pPr>
            <a:lvl7pPr marL="3200400" marR="0" lvl="6"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7pPr>
            <a:lvl8pPr marL="3657600" marR="0" lvl="7"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8pPr>
            <a:lvl9pPr marL="4114800" marR="0" lvl="8"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9pPr>
          </a:lstStyle>
          <a:p>
            <a:pPr marL="241300" indent="-215900">
              <a:buClr>
                <a:schemeClr val="lt1"/>
              </a:buClr>
              <a:buSzPts val="1400"/>
            </a:pPr>
            <a:r>
              <a:rPr lang="en-US" altLang="zh-TW" dirty="0"/>
              <a:t>Simulated Crops: </a:t>
            </a:r>
            <a:r>
              <a:rPr lang="en-US" altLang="zh-TW" dirty="0">
                <a:solidFill>
                  <a:srgbClr val="FF0000"/>
                </a:solidFill>
              </a:rPr>
              <a:t>Sorghum (June to October)</a:t>
            </a:r>
            <a:r>
              <a:rPr lang="en-US" altLang="zh-TW" dirty="0"/>
              <a:t>, </a:t>
            </a:r>
            <a:r>
              <a:rPr lang="en-US" altLang="zh-TW" dirty="0">
                <a:solidFill>
                  <a:srgbClr val="FF0000"/>
                </a:solidFill>
              </a:rPr>
              <a:t>Wheat (November to April) </a:t>
            </a:r>
            <a:endParaRPr lang="en-US" altLang="zh-TW" dirty="0" smtClean="0">
              <a:solidFill>
                <a:srgbClr val="FF0000"/>
              </a:solidFill>
            </a:endParaRPr>
          </a:p>
          <a:p>
            <a:pPr marL="241300" indent="-215900">
              <a:buClr>
                <a:schemeClr val="lt1"/>
              </a:buClr>
              <a:buSzPts val="1400"/>
            </a:pPr>
            <a:r>
              <a:rPr lang="en-US" altLang="zh-TW" dirty="0" smtClean="0"/>
              <a:t>Assuming </a:t>
            </a:r>
            <a:r>
              <a:rPr lang="en-US" altLang="zh-TW" dirty="0"/>
              <a:t>stable irrigation conditions, water resources can provide an </a:t>
            </a:r>
            <a:r>
              <a:rPr lang="en-US" altLang="zh-TW" dirty="0">
                <a:solidFill>
                  <a:srgbClr val="FF0000"/>
                </a:solidFill>
              </a:rPr>
              <a:t>irrigation depth of 6mm each time</a:t>
            </a:r>
            <a:r>
              <a:rPr lang="en-US" altLang="zh-TW" dirty="0"/>
              <a:t>. </a:t>
            </a:r>
            <a:endParaRPr lang="en-US" altLang="zh-TW" dirty="0" smtClean="0"/>
          </a:p>
          <a:p>
            <a:pPr marL="241300" indent="-215900">
              <a:buClr>
                <a:schemeClr val="lt1"/>
              </a:buClr>
              <a:buSzPts val="1400"/>
            </a:pPr>
            <a:r>
              <a:rPr lang="en-US" altLang="zh-TW" dirty="0" smtClean="0"/>
              <a:t>Irrigation </a:t>
            </a:r>
            <a:r>
              <a:rPr lang="en-US" altLang="zh-TW" dirty="0"/>
              <a:t>Efficiency: </a:t>
            </a:r>
            <a:r>
              <a:rPr lang="en-US" altLang="zh-TW" dirty="0" smtClean="0"/>
              <a:t>50% </a:t>
            </a:r>
            <a:r>
              <a:rPr lang="en-US" altLang="zh-TW" dirty="0"/>
              <a:t>(3mm)</a:t>
            </a:r>
            <a:endParaRPr lang="en-US" altLang="zh-TW" dirty="0">
              <a:latin typeface="jf open 粉圓 1.1" panose="020F0500000000000000" pitchFamily="34" charset="-120"/>
              <a:ea typeface="jf open 粉圓 1.1" panose="020F0500000000000000" pitchFamily="34"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4182699338"/>
              </p:ext>
            </p:extLst>
          </p:nvPr>
        </p:nvGraphicFramePr>
        <p:xfrm>
          <a:off x="141672" y="2198346"/>
          <a:ext cx="5956473" cy="2595880"/>
        </p:xfrm>
        <a:graphic>
          <a:graphicData uri="http://schemas.openxmlformats.org/drawingml/2006/table">
            <a:tbl>
              <a:tblPr firstRow="1" bandRow="1">
                <a:tableStyleId>{5C22544A-7EE6-4342-B048-85BDC9FD1C3A}</a:tableStyleId>
              </a:tblPr>
              <a:tblGrid>
                <a:gridCol w="946593">
                  <a:extLst>
                    <a:ext uri="{9D8B030D-6E8A-4147-A177-3AD203B41FA5}">
                      <a16:colId xmlns:a16="http://schemas.microsoft.com/office/drawing/2014/main" val="1675803327"/>
                    </a:ext>
                  </a:extLst>
                </a:gridCol>
                <a:gridCol w="834980">
                  <a:extLst>
                    <a:ext uri="{9D8B030D-6E8A-4147-A177-3AD203B41FA5}">
                      <a16:colId xmlns:a16="http://schemas.microsoft.com/office/drawing/2014/main" val="3151634080"/>
                    </a:ext>
                  </a:extLst>
                </a:gridCol>
                <a:gridCol w="834980">
                  <a:extLst>
                    <a:ext uri="{9D8B030D-6E8A-4147-A177-3AD203B41FA5}">
                      <a16:colId xmlns:a16="http://schemas.microsoft.com/office/drawing/2014/main" val="2632232109"/>
                    </a:ext>
                  </a:extLst>
                </a:gridCol>
                <a:gridCol w="834980">
                  <a:extLst>
                    <a:ext uri="{9D8B030D-6E8A-4147-A177-3AD203B41FA5}">
                      <a16:colId xmlns:a16="http://schemas.microsoft.com/office/drawing/2014/main" val="3719524699"/>
                    </a:ext>
                  </a:extLst>
                </a:gridCol>
                <a:gridCol w="834980">
                  <a:extLst>
                    <a:ext uri="{9D8B030D-6E8A-4147-A177-3AD203B41FA5}">
                      <a16:colId xmlns:a16="http://schemas.microsoft.com/office/drawing/2014/main" val="1261091056"/>
                    </a:ext>
                  </a:extLst>
                </a:gridCol>
                <a:gridCol w="834980">
                  <a:extLst>
                    <a:ext uri="{9D8B030D-6E8A-4147-A177-3AD203B41FA5}">
                      <a16:colId xmlns:a16="http://schemas.microsoft.com/office/drawing/2014/main" val="3913627038"/>
                    </a:ext>
                  </a:extLst>
                </a:gridCol>
                <a:gridCol w="834980">
                  <a:extLst>
                    <a:ext uri="{9D8B030D-6E8A-4147-A177-3AD203B41FA5}">
                      <a16:colId xmlns:a16="http://schemas.microsoft.com/office/drawing/2014/main" val="420356446"/>
                    </a:ext>
                  </a:extLst>
                </a:gridCol>
              </a:tblGrid>
              <a:tr h="370840">
                <a:tc>
                  <a:txBody>
                    <a:bodyPr/>
                    <a:lstStyle/>
                    <a:p>
                      <a:endParaRPr lang="zh-TW" altLang="en-US" sz="1400" b="1" kern="1200" dirty="0">
                        <a:solidFill>
                          <a:schemeClr val="lt1"/>
                        </a:solidFill>
                        <a:latin typeface="+mn-lt"/>
                        <a:ea typeface="+mn-ea"/>
                        <a:cs typeface="+mn-cs"/>
                      </a:endParaRPr>
                    </a:p>
                  </a:txBody>
                  <a:tcPr>
                    <a:solidFill>
                      <a:schemeClr val="accent1"/>
                    </a:solidFill>
                  </a:tcPr>
                </a:tc>
                <a:tc>
                  <a:txBody>
                    <a:bodyPr/>
                    <a:lstStyle/>
                    <a:p>
                      <a:r>
                        <a:rPr lang="en-US" altLang="zh-TW" sz="1400" dirty="0" smtClean="0"/>
                        <a:t>Mon.</a:t>
                      </a:r>
                      <a:endParaRPr lang="zh-TW" altLang="en-US" sz="1400" dirty="0"/>
                    </a:p>
                  </a:txBody>
                  <a:tcPr/>
                </a:tc>
                <a:tc>
                  <a:txBody>
                    <a:bodyPr/>
                    <a:lstStyle/>
                    <a:p>
                      <a:r>
                        <a:rPr lang="en-US" altLang="zh-TW" sz="1400" dirty="0" smtClean="0"/>
                        <a:t>Tue.</a:t>
                      </a:r>
                      <a:endParaRPr lang="zh-TW" altLang="en-US" sz="1400" dirty="0"/>
                    </a:p>
                  </a:txBody>
                  <a:tcPr/>
                </a:tc>
                <a:tc>
                  <a:txBody>
                    <a:bodyPr/>
                    <a:lstStyle/>
                    <a:p>
                      <a:r>
                        <a:rPr lang="en-US" altLang="zh-TW" sz="1400" dirty="0" smtClean="0"/>
                        <a:t>Wed.</a:t>
                      </a:r>
                      <a:endParaRPr lang="zh-TW" altLang="en-US" sz="1400" dirty="0"/>
                    </a:p>
                  </a:txBody>
                  <a:tcPr/>
                </a:tc>
                <a:tc>
                  <a:txBody>
                    <a:bodyPr/>
                    <a:lstStyle/>
                    <a:p>
                      <a:r>
                        <a:rPr lang="en-US" altLang="zh-TW" sz="1400" dirty="0" smtClean="0"/>
                        <a:t>Thu.</a:t>
                      </a:r>
                      <a:endParaRPr lang="zh-TW" altLang="en-US" sz="1400" dirty="0"/>
                    </a:p>
                  </a:txBody>
                  <a:tcPr/>
                </a:tc>
                <a:tc>
                  <a:txBody>
                    <a:bodyPr/>
                    <a:lstStyle/>
                    <a:p>
                      <a:r>
                        <a:rPr lang="en-US" altLang="zh-TW" sz="1400" dirty="0" smtClean="0"/>
                        <a:t>Fri</a:t>
                      </a:r>
                      <a:endParaRPr lang="zh-TW" altLang="en-US" sz="1400" dirty="0"/>
                    </a:p>
                  </a:txBody>
                  <a:tcPr/>
                </a:tc>
                <a:tc>
                  <a:txBody>
                    <a:bodyPr/>
                    <a:lstStyle/>
                    <a:p>
                      <a:r>
                        <a:rPr lang="en-US" altLang="zh-TW" sz="1400" dirty="0" smtClean="0"/>
                        <a:t>WKND</a:t>
                      </a:r>
                      <a:endParaRPr lang="zh-TW" altLang="en-US" sz="1400" dirty="0"/>
                    </a:p>
                  </a:txBody>
                  <a:tcPr/>
                </a:tc>
                <a:extLst>
                  <a:ext uri="{0D108BD9-81ED-4DB2-BD59-A6C34878D82A}">
                    <a16:rowId xmlns:a16="http://schemas.microsoft.com/office/drawing/2014/main" val="2243811645"/>
                  </a:ext>
                </a:extLst>
              </a:tr>
              <a:tr h="370840">
                <a:tc>
                  <a:txBody>
                    <a:bodyPr/>
                    <a:lstStyle/>
                    <a:p>
                      <a:r>
                        <a:rPr lang="en-US" altLang="zh-TW" sz="1400" b="1" kern="1200" dirty="0" smtClean="0">
                          <a:solidFill>
                            <a:schemeClr val="lt1"/>
                          </a:solidFill>
                          <a:latin typeface="+mn-lt"/>
                          <a:ea typeface="+mn-ea"/>
                          <a:cs typeface="+mn-cs"/>
                        </a:rPr>
                        <a:t>Region1</a:t>
                      </a:r>
                    </a:p>
                  </a:txBody>
                  <a:tcPr>
                    <a:solidFill>
                      <a:schemeClr val="accent1"/>
                    </a:solidFill>
                  </a:tcPr>
                </a:tc>
                <a:tc>
                  <a:txBody>
                    <a:bodyPr/>
                    <a:lstStyle/>
                    <a:p>
                      <a:r>
                        <a:rPr lang="en-US" altLang="zh-TW" sz="1400" dirty="0" smtClean="0">
                          <a:solidFill>
                            <a:srgbClr val="FF0000"/>
                          </a:solidFill>
                          <a:latin typeface="jf open 粉圓 1.1" panose="020F0500000000000000" pitchFamily="34" charset="-120"/>
                          <a:ea typeface="jf open 粉圓 1.1" panose="020F0500000000000000" pitchFamily="34" charset="-120"/>
                        </a:rPr>
                        <a:t>Irrigate</a:t>
                      </a:r>
                      <a:endParaRPr lang="zh-TW" altLang="en-US" sz="1400" dirty="0">
                        <a:solidFill>
                          <a:srgbClr val="FF0000"/>
                        </a:solidFill>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extLst>
                  <a:ext uri="{0D108BD9-81ED-4DB2-BD59-A6C34878D82A}">
                    <a16:rowId xmlns:a16="http://schemas.microsoft.com/office/drawing/2014/main" val="137792351"/>
                  </a:ext>
                </a:extLst>
              </a:tr>
              <a:tr h="370840">
                <a:tc>
                  <a:txBody>
                    <a:bodyPr/>
                    <a:lstStyle/>
                    <a:p>
                      <a:r>
                        <a:rPr lang="en-US" altLang="zh-TW" sz="1400" b="1" kern="1200" dirty="0" smtClean="0">
                          <a:solidFill>
                            <a:schemeClr val="lt1"/>
                          </a:solidFill>
                          <a:latin typeface="+mn-lt"/>
                          <a:ea typeface="+mn-ea"/>
                          <a:cs typeface="+mn-cs"/>
                        </a:rPr>
                        <a:t>Region2</a:t>
                      </a:r>
                    </a:p>
                  </a:txBody>
                  <a:tcPr>
                    <a:solidFill>
                      <a:schemeClr val="accent1"/>
                    </a:solidFill>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solidFill>
                            <a:srgbClr val="FF0000"/>
                          </a:solidFill>
                          <a:latin typeface="jf open 粉圓 1.1" panose="020F0500000000000000" pitchFamily="34" charset="-120"/>
                          <a:ea typeface="jf open 粉圓 1.1" panose="020F0500000000000000" pitchFamily="34" charset="-120"/>
                        </a:rPr>
                        <a:t>Irrigate</a:t>
                      </a:r>
                      <a:endParaRPr lang="zh-TW" altLang="en-US" sz="1400" dirty="0">
                        <a:solidFill>
                          <a:srgbClr val="FF0000"/>
                        </a:solidFill>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extLst>
                  <a:ext uri="{0D108BD9-81ED-4DB2-BD59-A6C34878D82A}">
                    <a16:rowId xmlns:a16="http://schemas.microsoft.com/office/drawing/2014/main" val="2282493543"/>
                  </a:ext>
                </a:extLst>
              </a:tr>
              <a:tr h="370840">
                <a:tc>
                  <a:txBody>
                    <a:bodyPr/>
                    <a:lstStyle/>
                    <a:p>
                      <a:r>
                        <a:rPr lang="en-US" altLang="zh-TW" sz="1400" b="1" kern="1200" dirty="0" smtClean="0">
                          <a:solidFill>
                            <a:schemeClr val="lt1"/>
                          </a:solidFill>
                          <a:latin typeface="+mn-lt"/>
                          <a:ea typeface="+mn-ea"/>
                          <a:cs typeface="+mn-cs"/>
                        </a:rPr>
                        <a:t>Region3</a:t>
                      </a:r>
                    </a:p>
                  </a:txBody>
                  <a:tcPr>
                    <a:solidFill>
                      <a:schemeClr val="accent1"/>
                    </a:solidFill>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solidFill>
                            <a:srgbClr val="FF0000"/>
                          </a:solidFill>
                          <a:latin typeface="jf open 粉圓 1.1" panose="020F0500000000000000" pitchFamily="34" charset="-120"/>
                          <a:ea typeface="jf open 粉圓 1.1" panose="020F0500000000000000" pitchFamily="34" charset="-120"/>
                        </a:rPr>
                        <a:t>Irrigate</a:t>
                      </a:r>
                      <a:endParaRPr lang="zh-TW" altLang="en-US" sz="1400" dirty="0">
                        <a:solidFill>
                          <a:srgbClr val="FF0000"/>
                        </a:solidFill>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extLst>
                  <a:ext uri="{0D108BD9-81ED-4DB2-BD59-A6C34878D82A}">
                    <a16:rowId xmlns:a16="http://schemas.microsoft.com/office/drawing/2014/main" val="1808084746"/>
                  </a:ext>
                </a:extLst>
              </a:tr>
              <a:tr h="370840">
                <a:tc>
                  <a:txBody>
                    <a:bodyPr/>
                    <a:lstStyle/>
                    <a:p>
                      <a:r>
                        <a:rPr lang="en-US" altLang="zh-TW" sz="1400" b="1" kern="1200" dirty="0" smtClean="0">
                          <a:solidFill>
                            <a:schemeClr val="lt1"/>
                          </a:solidFill>
                          <a:latin typeface="+mn-lt"/>
                          <a:ea typeface="+mn-ea"/>
                          <a:cs typeface="+mn-cs"/>
                        </a:rPr>
                        <a:t>Region4</a:t>
                      </a:r>
                    </a:p>
                  </a:txBody>
                  <a:tcPr>
                    <a:solidFill>
                      <a:schemeClr val="accent1"/>
                    </a:solidFill>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solidFill>
                            <a:srgbClr val="FF0000"/>
                          </a:solidFill>
                          <a:latin typeface="jf open 粉圓 1.1" panose="020F0500000000000000" pitchFamily="34" charset="-120"/>
                          <a:ea typeface="jf open 粉圓 1.1" panose="020F0500000000000000" pitchFamily="34" charset="-120"/>
                        </a:rPr>
                        <a:t>Irrigate</a:t>
                      </a:r>
                      <a:endParaRPr lang="zh-TW" altLang="en-US" sz="1400" dirty="0">
                        <a:solidFill>
                          <a:srgbClr val="FF0000"/>
                        </a:solidFill>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extLst>
                  <a:ext uri="{0D108BD9-81ED-4DB2-BD59-A6C34878D82A}">
                    <a16:rowId xmlns:a16="http://schemas.microsoft.com/office/drawing/2014/main" val="1257675055"/>
                  </a:ext>
                </a:extLst>
              </a:tr>
              <a:tr h="370840">
                <a:tc>
                  <a:txBody>
                    <a:bodyPr/>
                    <a:lstStyle/>
                    <a:p>
                      <a:r>
                        <a:rPr lang="en-US" altLang="zh-TW" sz="1400" b="1" kern="1200" dirty="0" smtClean="0">
                          <a:solidFill>
                            <a:schemeClr val="lt1"/>
                          </a:solidFill>
                          <a:latin typeface="+mn-lt"/>
                          <a:ea typeface="+mn-ea"/>
                          <a:cs typeface="+mn-cs"/>
                        </a:rPr>
                        <a:t>Region5</a:t>
                      </a:r>
                    </a:p>
                  </a:txBody>
                  <a:tcPr>
                    <a:solidFill>
                      <a:schemeClr val="accent1"/>
                    </a:solidFill>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solidFill>
                            <a:srgbClr val="FF0000"/>
                          </a:solidFill>
                          <a:latin typeface="jf open 粉圓 1.1" panose="020F0500000000000000" pitchFamily="34" charset="-120"/>
                          <a:ea typeface="jf open 粉圓 1.1" panose="020F0500000000000000" pitchFamily="34" charset="-120"/>
                        </a:rPr>
                        <a:t>Irrigate</a:t>
                      </a:r>
                      <a:endParaRPr lang="zh-TW" altLang="en-US" sz="1400" dirty="0">
                        <a:solidFill>
                          <a:srgbClr val="FF0000"/>
                        </a:solidFill>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latin typeface="jf open 粉圓 1.1" panose="020F0500000000000000" pitchFamily="34" charset="-120"/>
                        <a:ea typeface="jf open 粉圓 1.1" panose="020F0500000000000000" pitchFamily="34" charset="-120"/>
                      </a:endParaRPr>
                    </a:p>
                  </a:txBody>
                  <a:tcPr/>
                </a:tc>
                <a:extLst>
                  <a:ext uri="{0D108BD9-81ED-4DB2-BD59-A6C34878D82A}">
                    <a16:rowId xmlns:a16="http://schemas.microsoft.com/office/drawing/2014/main" val="2038485739"/>
                  </a:ext>
                </a:extLst>
              </a:tr>
              <a:tr h="370840">
                <a:tc>
                  <a:txBody>
                    <a:bodyPr/>
                    <a:lstStyle/>
                    <a:p>
                      <a:r>
                        <a:rPr lang="en-US" altLang="zh-TW" sz="1400" b="1" kern="1200" dirty="0" smtClean="0">
                          <a:solidFill>
                            <a:schemeClr val="lt1"/>
                          </a:solidFill>
                          <a:latin typeface="+mn-lt"/>
                          <a:ea typeface="+mn-ea"/>
                          <a:cs typeface="+mn-cs"/>
                        </a:rPr>
                        <a:t>Ponds</a:t>
                      </a:r>
                      <a:endParaRPr lang="zh-TW" altLang="en-US" sz="1400" b="1" kern="1200" dirty="0">
                        <a:solidFill>
                          <a:schemeClr val="lt1"/>
                        </a:solidFill>
                        <a:latin typeface="+mn-lt"/>
                        <a:ea typeface="+mn-ea"/>
                        <a:cs typeface="+mn-cs"/>
                      </a:endParaRPr>
                    </a:p>
                  </a:txBody>
                  <a:tcPr>
                    <a:solidFill>
                      <a:schemeClr val="accent1"/>
                    </a:solid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dirty="0" smtClean="0">
                          <a:solidFill>
                            <a:srgbClr val="00B050"/>
                          </a:solidFill>
                          <a:latin typeface="jf open 粉圓 1.1" panose="020F0500000000000000" pitchFamily="34" charset="-120"/>
                          <a:ea typeface="jf open 粉圓 1.1" panose="020F0500000000000000" pitchFamily="34" charset="-120"/>
                        </a:rPr>
                        <a:t>Storage of reclaimed water </a:t>
                      </a:r>
                      <a:r>
                        <a:rPr lang="en-US" altLang="zh-TW" sz="1200" dirty="0" smtClean="0">
                          <a:solidFill>
                            <a:schemeClr val="tx1"/>
                          </a:solidFill>
                          <a:latin typeface="jf open 粉圓 1.1" panose="020F0500000000000000" pitchFamily="34" charset="-120"/>
                          <a:ea typeface="jf open 粉圓 1.1" panose="020F0500000000000000" pitchFamily="34" charset="-120"/>
                        </a:rPr>
                        <a:t>/</a:t>
                      </a:r>
                      <a:r>
                        <a:rPr lang="en-US" altLang="zh-TW" sz="1200" dirty="0" smtClean="0">
                          <a:solidFill>
                            <a:srgbClr val="FF0000"/>
                          </a:solidFill>
                          <a:latin typeface="jf open 粉圓 1.1" panose="020F0500000000000000" pitchFamily="34" charset="-120"/>
                          <a:ea typeface="jf open 粉圓 1.1" panose="020F0500000000000000" pitchFamily="34" charset="-120"/>
                        </a:rPr>
                        <a:t>utilized</a:t>
                      </a:r>
                      <a:r>
                        <a:rPr lang="en-US" altLang="zh-TW" sz="1200" baseline="0" dirty="0" smtClean="0">
                          <a:solidFill>
                            <a:srgbClr val="FF0000"/>
                          </a:solidFill>
                          <a:latin typeface="jf open 粉圓 1.1" panose="020F0500000000000000" pitchFamily="34" charset="-120"/>
                          <a:ea typeface="jf open 粉圓 1.1" panose="020F0500000000000000" pitchFamily="34" charset="-120"/>
                        </a:rPr>
                        <a:t> </a:t>
                      </a:r>
                      <a:r>
                        <a:rPr lang="en-US" altLang="zh-TW" sz="1200" dirty="0" smtClean="0">
                          <a:solidFill>
                            <a:srgbClr val="FF0000"/>
                          </a:solidFill>
                          <a:latin typeface="jf open 粉圓 1.1" panose="020F0500000000000000" pitchFamily="34" charset="-120"/>
                          <a:ea typeface="jf open 粉圓 1.1" panose="020F0500000000000000" pitchFamily="34" charset="-120"/>
                        </a:rPr>
                        <a:t>for water supply </a:t>
                      </a:r>
                      <a:endParaRPr lang="zh-TW" altLang="en-US" sz="1200" dirty="0" smtClean="0">
                        <a:solidFill>
                          <a:srgbClr val="FF0000"/>
                        </a:solidFill>
                        <a:latin typeface="jf open 粉圓 1.1" panose="020F0500000000000000" pitchFamily="34" charset="-120"/>
                        <a:ea typeface="jf open 粉圓 1.1" panose="020F0500000000000000" pitchFamily="34" charset="-120"/>
                      </a:endParaRPr>
                    </a:p>
                  </a:txBody>
                  <a:tcPr/>
                </a:tc>
                <a:tc hMerge="1">
                  <a:txBody>
                    <a:bodyPr/>
                    <a:lstStyle/>
                    <a:p>
                      <a:endParaRPr lang="zh-TW" altLang="en-US" dirty="0">
                        <a:latin typeface="jf open 粉圓 1.1" panose="020F0500000000000000" pitchFamily="34" charset="-120"/>
                        <a:ea typeface="jf open 粉圓 1.1" panose="020F0500000000000000" pitchFamily="34" charset="-120"/>
                      </a:endParaRPr>
                    </a:p>
                  </a:txBody>
                  <a:tcPr/>
                </a:tc>
                <a:tc hMerge="1">
                  <a:txBody>
                    <a:bodyPr/>
                    <a:lstStyle/>
                    <a:p>
                      <a:endParaRPr lang="zh-TW" altLang="en-US" dirty="0">
                        <a:latin typeface="jf open 粉圓 1.1" panose="020F0500000000000000" pitchFamily="34" charset="-120"/>
                        <a:ea typeface="jf open 粉圓 1.1" panose="020F0500000000000000" pitchFamily="34" charset="-120"/>
                      </a:endParaRPr>
                    </a:p>
                  </a:txBody>
                  <a:tcPr/>
                </a:tc>
                <a:tc hMerge="1">
                  <a:txBody>
                    <a:bodyPr/>
                    <a:lstStyle/>
                    <a:p>
                      <a:endParaRPr lang="zh-TW" altLang="en-US" dirty="0">
                        <a:latin typeface="jf open 粉圓 1.1" panose="020F0500000000000000" pitchFamily="34" charset="-120"/>
                        <a:ea typeface="jf open 粉圓 1.1" panose="020F0500000000000000" pitchFamily="34" charset="-120"/>
                      </a:endParaRP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smtClean="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solidFill>
                            <a:srgbClr val="00B050"/>
                          </a:solidFill>
                          <a:latin typeface="jf open 粉圓 1.1" panose="020F0500000000000000" pitchFamily="34" charset="-120"/>
                          <a:ea typeface="jf open 粉圓 1.1" panose="020F0500000000000000" pitchFamily="34" charset="-120"/>
                        </a:rPr>
                        <a:t>Storage</a:t>
                      </a:r>
                      <a:endParaRPr lang="zh-TW" altLang="en-US" sz="1400" dirty="0">
                        <a:solidFill>
                          <a:srgbClr val="00B050"/>
                        </a:solidFill>
                        <a:latin typeface="jf open 粉圓 1.1" panose="020F0500000000000000" pitchFamily="34" charset="-120"/>
                        <a:ea typeface="jf open 粉圓 1.1" panose="020F0500000000000000" pitchFamily="34" charset="-120"/>
                      </a:endParaRPr>
                    </a:p>
                  </a:txBody>
                  <a:tcPr/>
                </a:tc>
                <a:extLst>
                  <a:ext uri="{0D108BD9-81ED-4DB2-BD59-A6C34878D82A}">
                    <a16:rowId xmlns:a16="http://schemas.microsoft.com/office/drawing/2014/main" val="4154183701"/>
                  </a:ext>
                </a:extLst>
              </a:tr>
            </a:tbl>
          </a:graphicData>
        </a:graphic>
      </p:graphicFrame>
      <p:pic>
        <p:nvPicPr>
          <p:cNvPr id="7" name="圖片 6"/>
          <p:cNvPicPr>
            <a:picLocks noChangeAspect="1"/>
          </p:cNvPicPr>
          <p:nvPr/>
        </p:nvPicPr>
        <p:blipFill rotWithShape="1">
          <a:blip r:embed="rId3"/>
          <a:srcRect l="4652"/>
          <a:stretch/>
        </p:blipFill>
        <p:spPr>
          <a:xfrm>
            <a:off x="6252692" y="1656463"/>
            <a:ext cx="2564421" cy="3287229"/>
          </a:xfrm>
          <a:prstGeom prst="rect">
            <a:avLst/>
          </a:prstGeom>
          <a:ln>
            <a:solidFill>
              <a:schemeClr val="bg2">
                <a:lumMod val="75000"/>
              </a:schemeClr>
            </a:solidFill>
          </a:ln>
        </p:spPr>
      </p:pic>
    </p:spTree>
    <p:extLst>
      <p:ext uri="{BB962C8B-B14F-4D97-AF65-F5344CB8AC3E}">
        <p14:creationId xmlns:p14="http://schemas.microsoft.com/office/powerpoint/2010/main" val="35237848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12"/>
        <p:cNvGrpSpPr/>
        <p:nvPr/>
      </p:nvGrpSpPr>
      <p:grpSpPr>
        <a:xfrm>
          <a:off x="0" y="0"/>
          <a:ext cx="0" cy="0"/>
          <a:chOff x="0" y="0"/>
          <a:chExt cx="0" cy="0"/>
        </a:xfrm>
      </p:grpSpPr>
      <p:sp>
        <p:nvSpPr>
          <p:cNvPr id="3813" name="Google Shape;3813;p118"/>
          <p:cNvSpPr txBox="1">
            <a:spLocks noGrp="1"/>
          </p:cNvSpPr>
          <p:nvPr>
            <p:ph type="ctrTitle"/>
          </p:nvPr>
        </p:nvSpPr>
        <p:spPr>
          <a:xfrm>
            <a:off x="713250" y="420624"/>
            <a:ext cx="7717500" cy="576000"/>
          </a:xfrm>
          <a:prstGeom prst="rect">
            <a:avLst/>
          </a:prstGeom>
        </p:spPr>
        <p:txBody>
          <a:bodyPr spcFirstLastPara="1" wrap="square" lIns="91425" tIns="91425" rIns="91425" bIns="91425" anchor="t" anchorCtr="0">
            <a:noAutofit/>
          </a:bodyPr>
          <a:lstStyle/>
          <a:p>
            <a:pPr lvl="0"/>
            <a:r>
              <a:rPr lang="en-US" altLang="zh-TW" sz="2800" dirty="0"/>
              <a:t>Plan 2: Irrigation once every two </a:t>
            </a:r>
            <a:r>
              <a:rPr lang="en-US" altLang="zh-TW" sz="2800" dirty="0" smtClean="0"/>
              <a:t>weeks</a:t>
            </a:r>
            <a:endParaRPr sz="2800" dirty="0">
              <a:latin typeface="jf open 粉圓 1.1" panose="020F0500000000000000" pitchFamily="34" charset="-120"/>
              <a:ea typeface="jf open 粉圓 1.1" panose="020F0500000000000000" pitchFamily="34" charset="-120"/>
            </a:endParaRPr>
          </a:p>
        </p:txBody>
      </p:sp>
      <p:sp>
        <p:nvSpPr>
          <p:cNvPr id="3814" name="Google Shape;3814;p118"/>
          <p:cNvSpPr/>
          <p:nvPr/>
        </p:nvSpPr>
        <p:spPr>
          <a:xfrm>
            <a:off x="9869364" y="1789363"/>
            <a:ext cx="173901" cy="251332"/>
          </a:xfrm>
          <a:custGeom>
            <a:avLst/>
            <a:gdLst/>
            <a:ahLst/>
            <a:cxnLst/>
            <a:rect l="l" t="t" r="r" b="b"/>
            <a:pathLst>
              <a:path w="7919" h="11445" extrusionOk="0">
                <a:moveTo>
                  <a:pt x="3644" y="443"/>
                </a:moveTo>
                <a:lnTo>
                  <a:pt x="3644" y="443"/>
                </a:lnTo>
                <a:cubicBezTo>
                  <a:pt x="4001" y="586"/>
                  <a:pt x="4513" y="860"/>
                  <a:pt x="4787" y="1443"/>
                </a:cubicBezTo>
                <a:cubicBezTo>
                  <a:pt x="4823" y="1514"/>
                  <a:pt x="4846" y="1598"/>
                  <a:pt x="4870" y="1669"/>
                </a:cubicBezTo>
                <a:cubicBezTo>
                  <a:pt x="4727" y="1788"/>
                  <a:pt x="4608" y="1919"/>
                  <a:pt x="4513" y="2074"/>
                </a:cubicBezTo>
                <a:cubicBezTo>
                  <a:pt x="4346" y="2324"/>
                  <a:pt x="4227" y="2634"/>
                  <a:pt x="4168" y="2943"/>
                </a:cubicBezTo>
                <a:cubicBezTo>
                  <a:pt x="3180" y="1824"/>
                  <a:pt x="2025" y="1122"/>
                  <a:pt x="1417" y="812"/>
                </a:cubicBezTo>
                <a:cubicBezTo>
                  <a:pt x="1594" y="775"/>
                  <a:pt x="1818" y="743"/>
                  <a:pt x="2064" y="743"/>
                </a:cubicBezTo>
                <a:cubicBezTo>
                  <a:pt x="2446" y="743"/>
                  <a:pt x="2879" y="820"/>
                  <a:pt x="3263" y="1074"/>
                </a:cubicBezTo>
                <a:cubicBezTo>
                  <a:pt x="3525" y="1253"/>
                  <a:pt x="3799" y="1514"/>
                  <a:pt x="3953" y="1788"/>
                </a:cubicBezTo>
                <a:cubicBezTo>
                  <a:pt x="3986" y="1837"/>
                  <a:pt x="4047" y="1870"/>
                  <a:pt x="4109" y="1870"/>
                </a:cubicBezTo>
                <a:cubicBezTo>
                  <a:pt x="4137" y="1870"/>
                  <a:pt x="4165" y="1863"/>
                  <a:pt x="4192" y="1848"/>
                </a:cubicBezTo>
                <a:cubicBezTo>
                  <a:pt x="4275" y="1800"/>
                  <a:pt x="4299" y="1693"/>
                  <a:pt x="4251" y="1610"/>
                </a:cubicBezTo>
                <a:cubicBezTo>
                  <a:pt x="4192" y="1514"/>
                  <a:pt x="4120" y="1419"/>
                  <a:pt x="4049" y="1324"/>
                </a:cubicBezTo>
                <a:cubicBezTo>
                  <a:pt x="3918" y="955"/>
                  <a:pt x="3763" y="657"/>
                  <a:pt x="3644" y="443"/>
                </a:cubicBezTo>
                <a:close/>
                <a:moveTo>
                  <a:pt x="6120" y="1562"/>
                </a:moveTo>
                <a:cubicBezTo>
                  <a:pt x="6597" y="1562"/>
                  <a:pt x="7013" y="1741"/>
                  <a:pt x="7287" y="1895"/>
                </a:cubicBezTo>
                <a:cubicBezTo>
                  <a:pt x="6716" y="2015"/>
                  <a:pt x="5620" y="2336"/>
                  <a:pt x="4489" y="3038"/>
                </a:cubicBezTo>
                <a:cubicBezTo>
                  <a:pt x="4608" y="2241"/>
                  <a:pt x="5144" y="1753"/>
                  <a:pt x="5656" y="1622"/>
                </a:cubicBezTo>
                <a:cubicBezTo>
                  <a:pt x="5799" y="1586"/>
                  <a:pt x="5966" y="1562"/>
                  <a:pt x="6120" y="1562"/>
                </a:cubicBezTo>
                <a:close/>
                <a:moveTo>
                  <a:pt x="2565" y="2490"/>
                </a:moveTo>
                <a:cubicBezTo>
                  <a:pt x="2926" y="2490"/>
                  <a:pt x="3255" y="2578"/>
                  <a:pt x="3513" y="2753"/>
                </a:cubicBezTo>
                <a:cubicBezTo>
                  <a:pt x="3513" y="2753"/>
                  <a:pt x="3525" y="2753"/>
                  <a:pt x="3525" y="2777"/>
                </a:cubicBezTo>
                <a:cubicBezTo>
                  <a:pt x="3656" y="2907"/>
                  <a:pt x="3799" y="3050"/>
                  <a:pt x="3930" y="3205"/>
                </a:cubicBezTo>
                <a:cubicBezTo>
                  <a:pt x="3683" y="3183"/>
                  <a:pt x="3444" y="3173"/>
                  <a:pt x="3214" y="3173"/>
                </a:cubicBezTo>
                <a:cubicBezTo>
                  <a:pt x="2468" y="3173"/>
                  <a:pt x="1822" y="3277"/>
                  <a:pt x="1358" y="3396"/>
                </a:cubicBezTo>
                <a:cubicBezTo>
                  <a:pt x="1036" y="3467"/>
                  <a:pt x="774" y="3539"/>
                  <a:pt x="560" y="3622"/>
                </a:cubicBezTo>
                <a:cubicBezTo>
                  <a:pt x="834" y="3229"/>
                  <a:pt x="1334" y="2681"/>
                  <a:pt x="2084" y="2538"/>
                </a:cubicBezTo>
                <a:cubicBezTo>
                  <a:pt x="2248" y="2506"/>
                  <a:pt x="2410" y="2490"/>
                  <a:pt x="2565" y="2490"/>
                </a:cubicBezTo>
                <a:close/>
                <a:moveTo>
                  <a:pt x="3418" y="3515"/>
                </a:moveTo>
                <a:cubicBezTo>
                  <a:pt x="3691" y="3515"/>
                  <a:pt x="3989" y="3539"/>
                  <a:pt x="4275" y="3574"/>
                </a:cubicBezTo>
                <a:cubicBezTo>
                  <a:pt x="4477" y="3646"/>
                  <a:pt x="4668" y="3741"/>
                  <a:pt x="4846" y="3836"/>
                </a:cubicBezTo>
                <a:cubicBezTo>
                  <a:pt x="4704" y="4027"/>
                  <a:pt x="4465" y="4134"/>
                  <a:pt x="4227" y="4134"/>
                </a:cubicBezTo>
                <a:cubicBezTo>
                  <a:pt x="3834" y="4134"/>
                  <a:pt x="3513" y="3872"/>
                  <a:pt x="3418" y="3515"/>
                </a:cubicBezTo>
                <a:close/>
                <a:moveTo>
                  <a:pt x="5379" y="3205"/>
                </a:moveTo>
                <a:cubicBezTo>
                  <a:pt x="5749" y="3205"/>
                  <a:pt x="6090" y="3348"/>
                  <a:pt x="6394" y="3634"/>
                </a:cubicBezTo>
                <a:cubicBezTo>
                  <a:pt x="6859" y="4062"/>
                  <a:pt x="6966" y="4729"/>
                  <a:pt x="6978" y="5193"/>
                </a:cubicBezTo>
                <a:cubicBezTo>
                  <a:pt x="6597" y="4705"/>
                  <a:pt x="5835" y="3896"/>
                  <a:pt x="4692" y="3384"/>
                </a:cubicBezTo>
                <a:cubicBezTo>
                  <a:pt x="4787" y="3336"/>
                  <a:pt x="4906" y="3277"/>
                  <a:pt x="5049" y="3241"/>
                </a:cubicBezTo>
                <a:cubicBezTo>
                  <a:pt x="5161" y="3217"/>
                  <a:pt x="5271" y="3205"/>
                  <a:pt x="5379" y="3205"/>
                </a:cubicBezTo>
                <a:close/>
                <a:moveTo>
                  <a:pt x="3751" y="4360"/>
                </a:moveTo>
                <a:cubicBezTo>
                  <a:pt x="3834" y="4408"/>
                  <a:pt x="3942" y="4431"/>
                  <a:pt x="4049" y="4455"/>
                </a:cubicBezTo>
                <a:cubicBezTo>
                  <a:pt x="3691" y="5586"/>
                  <a:pt x="3537" y="7063"/>
                  <a:pt x="3584" y="8849"/>
                </a:cubicBezTo>
                <a:cubicBezTo>
                  <a:pt x="3620" y="9896"/>
                  <a:pt x="3703" y="10777"/>
                  <a:pt x="3763" y="11147"/>
                </a:cubicBezTo>
                <a:lnTo>
                  <a:pt x="3037" y="11147"/>
                </a:lnTo>
                <a:cubicBezTo>
                  <a:pt x="2989" y="10349"/>
                  <a:pt x="2858" y="6658"/>
                  <a:pt x="3751" y="4360"/>
                </a:cubicBezTo>
                <a:close/>
                <a:moveTo>
                  <a:pt x="3294" y="0"/>
                </a:moveTo>
                <a:cubicBezTo>
                  <a:pt x="3233" y="0"/>
                  <a:pt x="3176" y="32"/>
                  <a:pt x="3156" y="74"/>
                </a:cubicBezTo>
                <a:cubicBezTo>
                  <a:pt x="3120" y="133"/>
                  <a:pt x="3120" y="205"/>
                  <a:pt x="3156" y="252"/>
                </a:cubicBezTo>
                <a:cubicBezTo>
                  <a:pt x="3156" y="252"/>
                  <a:pt x="3287" y="443"/>
                  <a:pt x="3453" y="764"/>
                </a:cubicBezTo>
                <a:cubicBezTo>
                  <a:pt x="3001" y="466"/>
                  <a:pt x="2506" y="376"/>
                  <a:pt x="2072" y="376"/>
                </a:cubicBezTo>
                <a:cubicBezTo>
                  <a:pt x="1433" y="376"/>
                  <a:pt x="929" y="572"/>
                  <a:pt x="894" y="586"/>
                </a:cubicBezTo>
                <a:cubicBezTo>
                  <a:pt x="834" y="610"/>
                  <a:pt x="786" y="669"/>
                  <a:pt x="786" y="729"/>
                </a:cubicBezTo>
                <a:cubicBezTo>
                  <a:pt x="786" y="800"/>
                  <a:pt x="834" y="860"/>
                  <a:pt x="894" y="895"/>
                </a:cubicBezTo>
                <a:cubicBezTo>
                  <a:pt x="905" y="895"/>
                  <a:pt x="1858" y="1312"/>
                  <a:pt x="2882" y="2145"/>
                </a:cubicBezTo>
                <a:cubicBezTo>
                  <a:pt x="2768" y="2130"/>
                  <a:pt x="2646" y="2121"/>
                  <a:pt x="2521" y="2121"/>
                </a:cubicBezTo>
                <a:cubicBezTo>
                  <a:pt x="2360" y="2121"/>
                  <a:pt x="2192" y="2136"/>
                  <a:pt x="2025" y="2169"/>
                </a:cubicBezTo>
                <a:cubicBezTo>
                  <a:pt x="679" y="2443"/>
                  <a:pt x="60" y="3800"/>
                  <a:pt x="24" y="3860"/>
                </a:cubicBezTo>
                <a:cubicBezTo>
                  <a:pt x="1" y="3920"/>
                  <a:pt x="12" y="3991"/>
                  <a:pt x="60" y="4050"/>
                </a:cubicBezTo>
                <a:cubicBezTo>
                  <a:pt x="84" y="4074"/>
                  <a:pt x="132" y="4098"/>
                  <a:pt x="179" y="4098"/>
                </a:cubicBezTo>
                <a:cubicBezTo>
                  <a:pt x="203" y="4098"/>
                  <a:pt x="227" y="4098"/>
                  <a:pt x="251" y="4074"/>
                </a:cubicBezTo>
                <a:cubicBezTo>
                  <a:pt x="262" y="4074"/>
                  <a:pt x="1453" y="3527"/>
                  <a:pt x="3084" y="3479"/>
                </a:cubicBezTo>
                <a:cubicBezTo>
                  <a:pt x="3120" y="3753"/>
                  <a:pt x="3263" y="3991"/>
                  <a:pt x="3453" y="4158"/>
                </a:cubicBezTo>
                <a:cubicBezTo>
                  <a:pt x="3001" y="5253"/>
                  <a:pt x="2751" y="6777"/>
                  <a:pt x="2679" y="8682"/>
                </a:cubicBezTo>
                <a:cubicBezTo>
                  <a:pt x="2632" y="9789"/>
                  <a:pt x="2679" y="10742"/>
                  <a:pt x="2691" y="11123"/>
                </a:cubicBezTo>
                <a:lnTo>
                  <a:pt x="2513" y="11123"/>
                </a:lnTo>
                <a:cubicBezTo>
                  <a:pt x="2429" y="11123"/>
                  <a:pt x="2346" y="11194"/>
                  <a:pt x="2346" y="11278"/>
                </a:cubicBezTo>
                <a:cubicBezTo>
                  <a:pt x="2346" y="11373"/>
                  <a:pt x="2429" y="11444"/>
                  <a:pt x="2513" y="11444"/>
                </a:cubicBezTo>
                <a:lnTo>
                  <a:pt x="4311" y="11444"/>
                </a:lnTo>
                <a:cubicBezTo>
                  <a:pt x="4406" y="11444"/>
                  <a:pt x="4477" y="11373"/>
                  <a:pt x="4477" y="11278"/>
                </a:cubicBezTo>
                <a:cubicBezTo>
                  <a:pt x="4477" y="11194"/>
                  <a:pt x="4406" y="11123"/>
                  <a:pt x="4311" y="11123"/>
                </a:cubicBezTo>
                <a:lnTo>
                  <a:pt x="4108" y="11123"/>
                </a:lnTo>
                <a:cubicBezTo>
                  <a:pt x="4013" y="10361"/>
                  <a:pt x="3608" y="6801"/>
                  <a:pt x="4406" y="4420"/>
                </a:cubicBezTo>
                <a:cubicBezTo>
                  <a:pt x="4704" y="4372"/>
                  <a:pt x="4977" y="4217"/>
                  <a:pt x="5156" y="3979"/>
                </a:cubicBezTo>
                <a:cubicBezTo>
                  <a:pt x="6347" y="4717"/>
                  <a:pt x="6978" y="5717"/>
                  <a:pt x="6990" y="5729"/>
                </a:cubicBezTo>
                <a:cubicBezTo>
                  <a:pt x="7025" y="5777"/>
                  <a:pt x="7085" y="5801"/>
                  <a:pt x="7144" y="5801"/>
                </a:cubicBezTo>
                <a:lnTo>
                  <a:pt x="7168" y="5801"/>
                </a:lnTo>
                <a:cubicBezTo>
                  <a:pt x="7240" y="5789"/>
                  <a:pt x="7287" y="5729"/>
                  <a:pt x="7299" y="5670"/>
                </a:cubicBezTo>
                <a:cubicBezTo>
                  <a:pt x="7299" y="5658"/>
                  <a:pt x="7359" y="5289"/>
                  <a:pt x="7299" y="4824"/>
                </a:cubicBezTo>
                <a:cubicBezTo>
                  <a:pt x="7228" y="4193"/>
                  <a:pt x="7001" y="3693"/>
                  <a:pt x="6632" y="3348"/>
                </a:cubicBezTo>
                <a:cubicBezTo>
                  <a:pt x="6251" y="2991"/>
                  <a:pt x="5847" y="2860"/>
                  <a:pt x="5501" y="2848"/>
                </a:cubicBezTo>
                <a:cubicBezTo>
                  <a:pt x="6739" y="2253"/>
                  <a:pt x="7752" y="2098"/>
                  <a:pt x="7763" y="2098"/>
                </a:cubicBezTo>
                <a:cubicBezTo>
                  <a:pt x="7823" y="2086"/>
                  <a:pt x="7882" y="2038"/>
                  <a:pt x="7906" y="1979"/>
                </a:cubicBezTo>
                <a:cubicBezTo>
                  <a:pt x="7918" y="1955"/>
                  <a:pt x="7882" y="1884"/>
                  <a:pt x="7847" y="1836"/>
                </a:cubicBezTo>
                <a:cubicBezTo>
                  <a:pt x="7807" y="1806"/>
                  <a:pt x="7083" y="1226"/>
                  <a:pt x="6150" y="1226"/>
                </a:cubicBezTo>
                <a:cubicBezTo>
                  <a:pt x="5968" y="1226"/>
                  <a:pt x="5779" y="1248"/>
                  <a:pt x="5585" y="1300"/>
                </a:cubicBezTo>
                <a:cubicBezTo>
                  <a:pt x="5430" y="1336"/>
                  <a:pt x="5299" y="1383"/>
                  <a:pt x="5168" y="1455"/>
                </a:cubicBezTo>
                <a:cubicBezTo>
                  <a:pt x="5144" y="1407"/>
                  <a:pt x="5132" y="1360"/>
                  <a:pt x="5108" y="1300"/>
                </a:cubicBezTo>
                <a:cubicBezTo>
                  <a:pt x="4584" y="181"/>
                  <a:pt x="3382" y="2"/>
                  <a:pt x="3322" y="2"/>
                </a:cubicBezTo>
                <a:cubicBezTo>
                  <a:pt x="3313" y="1"/>
                  <a:pt x="3304" y="0"/>
                  <a:pt x="3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958;p88"/>
          <p:cNvSpPr txBox="1">
            <a:spLocks/>
          </p:cNvSpPr>
          <p:nvPr/>
        </p:nvSpPr>
        <p:spPr>
          <a:xfrm>
            <a:off x="101502" y="896825"/>
            <a:ext cx="7415612" cy="4294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1pPr>
            <a:lvl2pPr marL="914400" marR="0" lvl="1"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2pPr>
            <a:lvl3pPr marL="1371600" marR="0" lvl="2"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3pPr>
            <a:lvl4pPr marL="1828800" marR="0" lvl="3"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4pPr>
            <a:lvl5pPr marL="2286000" marR="0" lvl="4"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5pPr>
            <a:lvl6pPr marL="2743200" marR="0" lvl="5"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6pPr>
            <a:lvl7pPr marL="3200400" marR="0" lvl="6"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7pPr>
            <a:lvl8pPr marL="3657600" marR="0" lvl="7"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8pPr>
            <a:lvl9pPr marL="4114800" marR="0" lvl="8"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9pPr>
          </a:lstStyle>
          <a:p>
            <a:pPr marL="241300" indent="-215900">
              <a:buClr>
                <a:schemeClr val="lt1"/>
              </a:buClr>
              <a:buSzPts val="1400"/>
            </a:pPr>
            <a:r>
              <a:rPr lang="en-US" altLang="zh-TW" dirty="0"/>
              <a:t>Assuming stable irrigation conditions, water resources can provide an </a:t>
            </a:r>
            <a:r>
              <a:rPr lang="en-US" altLang="zh-TW" dirty="0">
                <a:solidFill>
                  <a:srgbClr val="FF0000"/>
                </a:solidFill>
              </a:rPr>
              <a:t>irrigation depth of </a:t>
            </a:r>
            <a:r>
              <a:rPr lang="en-US" altLang="zh-TW" dirty="0" smtClean="0">
                <a:solidFill>
                  <a:srgbClr val="FF0000"/>
                </a:solidFill>
              </a:rPr>
              <a:t>12mm </a:t>
            </a:r>
            <a:r>
              <a:rPr lang="en-US" altLang="zh-TW" dirty="0">
                <a:solidFill>
                  <a:srgbClr val="FF0000"/>
                </a:solidFill>
              </a:rPr>
              <a:t>each time</a:t>
            </a:r>
            <a:r>
              <a:rPr lang="en-US" altLang="zh-TW" dirty="0"/>
              <a:t>. </a:t>
            </a:r>
          </a:p>
          <a:p>
            <a:pPr marL="241300" indent="-215900">
              <a:buClr>
                <a:schemeClr val="lt1"/>
              </a:buClr>
              <a:buSzPts val="1400"/>
            </a:pPr>
            <a:r>
              <a:rPr lang="en-US" altLang="zh-TW" dirty="0"/>
              <a:t>Irrigation Efficiency: 50% </a:t>
            </a:r>
            <a:r>
              <a:rPr lang="en-US" altLang="zh-TW" dirty="0" smtClean="0"/>
              <a:t>(6mm</a:t>
            </a:r>
            <a:r>
              <a:rPr lang="en-US" altLang="zh-TW" dirty="0"/>
              <a:t>)</a:t>
            </a:r>
            <a:endParaRPr lang="en-US" altLang="zh-TW" dirty="0">
              <a:latin typeface="jf open 粉圓 1.1" panose="020F0500000000000000" pitchFamily="34" charset="-120"/>
              <a:ea typeface="jf open 粉圓 1.1" panose="020F0500000000000000" pitchFamily="34" charset="-120"/>
            </a:endParaRPr>
          </a:p>
        </p:txBody>
      </p:sp>
      <p:graphicFrame>
        <p:nvGraphicFramePr>
          <p:cNvPr id="14" name="表格 13"/>
          <p:cNvGraphicFramePr>
            <a:graphicFrameLocks noGrp="1"/>
          </p:cNvGraphicFramePr>
          <p:nvPr>
            <p:extLst>
              <p:ext uri="{D42A27DB-BD31-4B8C-83A1-F6EECF244321}">
                <p14:modId xmlns:p14="http://schemas.microsoft.com/office/powerpoint/2010/main" val="363356435"/>
              </p:ext>
            </p:extLst>
          </p:nvPr>
        </p:nvGraphicFramePr>
        <p:xfrm>
          <a:off x="162200" y="1729093"/>
          <a:ext cx="5904004" cy="3104900"/>
        </p:xfrm>
        <a:graphic>
          <a:graphicData uri="http://schemas.openxmlformats.org/drawingml/2006/table">
            <a:tbl>
              <a:tblPr firstRow="1" bandRow="1">
                <a:tableStyleId>{5C22544A-7EE6-4342-B048-85BDC9FD1C3A}</a:tableStyleId>
              </a:tblPr>
              <a:tblGrid>
                <a:gridCol w="938944">
                  <a:extLst>
                    <a:ext uri="{9D8B030D-6E8A-4147-A177-3AD203B41FA5}">
                      <a16:colId xmlns:a16="http://schemas.microsoft.com/office/drawing/2014/main" val="1675803327"/>
                    </a:ext>
                  </a:extLst>
                </a:gridCol>
                <a:gridCol w="827510">
                  <a:extLst>
                    <a:ext uri="{9D8B030D-6E8A-4147-A177-3AD203B41FA5}">
                      <a16:colId xmlns:a16="http://schemas.microsoft.com/office/drawing/2014/main" val="3151634080"/>
                    </a:ext>
                  </a:extLst>
                </a:gridCol>
                <a:gridCol w="827510">
                  <a:extLst>
                    <a:ext uri="{9D8B030D-6E8A-4147-A177-3AD203B41FA5}">
                      <a16:colId xmlns:a16="http://schemas.microsoft.com/office/drawing/2014/main" val="2632232109"/>
                    </a:ext>
                  </a:extLst>
                </a:gridCol>
                <a:gridCol w="827510">
                  <a:extLst>
                    <a:ext uri="{9D8B030D-6E8A-4147-A177-3AD203B41FA5}">
                      <a16:colId xmlns:a16="http://schemas.microsoft.com/office/drawing/2014/main" val="3719524699"/>
                    </a:ext>
                  </a:extLst>
                </a:gridCol>
                <a:gridCol w="827510">
                  <a:extLst>
                    <a:ext uri="{9D8B030D-6E8A-4147-A177-3AD203B41FA5}">
                      <a16:colId xmlns:a16="http://schemas.microsoft.com/office/drawing/2014/main" val="1261091056"/>
                    </a:ext>
                  </a:extLst>
                </a:gridCol>
                <a:gridCol w="827510">
                  <a:extLst>
                    <a:ext uri="{9D8B030D-6E8A-4147-A177-3AD203B41FA5}">
                      <a16:colId xmlns:a16="http://schemas.microsoft.com/office/drawing/2014/main" val="3913627038"/>
                    </a:ext>
                  </a:extLst>
                </a:gridCol>
                <a:gridCol w="827510">
                  <a:extLst>
                    <a:ext uri="{9D8B030D-6E8A-4147-A177-3AD203B41FA5}">
                      <a16:colId xmlns:a16="http://schemas.microsoft.com/office/drawing/2014/main" val="420356446"/>
                    </a:ext>
                  </a:extLst>
                </a:gridCol>
              </a:tblGrid>
              <a:tr h="310490">
                <a:tc>
                  <a:txBody>
                    <a:bodyPr/>
                    <a:lstStyle/>
                    <a:p>
                      <a:endParaRPr lang="zh-TW" altLang="en-US" sz="1400" b="1" kern="1200" dirty="0">
                        <a:solidFill>
                          <a:schemeClr val="lt1"/>
                        </a:solidFill>
                        <a:latin typeface="+mn-lt"/>
                        <a:ea typeface="+mn-ea"/>
                        <a:cs typeface="+mn-cs"/>
                      </a:endParaRPr>
                    </a:p>
                  </a:txBody>
                  <a:tcPr>
                    <a:solidFill>
                      <a:schemeClr val="accent1"/>
                    </a:solidFill>
                  </a:tcPr>
                </a:tc>
                <a:tc>
                  <a:txBody>
                    <a:bodyPr/>
                    <a:lstStyle/>
                    <a:p>
                      <a:r>
                        <a:rPr lang="en-US" altLang="zh-TW" sz="1400" dirty="0" smtClean="0"/>
                        <a:t>Mon.</a:t>
                      </a:r>
                      <a:endParaRPr lang="zh-TW" altLang="en-US" sz="1400" dirty="0"/>
                    </a:p>
                  </a:txBody>
                  <a:tcPr/>
                </a:tc>
                <a:tc>
                  <a:txBody>
                    <a:bodyPr/>
                    <a:lstStyle/>
                    <a:p>
                      <a:r>
                        <a:rPr lang="en-US" altLang="zh-TW" sz="1400" dirty="0" smtClean="0"/>
                        <a:t>Tue.</a:t>
                      </a:r>
                      <a:endParaRPr lang="zh-TW" altLang="en-US" sz="1400" dirty="0"/>
                    </a:p>
                  </a:txBody>
                  <a:tcPr/>
                </a:tc>
                <a:tc>
                  <a:txBody>
                    <a:bodyPr/>
                    <a:lstStyle/>
                    <a:p>
                      <a:r>
                        <a:rPr lang="en-US" altLang="zh-TW" sz="1400" dirty="0" smtClean="0"/>
                        <a:t>Wed.</a:t>
                      </a:r>
                      <a:endParaRPr lang="zh-TW" altLang="en-US" sz="1400" dirty="0"/>
                    </a:p>
                  </a:txBody>
                  <a:tcPr/>
                </a:tc>
                <a:tc>
                  <a:txBody>
                    <a:bodyPr/>
                    <a:lstStyle/>
                    <a:p>
                      <a:r>
                        <a:rPr lang="en-US" altLang="zh-TW" sz="1400" dirty="0" smtClean="0"/>
                        <a:t>Thu.</a:t>
                      </a:r>
                      <a:endParaRPr lang="zh-TW" altLang="en-US" sz="1400" dirty="0"/>
                    </a:p>
                  </a:txBody>
                  <a:tcPr/>
                </a:tc>
                <a:tc>
                  <a:txBody>
                    <a:bodyPr/>
                    <a:lstStyle/>
                    <a:p>
                      <a:r>
                        <a:rPr lang="en-US" altLang="zh-TW" sz="1400" dirty="0" smtClean="0"/>
                        <a:t>Fri</a:t>
                      </a:r>
                      <a:endParaRPr lang="zh-TW" altLang="en-US" sz="1400" dirty="0"/>
                    </a:p>
                  </a:txBody>
                  <a:tcPr/>
                </a:tc>
                <a:tc>
                  <a:txBody>
                    <a:bodyPr/>
                    <a:lstStyle/>
                    <a:p>
                      <a:r>
                        <a:rPr lang="en-US" altLang="zh-TW" sz="1400" dirty="0" smtClean="0"/>
                        <a:t>WKND</a:t>
                      </a:r>
                      <a:endParaRPr lang="zh-TW" altLang="en-US" sz="1400" dirty="0"/>
                    </a:p>
                  </a:txBody>
                  <a:tcPr/>
                </a:tc>
                <a:extLst>
                  <a:ext uri="{0D108BD9-81ED-4DB2-BD59-A6C34878D82A}">
                    <a16:rowId xmlns:a16="http://schemas.microsoft.com/office/drawing/2014/main" val="2243811645"/>
                  </a:ext>
                </a:extLst>
              </a:tr>
              <a:tr h="310490">
                <a:tc>
                  <a:txBody>
                    <a:bodyPr/>
                    <a:lstStyle/>
                    <a:p>
                      <a:r>
                        <a:rPr lang="en-US" altLang="zh-TW" sz="1400" b="1" kern="1200" dirty="0" smtClean="0">
                          <a:solidFill>
                            <a:schemeClr val="lt1"/>
                          </a:solidFill>
                          <a:latin typeface="+mn-lt"/>
                          <a:ea typeface="+mn-ea"/>
                          <a:cs typeface="+mn-cs"/>
                        </a:rPr>
                        <a:t>Region1</a:t>
                      </a:r>
                    </a:p>
                  </a:txBody>
                  <a:tcPr>
                    <a:solidFill>
                      <a:schemeClr val="accent1"/>
                    </a:solidFill>
                  </a:tcPr>
                </a:tc>
                <a:tc>
                  <a:txBody>
                    <a:bodyPr/>
                    <a:lstStyle/>
                    <a:p>
                      <a:r>
                        <a:rPr lang="en-US" altLang="zh-TW" sz="1400" dirty="0" smtClean="0">
                          <a:solidFill>
                            <a:srgbClr val="FF0000"/>
                          </a:solidFill>
                          <a:latin typeface="jf open 粉圓 1.1" panose="020F0500000000000000" pitchFamily="34" charset="-120"/>
                          <a:ea typeface="jf open 粉圓 1.1" panose="020F0500000000000000" pitchFamily="34" charset="-120"/>
                        </a:rPr>
                        <a:t>Irrigate</a:t>
                      </a:r>
                      <a:endParaRPr lang="zh-TW" altLang="en-US" sz="1400" dirty="0">
                        <a:solidFill>
                          <a:srgbClr val="FF0000"/>
                        </a:solidFill>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extLst>
                  <a:ext uri="{0D108BD9-81ED-4DB2-BD59-A6C34878D82A}">
                    <a16:rowId xmlns:a16="http://schemas.microsoft.com/office/drawing/2014/main" val="137792351"/>
                  </a:ext>
                </a:extLst>
              </a:tr>
              <a:tr h="310490">
                <a:tc>
                  <a:txBody>
                    <a:bodyPr/>
                    <a:lstStyle/>
                    <a:p>
                      <a:r>
                        <a:rPr lang="en-US" altLang="zh-TW" sz="1400" b="1" kern="1200" dirty="0" smtClean="0">
                          <a:solidFill>
                            <a:schemeClr val="lt1"/>
                          </a:solidFill>
                          <a:latin typeface="+mn-lt"/>
                          <a:ea typeface="+mn-ea"/>
                          <a:cs typeface="+mn-cs"/>
                        </a:rPr>
                        <a:t>Region2</a:t>
                      </a:r>
                    </a:p>
                  </a:txBody>
                  <a:tcPr>
                    <a:solidFill>
                      <a:schemeClr val="accent1"/>
                    </a:solidFill>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solidFill>
                            <a:srgbClr val="FF0000"/>
                          </a:solidFill>
                          <a:latin typeface="jf open 粉圓 1.1" panose="020F0500000000000000" pitchFamily="34" charset="-120"/>
                          <a:ea typeface="jf open 粉圓 1.1" panose="020F0500000000000000" pitchFamily="34" charset="-120"/>
                        </a:rPr>
                        <a:t>Irrigate</a:t>
                      </a:r>
                      <a:endParaRPr lang="zh-TW" altLang="en-US" sz="1400" dirty="0">
                        <a:solidFill>
                          <a:srgbClr val="FF0000"/>
                        </a:solidFill>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extLst>
                  <a:ext uri="{0D108BD9-81ED-4DB2-BD59-A6C34878D82A}">
                    <a16:rowId xmlns:a16="http://schemas.microsoft.com/office/drawing/2014/main" val="2282493543"/>
                  </a:ext>
                </a:extLst>
              </a:tr>
              <a:tr h="310490">
                <a:tc>
                  <a:txBody>
                    <a:bodyPr/>
                    <a:lstStyle/>
                    <a:p>
                      <a:r>
                        <a:rPr lang="en-US" altLang="zh-TW" sz="1400" b="1" kern="1200" dirty="0" smtClean="0">
                          <a:solidFill>
                            <a:schemeClr val="lt1"/>
                          </a:solidFill>
                          <a:latin typeface="+mn-lt"/>
                          <a:ea typeface="+mn-ea"/>
                          <a:cs typeface="+mn-cs"/>
                        </a:rPr>
                        <a:t>Region3</a:t>
                      </a:r>
                    </a:p>
                  </a:txBody>
                  <a:tcPr>
                    <a:solidFill>
                      <a:schemeClr val="accent1"/>
                    </a:solidFill>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solidFill>
                          <a:srgbClr val="FF0000"/>
                        </a:solidFill>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solidFill>
                            <a:srgbClr val="FF0000"/>
                          </a:solidFill>
                          <a:latin typeface="jf open 粉圓 1.1" panose="020F0500000000000000" pitchFamily="34" charset="-120"/>
                          <a:ea typeface="jf open 粉圓 1.1" panose="020F0500000000000000" pitchFamily="34" charset="-120"/>
                        </a:rPr>
                        <a:t>Irrigate</a:t>
                      </a:r>
                      <a:endParaRPr lang="zh-TW" altLang="en-US" sz="1400" dirty="0">
                        <a:solidFill>
                          <a:srgbClr val="FF0000"/>
                        </a:solidFill>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extLst>
                  <a:ext uri="{0D108BD9-81ED-4DB2-BD59-A6C34878D82A}">
                    <a16:rowId xmlns:a16="http://schemas.microsoft.com/office/drawing/2014/main" val="1808084746"/>
                  </a:ext>
                </a:extLst>
              </a:tr>
              <a:tr h="310490">
                <a:tc>
                  <a:txBody>
                    <a:bodyPr/>
                    <a:lstStyle/>
                    <a:p>
                      <a:r>
                        <a:rPr lang="en-US" altLang="zh-TW" sz="1400" b="1" kern="1200" dirty="0" smtClean="0">
                          <a:solidFill>
                            <a:schemeClr val="lt1"/>
                          </a:solidFill>
                          <a:latin typeface="+mn-lt"/>
                          <a:ea typeface="+mn-ea"/>
                          <a:cs typeface="+mn-cs"/>
                        </a:rPr>
                        <a:t>Region4</a:t>
                      </a:r>
                    </a:p>
                  </a:txBody>
                  <a:tcP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solidFill>
                          <a:srgbClr val="FF0000"/>
                        </a:solidFill>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solidFill>
                            <a:srgbClr val="FF0000"/>
                          </a:solidFill>
                          <a:latin typeface="jf open 粉圓 1.1" panose="020F0500000000000000" pitchFamily="34" charset="-120"/>
                          <a:ea typeface="jf open 粉圓 1.1" panose="020F0500000000000000" pitchFamily="34" charset="-120"/>
                        </a:rPr>
                        <a:t>Irrigate</a:t>
                      </a:r>
                      <a:endParaRPr lang="zh-TW" altLang="en-US" sz="1400" dirty="0">
                        <a:solidFill>
                          <a:srgbClr val="FF0000"/>
                        </a:solidFill>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extLst>
                  <a:ext uri="{0D108BD9-81ED-4DB2-BD59-A6C34878D82A}">
                    <a16:rowId xmlns:a16="http://schemas.microsoft.com/office/drawing/2014/main" val="1257675055"/>
                  </a:ext>
                </a:extLst>
              </a:tr>
              <a:tr h="310490">
                <a:tc>
                  <a:txBody>
                    <a:bodyPr/>
                    <a:lstStyle/>
                    <a:p>
                      <a:r>
                        <a:rPr lang="en-US" altLang="zh-TW" sz="1400" b="1" kern="1200" dirty="0" smtClean="0">
                          <a:solidFill>
                            <a:schemeClr val="lt1"/>
                          </a:solidFill>
                          <a:latin typeface="+mn-lt"/>
                          <a:ea typeface="+mn-ea"/>
                          <a:cs typeface="+mn-cs"/>
                        </a:rPr>
                        <a:t>Region5</a:t>
                      </a:r>
                    </a:p>
                  </a:txBody>
                  <a:tcPr>
                    <a:solidFill>
                      <a:schemeClr val="accent1"/>
                    </a:solidFill>
                  </a:tcPr>
                </a:tc>
                <a:tc>
                  <a:txBody>
                    <a:bodyPr/>
                    <a:lstStyle/>
                    <a:p>
                      <a:r>
                        <a:rPr lang="en-US" altLang="zh-TW" sz="1400" dirty="0" smtClean="0">
                          <a:solidFill>
                            <a:srgbClr val="FF0000"/>
                          </a:solidFill>
                          <a:latin typeface="jf open 粉圓 1.1" panose="020F0500000000000000" pitchFamily="34" charset="-120"/>
                          <a:ea typeface="jf open 粉圓 1.1" panose="020F0500000000000000" pitchFamily="34" charset="-120"/>
                        </a:rPr>
                        <a:t>Irrigate</a:t>
                      </a:r>
                      <a:endParaRPr lang="zh-TW" altLang="en-US" sz="1400" dirty="0">
                        <a:solidFill>
                          <a:srgbClr val="FF0000"/>
                        </a:solidFill>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solidFill>
                          <a:srgbClr val="FF0000"/>
                        </a:solidFill>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latin typeface="jf open 粉圓 1.1" panose="020F0500000000000000" pitchFamily="34" charset="-120"/>
                        <a:ea typeface="jf open 粉圓 1.1" panose="020F0500000000000000" pitchFamily="34" charset="-120"/>
                      </a:endParaRPr>
                    </a:p>
                  </a:txBody>
                  <a:tcPr/>
                </a:tc>
                <a:extLst>
                  <a:ext uri="{0D108BD9-81ED-4DB2-BD59-A6C34878D82A}">
                    <a16:rowId xmlns:a16="http://schemas.microsoft.com/office/drawing/2014/main" val="2038485739"/>
                  </a:ext>
                </a:extLst>
              </a:tr>
              <a:tr h="310490">
                <a:tc>
                  <a:txBody>
                    <a:bodyPr/>
                    <a:lstStyle/>
                    <a:p>
                      <a:r>
                        <a:rPr lang="en-US" altLang="zh-TW" sz="1400" b="1" kern="1200" dirty="0" smtClean="0">
                          <a:solidFill>
                            <a:schemeClr val="lt1"/>
                          </a:solidFill>
                          <a:latin typeface="+mn-lt"/>
                          <a:ea typeface="+mn-ea"/>
                          <a:cs typeface="+mn-cs"/>
                        </a:rPr>
                        <a:t>Region6</a:t>
                      </a:r>
                    </a:p>
                  </a:txBody>
                  <a:tcPr>
                    <a:solidFill>
                      <a:schemeClr val="accent1"/>
                    </a:solidFill>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solidFill>
                            <a:srgbClr val="FF0000"/>
                          </a:solidFill>
                          <a:latin typeface="jf open 粉圓 1.1" panose="020F0500000000000000" pitchFamily="34" charset="-120"/>
                          <a:ea typeface="jf open 粉圓 1.1" panose="020F0500000000000000" pitchFamily="34" charset="-120"/>
                        </a:rPr>
                        <a:t>Irrigate</a:t>
                      </a:r>
                      <a:endParaRPr lang="zh-TW" altLang="en-US" sz="1400" dirty="0">
                        <a:solidFill>
                          <a:srgbClr val="FF0000"/>
                        </a:solidFill>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latin typeface="jf open 粉圓 1.1" panose="020F0500000000000000" pitchFamily="34" charset="-120"/>
                        <a:ea typeface="jf open 粉圓 1.1" panose="020F0500000000000000" pitchFamily="34" charset="-120"/>
                      </a:endParaRPr>
                    </a:p>
                  </a:txBody>
                  <a:tcPr/>
                </a:tc>
                <a:extLst>
                  <a:ext uri="{0D108BD9-81ED-4DB2-BD59-A6C34878D82A}">
                    <a16:rowId xmlns:a16="http://schemas.microsoft.com/office/drawing/2014/main" val="2490925238"/>
                  </a:ext>
                </a:extLst>
              </a:tr>
              <a:tr h="310490">
                <a:tc>
                  <a:txBody>
                    <a:bodyPr/>
                    <a:lstStyle/>
                    <a:p>
                      <a:r>
                        <a:rPr lang="en-US" altLang="zh-TW" sz="1400" b="1" kern="1200" dirty="0" smtClean="0">
                          <a:solidFill>
                            <a:schemeClr val="lt1"/>
                          </a:solidFill>
                          <a:latin typeface="+mn-lt"/>
                          <a:ea typeface="+mn-ea"/>
                          <a:cs typeface="+mn-cs"/>
                        </a:rPr>
                        <a:t>Region7</a:t>
                      </a:r>
                    </a:p>
                  </a:txBody>
                  <a:tcP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solidFill>
                            <a:srgbClr val="FF0000"/>
                          </a:solidFill>
                          <a:latin typeface="jf open 粉圓 1.1" panose="020F0500000000000000" pitchFamily="34" charset="-120"/>
                          <a:ea typeface="jf open 粉圓 1.1" panose="020F0500000000000000" pitchFamily="34" charset="-120"/>
                        </a:rPr>
                        <a:t>Irrigate</a:t>
                      </a:r>
                      <a:endParaRPr lang="zh-TW" altLang="en-US" sz="1400" dirty="0">
                        <a:solidFill>
                          <a:srgbClr val="FF0000"/>
                        </a:solidFill>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solidFill>
                          <a:srgbClr val="FF0000"/>
                        </a:solidFill>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latin typeface="jf open 粉圓 1.1" panose="020F0500000000000000" pitchFamily="34" charset="-120"/>
                        <a:ea typeface="jf open 粉圓 1.1" panose="020F0500000000000000" pitchFamily="34" charset="-120"/>
                      </a:endParaRPr>
                    </a:p>
                  </a:txBody>
                  <a:tcPr/>
                </a:tc>
                <a:extLst>
                  <a:ext uri="{0D108BD9-81ED-4DB2-BD59-A6C34878D82A}">
                    <a16:rowId xmlns:a16="http://schemas.microsoft.com/office/drawing/2014/main" val="1996892784"/>
                  </a:ext>
                </a:extLst>
              </a:tr>
              <a:tr h="310490">
                <a:tc>
                  <a:txBody>
                    <a:bodyPr/>
                    <a:lstStyle/>
                    <a:p>
                      <a:r>
                        <a:rPr lang="en-US" altLang="zh-TW" sz="1400" b="1" kern="1200" dirty="0" smtClean="0">
                          <a:solidFill>
                            <a:schemeClr val="lt1"/>
                          </a:solidFill>
                          <a:latin typeface="+mn-lt"/>
                          <a:ea typeface="+mn-ea"/>
                          <a:cs typeface="+mn-cs"/>
                        </a:rPr>
                        <a:t>Region8</a:t>
                      </a:r>
                    </a:p>
                  </a:txBody>
                  <a:tcPr>
                    <a:solidFill>
                      <a:schemeClr val="accent1"/>
                    </a:solidFill>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solidFill>
                            <a:srgbClr val="FF0000"/>
                          </a:solidFill>
                          <a:latin typeface="jf open 粉圓 1.1" panose="020F0500000000000000" pitchFamily="34" charset="-120"/>
                          <a:ea typeface="jf open 粉圓 1.1" panose="020F0500000000000000" pitchFamily="34" charset="-120"/>
                        </a:rPr>
                        <a:t>Irrigate</a:t>
                      </a:r>
                      <a:endParaRPr lang="zh-TW" altLang="en-US" sz="1400" dirty="0">
                        <a:solidFill>
                          <a:srgbClr val="FF0000"/>
                        </a:solidFill>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latin typeface="jf open 粉圓 1.1" panose="020F0500000000000000" pitchFamily="34" charset="-120"/>
                        <a:ea typeface="jf open 粉圓 1.1" panose="020F0500000000000000" pitchFamily="34" charset="-120"/>
                      </a:endParaRPr>
                    </a:p>
                  </a:txBody>
                  <a:tcPr/>
                </a:tc>
                <a:extLst>
                  <a:ext uri="{0D108BD9-81ED-4DB2-BD59-A6C34878D82A}">
                    <a16:rowId xmlns:a16="http://schemas.microsoft.com/office/drawing/2014/main" val="3850066999"/>
                  </a:ext>
                </a:extLst>
              </a:tr>
              <a:tr h="310490">
                <a:tc>
                  <a:txBody>
                    <a:bodyPr/>
                    <a:lstStyle/>
                    <a:p>
                      <a:r>
                        <a:rPr lang="en-US" altLang="zh-TW" sz="1400" b="1" kern="1200" dirty="0" smtClean="0">
                          <a:solidFill>
                            <a:schemeClr val="lt1"/>
                          </a:solidFill>
                          <a:latin typeface="+mn-lt"/>
                          <a:ea typeface="+mn-ea"/>
                          <a:cs typeface="+mn-cs"/>
                        </a:rPr>
                        <a:t>Ponds</a:t>
                      </a:r>
                      <a:endParaRPr lang="zh-TW" altLang="en-US" sz="1400" b="1" kern="1200" dirty="0">
                        <a:solidFill>
                          <a:schemeClr val="lt1"/>
                        </a:solidFill>
                        <a:latin typeface="+mn-lt"/>
                        <a:ea typeface="+mn-ea"/>
                        <a:cs typeface="+mn-cs"/>
                      </a:endParaRPr>
                    </a:p>
                  </a:txBody>
                  <a:tcPr>
                    <a:solidFill>
                      <a:schemeClr val="accent1"/>
                    </a:solidFill>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dirty="0" smtClean="0">
                          <a:ln>
                            <a:noFill/>
                          </a:ln>
                          <a:solidFill>
                            <a:srgbClr val="00B050"/>
                          </a:solidFill>
                          <a:effectLst/>
                          <a:uLnTx/>
                          <a:uFillTx/>
                          <a:latin typeface="jf open 粉圓 1.1" panose="020F0500000000000000" pitchFamily="34" charset="-120"/>
                          <a:ea typeface="jf open 粉圓 1.1" panose="020F0500000000000000" pitchFamily="34" charset="-120"/>
                          <a:cs typeface="+mn-cs"/>
                          <a:sym typeface="Arial"/>
                        </a:rPr>
                        <a:t>Storage of reclaimed water </a:t>
                      </a:r>
                      <a:r>
                        <a:rPr kumimoji="0" lang="en-US" altLang="zh-TW" sz="1200" b="0" i="0" u="none" strike="noStrike" kern="0" cap="none" spc="0" normalizeH="0" baseline="0" noProof="0" dirty="0" smtClean="0">
                          <a:ln>
                            <a:noFill/>
                          </a:ln>
                          <a:solidFill>
                            <a:srgbClr val="212121"/>
                          </a:solidFill>
                          <a:effectLst/>
                          <a:uLnTx/>
                          <a:uFillTx/>
                          <a:latin typeface="jf open 粉圓 1.1" panose="020F0500000000000000" pitchFamily="34" charset="-120"/>
                          <a:ea typeface="jf open 粉圓 1.1" panose="020F0500000000000000" pitchFamily="34" charset="-120"/>
                          <a:cs typeface="+mn-cs"/>
                          <a:sym typeface="Arial"/>
                        </a:rPr>
                        <a:t>/</a:t>
                      </a:r>
                      <a:r>
                        <a:rPr kumimoji="0" lang="en-US" altLang="zh-TW" sz="1200" b="0" i="0" u="none" strike="noStrike" kern="0" cap="none" spc="0" normalizeH="0" baseline="0" noProof="0" dirty="0" smtClean="0">
                          <a:ln>
                            <a:noFill/>
                          </a:ln>
                          <a:solidFill>
                            <a:srgbClr val="FF0000"/>
                          </a:solidFill>
                          <a:effectLst/>
                          <a:uLnTx/>
                          <a:uFillTx/>
                          <a:latin typeface="jf open 粉圓 1.1" panose="020F0500000000000000" pitchFamily="34" charset="-120"/>
                          <a:ea typeface="jf open 粉圓 1.1" panose="020F0500000000000000" pitchFamily="34" charset="-120"/>
                          <a:cs typeface="+mn-cs"/>
                          <a:sym typeface="Arial"/>
                        </a:rPr>
                        <a:t>utilized for water supply </a:t>
                      </a:r>
                      <a:endParaRPr kumimoji="0" lang="zh-TW" altLang="en-US" sz="1200" b="0" i="0" u="none" strike="noStrike" kern="0" cap="none" spc="0" normalizeH="0" baseline="0" noProof="0" dirty="0" smtClean="0">
                        <a:ln>
                          <a:noFill/>
                        </a:ln>
                        <a:solidFill>
                          <a:srgbClr val="FF0000"/>
                        </a:solidFill>
                        <a:effectLst/>
                        <a:uLnTx/>
                        <a:uFillTx/>
                        <a:latin typeface="jf open 粉圓 1.1" panose="020F0500000000000000" pitchFamily="34" charset="-120"/>
                        <a:ea typeface="jf open 粉圓 1.1" panose="020F0500000000000000" pitchFamily="34" charset="-120"/>
                        <a:cs typeface="+mn-cs"/>
                        <a:sym typeface="Arial"/>
                      </a:endParaRPr>
                    </a:p>
                  </a:txBody>
                  <a:tcPr/>
                </a:tc>
                <a:tc hMerge="1">
                  <a:txBody>
                    <a:bodyPr/>
                    <a:lstStyle/>
                    <a:p>
                      <a:endParaRPr lang="zh-TW" altLang="en-US" dirty="0">
                        <a:latin typeface="jf open 粉圓 1.1" panose="020F0500000000000000" pitchFamily="34" charset="-120"/>
                        <a:ea typeface="jf open 粉圓 1.1" panose="020F0500000000000000" pitchFamily="34" charset="-120"/>
                      </a:endParaRPr>
                    </a:p>
                  </a:txBody>
                  <a:tcPr/>
                </a:tc>
                <a:tc hMerge="1">
                  <a:txBody>
                    <a:bodyPr/>
                    <a:lstStyle/>
                    <a:p>
                      <a:endParaRPr lang="zh-TW" altLang="en-US" dirty="0">
                        <a:latin typeface="jf open 粉圓 1.1" panose="020F0500000000000000" pitchFamily="34" charset="-120"/>
                        <a:ea typeface="jf open 粉圓 1.1" panose="020F0500000000000000" pitchFamily="34" charset="-120"/>
                      </a:endParaRPr>
                    </a:p>
                  </a:txBody>
                  <a:tcPr/>
                </a:tc>
                <a:tc hMerge="1">
                  <a:txBody>
                    <a:bodyPr/>
                    <a:lstStyle/>
                    <a:p>
                      <a:endParaRPr lang="zh-TW" altLang="en-US" dirty="0">
                        <a:latin typeface="jf open 粉圓 1.1" panose="020F0500000000000000" pitchFamily="34" charset="-120"/>
                        <a:ea typeface="jf open 粉圓 1.1" panose="020F0500000000000000" pitchFamily="34" charset="-120"/>
                      </a:endParaRP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smtClean="0">
                        <a:latin typeface="jf open 粉圓 1.1" panose="020F0500000000000000" pitchFamily="34" charset="-120"/>
                        <a:ea typeface="jf open 粉圓 1.1" panose="020F0500000000000000" pitchFamily="34" charset="-120"/>
                      </a:endParaRPr>
                    </a:p>
                  </a:txBody>
                  <a:tcPr/>
                </a:tc>
                <a:tc>
                  <a:txBody>
                    <a:bodyPr/>
                    <a:lstStyle/>
                    <a:p>
                      <a:r>
                        <a:rPr lang="en-US" altLang="zh-TW" sz="1200" dirty="0" smtClean="0">
                          <a:solidFill>
                            <a:srgbClr val="00B050"/>
                          </a:solidFill>
                          <a:latin typeface="jf open 粉圓 1.1" panose="020F0500000000000000" pitchFamily="34" charset="-120"/>
                          <a:ea typeface="jf open 粉圓 1.1" panose="020F0500000000000000" pitchFamily="34" charset="-120"/>
                        </a:rPr>
                        <a:t>Storage</a:t>
                      </a:r>
                      <a:endParaRPr lang="zh-TW" altLang="en-US" sz="1200" dirty="0">
                        <a:solidFill>
                          <a:srgbClr val="00B050"/>
                        </a:solidFill>
                        <a:latin typeface="jf open 粉圓 1.1" panose="020F0500000000000000" pitchFamily="34" charset="-120"/>
                        <a:ea typeface="jf open 粉圓 1.1" panose="020F0500000000000000" pitchFamily="34" charset="-120"/>
                      </a:endParaRPr>
                    </a:p>
                  </a:txBody>
                  <a:tcPr/>
                </a:tc>
                <a:extLst>
                  <a:ext uri="{0D108BD9-81ED-4DB2-BD59-A6C34878D82A}">
                    <a16:rowId xmlns:a16="http://schemas.microsoft.com/office/drawing/2014/main" val="4154183701"/>
                  </a:ext>
                </a:extLst>
              </a:tr>
            </a:tbl>
          </a:graphicData>
        </a:graphic>
      </p:graphicFrame>
      <p:pic>
        <p:nvPicPr>
          <p:cNvPr id="15" name="圖片 14"/>
          <p:cNvPicPr>
            <a:picLocks noChangeAspect="1"/>
          </p:cNvPicPr>
          <p:nvPr/>
        </p:nvPicPr>
        <p:blipFill rotWithShape="1">
          <a:blip r:embed="rId3"/>
          <a:srcRect l="4050" r="1767"/>
          <a:stretch/>
        </p:blipFill>
        <p:spPr>
          <a:xfrm>
            <a:off x="6183706" y="1301169"/>
            <a:ext cx="2851499" cy="3662766"/>
          </a:xfrm>
          <a:prstGeom prst="rect">
            <a:avLst/>
          </a:prstGeom>
          <a:ln>
            <a:solidFill>
              <a:schemeClr val="bg2">
                <a:lumMod val="75000"/>
              </a:schemeClr>
            </a:solidFill>
          </a:ln>
        </p:spPr>
      </p:pic>
      <p:sp>
        <p:nvSpPr>
          <p:cNvPr id="16" name="矩形 15"/>
          <p:cNvSpPr/>
          <p:nvPr/>
        </p:nvSpPr>
        <p:spPr>
          <a:xfrm>
            <a:off x="194160" y="2031939"/>
            <a:ext cx="5872043" cy="1244578"/>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7" name="矩形 16"/>
          <p:cNvSpPr/>
          <p:nvPr/>
        </p:nvSpPr>
        <p:spPr>
          <a:xfrm>
            <a:off x="194160" y="3276517"/>
            <a:ext cx="5872043" cy="12439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手繪多邊形 17"/>
          <p:cNvSpPr/>
          <p:nvPr/>
        </p:nvSpPr>
        <p:spPr>
          <a:xfrm>
            <a:off x="6183706" y="1796344"/>
            <a:ext cx="2161900" cy="2332104"/>
          </a:xfrm>
          <a:custGeom>
            <a:avLst/>
            <a:gdLst>
              <a:gd name="connsiteX0" fmla="*/ 1082842 w 3168316"/>
              <a:gd name="connsiteY0" fmla="*/ 0 h 3441032"/>
              <a:gd name="connsiteX1" fmla="*/ 0 w 3168316"/>
              <a:gd name="connsiteY1" fmla="*/ 697832 h 3441032"/>
              <a:gd name="connsiteX2" fmla="*/ 2109537 w 3168316"/>
              <a:gd name="connsiteY2" fmla="*/ 3441032 h 3441032"/>
              <a:gd name="connsiteX3" fmla="*/ 3168316 w 3168316"/>
              <a:gd name="connsiteY3" fmla="*/ 2743200 h 3441032"/>
              <a:gd name="connsiteX4" fmla="*/ 1082842 w 3168316"/>
              <a:gd name="connsiteY4" fmla="*/ 0 h 3441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316" h="3441032">
                <a:moveTo>
                  <a:pt x="1082842" y="0"/>
                </a:moveTo>
                <a:lnTo>
                  <a:pt x="0" y="697832"/>
                </a:lnTo>
                <a:lnTo>
                  <a:pt x="2109537" y="3441032"/>
                </a:lnTo>
                <a:lnTo>
                  <a:pt x="3168316" y="2743200"/>
                </a:lnTo>
                <a:lnTo>
                  <a:pt x="1082842" y="0"/>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18"/>
          <p:cNvSpPr txBox="1"/>
          <p:nvPr/>
        </p:nvSpPr>
        <p:spPr>
          <a:xfrm>
            <a:off x="7953696" y="1330526"/>
            <a:ext cx="1013419" cy="400110"/>
          </a:xfrm>
          <a:prstGeom prst="rect">
            <a:avLst/>
          </a:prstGeom>
          <a:noFill/>
        </p:spPr>
        <p:txBody>
          <a:bodyPr wrap="none" rtlCol="0">
            <a:spAutoFit/>
          </a:bodyPr>
          <a:lstStyle/>
          <a:p>
            <a:r>
              <a:rPr lang="en-US" altLang="zh-TW" sz="2000" dirty="0" smtClean="0">
                <a:solidFill>
                  <a:srgbClr val="FF0000"/>
                </a:solidFill>
                <a:latin typeface="jf open 粉圓 1.1" panose="020F0500000000000000" pitchFamily="34" charset="-120"/>
                <a:ea typeface="jf open 粉圓 1.1" panose="020F0500000000000000" pitchFamily="34" charset="-120"/>
                <a:cs typeface="Arial" pitchFamily="34" charset="0"/>
              </a:rPr>
              <a:t>Week1</a:t>
            </a:r>
            <a:endParaRPr lang="zh-TW" altLang="en-US" sz="2000" dirty="0">
              <a:solidFill>
                <a:srgbClr val="FF0000"/>
              </a:solidFill>
              <a:latin typeface="jf open 粉圓 1.1" panose="020F0500000000000000" pitchFamily="34" charset="-120"/>
              <a:ea typeface="jf open 粉圓 1.1" panose="020F0500000000000000" pitchFamily="34" charset="-120"/>
              <a:cs typeface="Arial" pitchFamily="34" charset="0"/>
            </a:endParaRPr>
          </a:p>
        </p:txBody>
      </p:sp>
      <p:sp>
        <p:nvSpPr>
          <p:cNvPr id="20" name="文字方塊 19"/>
          <p:cNvSpPr txBox="1"/>
          <p:nvPr/>
        </p:nvSpPr>
        <p:spPr>
          <a:xfrm>
            <a:off x="6183706" y="3800718"/>
            <a:ext cx="1013419" cy="400110"/>
          </a:xfrm>
          <a:prstGeom prst="rect">
            <a:avLst/>
          </a:prstGeom>
          <a:noFill/>
        </p:spPr>
        <p:txBody>
          <a:bodyPr wrap="none" rtlCol="0">
            <a:spAutoFit/>
          </a:bodyPr>
          <a:lstStyle/>
          <a:p>
            <a:r>
              <a:rPr lang="en-US" altLang="zh-TW" sz="2000" dirty="0" smtClean="0">
                <a:solidFill>
                  <a:srgbClr val="FF0000"/>
                </a:solidFill>
                <a:latin typeface="jf open 粉圓 1.1" panose="020F0500000000000000" pitchFamily="34" charset="-120"/>
                <a:ea typeface="jf open 粉圓 1.1" panose="020F0500000000000000" pitchFamily="34" charset="-120"/>
                <a:cs typeface="Arial" pitchFamily="34" charset="0"/>
              </a:rPr>
              <a:t>Week2</a:t>
            </a:r>
            <a:endParaRPr lang="zh-TW" altLang="en-US" sz="2000" dirty="0">
              <a:solidFill>
                <a:srgbClr val="FF0000"/>
              </a:solidFill>
              <a:latin typeface="jf open 粉圓 1.1" panose="020F0500000000000000" pitchFamily="34" charset="-120"/>
              <a:ea typeface="jf open 粉圓 1.1" panose="020F0500000000000000" pitchFamily="34" charset="-120"/>
              <a:cs typeface="Arial" pitchFamily="34" charset="0"/>
            </a:endParaRPr>
          </a:p>
        </p:txBody>
      </p:sp>
      <p:sp>
        <p:nvSpPr>
          <p:cNvPr id="21" name="手繪多邊形 20"/>
          <p:cNvSpPr/>
          <p:nvPr/>
        </p:nvSpPr>
        <p:spPr>
          <a:xfrm>
            <a:off x="6939887" y="1330526"/>
            <a:ext cx="2095318" cy="2313426"/>
          </a:xfrm>
          <a:custGeom>
            <a:avLst/>
            <a:gdLst>
              <a:gd name="connsiteX0" fmla="*/ 0 w 3112168"/>
              <a:gd name="connsiteY0" fmla="*/ 633663 h 3384884"/>
              <a:gd name="connsiteX1" fmla="*/ 2077453 w 3112168"/>
              <a:gd name="connsiteY1" fmla="*/ 3384884 h 3384884"/>
              <a:gd name="connsiteX2" fmla="*/ 3112168 w 3112168"/>
              <a:gd name="connsiteY2" fmla="*/ 2703095 h 3384884"/>
              <a:gd name="connsiteX3" fmla="*/ 1058779 w 3112168"/>
              <a:gd name="connsiteY3" fmla="*/ 0 h 3384884"/>
              <a:gd name="connsiteX4" fmla="*/ 0 w 3112168"/>
              <a:gd name="connsiteY4" fmla="*/ 633663 h 338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2168" h="3384884">
                <a:moveTo>
                  <a:pt x="0" y="633663"/>
                </a:moveTo>
                <a:lnTo>
                  <a:pt x="2077453" y="3384884"/>
                </a:lnTo>
                <a:lnTo>
                  <a:pt x="3112168" y="2703095"/>
                </a:lnTo>
                <a:lnTo>
                  <a:pt x="1058779" y="0"/>
                </a:lnTo>
                <a:lnTo>
                  <a:pt x="0" y="633663"/>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74887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9"/>
                                        </p:tgtEl>
                                      </p:cBhvr>
                                    </p:animEffect>
                                    <p:set>
                                      <p:cBhvr>
                                        <p:cTn id="18" dur="1" fill="hold">
                                          <p:stCondLst>
                                            <p:cond delay="499"/>
                                          </p:stCondLst>
                                        </p:cTn>
                                        <p:tgtEl>
                                          <p:spTgt spid="19"/>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xit" presetSubtype="0" fill="hold" grpId="1" nodeType="withEffect">
                                  <p:stCondLst>
                                    <p:cond delay="0"/>
                                  </p:stCondLst>
                                  <p:childTnLst>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8" grpId="0" animBg="1"/>
      <p:bldP spid="19" grpId="0"/>
      <p:bldP spid="19" grpId="1"/>
      <p:bldP spid="20" grpId="0"/>
      <p:bldP spid="21" grpId="0" animBg="1"/>
      <p:bldP spid="2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12"/>
        <p:cNvGrpSpPr/>
        <p:nvPr/>
      </p:nvGrpSpPr>
      <p:grpSpPr>
        <a:xfrm>
          <a:off x="0" y="0"/>
          <a:ext cx="0" cy="0"/>
          <a:chOff x="0" y="0"/>
          <a:chExt cx="0" cy="0"/>
        </a:xfrm>
      </p:grpSpPr>
      <p:sp>
        <p:nvSpPr>
          <p:cNvPr id="3813" name="Google Shape;3813;p118"/>
          <p:cNvSpPr txBox="1">
            <a:spLocks noGrp="1"/>
          </p:cNvSpPr>
          <p:nvPr>
            <p:ph type="ctrTitle"/>
          </p:nvPr>
        </p:nvSpPr>
        <p:spPr>
          <a:xfrm>
            <a:off x="713250" y="420624"/>
            <a:ext cx="7717500" cy="576000"/>
          </a:xfrm>
          <a:prstGeom prst="rect">
            <a:avLst/>
          </a:prstGeom>
        </p:spPr>
        <p:txBody>
          <a:bodyPr spcFirstLastPara="1" wrap="square" lIns="91425" tIns="91425" rIns="91425" bIns="91425" anchor="t" anchorCtr="0">
            <a:noAutofit/>
          </a:bodyPr>
          <a:lstStyle/>
          <a:p>
            <a:r>
              <a:rPr lang="en-US" altLang="zh-TW" sz="2800" dirty="0"/>
              <a:t>Plan 3: Irrigation once every three </a:t>
            </a:r>
            <a:r>
              <a:rPr lang="en-US" altLang="zh-TW" sz="2800" dirty="0" smtClean="0"/>
              <a:t>weeks</a:t>
            </a:r>
            <a:endParaRPr sz="2800" dirty="0">
              <a:latin typeface="jf open 粉圓 1.1" panose="020F0500000000000000" pitchFamily="34" charset="-120"/>
              <a:ea typeface="jf open 粉圓 1.1" panose="020F0500000000000000" pitchFamily="34" charset="-120"/>
            </a:endParaRPr>
          </a:p>
        </p:txBody>
      </p:sp>
      <p:sp>
        <p:nvSpPr>
          <p:cNvPr id="3814" name="Google Shape;3814;p118"/>
          <p:cNvSpPr/>
          <p:nvPr/>
        </p:nvSpPr>
        <p:spPr>
          <a:xfrm>
            <a:off x="9869364" y="1789363"/>
            <a:ext cx="173901" cy="251332"/>
          </a:xfrm>
          <a:custGeom>
            <a:avLst/>
            <a:gdLst/>
            <a:ahLst/>
            <a:cxnLst/>
            <a:rect l="l" t="t" r="r" b="b"/>
            <a:pathLst>
              <a:path w="7919" h="11445" extrusionOk="0">
                <a:moveTo>
                  <a:pt x="3644" y="443"/>
                </a:moveTo>
                <a:lnTo>
                  <a:pt x="3644" y="443"/>
                </a:lnTo>
                <a:cubicBezTo>
                  <a:pt x="4001" y="586"/>
                  <a:pt x="4513" y="860"/>
                  <a:pt x="4787" y="1443"/>
                </a:cubicBezTo>
                <a:cubicBezTo>
                  <a:pt x="4823" y="1514"/>
                  <a:pt x="4846" y="1598"/>
                  <a:pt x="4870" y="1669"/>
                </a:cubicBezTo>
                <a:cubicBezTo>
                  <a:pt x="4727" y="1788"/>
                  <a:pt x="4608" y="1919"/>
                  <a:pt x="4513" y="2074"/>
                </a:cubicBezTo>
                <a:cubicBezTo>
                  <a:pt x="4346" y="2324"/>
                  <a:pt x="4227" y="2634"/>
                  <a:pt x="4168" y="2943"/>
                </a:cubicBezTo>
                <a:cubicBezTo>
                  <a:pt x="3180" y="1824"/>
                  <a:pt x="2025" y="1122"/>
                  <a:pt x="1417" y="812"/>
                </a:cubicBezTo>
                <a:cubicBezTo>
                  <a:pt x="1594" y="775"/>
                  <a:pt x="1818" y="743"/>
                  <a:pt x="2064" y="743"/>
                </a:cubicBezTo>
                <a:cubicBezTo>
                  <a:pt x="2446" y="743"/>
                  <a:pt x="2879" y="820"/>
                  <a:pt x="3263" y="1074"/>
                </a:cubicBezTo>
                <a:cubicBezTo>
                  <a:pt x="3525" y="1253"/>
                  <a:pt x="3799" y="1514"/>
                  <a:pt x="3953" y="1788"/>
                </a:cubicBezTo>
                <a:cubicBezTo>
                  <a:pt x="3986" y="1837"/>
                  <a:pt x="4047" y="1870"/>
                  <a:pt x="4109" y="1870"/>
                </a:cubicBezTo>
                <a:cubicBezTo>
                  <a:pt x="4137" y="1870"/>
                  <a:pt x="4165" y="1863"/>
                  <a:pt x="4192" y="1848"/>
                </a:cubicBezTo>
                <a:cubicBezTo>
                  <a:pt x="4275" y="1800"/>
                  <a:pt x="4299" y="1693"/>
                  <a:pt x="4251" y="1610"/>
                </a:cubicBezTo>
                <a:cubicBezTo>
                  <a:pt x="4192" y="1514"/>
                  <a:pt x="4120" y="1419"/>
                  <a:pt x="4049" y="1324"/>
                </a:cubicBezTo>
                <a:cubicBezTo>
                  <a:pt x="3918" y="955"/>
                  <a:pt x="3763" y="657"/>
                  <a:pt x="3644" y="443"/>
                </a:cubicBezTo>
                <a:close/>
                <a:moveTo>
                  <a:pt x="6120" y="1562"/>
                </a:moveTo>
                <a:cubicBezTo>
                  <a:pt x="6597" y="1562"/>
                  <a:pt x="7013" y="1741"/>
                  <a:pt x="7287" y="1895"/>
                </a:cubicBezTo>
                <a:cubicBezTo>
                  <a:pt x="6716" y="2015"/>
                  <a:pt x="5620" y="2336"/>
                  <a:pt x="4489" y="3038"/>
                </a:cubicBezTo>
                <a:cubicBezTo>
                  <a:pt x="4608" y="2241"/>
                  <a:pt x="5144" y="1753"/>
                  <a:pt x="5656" y="1622"/>
                </a:cubicBezTo>
                <a:cubicBezTo>
                  <a:pt x="5799" y="1586"/>
                  <a:pt x="5966" y="1562"/>
                  <a:pt x="6120" y="1562"/>
                </a:cubicBezTo>
                <a:close/>
                <a:moveTo>
                  <a:pt x="2565" y="2490"/>
                </a:moveTo>
                <a:cubicBezTo>
                  <a:pt x="2926" y="2490"/>
                  <a:pt x="3255" y="2578"/>
                  <a:pt x="3513" y="2753"/>
                </a:cubicBezTo>
                <a:cubicBezTo>
                  <a:pt x="3513" y="2753"/>
                  <a:pt x="3525" y="2753"/>
                  <a:pt x="3525" y="2777"/>
                </a:cubicBezTo>
                <a:cubicBezTo>
                  <a:pt x="3656" y="2907"/>
                  <a:pt x="3799" y="3050"/>
                  <a:pt x="3930" y="3205"/>
                </a:cubicBezTo>
                <a:cubicBezTo>
                  <a:pt x="3683" y="3183"/>
                  <a:pt x="3444" y="3173"/>
                  <a:pt x="3214" y="3173"/>
                </a:cubicBezTo>
                <a:cubicBezTo>
                  <a:pt x="2468" y="3173"/>
                  <a:pt x="1822" y="3277"/>
                  <a:pt x="1358" y="3396"/>
                </a:cubicBezTo>
                <a:cubicBezTo>
                  <a:pt x="1036" y="3467"/>
                  <a:pt x="774" y="3539"/>
                  <a:pt x="560" y="3622"/>
                </a:cubicBezTo>
                <a:cubicBezTo>
                  <a:pt x="834" y="3229"/>
                  <a:pt x="1334" y="2681"/>
                  <a:pt x="2084" y="2538"/>
                </a:cubicBezTo>
                <a:cubicBezTo>
                  <a:pt x="2248" y="2506"/>
                  <a:pt x="2410" y="2490"/>
                  <a:pt x="2565" y="2490"/>
                </a:cubicBezTo>
                <a:close/>
                <a:moveTo>
                  <a:pt x="3418" y="3515"/>
                </a:moveTo>
                <a:cubicBezTo>
                  <a:pt x="3691" y="3515"/>
                  <a:pt x="3989" y="3539"/>
                  <a:pt x="4275" y="3574"/>
                </a:cubicBezTo>
                <a:cubicBezTo>
                  <a:pt x="4477" y="3646"/>
                  <a:pt x="4668" y="3741"/>
                  <a:pt x="4846" y="3836"/>
                </a:cubicBezTo>
                <a:cubicBezTo>
                  <a:pt x="4704" y="4027"/>
                  <a:pt x="4465" y="4134"/>
                  <a:pt x="4227" y="4134"/>
                </a:cubicBezTo>
                <a:cubicBezTo>
                  <a:pt x="3834" y="4134"/>
                  <a:pt x="3513" y="3872"/>
                  <a:pt x="3418" y="3515"/>
                </a:cubicBezTo>
                <a:close/>
                <a:moveTo>
                  <a:pt x="5379" y="3205"/>
                </a:moveTo>
                <a:cubicBezTo>
                  <a:pt x="5749" y="3205"/>
                  <a:pt x="6090" y="3348"/>
                  <a:pt x="6394" y="3634"/>
                </a:cubicBezTo>
                <a:cubicBezTo>
                  <a:pt x="6859" y="4062"/>
                  <a:pt x="6966" y="4729"/>
                  <a:pt x="6978" y="5193"/>
                </a:cubicBezTo>
                <a:cubicBezTo>
                  <a:pt x="6597" y="4705"/>
                  <a:pt x="5835" y="3896"/>
                  <a:pt x="4692" y="3384"/>
                </a:cubicBezTo>
                <a:cubicBezTo>
                  <a:pt x="4787" y="3336"/>
                  <a:pt x="4906" y="3277"/>
                  <a:pt x="5049" y="3241"/>
                </a:cubicBezTo>
                <a:cubicBezTo>
                  <a:pt x="5161" y="3217"/>
                  <a:pt x="5271" y="3205"/>
                  <a:pt x="5379" y="3205"/>
                </a:cubicBezTo>
                <a:close/>
                <a:moveTo>
                  <a:pt x="3751" y="4360"/>
                </a:moveTo>
                <a:cubicBezTo>
                  <a:pt x="3834" y="4408"/>
                  <a:pt x="3942" y="4431"/>
                  <a:pt x="4049" y="4455"/>
                </a:cubicBezTo>
                <a:cubicBezTo>
                  <a:pt x="3691" y="5586"/>
                  <a:pt x="3537" y="7063"/>
                  <a:pt x="3584" y="8849"/>
                </a:cubicBezTo>
                <a:cubicBezTo>
                  <a:pt x="3620" y="9896"/>
                  <a:pt x="3703" y="10777"/>
                  <a:pt x="3763" y="11147"/>
                </a:cubicBezTo>
                <a:lnTo>
                  <a:pt x="3037" y="11147"/>
                </a:lnTo>
                <a:cubicBezTo>
                  <a:pt x="2989" y="10349"/>
                  <a:pt x="2858" y="6658"/>
                  <a:pt x="3751" y="4360"/>
                </a:cubicBezTo>
                <a:close/>
                <a:moveTo>
                  <a:pt x="3294" y="0"/>
                </a:moveTo>
                <a:cubicBezTo>
                  <a:pt x="3233" y="0"/>
                  <a:pt x="3176" y="32"/>
                  <a:pt x="3156" y="74"/>
                </a:cubicBezTo>
                <a:cubicBezTo>
                  <a:pt x="3120" y="133"/>
                  <a:pt x="3120" y="205"/>
                  <a:pt x="3156" y="252"/>
                </a:cubicBezTo>
                <a:cubicBezTo>
                  <a:pt x="3156" y="252"/>
                  <a:pt x="3287" y="443"/>
                  <a:pt x="3453" y="764"/>
                </a:cubicBezTo>
                <a:cubicBezTo>
                  <a:pt x="3001" y="466"/>
                  <a:pt x="2506" y="376"/>
                  <a:pt x="2072" y="376"/>
                </a:cubicBezTo>
                <a:cubicBezTo>
                  <a:pt x="1433" y="376"/>
                  <a:pt x="929" y="572"/>
                  <a:pt x="894" y="586"/>
                </a:cubicBezTo>
                <a:cubicBezTo>
                  <a:pt x="834" y="610"/>
                  <a:pt x="786" y="669"/>
                  <a:pt x="786" y="729"/>
                </a:cubicBezTo>
                <a:cubicBezTo>
                  <a:pt x="786" y="800"/>
                  <a:pt x="834" y="860"/>
                  <a:pt x="894" y="895"/>
                </a:cubicBezTo>
                <a:cubicBezTo>
                  <a:pt x="905" y="895"/>
                  <a:pt x="1858" y="1312"/>
                  <a:pt x="2882" y="2145"/>
                </a:cubicBezTo>
                <a:cubicBezTo>
                  <a:pt x="2768" y="2130"/>
                  <a:pt x="2646" y="2121"/>
                  <a:pt x="2521" y="2121"/>
                </a:cubicBezTo>
                <a:cubicBezTo>
                  <a:pt x="2360" y="2121"/>
                  <a:pt x="2192" y="2136"/>
                  <a:pt x="2025" y="2169"/>
                </a:cubicBezTo>
                <a:cubicBezTo>
                  <a:pt x="679" y="2443"/>
                  <a:pt x="60" y="3800"/>
                  <a:pt x="24" y="3860"/>
                </a:cubicBezTo>
                <a:cubicBezTo>
                  <a:pt x="1" y="3920"/>
                  <a:pt x="12" y="3991"/>
                  <a:pt x="60" y="4050"/>
                </a:cubicBezTo>
                <a:cubicBezTo>
                  <a:pt x="84" y="4074"/>
                  <a:pt x="132" y="4098"/>
                  <a:pt x="179" y="4098"/>
                </a:cubicBezTo>
                <a:cubicBezTo>
                  <a:pt x="203" y="4098"/>
                  <a:pt x="227" y="4098"/>
                  <a:pt x="251" y="4074"/>
                </a:cubicBezTo>
                <a:cubicBezTo>
                  <a:pt x="262" y="4074"/>
                  <a:pt x="1453" y="3527"/>
                  <a:pt x="3084" y="3479"/>
                </a:cubicBezTo>
                <a:cubicBezTo>
                  <a:pt x="3120" y="3753"/>
                  <a:pt x="3263" y="3991"/>
                  <a:pt x="3453" y="4158"/>
                </a:cubicBezTo>
                <a:cubicBezTo>
                  <a:pt x="3001" y="5253"/>
                  <a:pt x="2751" y="6777"/>
                  <a:pt x="2679" y="8682"/>
                </a:cubicBezTo>
                <a:cubicBezTo>
                  <a:pt x="2632" y="9789"/>
                  <a:pt x="2679" y="10742"/>
                  <a:pt x="2691" y="11123"/>
                </a:cubicBezTo>
                <a:lnTo>
                  <a:pt x="2513" y="11123"/>
                </a:lnTo>
                <a:cubicBezTo>
                  <a:pt x="2429" y="11123"/>
                  <a:pt x="2346" y="11194"/>
                  <a:pt x="2346" y="11278"/>
                </a:cubicBezTo>
                <a:cubicBezTo>
                  <a:pt x="2346" y="11373"/>
                  <a:pt x="2429" y="11444"/>
                  <a:pt x="2513" y="11444"/>
                </a:cubicBezTo>
                <a:lnTo>
                  <a:pt x="4311" y="11444"/>
                </a:lnTo>
                <a:cubicBezTo>
                  <a:pt x="4406" y="11444"/>
                  <a:pt x="4477" y="11373"/>
                  <a:pt x="4477" y="11278"/>
                </a:cubicBezTo>
                <a:cubicBezTo>
                  <a:pt x="4477" y="11194"/>
                  <a:pt x="4406" y="11123"/>
                  <a:pt x="4311" y="11123"/>
                </a:cubicBezTo>
                <a:lnTo>
                  <a:pt x="4108" y="11123"/>
                </a:lnTo>
                <a:cubicBezTo>
                  <a:pt x="4013" y="10361"/>
                  <a:pt x="3608" y="6801"/>
                  <a:pt x="4406" y="4420"/>
                </a:cubicBezTo>
                <a:cubicBezTo>
                  <a:pt x="4704" y="4372"/>
                  <a:pt x="4977" y="4217"/>
                  <a:pt x="5156" y="3979"/>
                </a:cubicBezTo>
                <a:cubicBezTo>
                  <a:pt x="6347" y="4717"/>
                  <a:pt x="6978" y="5717"/>
                  <a:pt x="6990" y="5729"/>
                </a:cubicBezTo>
                <a:cubicBezTo>
                  <a:pt x="7025" y="5777"/>
                  <a:pt x="7085" y="5801"/>
                  <a:pt x="7144" y="5801"/>
                </a:cubicBezTo>
                <a:lnTo>
                  <a:pt x="7168" y="5801"/>
                </a:lnTo>
                <a:cubicBezTo>
                  <a:pt x="7240" y="5789"/>
                  <a:pt x="7287" y="5729"/>
                  <a:pt x="7299" y="5670"/>
                </a:cubicBezTo>
                <a:cubicBezTo>
                  <a:pt x="7299" y="5658"/>
                  <a:pt x="7359" y="5289"/>
                  <a:pt x="7299" y="4824"/>
                </a:cubicBezTo>
                <a:cubicBezTo>
                  <a:pt x="7228" y="4193"/>
                  <a:pt x="7001" y="3693"/>
                  <a:pt x="6632" y="3348"/>
                </a:cubicBezTo>
                <a:cubicBezTo>
                  <a:pt x="6251" y="2991"/>
                  <a:pt x="5847" y="2860"/>
                  <a:pt x="5501" y="2848"/>
                </a:cubicBezTo>
                <a:cubicBezTo>
                  <a:pt x="6739" y="2253"/>
                  <a:pt x="7752" y="2098"/>
                  <a:pt x="7763" y="2098"/>
                </a:cubicBezTo>
                <a:cubicBezTo>
                  <a:pt x="7823" y="2086"/>
                  <a:pt x="7882" y="2038"/>
                  <a:pt x="7906" y="1979"/>
                </a:cubicBezTo>
                <a:cubicBezTo>
                  <a:pt x="7918" y="1955"/>
                  <a:pt x="7882" y="1884"/>
                  <a:pt x="7847" y="1836"/>
                </a:cubicBezTo>
                <a:cubicBezTo>
                  <a:pt x="7807" y="1806"/>
                  <a:pt x="7083" y="1226"/>
                  <a:pt x="6150" y="1226"/>
                </a:cubicBezTo>
                <a:cubicBezTo>
                  <a:pt x="5968" y="1226"/>
                  <a:pt x="5779" y="1248"/>
                  <a:pt x="5585" y="1300"/>
                </a:cubicBezTo>
                <a:cubicBezTo>
                  <a:pt x="5430" y="1336"/>
                  <a:pt x="5299" y="1383"/>
                  <a:pt x="5168" y="1455"/>
                </a:cubicBezTo>
                <a:cubicBezTo>
                  <a:pt x="5144" y="1407"/>
                  <a:pt x="5132" y="1360"/>
                  <a:pt x="5108" y="1300"/>
                </a:cubicBezTo>
                <a:cubicBezTo>
                  <a:pt x="4584" y="181"/>
                  <a:pt x="3382" y="2"/>
                  <a:pt x="3322" y="2"/>
                </a:cubicBezTo>
                <a:cubicBezTo>
                  <a:pt x="3313" y="1"/>
                  <a:pt x="3304" y="0"/>
                  <a:pt x="3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958;p88"/>
          <p:cNvSpPr txBox="1">
            <a:spLocks/>
          </p:cNvSpPr>
          <p:nvPr/>
        </p:nvSpPr>
        <p:spPr>
          <a:xfrm>
            <a:off x="-36046" y="847598"/>
            <a:ext cx="7415612" cy="4294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1pPr>
            <a:lvl2pPr marL="914400" marR="0" lvl="1"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2pPr>
            <a:lvl3pPr marL="1371600" marR="0" lvl="2"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3pPr>
            <a:lvl4pPr marL="1828800" marR="0" lvl="3"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4pPr>
            <a:lvl5pPr marL="2286000" marR="0" lvl="4"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5pPr>
            <a:lvl6pPr marL="2743200" marR="0" lvl="5"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6pPr>
            <a:lvl7pPr marL="3200400" marR="0" lvl="6"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7pPr>
            <a:lvl8pPr marL="3657600" marR="0" lvl="7"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8pPr>
            <a:lvl9pPr marL="4114800" marR="0" lvl="8"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9pPr>
          </a:lstStyle>
          <a:p>
            <a:pPr marL="241300" indent="-215900">
              <a:buClr>
                <a:schemeClr val="lt1"/>
              </a:buClr>
              <a:buSzPts val="1400"/>
            </a:pPr>
            <a:r>
              <a:rPr lang="en-US" altLang="zh-TW" dirty="0"/>
              <a:t>Assuming stable irrigation conditions, water resources can provide an </a:t>
            </a:r>
            <a:r>
              <a:rPr lang="en-US" altLang="zh-TW" dirty="0">
                <a:solidFill>
                  <a:srgbClr val="FF0000"/>
                </a:solidFill>
              </a:rPr>
              <a:t>irrigation depth of </a:t>
            </a:r>
            <a:r>
              <a:rPr lang="en-US" altLang="zh-TW" dirty="0" smtClean="0">
                <a:solidFill>
                  <a:srgbClr val="FF0000"/>
                </a:solidFill>
              </a:rPr>
              <a:t>18mm </a:t>
            </a:r>
            <a:r>
              <a:rPr lang="en-US" altLang="zh-TW" dirty="0">
                <a:solidFill>
                  <a:srgbClr val="FF0000"/>
                </a:solidFill>
              </a:rPr>
              <a:t>each time</a:t>
            </a:r>
            <a:r>
              <a:rPr lang="en-US" altLang="zh-TW" dirty="0"/>
              <a:t>. </a:t>
            </a:r>
          </a:p>
          <a:p>
            <a:pPr marL="241300" indent="-215900">
              <a:buClr>
                <a:schemeClr val="lt1"/>
              </a:buClr>
              <a:buSzPts val="1400"/>
            </a:pPr>
            <a:r>
              <a:rPr lang="en-US" altLang="zh-TW" dirty="0"/>
              <a:t>Irrigation Efficiency: 50% </a:t>
            </a:r>
            <a:r>
              <a:rPr lang="en-US" altLang="zh-TW" dirty="0" smtClean="0"/>
              <a:t>(9mm</a:t>
            </a:r>
            <a:r>
              <a:rPr lang="en-US" altLang="zh-TW" dirty="0"/>
              <a:t>)</a:t>
            </a:r>
            <a:endParaRPr lang="en-US" altLang="zh-TW" dirty="0">
              <a:latin typeface="jf open 粉圓 1.1" panose="020F0500000000000000" pitchFamily="34" charset="-120"/>
              <a:ea typeface="jf open 粉圓 1.1" panose="020F0500000000000000" pitchFamily="34" charset="-120"/>
            </a:endParaRPr>
          </a:p>
        </p:txBody>
      </p:sp>
      <p:pic>
        <p:nvPicPr>
          <p:cNvPr id="13" name="圖片 12"/>
          <p:cNvPicPr>
            <a:picLocks noChangeAspect="1"/>
          </p:cNvPicPr>
          <p:nvPr/>
        </p:nvPicPr>
        <p:blipFill rotWithShape="1">
          <a:blip r:embed="rId3"/>
          <a:srcRect l="3204"/>
          <a:stretch/>
        </p:blipFill>
        <p:spPr>
          <a:xfrm>
            <a:off x="6156671" y="1451982"/>
            <a:ext cx="2909888" cy="3596622"/>
          </a:xfrm>
          <a:prstGeom prst="rect">
            <a:avLst/>
          </a:prstGeom>
        </p:spPr>
      </p:pic>
      <p:graphicFrame>
        <p:nvGraphicFramePr>
          <p:cNvPr id="22" name="表格 21"/>
          <p:cNvGraphicFramePr>
            <a:graphicFrameLocks noGrp="1"/>
          </p:cNvGraphicFramePr>
          <p:nvPr>
            <p:extLst>
              <p:ext uri="{D42A27DB-BD31-4B8C-83A1-F6EECF244321}">
                <p14:modId xmlns:p14="http://schemas.microsoft.com/office/powerpoint/2010/main" val="3560210672"/>
              </p:ext>
            </p:extLst>
          </p:nvPr>
        </p:nvGraphicFramePr>
        <p:xfrm>
          <a:off x="70837" y="1695804"/>
          <a:ext cx="6014497" cy="3352800"/>
        </p:xfrm>
        <a:graphic>
          <a:graphicData uri="http://schemas.openxmlformats.org/drawingml/2006/table">
            <a:tbl>
              <a:tblPr firstRow="1" bandRow="1">
                <a:tableStyleId>{5C22544A-7EE6-4342-B048-85BDC9FD1C3A}</a:tableStyleId>
              </a:tblPr>
              <a:tblGrid>
                <a:gridCol w="959473">
                  <a:extLst>
                    <a:ext uri="{9D8B030D-6E8A-4147-A177-3AD203B41FA5}">
                      <a16:colId xmlns:a16="http://schemas.microsoft.com/office/drawing/2014/main" val="1675803327"/>
                    </a:ext>
                  </a:extLst>
                </a:gridCol>
                <a:gridCol w="842504">
                  <a:extLst>
                    <a:ext uri="{9D8B030D-6E8A-4147-A177-3AD203B41FA5}">
                      <a16:colId xmlns:a16="http://schemas.microsoft.com/office/drawing/2014/main" val="3151634080"/>
                    </a:ext>
                  </a:extLst>
                </a:gridCol>
                <a:gridCol w="842504">
                  <a:extLst>
                    <a:ext uri="{9D8B030D-6E8A-4147-A177-3AD203B41FA5}">
                      <a16:colId xmlns:a16="http://schemas.microsoft.com/office/drawing/2014/main" val="2632232109"/>
                    </a:ext>
                  </a:extLst>
                </a:gridCol>
                <a:gridCol w="842504">
                  <a:extLst>
                    <a:ext uri="{9D8B030D-6E8A-4147-A177-3AD203B41FA5}">
                      <a16:colId xmlns:a16="http://schemas.microsoft.com/office/drawing/2014/main" val="3719524699"/>
                    </a:ext>
                  </a:extLst>
                </a:gridCol>
                <a:gridCol w="842504">
                  <a:extLst>
                    <a:ext uri="{9D8B030D-6E8A-4147-A177-3AD203B41FA5}">
                      <a16:colId xmlns:a16="http://schemas.microsoft.com/office/drawing/2014/main" val="1261091056"/>
                    </a:ext>
                  </a:extLst>
                </a:gridCol>
                <a:gridCol w="842504">
                  <a:extLst>
                    <a:ext uri="{9D8B030D-6E8A-4147-A177-3AD203B41FA5}">
                      <a16:colId xmlns:a16="http://schemas.microsoft.com/office/drawing/2014/main" val="3913627038"/>
                    </a:ext>
                  </a:extLst>
                </a:gridCol>
                <a:gridCol w="842504">
                  <a:extLst>
                    <a:ext uri="{9D8B030D-6E8A-4147-A177-3AD203B41FA5}">
                      <a16:colId xmlns:a16="http://schemas.microsoft.com/office/drawing/2014/main" val="420356446"/>
                    </a:ext>
                  </a:extLst>
                </a:gridCol>
              </a:tblGrid>
              <a:tr h="280621">
                <a:tc>
                  <a:txBody>
                    <a:bodyPr/>
                    <a:lstStyle/>
                    <a:p>
                      <a:endParaRPr lang="zh-TW" altLang="en-US" sz="1400" b="1" kern="1200" dirty="0">
                        <a:solidFill>
                          <a:schemeClr val="lt1"/>
                        </a:solidFill>
                        <a:latin typeface="+mn-lt"/>
                        <a:ea typeface="+mn-ea"/>
                        <a:cs typeface="+mn-cs"/>
                      </a:endParaRPr>
                    </a:p>
                  </a:txBody>
                  <a:tcPr>
                    <a:solidFill>
                      <a:schemeClr val="accent1"/>
                    </a:solidFill>
                  </a:tcPr>
                </a:tc>
                <a:tc>
                  <a:txBody>
                    <a:bodyPr/>
                    <a:lstStyle/>
                    <a:p>
                      <a:r>
                        <a:rPr lang="en-US" altLang="zh-TW" sz="1400" dirty="0" smtClean="0"/>
                        <a:t>Mon.</a:t>
                      </a:r>
                      <a:endParaRPr lang="zh-TW" altLang="en-US" sz="1400" dirty="0"/>
                    </a:p>
                  </a:txBody>
                  <a:tcPr/>
                </a:tc>
                <a:tc>
                  <a:txBody>
                    <a:bodyPr/>
                    <a:lstStyle/>
                    <a:p>
                      <a:r>
                        <a:rPr lang="en-US" altLang="zh-TW" sz="1400" dirty="0" smtClean="0"/>
                        <a:t>Tue.</a:t>
                      </a:r>
                      <a:endParaRPr lang="zh-TW" altLang="en-US" sz="1400" dirty="0"/>
                    </a:p>
                  </a:txBody>
                  <a:tcPr/>
                </a:tc>
                <a:tc>
                  <a:txBody>
                    <a:bodyPr/>
                    <a:lstStyle/>
                    <a:p>
                      <a:r>
                        <a:rPr lang="en-US" altLang="zh-TW" sz="1400" dirty="0" smtClean="0"/>
                        <a:t>Wed.</a:t>
                      </a:r>
                      <a:endParaRPr lang="zh-TW" altLang="en-US" sz="1400" dirty="0"/>
                    </a:p>
                  </a:txBody>
                  <a:tcPr/>
                </a:tc>
                <a:tc>
                  <a:txBody>
                    <a:bodyPr/>
                    <a:lstStyle/>
                    <a:p>
                      <a:r>
                        <a:rPr lang="en-US" altLang="zh-TW" sz="1400" dirty="0" smtClean="0"/>
                        <a:t>Thu.</a:t>
                      </a:r>
                      <a:endParaRPr lang="zh-TW" altLang="en-US" sz="1400" dirty="0"/>
                    </a:p>
                  </a:txBody>
                  <a:tcPr/>
                </a:tc>
                <a:tc>
                  <a:txBody>
                    <a:bodyPr/>
                    <a:lstStyle/>
                    <a:p>
                      <a:r>
                        <a:rPr lang="en-US" altLang="zh-TW" sz="1400" dirty="0" smtClean="0"/>
                        <a:t>Fri</a:t>
                      </a:r>
                      <a:endParaRPr lang="zh-TW" altLang="en-US" sz="1400" dirty="0"/>
                    </a:p>
                  </a:txBody>
                  <a:tcPr/>
                </a:tc>
                <a:tc>
                  <a:txBody>
                    <a:bodyPr/>
                    <a:lstStyle/>
                    <a:p>
                      <a:r>
                        <a:rPr lang="en-US" altLang="zh-TW" sz="1400" dirty="0" smtClean="0"/>
                        <a:t>WKND</a:t>
                      </a:r>
                      <a:endParaRPr lang="zh-TW" altLang="en-US" sz="1400" dirty="0"/>
                    </a:p>
                  </a:txBody>
                  <a:tcPr/>
                </a:tc>
                <a:extLst>
                  <a:ext uri="{0D108BD9-81ED-4DB2-BD59-A6C34878D82A}">
                    <a16:rowId xmlns:a16="http://schemas.microsoft.com/office/drawing/2014/main" val="2243811645"/>
                  </a:ext>
                </a:extLst>
              </a:tr>
              <a:tr h="280621">
                <a:tc>
                  <a:txBody>
                    <a:bodyPr/>
                    <a:lstStyle/>
                    <a:p>
                      <a:r>
                        <a:rPr lang="en-US" altLang="zh-TW" sz="1400" b="1" kern="1200" dirty="0" smtClean="0">
                          <a:solidFill>
                            <a:schemeClr val="lt1"/>
                          </a:solidFill>
                          <a:latin typeface="+mn-lt"/>
                          <a:ea typeface="+mn-ea"/>
                          <a:cs typeface="+mn-cs"/>
                        </a:rPr>
                        <a:t>Region1</a:t>
                      </a:r>
                    </a:p>
                  </a:txBody>
                  <a:tcPr>
                    <a:solidFill>
                      <a:schemeClr val="accent1"/>
                    </a:solidFill>
                  </a:tcPr>
                </a:tc>
                <a:tc>
                  <a:txBody>
                    <a:bodyPr/>
                    <a:lstStyle/>
                    <a:p>
                      <a:r>
                        <a:rPr lang="en-US" altLang="zh-TW" sz="1400" dirty="0" smtClean="0">
                          <a:solidFill>
                            <a:srgbClr val="FF0000"/>
                          </a:solidFill>
                          <a:latin typeface="jf open 粉圓 1.1" panose="020F0500000000000000" pitchFamily="34" charset="-120"/>
                          <a:ea typeface="jf open 粉圓 1.1" panose="020F0500000000000000" pitchFamily="34" charset="-120"/>
                        </a:rPr>
                        <a:t>Irrigate</a:t>
                      </a:r>
                      <a:endParaRPr lang="zh-TW" altLang="en-US" sz="1400" dirty="0">
                        <a:solidFill>
                          <a:srgbClr val="FF0000"/>
                        </a:solidFill>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extLst>
                  <a:ext uri="{0D108BD9-81ED-4DB2-BD59-A6C34878D82A}">
                    <a16:rowId xmlns:a16="http://schemas.microsoft.com/office/drawing/2014/main" val="137792351"/>
                  </a:ext>
                </a:extLst>
              </a:tr>
              <a:tr h="280621">
                <a:tc>
                  <a:txBody>
                    <a:bodyPr/>
                    <a:lstStyle/>
                    <a:p>
                      <a:r>
                        <a:rPr lang="en-US" altLang="zh-TW" sz="1400" b="1" kern="1200" dirty="0" smtClean="0">
                          <a:solidFill>
                            <a:schemeClr val="lt1"/>
                          </a:solidFill>
                          <a:latin typeface="+mn-lt"/>
                          <a:ea typeface="+mn-ea"/>
                          <a:cs typeface="+mn-cs"/>
                        </a:rPr>
                        <a:t>Region2</a:t>
                      </a:r>
                    </a:p>
                  </a:txBody>
                  <a:tcPr>
                    <a:solidFill>
                      <a:schemeClr val="accent1"/>
                    </a:solidFill>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solidFill>
                          <a:srgbClr val="FF0000"/>
                        </a:solidFill>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solidFill>
                            <a:srgbClr val="FF0000"/>
                          </a:solidFill>
                          <a:latin typeface="jf open 粉圓 1.1" panose="020F0500000000000000" pitchFamily="34" charset="-120"/>
                          <a:ea typeface="jf open 粉圓 1.1" panose="020F0500000000000000" pitchFamily="34" charset="-120"/>
                        </a:rPr>
                        <a:t>Irrigate</a:t>
                      </a:r>
                      <a:endParaRPr lang="zh-TW" altLang="en-US" sz="1400" dirty="0">
                        <a:solidFill>
                          <a:srgbClr val="FF0000"/>
                        </a:solidFill>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extLst>
                  <a:ext uri="{0D108BD9-81ED-4DB2-BD59-A6C34878D82A}">
                    <a16:rowId xmlns:a16="http://schemas.microsoft.com/office/drawing/2014/main" val="2282493543"/>
                  </a:ext>
                </a:extLst>
              </a:tr>
              <a:tr h="280621">
                <a:tc>
                  <a:txBody>
                    <a:bodyPr/>
                    <a:lstStyle/>
                    <a:p>
                      <a:r>
                        <a:rPr lang="en-US" altLang="zh-TW" sz="1400" b="1" kern="1200" dirty="0" smtClean="0">
                          <a:solidFill>
                            <a:schemeClr val="lt1"/>
                          </a:solidFill>
                          <a:latin typeface="+mn-lt"/>
                          <a:ea typeface="+mn-ea"/>
                          <a:cs typeface="+mn-cs"/>
                        </a:rPr>
                        <a:t>Region3</a:t>
                      </a:r>
                    </a:p>
                  </a:txBody>
                  <a:tcPr>
                    <a:solidFill>
                      <a:schemeClr val="accent1"/>
                    </a:solidFill>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solidFill>
                          <a:srgbClr val="FF0000"/>
                        </a:solidFill>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solidFill>
                            <a:srgbClr val="FF0000"/>
                          </a:solidFill>
                          <a:latin typeface="jf open 粉圓 1.1" panose="020F0500000000000000" pitchFamily="34" charset="-120"/>
                          <a:ea typeface="jf open 粉圓 1.1" panose="020F0500000000000000" pitchFamily="34" charset="-120"/>
                        </a:rPr>
                        <a:t>Irrigate</a:t>
                      </a:r>
                      <a:endParaRPr lang="zh-TW" altLang="en-US" sz="1400" dirty="0">
                        <a:solidFill>
                          <a:srgbClr val="FF0000"/>
                        </a:solidFill>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extLst>
                  <a:ext uri="{0D108BD9-81ED-4DB2-BD59-A6C34878D82A}">
                    <a16:rowId xmlns:a16="http://schemas.microsoft.com/office/drawing/2014/main" val="1808084746"/>
                  </a:ext>
                </a:extLst>
              </a:tr>
              <a:tr h="280621">
                <a:tc>
                  <a:txBody>
                    <a:bodyPr/>
                    <a:lstStyle/>
                    <a:p>
                      <a:r>
                        <a:rPr lang="en-US" altLang="zh-TW" sz="1400" b="1" kern="1200" dirty="0" smtClean="0">
                          <a:solidFill>
                            <a:schemeClr val="lt1"/>
                          </a:solidFill>
                          <a:latin typeface="+mn-lt"/>
                          <a:ea typeface="+mn-ea"/>
                          <a:cs typeface="+mn-cs"/>
                        </a:rPr>
                        <a:t>Region4</a:t>
                      </a:r>
                    </a:p>
                  </a:txBody>
                  <a:tcPr>
                    <a:solidFill>
                      <a:schemeClr val="accent1"/>
                    </a:solidFill>
                  </a:tcPr>
                </a:tc>
                <a:tc>
                  <a:txBody>
                    <a:bodyPr/>
                    <a:lstStyle/>
                    <a:p>
                      <a:r>
                        <a:rPr lang="en-US" altLang="zh-TW" sz="1400" dirty="0" smtClean="0">
                          <a:solidFill>
                            <a:srgbClr val="FF0000"/>
                          </a:solidFill>
                          <a:latin typeface="jf open 粉圓 1.1" panose="020F0500000000000000" pitchFamily="34" charset="-120"/>
                          <a:ea typeface="jf open 粉圓 1.1" panose="020F0500000000000000" pitchFamily="34" charset="-120"/>
                        </a:rPr>
                        <a:t>Irrigate</a:t>
                      </a:r>
                      <a:endParaRPr lang="zh-TW" altLang="en-US" sz="1400" dirty="0">
                        <a:solidFill>
                          <a:srgbClr val="FF0000"/>
                        </a:solidFill>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solidFill>
                          <a:srgbClr val="FF0000"/>
                        </a:solidFill>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extLst>
                  <a:ext uri="{0D108BD9-81ED-4DB2-BD59-A6C34878D82A}">
                    <a16:rowId xmlns:a16="http://schemas.microsoft.com/office/drawing/2014/main" val="1257675055"/>
                  </a:ext>
                </a:extLst>
              </a:tr>
              <a:tr h="280621">
                <a:tc>
                  <a:txBody>
                    <a:bodyPr/>
                    <a:lstStyle/>
                    <a:p>
                      <a:r>
                        <a:rPr lang="en-US" altLang="zh-TW" sz="1400" b="1" kern="1200" dirty="0" smtClean="0">
                          <a:solidFill>
                            <a:schemeClr val="lt1"/>
                          </a:solidFill>
                          <a:latin typeface="+mn-lt"/>
                          <a:ea typeface="+mn-ea"/>
                          <a:cs typeface="+mn-cs"/>
                        </a:rPr>
                        <a:t>Region5</a:t>
                      </a:r>
                    </a:p>
                  </a:txBody>
                  <a:tcPr>
                    <a:solidFill>
                      <a:schemeClr val="accent1"/>
                    </a:solidFill>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solidFill>
                            <a:srgbClr val="FF0000"/>
                          </a:solidFill>
                          <a:latin typeface="jf open 粉圓 1.1" panose="020F0500000000000000" pitchFamily="34" charset="-120"/>
                          <a:ea typeface="jf open 粉圓 1.1" panose="020F0500000000000000" pitchFamily="34" charset="-120"/>
                        </a:rPr>
                        <a:t>Irrigate</a:t>
                      </a:r>
                      <a:endParaRPr lang="zh-TW" altLang="en-US" sz="1400" dirty="0">
                        <a:solidFill>
                          <a:srgbClr val="FF0000"/>
                        </a:solidFill>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solidFill>
                          <a:srgbClr val="FF0000"/>
                        </a:solidFill>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latin typeface="jf open 粉圓 1.1" panose="020F0500000000000000" pitchFamily="34" charset="-120"/>
                        <a:ea typeface="jf open 粉圓 1.1" panose="020F0500000000000000" pitchFamily="34" charset="-120"/>
                      </a:endParaRPr>
                    </a:p>
                  </a:txBody>
                  <a:tcPr/>
                </a:tc>
                <a:extLst>
                  <a:ext uri="{0D108BD9-81ED-4DB2-BD59-A6C34878D82A}">
                    <a16:rowId xmlns:a16="http://schemas.microsoft.com/office/drawing/2014/main" val="2038485739"/>
                  </a:ext>
                </a:extLst>
              </a:tr>
              <a:tr h="280621">
                <a:tc>
                  <a:txBody>
                    <a:bodyPr/>
                    <a:lstStyle/>
                    <a:p>
                      <a:r>
                        <a:rPr lang="en-US" altLang="zh-TW" sz="1400" b="1" kern="1200" dirty="0" smtClean="0">
                          <a:solidFill>
                            <a:schemeClr val="lt1"/>
                          </a:solidFill>
                          <a:latin typeface="+mn-lt"/>
                          <a:ea typeface="+mn-ea"/>
                          <a:cs typeface="+mn-cs"/>
                        </a:rPr>
                        <a:t>Region6</a:t>
                      </a:r>
                    </a:p>
                  </a:txBody>
                  <a:tcPr>
                    <a:solidFill>
                      <a:schemeClr val="accent1"/>
                    </a:solidFill>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solidFill>
                            <a:srgbClr val="FF0000"/>
                          </a:solidFill>
                          <a:latin typeface="jf open 粉圓 1.1" panose="020F0500000000000000" pitchFamily="34" charset="-120"/>
                          <a:ea typeface="jf open 粉圓 1.1" panose="020F0500000000000000" pitchFamily="34" charset="-120"/>
                        </a:rPr>
                        <a:t>Irrigate</a:t>
                      </a:r>
                      <a:endParaRPr lang="zh-TW" altLang="en-US" sz="1400" dirty="0" smtClean="0">
                        <a:solidFill>
                          <a:srgbClr val="FF0000"/>
                        </a:solidFill>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latin typeface="jf open 粉圓 1.1" panose="020F0500000000000000" pitchFamily="34" charset="-120"/>
                        <a:ea typeface="jf open 粉圓 1.1" panose="020F0500000000000000" pitchFamily="34" charset="-120"/>
                      </a:endParaRPr>
                    </a:p>
                  </a:txBody>
                  <a:tcPr/>
                </a:tc>
                <a:extLst>
                  <a:ext uri="{0D108BD9-81ED-4DB2-BD59-A6C34878D82A}">
                    <a16:rowId xmlns:a16="http://schemas.microsoft.com/office/drawing/2014/main" val="2490925238"/>
                  </a:ext>
                </a:extLst>
              </a:tr>
              <a:tr h="280621">
                <a:tc>
                  <a:txBody>
                    <a:bodyPr/>
                    <a:lstStyle/>
                    <a:p>
                      <a:r>
                        <a:rPr lang="en-US" altLang="zh-TW" sz="1400" b="1" kern="1200" dirty="0" smtClean="0">
                          <a:solidFill>
                            <a:schemeClr val="lt1"/>
                          </a:solidFill>
                          <a:latin typeface="+mn-lt"/>
                          <a:ea typeface="+mn-ea"/>
                          <a:cs typeface="+mn-cs"/>
                        </a:rPr>
                        <a:t>Region7</a:t>
                      </a:r>
                    </a:p>
                  </a:txBody>
                  <a:tcP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solidFill>
                            <a:srgbClr val="FF0000"/>
                          </a:solidFill>
                          <a:latin typeface="jf open 粉圓 1.1" panose="020F0500000000000000" pitchFamily="34" charset="-120"/>
                          <a:ea typeface="jf open 粉圓 1.1" panose="020F0500000000000000" pitchFamily="34" charset="-120"/>
                        </a:rPr>
                        <a:t>Irrigate</a:t>
                      </a:r>
                      <a:endParaRPr lang="zh-TW" altLang="en-US" sz="1400" dirty="0" smtClean="0">
                        <a:solidFill>
                          <a:srgbClr val="FF0000"/>
                        </a:solidFill>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solidFill>
                          <a:srgbClr val="FF0000"/>
                        </a:solidFill>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latin typeface="jf open 粉圓 1.1" panose="020F0500000000000000" pitchFamily="34" charset="-120"/>
                        <a:ea typeface="jf open 粉圓 1.1" panose="020F0500000000000000" pitchFamily="34" charset="-120"/>
                      </a:endParaRPr>
                    </a:p>
                  </a:txBody>
                  <a:tcPr/>
                </a:tc>
                <a:extLst>
                  <a:ext uri="{0D108BD9-81ED-4DB2-BD59-A6C34878D82A}">
                    <a16:rowId xmlns:a16="http://schemas.microsoft.com/office/drawing/2014/main" val="1996892784"/>
                  </a:ext>
                </a:extLst>
              </a:tr>
              <a:tr h="280621">
                <a:tc>
                  <a:txBody>
                    <a:bodyPr/>
                    <a:lstStyle/>
                    <a:p>
                      <a:r>
                        <a:rPr lang="en-US" altLang="zh-TW" sz="1400" b="1" kern="1200" dirty="0" smtClean="0">
                          <a:solidFill>
                            <a:schemeClr val="lt1"/>
                          </a:solidFill>
                          <a:latin typeface="+mn-lt"/>
                          <a:ea typeface="+mn-ea"/>
                          <a:cs typeface="+mn-cs"/>
                        </a:rPr>
                        <a:t>Region8</a:t>
                      </a:r>
                    </a:p>
                  </a:txBody>
                  <a:tcPr>
                    <a:solidFill>
                      <a:schemeClr val="accent1"/>
                    </a:solidFill>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solidFill>
                            <a:srgbClr val="FF0000"/>
                          </a:solidFill>
                          <a:latin typeface="jf open 粉圓 1.1" panose="020F0500000000000000" pitchFamily="34" charset="-120"/>
                          <a:ea typeface="jf open 粉圓 1.1" panose="020F0500000000000000" pitchFamily="34" charset="-120"/>
                        </a:rPr>
                        <a:t>Irrigate</a:t>
                      </a:r>
                      <a:endParaRPr lang="zh-TW" altLang="en-US" sz="1400" dirty="0" smtClean="0">
                        <a:solidFill>
                          <a:srgbClr val="FF0000"/>
                        </a:solidFill>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solidFill>
                          <a:srgbClr val="FF0000"/>
                        </a:solidFill>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latin typeface="jf open 粉圓 1.1" panose="020F0500000000000000" pitchFamily="34" charset="-120"/>
                        <a:ea typeface="jf open 粉圓 1.1" panose="020F0500000000000000" pitchFamily="34" charset="-120"/>
                      </a:endParaRPr>
                    </a:p>
                  </a:txBody>
                  <a:tcPr/>
                </a:tc>
                <a:extLst>
                  <a:ext uri="{0D108BD9-81ED-4DB2-BD59-A6C34878D82A}">
                    <a16:rowId xmlns:a16="http://schemas.microsoft.com/office/drawing/2014/main" val="3850066999"/>
                  </a:ext>
                </a:extLst>
              </a:tr>
              <a:tr h="280621">
                <a:tc>
                  <a:txBody>
                    <a:bodyPr/>
                    <a:lstStyle/>
                    <a:p>
                      <a:r>
                        <a:rPr lang="en-US" altLang="zh-TW" sz="1400" b="1" kern="1200" dirty="0" smtClean="0">
                          <a:solidFill>
                            <a:schemeClr val="lt1"/>
                          </a:solidFill>
                          <a:latin typeface="+mn-lt"/>
                          <a:ea typeface="+mn-ea"/>
                          <a:cs typeface="+mn-cs"/>
                        </a:rPr>
                        <a:t>Region9</a:t>
                      </a:r>
                    </a:p>
                  </a:txBody>
                  <a:tcPr>
                    <a:solidFill>
                      <a:schemeClr val="accent1"/>
                    </a:solidFill>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solidFill>
                            <a:srgbClr val="FF0000"/>
                          </a:solidFill>
                          <a:latin typeface="jf open 粉圓 1.1" panose="020F0500000000000000" pitchFamily="34" charset="-120"/>
                          <a:ea typeface="jf open 粉圓 1.1" panose="020F0500000000000000" pitchFamily="34" charset="-120"/>
                        </a:rPr>
                        <a:t>Irrigate</a:t>
                      </a:r>
                      <a:endParaRPr lang="zh-TW" altLang="en-US" sz="1400" dirty="0" smtClean="0">
                        <a:solidFill>
                          <a:srgbClr val="FF0000"/>
                        </a:solidFill>
                        <a:latin typeface="jf open 粉圓 1.1" panose="020F0500000000000000" pitchFamily="34" charset="-120"/>
                        <a:ea typeface="jf open 粉圓 1.1" panose="020F0500000000000000"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jf open 粉圓 1.1" panose="020F0500000000000000" pitchFamily="34" charset="-120"/>
                          <a:ea typeface="jf open 粉圓 1.1" panose="020F0500000000000000" pitchFamily="34" charset="-120"/>
                        </a:rPr>
                        <a:t>X</a:t>
                      </a:r>
                      <a:endParaRPr lang="zh-TW" altLang="en-US" sz="1400" dirty="0" smtClean="0">
                        <a:latin typeface="jf open 粉圓 1.1" panose="020F0500000000000000" pitchFamily="34" charset="-120"/>
                        <a:ea typeface="jf open 粉圓 1.1" panose="020F0500000000000000" pitchFamily="34" charset="-120"/>
                      </a:endParaRPr>
                    </a:p>
                  </a:txBody>
                  <a:tcPr/>
                </a:tc>
                <a:extLst>
                  <a:ext uri="{0D108BD9-81ED-4DB2-BD59-A6C34878D82A}">
                    <a16:rowId xmlns:a16="http://schemas.microsoft.com/office/drawing/2014/main" val="3478537176"/>
                  </a:ext>
                </a:extLst>
              </a:tr>
              <a:tr h="280621">
                <a:tc>
                  <a:txBody>
                    <a:bodyPr/>
                    <a:lstStyle/>
                    <a:p>
                      <a:r>
                        <a:rPr lang="en-US" altLang="zh-TW" sz="1400" b="1" kern="1200" dirty="0" smtClean="0">
                          <a:solidFill>
                            <a:schemeClr val="lt1"/>
                          </a:solidFill>
                          <a:latin typeface="+mn-lt"/>
                          <a:ea typeface="+mn-ea"/>
                          <a:cs typeface="+mn-cs"/>
                        </a:rPr>
                        <a:t>Ponds</a:t>
                      </a:r>
                      <a:endParaRPr lang="zh-TW" altLang="en-US" sz="1400" b="1" kern="1200" dirty="0">
                        <a:solidFill>
                          <a:schemeClr val="lt1"/>
                        </a:solidFill>
                        <a:latin typeface="+mn-lt"/>
                        <a:ea typeface="+mn-ea"/>
                        <a:cs typeface="+mn-cs"/>
                      </a:endParaRPr>
                    </a:p>
                  </a:txBody>
                  <a:tcPr>
                    <a:solidFill>
                      <a:schemeClr val="accent1"/>
                    </a:solidFill>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dirty="0" smtClean="0">
                          <a:ln>
                            <a:noFill/>
                          </a:ln>
                          <a:solidFill>
                            <a:srgbClr val="00B050"/>
                          </a:solidFill>
                          <a:effectLst/>
                          <a:uLnTx/>
                          <a:uFillTx/>
                          <a:latin typeface="jf open 粉圓 1.1" panose="020F0500000000000000" pitchFamily="34" charset="-120"/>
                          <a:ea typeface="jf open 粉圓 1.1" panose="020F0500000000000000" pitchFamily="34" charset="-120"/>
                          <a:cs typeface="+mn-cs"/>
                          <a:sym typeface="Arial"/>
                        </a:rPr>
                        <a:t>Storage of reclaimed water </a:t>
                      </a:r>
                      <a:r>
                        <a:rPr kumimoji="0" lang="en-US" altLang="zh-TW" sz="1200" b="0" i="0" u="none" strike="noStrike" kern="0" cap="none" spc="0" normalizeH="0" baseline="0" noProof="0" dirty="0" smtClean="0">
                          <a:ln>
                            <a:noFill/>
                          </a:ln>
                          <a:solidFill>
                            <a:srgbClr val="212121"/>
                          </a:solidFill>
                          <a:effectLst/>
                          <a:uLnTx/>
                          <a:uFillTx/>
                          <a:latin typeface="jf open 粉圓 1.1" panose="020F0500000000000000" pitchFamily="34" charset="-120"/>
                          <a:ea typeface="jf open 粉圓 1.1" panose="020F0500000000000000" pitchFamily="34" charset="-120"/>
                          <a:cs typeface="+mn-cs"/>
                          <a:sym typeface="Arial"/>
                        </a:rPr>
                        <a:t>/</a:t>
                      </a:r>
                      <a:r>
                        <a:rPr kumimoji="0" lang="en-US" altLang="zh-TW" sz="1200" b="0" i="0" u="none" strike="noStrike" kern="0" cap="none" spc="0" normalizeH="0" baseline="0" noProof="0" dirty="0" smtClean="0">
                          <a:ln>
                            <a:noFill/>
                          </a:ln>
                          <a:solidFill>
                            <a:srgbClr val="FF0000"/>
                          </a:solidFill>
                          <a:effectLst/>
                          <a:uLnTx/>
                          <a:uFillTx/>
                          <a:latin typeface="jf open 粉圓 1.1" panose="020F0500000000000000" pitchFamily="34" charset="-120"/>
                          <a:ea typeface="jf open 粉圓 1.1" panose="020F0500000000000000" pitchFamily="34" charset="-120"/>
                          <a:cs typeface="+mn-cs"/>
                          <a:sym typeface="Arial"/>
                        </a:rPr>
                        <a:t>utilized for water supply </a:t>
                      </a:r>
                      <a:endParaRPr kumimoji="0" lang="zh-TW" altLang="en-US" sz="1200" b="0" i="0" u="none" strike="noStrike" kern="0" cap="none" spc="0" normalizeH="0" baseline="0" noProof="0" dirty="0" smtClean="0">
                        <a:ln>
                          <a:noFill/>
                        </a:ln>
                        <a:solidFill>
                          <a:srgbClr val="FF0000"/>
                        </a:solidFill>
                        <a:effectLst/>
                        <a:uLnTx/>
                        <a:uFillTx/>
                        <a:latin typeface="jf open 粉圓 1.1" panose="020F0500000000000000" pitchFamily="34" charset="-120"/>
                        <a:ea typeface="jf open 粉圓 1.1" panose="020F0500000000000000" pitchFamily="34" charset="-120"/>
                        <a:cs typeface="+mn-cs"/>
                        <a:sym typeface="Arial"/>
                      </a:endParaRPr>
                    </a:p>
                  </a:txBody>
                  <a:tcPr/>
                </a:tc>
                <a:tc hMerge="1">
                  <a:txBody>
                    <a:bodyPr/>
                    <a:lstStyle/>
                    <a:p>
                      <a:endParaRPr lang="zh-TW" altLang="en-US" dirty="0">
                        <a:latin typeface="jf open 粉圓 1.1" panose="020F0500000000000000" pitchFamily="34" charset="-120"/>
                        <a:ea typeface="jf open 粉圓 1.1" panose="020F0500000000000000" pitchFamily="34" charset="-120"/>
                      </a:endParaRPr>
                    </a:p>
                  </a:txBody>
                  <a:tcPr/>
                </a:tc>
                <a:tc hMerge="1">
                  <a:txBody>
                    <a:bodyPr/>
                    <a:lstStyle/>
                    <a:p>
                      <a:endParaRPr lang="zh-TW" altLang="en-US" dirty="0">
                        <a:latin typeface="jf open 粉圓 1.1" panose="020F0500000000000000" pitchFamily="34" charset="-120"/>
                        <a:ea typeface="jf open 粉圓 1.1" panose="020F0500000000000000" pitchFamily="34" charset="-120"/>
                      </a:endParaRPr>
                    </a:p>
                  </a:txBody>
                  <a:tcPr/>
                </a:tc>
                <a:tc hMerge="1">
                  <a:txBody>
                    <a:bodyPr/>
                    <a:lstStyle/>
                    <a:p>
                      <a:endParaRPr lang="zh-TW" altLang="en-US" dirty="0">
                        <a:latin typeface="jf open 粉圓 1.1" panose="020F0500000000000000" pitchFamily="34" charset="-120"/>
                        <a:ea typeface="jf open 粉圓 1.1" panose="020F0500000000000000" pitchFamily="34" charset="-120"/>
                      </a:endParaRP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smtClean="0">
                        <a:latin typeface="jf open 粉圓 1.1" panose="020F0500000000000000" pitchFamily="34" charset="-120"/>
                        <a:ea typeface="jf open 粉圓 1.1" panose="020F0500000000000000" pitchFamily="34" charset="-120"/>
                      </a:endParaRPr>
                    </a:p>
                  </a:txBody>
                  <a:tcPr/>
                </a:tc>
                <a:tc>
                  <a:txBody>
                    <a:bodyPr/>
                    <a:lstStyle/>
                    <a:p>
                      <a:r>
                        <a:rPr lang="en-US" altLang="zh-TW" sz="1200" dirty="0" smtClean="0">
                          <a:solidFill>
                            <a:srgbClr val="00B050"/>
                          </a:solidFill>
                          <a:latin typeface="jf open 粉圓 1.1" panose="020F0500000000000000" pitchFamily="34" charset="-120"/>
                          <a:ea typeface="jf open 粉圓 1.1" panose="020F0500000000000000" pitchFamily="34" charset="-120"/>
                        </a:rPr>
                        <a:t>Storage</a:t>
                      </a:r>
                      <a:endParaRPr lang="zh-TW" altLang="en-US" sz="1200" dirty="0">
                        <a:solidFill>
                          <a:srgbClr val="00B050"/>
                        </a:solidFill>
                        <a:latin typeface="jf open 粉圓 1.1" panose="020F0500000000000000" pitchFamily="34" charset="-120"/>
                        <a:ea typeface="jf open 粉圓 1.1" panose="020F0500000000000000" pitchFamily="34" charset="-120"/>
                      </a:endParaRPr>
                    </a:p>
                  </a:txBody>
                  <a:tcPr/>
                </a:tc>
                <a:extLst>
                  <a:ext uri="{0D108BD9-81ED-4DB2-BD59-A6C34878D82A}">
                    <a16:rowId xmlns:a16="http://schemas.microsoft.com/office/drawing/2014/main" val="4154183701"/>
                  </a:ext>
                </a:extLst>
              </a:tr>
            </a:tbl>
          </a:graphicData>
        </a:graphic>
      </p:graphicFrame>
      <p:sp>
        <p:nvSpPr>
          <p:cNvPr id="23" name="矩形 22"/>
          <p:cNvSpPr/>
          <p:nvPr/>
        </p:nvSpPr>
        <p:spPr>
          <a:xfrm>
            <a:off x="70838" y="1991208"/>
            <a:ext cx="6014497" cy="9371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70838" y="2928395"/>
            <a:ext cx="6014498" cy="8912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p:cNvSpPr/>
          <p:nvPr/>
        </p:nvSpPr>
        <p:spPr>
          <a:xfrm>
            <a:off x="70838" y="3819647"/>
            <a:ext cx="6014498" cy="9371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手繪多邊形 25"/>
          <p:cNvSpPr/>
          <p:nvPr/>
        </p:nvSpPr>
        <p:spPr>
          <a:xfrm>
            <a:off x="7173390" y="1491799"/>
            <a:ext cx="1893169" cy="2124237"/>
          </a:xfrm>
          <a:custGeom>
            <a:avLst/>
            <a:gdLst>
              <a:gd name="connsiteX0" fmla="*/ 727969 w 2814222"/>
              <a:gd name="connsiteY0" fmla="*/ 0 h 3204839"/>
              <a:gd name="connsiteX1" fmla="*/ 0 w 2814222"/>
              <a:gd name="connsiteY1" fmla="*/ 470517 h 3204839"/>
              <a:gd name="connsiteX2" fmla="*/ 2104008 w 2814222"/>
              <a:gd name="connsiteY2" fmla="*/ 3204839 h 3204839"/>
              <a:gd name="connsiteX3" fmla="*/ 2769833 w 2814222"/>
              <a:gd name="connsiteY3" fmla="*/ 2787589 h 3204839"/>
              <a:gd name="connsiteX4" fmla="*/ 2814222 w 2814222"/>
              <a:gd name="connsiteY4" fmla="*/ 2769833 h 3204839"/>
              <a:gd name="connsiteX5" fmla="*/ 727969 w 2814222"/>
              <a:gd name="connsiteY5" fmla="*/ 0 h 320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4222" h="3204839">
                <a:moveTo>
                  <a:pt x="727969" y="0"/>
                </a:moveTo>
                <a:lnTo>
                  <a:pt x="0" y="470517"/>
                </a:lnTo>
                <a:lnTo>
                  <a:pt x="2104008" y="3204839"/>
                </a:lnTo>
                <a:lnTo>
                  <a:pt x="2769833" y="2787589"/>
                </a:lnTo>
                <a:lnTo>
                  <a:pt x="2814222" y="2769833"/>
                </a:lnTo>
                <a:lnTo>
                  <a:pt x="727969" y="0"/>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手繪多邊形 26"/>
          <p:cNvSpPr/>
          <p:nvPr/>
        </p:nvSpPr>
        <p:spPr>
          <a:xfrm>
            <a:off x="6700058" y="1789363"/>
            <a:ext cx="1901040" cy="2100993"/>
          </a:xfrm>
          <a:custGeom>
            <a:avLst/>
            <a:gdLst>
              <a:gd name="connsiteX0" fmla="*/ 719091 w 2787588"/>
              <a:gd name="connsiteY0" fmla="*/ 0 h 3169328"/>
              <a:gd name="connsiteX1" fmla="*/ 0 w 2787588"/>
              <a:gd name="connsiteY1" fmla="*/ 461639 h 3169328"/>
              <a:gd name="connsiteX2" fmla="*/ 2068497 w 2787588"/>
              <a:gd name="connsiteY2" fmla="*/ 3169328 h 3169328"/>
              <a:gd name="connsiteX3" fmla="*/ 2787588 w 2787588"/>
              <a:gd name="connsiteY3" fmla="*/ 2752078 h 3169328"/>
              <a:gd name="connsiteX4" fmla="*/ 719091 w 2787588"/>
              <a:gd name="connsiteY4" fmla="*/ 0 h 3169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7588" h="3169328">
                <a:moveTo>
                  <a:pt x="719091" y="0"/>
                </a:moveTo>
                <a:lnTo>
                  <a:pt x="0" y="461639"/>
                </a:lnTo>
                <a:lnTo>
                  <a:pt x="2068497" y="3169328"/>
                </a:lnTo>
                <a:lnTo>
                  <a:pt x="2787588" y="2752078"/>
                </a:lnTo>
                <a:lnTo>
                  <a:pt x="719091" y="0"/>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手繪多邊形 27"/>
          <p:cNvSpPr/>
          <p:nvPr/>
        </p:nvSpPr>
        <p:spPr>
          <a:xfrm>
            <a:off x="6217920" y="2103120"/>
            <a:ext cx="1910941" cy="2126782"/>
          </a:xfrm>
          <a:custGeom>
            <a:avLst/>
            <a:gdLst>
              <a:gd name="connsiteX0" fmla="*/ 727969 w 2769833"/>
              <a:gd name="connsiteY0" fmla="*/ 0 h 3169328"/>
              <a:gd name="connsiteX1" fmla="*/ 0 w 2769833"/>
              <a:gd name="connsiteY1" fmla="*/ 452761 h 3169328"/>
              <a:gd name="connsiteX2" fmla="*/ 2095130 w 2769833"/>
              <a:gd name="connsiteY2" fmla="*/ 3169328 h 3169328"/>
              <a:gd name="connsiteX3" fmla="*/ 2769833 w 2769833"/>
              <a:gd name="connsiteY3" fmla="*/ 2734322 h 3169328"/>
              <a:gd name="connsiteX4" fmla="*/ 727969 w 2769833"/>
              <a:gd name="connsiteY4" fmla="*/ 0 h 3169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9833" h="3169328">
                <a:moveTo>
                  <a:pt x="727969" y="0"/>
                </a:moveTo>
                <a:lnTo>
                  <a:pt x="0" y="452761"/>
                </a:lnTo>
                <a:lnTo>
                  <a:pt x="2095130" y="3169328"/>
                </a:lnTo>
                <a:lnTo>
                  <a:pt x="2769833" y="2734322"/>
                </a:lnTo>
                <a:lnTo>
                  <a:pt x="727969" y="0"/>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文字方塊 28"/>
          <p:cNvSpPr txBox="1"/>
          <p:nvPr/>
        </p:nvSpPr>
        <p:spPr>
          <a:xfrm>
            <a:off x="8132582" y="1881449"/>
            <a:ext cx="1013419" cy="400110"/>
          </a:xfrm>
          <a:prstGeom prst="rect">
            <a:avLst/>
          </a:prstGeom>
          <a:noFill/>
        </p:spPr>
        <p:txBody>
          <a:bodyPr wrap="none" rtlCol="0">
            <a:spAutoFit/>
          </a:bodyPr>
          <a:lstStyle/>
          <a:p>
            <a:r>
              <a:rPr lang="en-US" altLang="zh-TW" sz="2000" dirty="0" smtClean="0">
                <a:solidFill>
                  <a:srgbClr val="FF0000"/>
                </a:solidFill>
                <a:latin typeface="jf open 粉圓 1.1" panose="020F0500000000000000" pitchFamily="34" charset="-120"/>
                <a:ea typeface="jf open 粉圓 1.1" panose="020F0500000000000000" pitchFamily="34" charset="-120"/>
                <a:cs typeface="Arial" pitchFamily="34" charset="0"/>
              </a:rPr>
              <a:t>Week1</a:t>
            </a:r>
            <a:endParaRPr lang="zh-TW" altLang="en-US" sz="2000" dirty="0">
              <a:solidFill>
                <a:srgbClr val="FF0000"/>
              </a:solidFill>
              <a:latin typeface="jf open 粉圓 1.1" panose="020F0500000000000000" pitchFamily="34" charset="-120"/>
              <a:ea typeface="jf open 粉圓 1.1" panose="020F0500000000000000" pitchFamily="34" charset="-120"/>
              <a:cs typeface="Arial" pitchFamily="34" charset="0"/>
            </a:endParaRPr>
          </a:p>
        </p:txBody>
      </p:sp>
      <p:sp>
        <p:nvSpPr>
          <p:cNvPr id="30" name="文字方塊 29"/>
          <p:cNvSpPr txBox="1"/>
          <p:nvPr/>
        </p:nvSpPr>
        <p:spPr>
          <a:xfrm>
            <a:off x="6219283" y="1481339"/>
            <a:ext cx="1013419" cy="400110"/>
          </a:xfrm>
          <a:prstGeom prst="rect">
            <a:avLst/>
          </a:prstGeom>
          <a:noFill/>
        </p:spPr>
        <p:txBody>
          <a:bodyPr wrap="none" rtlCol="0">
            <a:spAutoFit/>
          </a:bodyPr>
          <a:lstStyle/>
          <a:p>
            <a:r>
              <a:rPr lang="en-US" altLang="zh-TW" sz="2000" dirty="0" smtClean="0">
                <a:solidFill>
                  <a:srgbClr val="FF0000"/>
                </a:solidFill>
                <a:latin typeface="jf open 粉圓 1.1" panose="020F0500000000000000" pitchFamily="34" charset="-120"/>
                <a:ea typeface="jf open 粉圓 1.1" panose="020F0500000000000000" pitchFamily="34" charset="-120"/>
                <a:cs typeface="Arial" pitchFamily="34" charset="0"/>
              </a:rPr>
              <a:t>Week2</a:t>
            </a:r>
            <a:endParaRPr lang="zh-TW" altLang="en-US" sz="2000" dirty="0">
              <a:solidFill>
                <a:srgbClr val="FF0000"/>
              </a:solidFill>
              <a:latin typeface="jf open 粉圓 1.1" panose="020F0500000000000000" pitchFamily="34" charset="-120"/>
              <a:ea typeface="jf open 粉圓 1.1" panose="020F0500000000000000" pitchFamily="34" charset="-120"/>
              <a:cs typeface="Arial" pitchFamily="34" charset="0"/>
            </a:endParaRPr>
          </a:p>
        </p:txBody>
      </p:sp>
      <p:sp>
        <p:nvSpPr>
          <p:cNvPr id="31" name="文字方塊 30"/>
          <p:cNvSpPr txBox="1"/>
          <p:nvPr/>
        </p:nvSpPr>
        <p:spPr>
          <a:xfrm>
            <a:off x="6425459" y="4029847"/>
            <a:ext cx="1013419" cy="400110"/>
          </a:xfrm>
          <a:prstGeom prst="rect">
            <a:avLst/>
          </a:prstGeom>
          <a:noFill/>
        </p:spPr>
        <p:txBody>
          <a:bodyPr wrap="none" rtlCol="0">
            <a:spAutoFit/>
          </a:bodyPr>
          <a:lstStyle/>
          <a:p>
            <a:r>
              <a:rPr lang="en-US" altLang="zh-TW" sz="2000" dirty="0" smtClean="0">
                <a:solidFill>
                  <a:srgbClr val="FF0000"/>
                </a:solidFill>
                <a:latin typeface="jf open 粉圓 1.1" panose="020F0500000000000000" pitchFamily="34" charset="-120"/>
                <a:ea typeface="jf open 粉圓 1.1" panose="020F0500000000000000" pitchFamily="34" charset="-120"/>
                <a:cs typeface="Arial" pitchFamily="34" charset="0"/>
              </a:rPr>
              <a:t>Week3</a:t>
            </a:r>
            <a:endParaRPr lang="zh-TW" altLang="en-US" sz="2000" dirty="0">
              <a:solidFill>
                <a:srgbClr val="FF0000"/>
              </a:solidFill>
              <a:latin typeface="jf open 粉圓 1.1" panose="020F0500000000000000" pitchFamily="34" charset="-120"/>
              <a:ea typeface="jf open 粉圓 1.1" panose="020F0500000000000000" pitchFamily="34" charset="-120"/>
              <a:cs typeface="Arial" pitchFamily="34" charset="0"/>
            </a:endParaRPr>
          </a:p>
        </p:txBody>
      </p:sp>
    </p:spTree>
    <p:extLst>
      <p:ext uri="{BB962C8B-B14F-4D97-AF65-F5344CB8AC3E}">
        <p14:creationId xmlns:p14="http://schemas.microsoft.com/office/powerpoint/2010/main" val="141490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29"/>
                                        </p:tgtEl>
                                      </p:cBhvr>
                                    </p:animEffect>
                                    <p:set>
                                      <p:cBhvr>
                                        <p:cTn id="21" dur="1" fill="hold">
                                          <p:stCondLst>
                                            <p:cond delay="499"/>
                                          </p:stCondLst>
                                        </p:cTn>
                                        <p:tgtEl>
                                          <p:spTgt spid="29"/>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26"/>
                                        </p:tgtEl>
                                      </p:cBhvr>
                                    </p:animEffect>
                                    <p:set>
                                      <p:cBhvr>
                                        <p:cTn id="24" dur="1" fill="hold">
                                          <p:stCondLst>
                                            <p:cond delay="499"/>
                                          </p:stCondLst>
                                        </p:cTn>
                                        <p:tgtEl>
                                          <p:spTgt spid="26"/>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24"/>
                                        </p:tgtEl>
                                      </p:cBhvr>
                                    </p:animEffect>
                                    <p:set>
                                      <p:cBhvr>
                                        <p:cTn id="38" dur="1" fill="hold">
                                          <p:stCondLst>
                                            <p:cond delay="499"/>
                                          </p:stCondLst>
                                        </p:cTn>
                                        <p:tgtEl>
                                          <p:spTgt spid="24"/>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30"/>
                                        </p:tgtEl>
                                      </p:cBhvr>
                                    </p:animEffect>
                                    <p:set>
                                      <p:cBhvr>
                                        <p:cTn id="41" dur="1" fill="hold">
                                          <p:stCondLst>
                                            <p:cond delay="499"/>
                                          </p:stCondLst>
                                        </p:cTn>
                                        <p:tgtEl>
                                          <p:spTgt spid="30"/>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7"/>
                                        </p:tgtEl>
                                      </p:cBhvr>
                                    </p:animEffect>
                                    <p:set>
                                      <p:cBhvr>
                                        <p:cTn id="44" dur="1" fill="hold">
                                          <p:stCondLst>
                                            <p:cond delay="499"/>
                                          </p:stCondLst>
                                        </p:cTn>
                                        <p:tgtEl>
                                          <p:spTgt spid="27"/>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4" grpId="1" animBg="1"/>
      <p:bldP spid="25" grpId="0" animBg="1"/>
      <p:bldP spid="26" grpId="0" animBg="1"/>
      <p:bldP spid="26" grpId="1" animBg="1"/>
      <p:bldP spid="27" grpId="0" animBg="1"/>
      <p:bldP spid="27" grpId="1" animBg="1"/>
      <p:bldP spid="28" grpId="0" animBg="1"/>
      <p:bldP spid="29" grpId="0"/>
      <p:bldP spid="29" grpId="1"/>
      <p:bldP spid="30" grpId="0"/>
      <p:bldP spid="30" grpId="1"/>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81"/>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0" y="2086494"/>
            <a:ext cx="1341236" cy="1158340"/>
          </a:xfrm>
          <a:prstGeom prst="rect">
            <a:avLst/>
          </a:prstGeom>
        </p:spPr>
      </p:pic>
      <p:sp>
        <p:nvSpPr>
          <p:cNvPr id="2782" name="Google Shape;2782;p79"/>
          <p:cNvSpPr txBox="1">
            <a:spLocks noGrp="1"/>
          </p:cNvSpPr>
          <p:nvPr>
            <p:ph type="ctrTitle"/>
          </p:nvPr>
        </p:nvSpPr>
        <p:spPr>
          <a:xfrm>
            <a:off x="713250" y="420624"/>
            <a:ext cx="7717500" cy="576000"/>
          </a:xfrm>
          <a:prstGeom prst="rect">
            <a:avLst/>
          </a:prstGeom>
        </p:spPr>
        <p:txBody>
          <a:bodyPr spcFirstLastPara="1" wrap="square" lIns="91425" tIns="91425" rIns="91425" bIns="91425" anchor="t" anchorCtr="0">
            <a:noAutofit/>
          </a:bodyPr>
          <a:lstStyle/>
          <a:p>
            <a:pPr lvl="0"/>
            <a:r>
              <a:rPr lang="en-US" altLang="zh-TW" sz="2800" dirty="0"/>
              <a:t>Operation of agricultural pond water </a:t>
            </a:r>
            <a:r>
              <a:rPr lang="en-US" altLang="zh-TW" sz="2800" dirty="0" smtClean="0"/>
              <a:t>storage</a:t>
            </a:r>
            <a:endParaRPr sz="2800" dirty="0">
              <a:latin typeface="jf open 粉圓 1.1" panose="020F0500000000000000" pitchFamily="34" charset="-120"/>
              <a:ea typeface="jf open 粉圓 1.1" panose="020F0500000000000000" pitchFamily="34" charset="-120"/>
            </a:endParaRPr>
          </a:p>
        </p:txBody>
      </p:sp>
      <p:sp>
        <p:nvSpPr>
          <p:cNvPr id="2784" name="Google Shape;2784;p79"/>
          <p:cNvSpPr txBox="1">
            <a:spLocks noGrp="1"/>
          </p:cNvSpPr>
          <p:nvPr>
            <p:ph type="subTitle" idx="4294967295"/>
          </p:nvPr>
        </p:nvSpPr>
        <p:spPr>
          <a:xfrm>
            <a:off x="97699" y="907961"/>
            <a:ext cx="3598538" cy="1527625"/>
          </a:xfrm>
          <a:prstGeom prst="rect">
            <a:avLst/>
          </a:prstGeom>
        </p:spPr>
        <p:txBody>
          <a:bodyPr spcFirstLastPara="1" wrap="square" lIns="91425" tIns="91425" rIns="91425" bIns="91425" anchor="t" anchorCtr="0">
            <a:noAutofit/>
          </a:bodyPr>
          <a:lstStyle/>
          <a:p>
            <a:r>
              <a:rPr lang="en-US" altLang="zh-TW" dirty="0"/>
              <a:t>During the planting period, we </a:t>
            </a:r>
            <a:r>
              <a:rPr lang="en-US" altLang="zh-TW" dirty="0">
                <a:solidFill>
                  <a:srgbClr val="FF0000"/>
                </a:solidFill>
              </a:rPr>
              <a:t>made full use of the stored water</a:t>
            </a:r>
            <a:r>
              <a:rPr lang="en-US" altLang="zh-TW" dirty="0"/>
              <a:t> in the agricultural pond for irrigation</a:t>
            </a:r>
            <a:r>
              <a:rPr lang="en-US" altLang="zh-TW" dirty="0" smtClean="0"/>
              <a:t>.</a:t>
            </a:r>
          </a:p>
          <a:p>
            <a:r>
              <a:rPr lang="en-US" altLang="zh-TW" dirty="0"/>
              <a:t>During the fallow period, we could </a:t>
            </a:r>
            <a:r>
              <a:rPr lang="en-US" altLang="zh-TW" dirty="0">
                <a:solidFill>
                  <a:srgbClr val="FF0000"/>
                </a:solidFill>
              </a:rPr>
              <a:t>replenish the water </a:t>
            </a:r>
            <a:r>
              <a:rPr lang="en-US" altLang="zh-TW" dirty="0"/>
              <a:t>stored in the agricultural </a:t>
            </a:r>
            <a:r>
              <a:rPr lang="en-US" altLang="zh-TW" dirty="0" smtClean="0"/>
              <a:t>pond.</a:t>
            </a:r>
            <a:endParaRPr lang="zh-TW" altLang="en-US" dirty="0">
              <a:latin typeface="jf open 粉圓 1.1" panose="020F0500000000000000" pitchFamily="34" charset="-120"/>
              <a:ea typeface="jf open 粉圓 1.1" panose="020F0500000000000000" pitchFamily="34" charset="-120"/>
            </a:endParaRPr>
          </a:p>
        </p:txBody>
      </p:sp>
      <p:graphicFrame>
        <p:nvGraphicFramePr>
          <p:cNvPr id="11" name="表格 10"/>
          <p:cNvGraphicFramePr>
            <a:graphicFrameLocks noGrp="1"/>
          </p:cNvGraphicFramePr>
          <p:nvPr>
            <p:extLst>
              <p:ext uri="{D42A27DB-BD31-4B8C-83A1-F6EECF244321}">
                <p14:modId xmlns:p14="http://schemas.microsoft.com/office/powerpoint/2010/main" val="2039139582"/>
              </p:ext>
            </p:extLst>
          </p:nvPr>
        </p:nvGraphicFramePr>
        <p:xfrm>
          <a:off x="287863" y="2729256"/>
          <a:ext cx="3282272" cy="2346960"/>
        </p:xfrm>
        <a:graphic>
          <a:graphicData uri="http://schemas.openxmlformats.org/drawingml/2006/table">
            <a:tbl>
              <a:tblPr firstRow="1" bandRow="1">
                <a:tableStyleId>{073A0DAA-6AF3-43AB-8588-CEC1D06C72B9}</a:tableStyleId>
              </a:tblPr>
              <a:tblGrid>
                <a:gridCol w="769660">
                  <a:extLst>
                    <a:ext uri="{9D8B030D-6E8A-4147-A177-3AD203B41FA5}">
                      <a16:colId xmlns:a16="http://schemas.microsoft.com/office/drawing/2014/main" val="2964425932"/>
                    </a:ext>
                  </a:extLst>
                </a:gridCol>
                <a:gridCol w="1343771">
                  <a:extLst>
                    <a:ext uri="{9D8B030D-6E8A-4147-A177-3AD203B41FA5}">
                      <a16:colId xmlns:a16="http://schemas.microsoft.com/office/drawing/2014/main" val="210539311"/>
                    </a:ext>
                  </a:extLst>
                </a:gridCol>
                <a:gridCol w="1168841">
                  <a:extLst>
                    <a:ext uri="{9D8B030D-6E8A-4147-A177-3AD203B41FA5}">
                      <a16:colId xmlns:a16="http://schemas.microsoft.com/office/drawing/2014/main" val="3585728257"/>
                    </a:ext>
                  </a:extLst>
                </a:gridCol>
              </a:tblGrid>
              <a:tr h="288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smtClean="0">
                          <a:solidFill>
                            <a:schemeClr val="lt1"/>
                          </a:solidFill>
                          <a:latin typeface="jf open 粉圓 1.1" panose="020F0500000000000000" pitchFamily="34" charset="-120"/>
                          <a:ea typeface="jf open 粉圓 1.1" panose="020F0500000000000000" pitchFamily="34" charset="-120"/>
                          <a:cs typeface="+mn-cs"/>
                        </a:rPr>
                        <a:t>Ponds</a:t>
                      </a:r>
                      <a:endParaRPr lang="zh-TW" altLang="en-US" sz="1400" b="1" kern="1200" dirty="0">
                        <a:solidFill>
                          <a:schemeClr val="lt1"/>
                        </a:solidFill>
                        <a:latin typeface="jf open 粉圓 1.1" panose="020F0500000000000000" pitchFamily="34" charset="-120"/>
                        <a:ea typeface="jf open 粉圓 1.1" panose="020F0500000000000000" pitchFamily="34" charset="-120"/>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smtClean="0">
                          <a:solidFill>
                            <a:schemeClr val="lt1"/>
                          </a:solidFill>
                          <a:latin typeface="jf open 粉圓 1.1" panose="020F0500000000000000" pitchFamily="34" charset="-120"/>
                          <a:ea typeface="jf open 粉圓 1.1" panose="020F0500000000000000" pitchFamily="34" charset="-120"/>
                          <a:cs typeface="+mn-cs"/>
                        </a:rPr>
                        <a:t>Water Storage(</a:t>
                      </a:r>
                      <a:r>
                        <a:rPr lang="en-US" altLang="zh-TW" sz="1400" b="1" kern="0" dirty="0" smtClean="0">
                          <a:solidFill>
                            <a:schemeClr val="bg1"/>
                          </a:solidFill>
                          <a:latin typeface="jf open 粉圓 1.1" panose="020F0500000000000000" pitchFamily="34" charset="-120"/>
                          <a:ea typeface="jf open 粉圓 1.1" panose="020F0500000000000000" pitchFamily="34" charset="-120"/>
                          <a:cs typeface="新細明體" panose="02020500000000000000" pitchFamily="18" charset="-120"/>
                        </a:rPr>
                        <a:t>m</a:t>
                      </a:r>
                      <a:r>
                        <a:rPr lang="en-US" altLang="zh-TW" sz="1400" b="1" kern="0" baseline="30000" dirty="0" smtClean="0">
                          <a:solidFill>
                            <a:schemeClr val="bg1"/>
                          </a:solidFill>
                          <a:latin typeface="jf open 粉圓 1.1" panose="020F0500000000000000" pitchFamily="34" charset="-120"/>
                          <a:ea typeface="jf open 粉圓 1.1" panose="020F0500000000000000" pitchFamily="34" charset="-120"/>
                          <a:cs typeface="新細明體" panose="02020500000000000000" pitchFamily="18" charset="-120"/>
                        </a:rPr>
                        <a:t>3</a:t>
                      </a:r>
                      <a:r>
                        <a:rPr lang="en-US" altLang="zh-TW" sz="1400" b="1" kern="1200" dirty="0" smtClean="0">
                          <a:solidFill>
                            <a:schemeClr val="lt1"/>
                          </a:solidFill>
                          <a:latin typeface="jf open 粉圓 1.1" panose="020F0500000000000000" pitchFamily="34" charset="-120"/>
                          <a:ea typeface="jf open 粉圓 1.1" panose="020F0500000000000000" pitchFamily="34" charset="-120"/>
                          <a:cs typeface="+mn-cs"/>
                        </a:rPr>
                        <a:t>)</a:t>
                      </a:r>
                      <a:endParaRPr lang="zh-TW" altLang="en-US" sz="1400" b="1" kern="1200" dirty="0">
                        <a:solidFill>
                          <a:schemeClr val="lt1"/>
                        </a:solidFill>
                        <a:latin typeface="jf open 粉圓 1.1" panose="020F0500000000000000" pitchFamily="34" charset="-120"/>
                        <a:ea typeface="jf open 粉圓 1.1" panose="020F0500000000000000" pitchFamily="34" charset="-120"/>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smtClean="0">
                          <a:solidFill>
                            <a:schemeClr val="lt1"/>
                          </a:solidFill>
                          <a:latin typeface="jf open 粉圓 1.1" panose="020F0500000000000000" pitchFamily="34" charset="-120"/>
                          <a:ea typeface="jf open 粉圓 1.1" panose="020F0500000000000000" pitchFamily="34" charset="-120"/>
                          <a:cs typeface="+mn-cs"/>
                        </a:rPr>
                        <a:t>Percentage</a:t>
                      </a:r>
                      <a:endParaRPr lang="zh-TW" altLang="en-US" sz="1400" b="1" kern="1200" dirty="0">
                        <a:solidFill>
                          <a:schemeClr val="lt1"/>
                        </a:solidFill>
                        <a:latin typeface="jf open 粉圓 1.1" panose="020F0500000000000000" pitchFamily="34" charset="-120"/>
                        <a:ea typeface="jf open 粉圓 1.1" panose="020F0500000000000000" pitchFamily="34" charset="-120"/>
                        <a:cs typeface="+mn-cs"/>
                      </a:endParaRPr>
                    </a:p>
                  </a:txBody>
                  <a:tcPr anchor="ctr"/>
                </a:tc>
                <a:extLst>
                  <a:ext uri="{0D108BD9-81ED-4DB2-BD59-A6C34878D82A}">
                    <a16:rowId xmlns:a16="http://schemas.microsoft.com/office/drawing/2014/main" val="2240124512"/>
                  </a:ext>
                </a:extLst>
              </a:tr>
              <a:tr h="288000">
                <a:tc>
                  <a:txBody>
                    <a:bodyPr/>
                    <a:lstStyle/>
                    <a:p>
                      <a:pPr algn="ctr"/>
                      <a:r>
                        <a:rPr lang="en-US" altLang="zh-TW" sz="1400" dirty="0" smtClean="0">
                          <a:latin typeface="jf open 粉圓 1.1" panose="020F0500000000000000" pitchFamily="34" charset="-120"/>
                          <a:ea typeface="jf open 粉圓 1.1" panose="020F0500000000000000" pitchFamily="34" charset="-120"/>
                        </a:rPr>
                        <a:t>1</a:t>
                      </a:r>
                      <a:endParaRPr lang="zh-TW" altLang="en-US" sz="1400" dirty="0">
                        <a:latin typeface="jf open 粉圓 1.1" panose="020F0500000000000000" pitchFamily="34" charset="-120"/>
                        <a:ea typeface="jf open 粉圓 1.1" panose="020F0500000000000000" pitchFamily="34" charset="-120"/>
                      </a:endParaRPr>
                    </a:p>
                  </a:txBody>
                  <a:tcPr anchor="ctr"/>
                </a:tc>
                <a:tc>
                  <a:txBody>
                    <a:bodyPr/>
                    <a:lstStyle/>
                    <a:p>
                      <a:pPr algn="ctr"/>
                      <a:r>
                        <a:rPr lang="en-US" altLang="zh-TW" sz="1400" dirty="0" smtClean="0">
                          <a:latin typeface="jf open 粉圓 1.1" panose="020F0500000000000000" pitchFamily="34" charset="-120"/>
                          <a:ea typeface="jf open 粉圓 1.1" panose="020F0500000000000000" pitchFamily="34" charset="-120"/>
                        </a:rPr>
                        <a:t>1500</a:t>
                      </a:r>
                      <a:endParaRPr lang="zh-TW" altLang="en-US" sz="1400" dirty="0">
                        <a:latin typeface="jf open 粉圓 1.1" panose="020F0500000000000000" pitchFamily="34" charset="-120"/>
                        <a:ea typeface="jf open 粉圓 1.1" panose="020F0500000000000000" pitchFamily="34" charset="-120"/>
                      </a:endParaRPr>
                    </a:p>
                  </a:txBody>
                  <a:tcPr anchor="ctr"/>
                </a:tc>
                <a:tc>
                  <a:txBody>
                    <a:bodyPr/>
                    <a:lstStyle/>
                    <a:p>
                      <a:pPr algn="ctr" fontAlgn="ctr"/>
                      <a:r>
                        <a:rPr lang="en-US" altLang="zh-TW" sz="1400" kern="1200" dirty="0" smtClean="0">
                          <a:solidFill>
                            <a:schemeClr val="dk1"/>
                          </a:solidFill>
                          <a:latin typeface="jf open 粉圓 1.1" panose="020F0500000000000000" pitchFamily="34" charset="-120"/>
                          <a:ea typeface="jf open 粉圓 1.1" panose="020F0500000000000000" pitchFamily="34" charset="-120"/>
                          <a:cs typeface="+mn-cs"/>
                        </a:rPr>
                        <a:t>7.2%</a:t>
                      </a:r>
                      <a:endParaRPr lang="en-US" altLang="zh-TW" sz="1400" kern="1200" dirty="0">
                        <a:solidFill>
                          <a:schemeClr val="dk1"/>
                        </a:solidFill>
                        <a:latin typeface="jf open 粉圓 1.1" panose="020F0500000000000000" pitchFamily="34" charset="-120"/>
                        <a:ea typeface="jf open 粉圓 1.1" panose="020F0500000000000000" pitchFamily="34" charset="-120"/>
                        <a:cs typeface="+mn-cs"/>
                      </a:endParaRPr>
                    </a:p>
                  </a:txBody>
                  <a:tcPr marL="9525" marR="9525" marT="9525" marB="0" anchor="ctr"/>
                </a:tc>
                <a:extLst>
                  <a:ext uri="{0D108BD9-81ED-4DB2-BD59-A6C34878D82A}">
                    <a16:rowId xmlns:a16="http://schemas.microsoft.com/office/drawing/2014/main" val="4078816756"/>
                  </a:ext>
                </a:extLst>
              </a:tr>
              <a:tr h="288000">
                <a:tc>
                  <a:txBody>
                    <a:bodyPr/>
                    <a:lstStyle/>
                    <a:p>
                      <a:pPr algn="ctr"/>
                      <a:r>
                        <a:rPr lang="en-US" altLang="zh-TW" sz="1400" dirty="0" smtClean="0">
                          <a:latin typeface="jf open 粉圓 1.1" panose="020F0500000000000000" pitchFamily="34" charset="-120"/>
                          <a:ea typeface="jf open 粉圓 1.1" panose="020F0500000000000000" pitchFamily="34" charset="-120"/>
                        </a:rPr>
                        <a:t>2</a:t>
                      </a:r>
                      <a:endParaRPr lang="zh-TW" altLang="en-US" sz="1400" dirty="0">
                        <a:latin typeface="jf open 粉圓 1.1" panose="020F0500000000000000" pitchFamily="34" charset="-120"/>
                        <a:ea typeface="jf open 粉圓 1.1" panose="020F0500000000000000" pitchFamily="34" charset="-120"/>
                      </a:endParaRPr>
                    </a:p>
                  </a:txBody>
                  <a:tcPr anchor="ctr"/>
                </a:tc>
                <a:tc>
                  <a:txBody>
                    <a:bodyPr/>
                    <a:lstStyle/>
                    <a:p>
                      <a:pPr algn="ctr"/>
                      <a:r>
                        <a:rPr lang="en-US" altLang="zh-TW" sz="1400" dirty="0" smtClean="0">
                          <a:latin typeface="jf open 粉圓 1.1" panose="020F0500000000000000" pitchFamily="34" charset="-120"/>
                          <a:ea typeface="jf open 粉圓 1.1" panose="020F0500000000000000" pitchFamily="34" charset="-120"/>
                        </a:rPr>
                        <a:t>6900</a:t>
                      </a:r>
                      <a:endParaRPr lang="zh-TW" altLang="en-US" sz="1400" dirty="0">
                        <a:latin typeface="jf open 粉圓 1.1" panose="020F0500000000000000" pitchFamily="34" charset="-120"/>
                        <a:ea typeface="jf open 粉圓 1.1" panose="020F0500000000000000" pitchFamily="34" charset="-120"/>
                      </a:endParaRPr>
                    </a:p>
                  </a:txBody>
                  <a:tcPr anchor="ctr"/>
                </a:tc>
                <a:tc>
                  <a:txBody>
                    <a:bodyPr/>
                    <a:lstStyle/>
                    <a:p>
                      <a:pPr algn="ctr" fontAlgn="ctr"/>
                      <a:r>
                        <a:rPr lang="en-US" altLang="zh-TW" sz="1400" kern="1200" dirty="0" smtClean="0">
                          <a:solidFill>
                            <a:schemeClr val="dk1"/>
                          </a:solidFill>
                          <a:latin typeface="jf open 粉圓 1.1" panose="020F0500000000000000" pitchFamily="34" charset="-120"/>
                          <a:ea typeface="jf open 粉圓 1.1" panose="020F0500000000000000" pitchFamily="34" charset="-120"/>
                          <a:cs typeface="+mn-cs"/>
                        </a:rPr>
                        <a:t>33.2%</a:t>
                      </a:r>
                      <a:endParaRPr lang="en-US" altLang="zh-TW" sz="1400" kern="1200" dirty="0">
                        <a:solidFill>
                          <a:schemeClr val="dk1"/>
                        </a:solidFill>
                        <a:latin typeface="jf open 粉圓 1.1" panose="020F0500000000000000" pitchFamily="34" charset="-120"/>
                        <a:ea typeface="jf open 粉圓 1.1" panose="020F0500000000000000" pitchFamily="34" charset="-120"/>
                        <a:cs typeface="+mn-cs"/>
                      </a:endParaRPr>
                    </a:p>
                  </a:txBody>
                  <a:tcPr marL="9525" marR="9525" marT="9525" marB="0" anchor="ctr"/>
                </a:tc>
                <a:extLst>
                  <a:ext uri="{0D108BD9-81ED-4DB2-BD59-A6C34878D82A}">
                    <a16:rowId xmlns:a16="http://schemas.microsoft.com/office/drawing/2014/main" val="1108805054"/>
                  </a:ext>
                </a:extLst>
              </a:tr>
              <a:tr h="288000">
                <a:tc>
                  <a:txBody>
                    <a:bodyPr/>
                    <a:lstStyle/>
                    <a:p>
                      <a:pPr algn="ctr"/>
                      <a:r>
                        <a:rPr lang="en-US" altLang="zh-TW" sz="1400" dirty="0" smtClean="0">
                          <a:latin typeface="jf open 粉圓 1.1" panose="020F0500000000000000" pitchFamily="34" charset="-120"/>
                          <a:ea typeface="jf open 粉圓 1.1" panose="020F0500000000000000" pitchFamily="34" charset="-120"/>
                        </a:rPr>
                        <a:t>3</a:t>
                      </a:r>
                      <a:endParaRPr lang="zh-TW" altLang="en-US" sz="1400" dirty="0">
                        <a:latin typeface="jf open 粉圓 1.1" panose="020F0500000000000000" pitchFamily="34" charset="-120"/>
                        <a:ea typeface="jf open 粉圓 1.1" panose="020F0500000000000000" pitchFamily="34" charset="-120"/>
                      </a:endParaRPr>
                    </a:p>
                  </a:txBody>
                  <a:tcPr anchor="ctr"/>
                </a:tc>
                <a:tc>
                  <a:txBody>
                    <a:bodyPr/>
                    <a:lstStyle/>
                    <a:p>
                      <a:pPr algn="ctr"/>
                      <a:r>
                        <a:rPr lang="en-US" altLang="zh-TW" sz="1400" dirty="0" smtClean="0">
                          <a:latin typeface="jf open 粉圓 1.1" panose="020F0500000000000000" pitchFamily="34" charset="-120"/>
                          <a:ea typeface="jf open 粉圓 1.1" panose="020F0500000000000000" pitchFamily="34" charset="-120"/>
                        </a:rPr>
                        <a:t>1450</a:t>
                      </a:r>
                      <a:endParaRPr lang="zh-TW" altLang="en-US" sz="1400" dirty="0">
                        <a:latin typeface="jf open 粉圓 1.1" panose="020F0500000000000000" pitchFamily="34" charset="-120"/>
                        <a:ea typeface="jf open 粉圓 1.1" panose="020F0500000000000000" pitchFamily="34" charset="-120"/>
                      </a:endParaRPr>
                    </a:p>
                  </a:txBody>
                  <a:tcPr anchor="ctr"/>
                </a:tc>
                <a:tc>
                  <a:txBody>
                    <a:bodyPr/>
                    <a:lstStyle/>
                    <a:p>
                      <a:pPr algn="ctr" fontAlgn="ctr"/>
                      <a:r>
                        <a:rPr lang="en-US" altLang="zh-TW" sz="1400" kern="1200" dirty="0" smtClean="0">
                          <a:solidFill>
                            <a:schemeClr val="dk1"/>
                          </a:solidFill>
                          <a:latin typeface="jf open 粉圓 1.1" panose="020F0500000000000000" pitchFamily="34" charset="-120"/>
                          <a:ea typeface="jf open 粉圓 1.1" panose="020F0500000000000000" pitchFamily="34" charset="-120"/>
                          <a:cs typeface="+mn-cs"/>
                        </a:rPr>
                        <a:t>7.0%</a:t>
                      </a:r>
                      <a:endParaRPr lang="en-US" altLang="zh-TW" sz="1400" kern="1200" dirty="0">
                        <a:solidFill>
                          <a:schemeClr val="dk1"/>
                        </a:solidFill>
                        <a:latin typeface="jf open 粉圓 1.1" panose="020F0500000000000000" pitchFamily="34" charset="-120"/>
                        <a:ea typeface="jf open 粉圓 1.1" panose="020F0500000000000000" pitchFamily="34" charset="-120"/>
                        <a:cs typeface="+mn-cs"/>
                      </a:endParaRPr>
                    </a:p>
                  </a:txBody>
                  <a:tcPr marL="9525" marR="9525" marT="9525" marB="0" anchor="ctr"/>
                </a:tc>
                <a:extLst>
                  <a:ext uri="{0D108BD9-81ED-4DB2-BD59-A6C34878D82A}">
                    <a16:rowId xmlns:a16="http://schemas.microsoft.com/office/drawing/2014/main" val="1314168658"/>
                  </a:ext>
                </a:extLst>
              </a:tr>
              <a:tr h="288000">
                <a:tc>
                  <a:txBody>
                    <a:bodyPr/>
                    <a:lstStyle/>
                    <a:p>
                      <a:pPr algn="ctr"/>
                      <a:r>
                        <a:rPr lang="en-US" altLang="zh-TW" sz="1400" dirty="0" smtClean="0">
                          <a:latin typeface="jf open 粉圓 1.1" panose="020F0500000000000000" pitchFamily="34" charset="-120"/>
                          <a:ea typeface="jf open 粉圓 1.1" panose="020F0500000000000000" pitchFamily="34" charset="-120"/>
                        </a:rPr>
                        <a:t>4</a:t>
                      </a:r>
                      <a:endParaRPr lang="zh-TW" altLang="en-US" sz="1400" dirty="0">
                        <a:latin typeface="jf open 粉圓 1.1" panose="020F0500000000000000" pitchFamily="34" charset="-120"/>
                        <a:ea typeface="jf open 粉圓 1.1" panose="020F0500000000000000" pitchFamily="34" charset="-120"/>
                      </a:endParaRPr>
                    </a:p>
                  </a:txBody>
                  <a:tcPr anchor="ctr"/>
                </a:tc>
                <a:tc>
                  <a:txBody>
                    <a:bodyPr/>
                    <a:lstStyle/>
                    <a:p>
                      <a:pPr algn="ctr"/>
                      <a:r>
                        <a:rPr lang="en-US" altLang="zh-TW" sz="1400" dirty="0" smtClean="0">
                          <a:latin typeface="jf open 粉圓 1.1" panose="020F0500000000000000" pitchFamily="34" charset="-120"/>
                          <a:ea typeface="jf open 粉圓 1.1" panose="020F0500000000000000" pitchFamily="34" charset="-120"/>
                        </a:rPr>
                        <a:t>2500</a:t>
                      </a:r>
                      <a:endParaRPr lang="zh-TW" altLang="en-US" sz="1400" dirty="0">
                        <a:latin typeface="jf open 粉圓 1.1" panose="020F0500000000000000" pitchFamily="34" charset="-120"/>
                        <a:ea typeface="jf open 粉圓 1.1" panose="020F0500000000000000" pitchFamily="34" charset="-120"/>
                      </a:endParaRPr>
                    </a:p>
                  </a:txBody>
                  <a:tcPr anchor="ctr"/>
                </a:tc>
                <a:tc>
                  <a:txBody>
                    <a:bodyPr/>
                    <a:lstStyle/>
                    <a:p>
                      <a:pPr algn="ctr" fontAlgn="ctr"/>
                      <a:r>
                        <a:rPr lang="en-US" altLang="zh-TW" sz="1400" kern="1200" dirty="0" smtClean="0">
                          <a:solidFill>
                            <a:schemeClr val="dk1"/>
                          </a:solidFill>
                          <a:latin typeface="jf open 粉圓 1.1" panose="020F0500000000000000" pitchFamily="34" charset="-120"/>
                          <a:ea typeface="jf open 粉圓 1.1" panose="020F0500000000000000" pitchFamily="34" charset="-120"/>
                          <a:cs typeface="+mn-cs"/>
                        </a:rPr>
                        <a:t>12.1%</a:t>
                      </a:r>
                      <a:endParaRPr lang="en-US" altLang="zh-TW" sz="1400" kern="1200" dirty="0">
                        <a:solidFill>
                          <a:schemeClr val="dk1"/>
                        </a:solidFill>
                        <a:latin typeface="jf open 粉圓 1.1" panose="020F0500000000000000" pitchFamily="34" charset="-120"/>
                        <a:ea typeface="jf open 粉圓 1.1" panose="020F0500000000000000" pitchFamily="34" charset="-120"/>
                        <a:cs typeface="+mn-cs"/>
                      </a:endParaRPr>
                    </a:p>
                  </a:txBody>
                  <a:tcPr marL="9525" marR="9525" marT="9525" marB="0" anchor="ctr"/>
                </a:tc>
                <a:extLst>
                  <a:ext uri="{0D108BD9-81ED-4DB2-BD59-A6C34878D82A}">
                    <a16:rowId xmlns:a16="http://schemas.microsoft.com/office/drawing/2014/main" val="956733814"/>
                  </a:ext>
                </a:extLst>
              </a:tr>
              <a:tr h="288000">
                <a:tc>
                  <a:txBody>
                    <a:bodyPr/>
                    <a:lstStyle/>
                    <a:p>
                      <a:pPr algn="ctr"/>
                      <a:r>
                        <a:rPr lang="en-US" altLang="zh-TW" sz="1400" dirty="0" smtClean="0">
                          <a:latin typeface="jf open 粉圓 1.1" panose="020F0500000000000000" pitchFamily="34" charset="-120"/>
                          <a:ea typeface="jf open 粉圓 1.1" panose="020F0500000000000000" pitchFamily="34" charset="-120"/>
                        </a:rPr>
                        <a:t>5</a:t>
                      </a:r>
                      <a:endParaRPr lang="zh-TW" altLang="en-US" sz="1400" dirty="0">
                        <a:latin typeface="jf open 粉圓 1.1" panose="020F0500000000000000" pitchFamily="34" charset="-120"/>
                        <a:ea typeface="jf open 粉圓 1.1" panose="020F0500000000000000" pitchFamily="34" charset="-120"/>
                      </a:endParaRPr>
                    </a:p>
                  </a:txBody>
                  <a:tcPr anchor="ctr"/>
                </a:tc>
                <a:tc>
                  <a:txBody>
                    <a:bodyPr/>
                    <a:lstStyle/>
                    <a:p>
                      <a:pPr algn="ctr"/>
                      <a:r>
                        <a:rPr lang="en-US" altLang="zh-TW" sz="1400" dirty="0" smtClean="0">
                          <a:latin typeface="jf open 粉圓 1.1" panose="020F0500000000000000" pitchFamily="34" charset="-120"/>
                          <a:ea typeface="jf open 粉圓 1.1" panose="020F0500000000000000" pitchFamily="34" charset="-120"/>
                        </a:rPr>
                        <a:t>1400</a:t>
                      </a:r>
                      <a:endParaRPr lang="zh-TW" altLang="en-US" sz="1400" dirty="0">
                        <a:latin typeface="jf open 粉圓 1.1" panose="020F0500000000000000" pitchFamily="34" charset="-120"/>
                        <a:ea typeface="jf open 粉圓 1.1" panose="020F0500000000000000" pitchFamily="34" charset="-120"/>
                      </a:endParaRPr>
                    </a:p>
                  </a:txBody>
                  <a:tcPr anchor="ctr"/>
                </a:tc>
                <a:tc>
                  <a:txBody>
                    <a:bodyPr/>
                    <a:lstStyle/>
                    <a:p>
                      <a:pPr algn="ctr" fontAlgn="ctr"/>
                      <a:r>
                        <a:rPr lang="en-US" altLang="zh-TW" sz="1400" kern="1200" dirty="0" smtClean="0">
                          <a:solidFill>
                            <a:schemeClr val="dk1"/>
                          </a:solidFill>
                          <a:latin typeface="jf open 粉圓 1.1" panose="020F0500000000000000" pitchFamily="34" charset="-120"/>
                          <a:ea typeface="jf open 粉圓 1.1" panose="020F0500000000000000" pitchFamily="34" charset="-120"/>
                          <a:cs typeface="+mn-cs"/>
                        </a:rPr>
                        <a:t>6.7%</a:t>
                      </a:r>
                      <a:endParaRPr lang="en-US" altLang="zh-TW" sz="1400" kern="1200" dirty="0">
                        <a:solidFill>
                          <a:schemeClr val="dk1"/>
                        </a:solidFill>
                        <a:latin typeface="jf open 粉圓 1.1" panose="020F0500000000000000" pitchFamily="34" charset="-120"/>
                        <a:ea typeface="jf open 粉圓 1.1" panose="020F0500000000000000" pitchFamily="34" charset="-120"/>
                        <a:cs typeface="+mn-cs"/>
                      </a:endParaRPr>
                    </a:p>
                  </a:txBody>
                  <a:tcPr marL="9525" marR="9525" marT="9525" marB="0" anchor="ctr"/>
                </a:tc>
                <a:extLst>
                  <a:ext uri="{0D108BD9-81ED-4DB2-BD59-A6C34878D82A}">
                    <a16:rowId xmlns:a16="http://schemas.microsoft.com/office/drawing/2014/main" val="2987522950"/>
                  </a:ext>
                </a:extLst>
              </a:tr>
              <a:tr h="288000">
                <a:tc>
                  <a:txBody>
                    <a:bodyPr/>
                    <a:lstStyle/>
                    <a:p>
                      <a:pPr algn="ctr"/>
                      <a:r>
                        <a:rPr lang="en-US" altLang="zh-TW" sz="1400" dirty="0" smtClean="0">
                          <a:latin typeface="jf open 粉圓 1.1" panose="020F0500000000000000" pitchFamily="34" charset="-120"/>
                          <a:ea typeface="jf open 粉圓 1.1" panose="020F0500000000000000" pitchFamily="34" charset="-120"/>
                        </a:rPr>
                        <a:t>6</a:t>
                      </a:r>
                      <a:endParaRPr lang="zh-TW" altLang="en-US" sz="1400" dirty="0">
                        <a:latin typeface="jf open 粉圓 1.1" panose="020F0500000000000000" pitchFamily="34" charset="-120"/>
                        <a:ea typeface="jf open 粉圓 1.1" panose="020F0500000000000000" pitchFamily="34" charset="-120"/>
                      </a:endParaRPr>
                    </a:p>
                  </a:txBody>
                  <a:tcPr anchor="ctr"/>
                </a:tc>
                <a:tc>
                  <a:txBody>
                    <a:bodyPr/>
                    <a:lstStyle/>
                    <a:p>
                      <a:pPr algn="ctr"/>
                      <a:r>
                        <a:rPr lang="en-US" altLang="zh-TW" sz="1400" dirty="0" smtClean="0">
                          <a:latin typeface="jf open 粉圓 1.1" panose="020F0500000000000000" pitchFamily="34" charset="-120"/>
                          <a:ea typeface="jf open 粉圓 1.1" panose="020F0500000000000000" pitchFamily="34" charset="-120"/>
                        </a:rPr>
                        <a:t>7000</a:t>
                      </a:r>
                      <a:endParaRPr lang="zh-TW" altLang="en-US" sz="1400" dirty="0">
                        <a:latin typeface="jf open 粉圓 1.1" panose="020F0500000000000000" pitchFamily="34" charset="-120"/>
                        <a:ea typeface="jf open 粉圓 1.1" panose="020F0500000000000000" pitchFamily="34" charset="-120"/>
                      </a:endParaRPr>
                    </a:p>
                  </a:txBody>
                  <a:tcPr anchor="ctr"/>
                </a:tc>
                <a:tc>
                  <a:txBody>
                    <a:bodyPr/>
                    <a:lstStyle/>
                    <a:p>
                      <a:pPr algn="ctr" fontAlgn="ctr"/>
                      <a:r>
                        <a:rPr lang="en-US" altLang="zh-TW" sz="1400" kern="1200" dirty="0" smtClean="0">
                          <a:solidFill>
                            <a:schemeClr val="dk1"/>
                          </a:solidFill>
                          <a:latin typeface="jf open 粉圓 1.1" panose="020F0500000000000000" pitchFamily="34" charset="-120"/>
                          <a:ea typeface="jf open 粉圓 1.1" panose="020F0500000000000000" pitchFamily="34" charset="-120"/>
                          <a:cs typeface="+mn-cs"/>
                        </a:rPr>
                        <a:t>33.7%</a:t>
                      </a:r>
                      <a:endParaRPr lang="en-US" altLang="zh-TW" sz="1400" kern="1200" dirty="0">
                        <a:solidFill>
                          <a:schemeClr val="dk1"/>
                        </a:solidFill>
                        <a:latin typeface="jf open 粉圓 1.1" panose="020F0500000000000000" pitchFamily="34" charset="-120"/>
                        <a:ea typeface="jf open 粉圓 1.1" panose="020F0500000000000000" pitchFamily="34" charset="-120"/>
                        <a:cs typeface="+mn-cs"/>
                      </a:endParaRPr>
                    </a:p>
                  </a:txBody>
                  <a:tcPr marL="9525" marR="9525" marT="9525" marB="0" anchor="ctr"/>
                </a:tc>
                <a:extLst>
                  <a:ext uri="{0D108BD9-81ED-4DB2-BD59-A6C34878D82A}">
                    <a16:rowId xmlns:a16="http://schemas.microsoft.com/office/drawing/2014/main" val="766271508"/>
                  </a:ext>
                </a:extLst>
              </a:tr>
            </a:tbl>
          </a:graphicData>
        </a:graphic>
      </p:graphicFrame>
      <p:pic>
        <p:nvPicPr>
          <p:cNvPr id="4" name="圖片 3"/>
          <p:cNvPicPr>
            <a:picLocks noChangeAspect="1"/>
          </p:cNvPicPr>
          <p:nvPr/>
        </p:nvPicPr>
        <p:blipFill>
          <a:blip r:embed="rId4"/>
          <a:stretch>
            <a:fillRect/>
          </a:stretch>
        </p:blipFill>
        <p:spPr>
          <a:xfrm>
            <a:off x="3696237" y="1509507"/>
            <a:ext cx="5350064" cy="3566709"/>
          </a:xfrm>
          <a:prstGeom prst="rect">
            <a:avLst/>
          </a:prstGeom>
        </p:spPr>
      </p:pic>
      <p:sp>
        <p:nvSpPr>
          <p:cNvPr id="5" name="文字方塊 4"/>
          <p:cNvSpPr txBox="1"/>
          <p:nvPr/>
        </p:nvSpPr>
        <p:spPr>
          <a:xfrm>
            <a:off x="4860263" y="4855224"/>
            <a:ext cx="299762" cy="123111"/>
          </a:xfrm>
          <a:prstGeom prst="rect">
            <a:avLst/>
          </a:prstGeom>
          <a:solidFill>
            <a:schemeClr val="accent6"/>
          </a:solidFill>
        </p:spPr>
        <p:txBody>
          <a:bodyPr wrap="none" lIns="0" tIns="0" rIns="0" bIns="0" rtlCol="0">
            <a:spAutoFit/>
          </a:bodyPr>
          <a:lstStyle/>
          <a:p>
            <a:r>
              <a:rPr lang="en-US" altLang="zh-TW" sz="800" dirty="0" smtClean="0"/>
              <a:t>Pond1</a:t>
            </a:r>
            <a:endParaRPr lang="zh-TW" altLang="en-US" sz="800" dirty="0"/>
          </a:p>
        </p:txBody>
      </p:sp>
      <p:sp>
        <p:nvSpPr>
          <p:cNvPr id="12" name="文字方塊 11"/>
          <p:cNvSpPr txBox="1"/>
          <p:nvPr/>
        </p:nvSpPr>
        <p:spPr>
          <a:xfrm>
            <a:off x="5447890" y="4855224"/>
            <a:ext cx="299762" cy="123111"/>
          </a:xfrm>
          <a:prstGeom prst="rect">
            <a:avLst/>
          </a:prstGeom>
          <a:solidFill>
            <a:schemeClr val="accent6"/>
          </a:solidFill>
        </p:spPr>
        <p:txBody>
          <a:bodyPr wrap="none" lIns="0" tIns="0" rIns="0" bIns="0" rtlCol="0">
            <a:spAutoFit/>
          </a:bodyPr>
          <a:lstStyle/>
          <a:p>
            <a:r>
              <a:rPr lang="en-US" altLang="zh-TW" sz="800" dirty="0" smtClean="0"/>
              <a:t>Pond2</a:t>
            </a:r>
            <a:endParaRPr lang="zh-TW" altLang="en-US" sz="800" dirty="0"/>
          </a:p>
        </p:txBody>
      </p:sp>
      <p:sp>
        <p:nvSpPr>
          <p:cNvPr id="13" name="文字方塊 12"/>
          <p:cNvSpPr txBox="1"/>
          <p:nvPr/>
        </p:nvSpPr>
        <p:spPr>
          <a:xfrm>
            <a:off x="5974771" y="4855224"/>
            <a:ext cx="299762" cy="123111"/>
          </a:xfrm>
          <a:prstGeom prst="rect">
            <a:avLst/>
          </a:prstGeom>
          <a:solidFill>
            <a:schemeClr val="accent6"/>
          </a:solidFill>
        </p:spPr>
        <p:txBody>
          <a:bodyPr wrap="none" lIns="0" tIns="0" rIns="0" bIns="0" rtlCol="0">
            <a:spAutoFit/>
          </a:bodyPr>
          <a:lstStyle/>
          <a:p>
            <a:r>
              <a:rPr lang="en-US" altLang="zh-TW" sz="800" dirty="0" smtClean="0"/>
              <a:t>Pond3</a:t>
            </a:r>
            <a:endParaRPr lang="zh-TW" altLang="en-US" sz="800" dirty="0"/>
          </a:p>
        </p:txBody>
      </p:sp>
      <p:sp>
        <p:nvSpPr>
          <p:cNvPr id="14" name="文字方塊 13"/>
          <p:cNvSpPr txBox="1"/>
          <p:nvPr/>
        </p:nvSpPr>
        <p:spPr>
          <a:xfrm>
            <a:off x="6562398" y="4855224"/>
            <a:ext cx="299762" cy="123111"/>
          </a:xfrm>
          <a:prstGeom prst="rect">
            <a:avLst/>
          </a:prstGeom>
          <a:solidFill>
            <a:schemeClr val="accent6"/>
          </a:solidFill>
        </p:spPr>
        <p:txBody>
          <a:bodyPr wrap="none" lIns="0" tIns="0" rIns="0" bIns="0" rtlCol="0">
            <a:spAutoFit/>
          </a:bodyPr>
          <a:lstStyle/>
          <a:p>
            <a:r>
              <a:rPr lang="en-US" altLang="zh-TW" sz="800" dirty="0" smtClean="0"/>
              <a:t>Pond4</a:t>
            </a:r>
            <a:endParaRPr lang="zh-TW" altLang="en-US" sz="800" dirty="0"/>
          </a:p>
        </p:txBody>
      </p:sp>
      <p:sp>
        <p:nvSpPr>
          <p:cNvPr id="15" name="文字方塊 14"/>
          <p:cNvSpPr txBox="1"/>
          <p:nvPr/>
        </p:nvSpPr>
        <p:spPr>
          <a:xfrm>
            <a:off x="7150025" y="4855224"/>
            <a:ext cx="299762" cy="123111"/>
          </a:xfrm>
          <a:prstGeom prst="rect">
            <a:avLst/>
          </a:prstGeom>
          <a:solidFill>
            <a:schemeClr val="accent6"/>
          </a:solidFill>
        </p:spPr>
        <p:txBody>
          <a:bodyPr wrap="none" lIns="0" tIns="0" rIns="0" bIns="0" rtlCol="0">
            <a:spAutoFit/>
          </a:bodyPr>
          <a:lstStyle/>
          <a:p>
            <a:r>
              <a:rPr lang="en-US" altLang="zh-TW" sz="800" dirty="0" smtClean="0"/>
              <a:t>Pond5</a:t>
            </a:r>
            <a:endParaRPr lang="zh-TW" altLang="en-US" sz="800" dirty="0"/>
          </a:p>
        </p:txBody>
      </p:sp>
      <p:sp>
        <p:nvSpPr>
          <p:cNvPr id="16" name="文字方塊 15"/>
          <p:cNvSpPr txBox="1"/>
          <p:nvPr/>
        </p:nvSpPr>
        <p:spPr>
          <a:xfrm>
            <a:off x="7737651" y="4855224"/>
            <a:ext cx="420387" cy="123111"/>
          </a:xfrm>
          <a:prstGeom prst="rect">
            <a:avLst/>
          </a:prstGeom>
          <a:solidFill>
            <a:schemeClr val="accent6"/>
          </a:solidFill>
        </p:spPr>
        <p:txBody>
          <a:bodyPr wrap="square" lIns="0" tIns="0" rIns="0" bIns="0" rtlCol="0">
            <a:spAutoFit/>
          </a:bodyPr>
          <a:lstStyle/>
          <a:p>
            <a:r>
              <a:rPr lang="en-US" altLang="zh-TW" sz="800" dirty="0" smtClean="0"/>
              <a:t>Pond6</a:t>
            </a:r>
            <a:endParaRPr lang="zh-TW" altLang="en-US" sz="800" dirty="0"/>
          </a:p>
        </p:txBody>
      </p:sp>
    </p:spTree>
    <p:extLst>
      <p:ext uri="{BB962C8B-B14F-4D97-AF65-F5344CB8AC3E}">
        <p14:creationId xmlns:p14="http://schemas.microsoft.com/office/powerpoint/2010/main" val="27419234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sz="2800" dirty="0"/>
              <a:t>Operation of agricultural pond water storage</a:t>
            </a:r>
            <a:endParaRPr lang="zh-TW" altLang="en-US" sz="2800" dirty="0"/>
          </a:p>
        </p:txBody>
      </p:sp>
      <p:sp>
        <p:nvSpPr>
          <p:cNvPr id="13" name="文字方塊 12"/>
          <p:cNvSpPr txBox="1"/>
          <p:nvPr/>
        </p:nvSpPr>
        <p:spPr>
          <a:xfrm>
            <a:off x="1974252" y="949824"/>
            <a:ext cx="1199367" cy="338554"/>
          </a:xfrm>
          <a:prstGeom prst="rect">
            <a:avLst/>
          </a:prstGeom>
          <a:noFill/>
        </p:spPr>
        <p:txBody>
          <a:bodyPr wrap="none" rtlCol="0">
            <a:spAutoFit/>
          </a:bodyPr>
          <a:lstStyle/>
          <a:p>
            <a:r>
              <a:rPr lang="en-US" altLang="zh-TW" sz="1600" dirty="0" smtClean="0">
                <a:latin typeface="jf open 粉圓 1.1" panose="020F0500000000000000" pitchFamily="34" charset="-120"/>
                <a:ea typeface="jf open 粉圓 1.1" panose="020F0500000000000000" pitchFamily="34" charset="-120"/>
                <a:cs typeface="Arial" pitchFamily="34" charset="0"/>
              </a:rPr>
              <a:t>Scenario 1</a:t>
            </a:r>
            <a:endParaRPr lang="zh-TW" altLang="en-US" sz="1600" dirty="0">
              <a:latin typeface="jf open 粉圓 1.1" panose="020F0500000000000000" pitchFamily="34" charset="-120"/>
              <a:ea typeface="jf open 粉圓 1.1" panose="020F0500000000000000" pitchFamily="34" charset="-120"/>
              <a:cs typeface="Arial" pitchFamily="34" charset="0"/>
            </a:endParaRPr>
          </a:p>
        </p:txBody>
      </p:sp>
      <p:sp>
        <p:nvSpPr>
          <p:cNvPr id="14" name="文字方塊 13"/>
          <p:cNvSpPr txBox="1"/>
          <p:nvPr/>
        </p:nvSpPr>
        <p:spPr>
          <a:xfrm>
            <a:off x="4579365" y="951561"/>
            <a:ext cx="1199367" cy="338554"/>
          </a:xfrm>
          <a:prstGeom prst="rect">
            <a:avLst/>
          </a:prstGeom>
          <a:noFill/>
        </p:spPr>
        <p:txBody>
          <a:bodyPr wrap="none" rtlCol="0">
            <a:spAutoFit/>
          </a:bodyPr>
          <a:lstStyle/>
          <a:p>
            <a:r>
              <a:rPr lang="en-US" altLang="zh-TW" sz="1600" dirty="0">
                <a:latin typeface="jf open 粉圓 1.1" panose="020F0500000000000000" pitchFamily="34" charset="-120"/>
                <a:ea typeface="jf open 粉圓 1.1" panose="020F0500000000000000" pitchFamily="34" charset="-120"/>
                <a:cs typeface="Arial" pitchFamily="34" charset="0"/>
              </a:rPr>
              <a:t>Scenario </a:t>
            </a:r>
            <a:r>
              <a:rPr lang="en-US" altLang="zh-TW" sz="1600" dirty="0" smtClean="0">
                <a:latin typeface="jf open 粉圓 1.1" panose="020F0500000000000000" pitchFamily="34" charset="-120"/>
                <a:ea typeface="jf open 粉圓 1.1" panose="020F0500000000000000" pitchFamily="34" charset="-120"/>
                <a:cs typeface="Arial" pitchFamily="34" charset="0"/>
              </a:rPr>
              <a:t>2</a:t>
            </a:r>
            <a:endParaRPr lang="zh-TW" altLang="en-US" sz="1600" dirty="0">
              <a:latin typeface="jf open 粉圓 1.1" panose="020F0500000000000000" pitchFamily="34" charset="-120"/>
              <a:ea typeface="jf open 粉圓 1.1" panose="020F0500000000000000" pitchFamily="34" charset="-120"/>
              <a:cs typeface="Arial" pitchFamily="34" charset="0"/>
            </a:endParaRPr>
          </a:p>
        </p:txBody>
      </p:sp>
      <p:sp>
        <p:nvSpPr>
          <p:cNvPr id="15" name="文字方塊 14"/>
          <p:cNvSpPr txBox="1"/>
          <p:nvPr/>
        </p:nvSpPr>
        <p:spPr>
          <a:xfrm>
            <a:off x="7231383" y="949824"/>
            <a:ext cx="1199367" cy="338554"/>
          </a:xfrm>
          <a:prstGeom prst="rect">
            <a:avLst/>
          </a:prstGeom>
          <a:noFill/>
        </p:spPr>
        <p:txBody>
          <a:bodyPr wrap="none" rtlCol="0">
            <a:spAutoFit/>
          </a:bodyPr>
          <a:lstStyle/>
          <a:p>
            <a:r>
              <a:rPr lang="en-US" altLang="zh-TW" sz="1600" dirty="0">
                <a:latin typeface="jf open 粉圓 1.1" panose="020F0500000000000000" pitchFamily="34" charset="-120"/>
                <a:ea typeface="jf open 粉圓 1.1" panose="020F0500000000000000" pitchFamily="34" charset="-120"/>
                <a:cs typeface="Arial" pitchFamily="34" charset="0"/>
              </a:rPr>
              <a:t>Scenario </a:t>
            </a:r>
            <a:r>
              <a:rPr lang="en-US" altLang="zh-TW" sz="1600" dirty="0" smtClean="0">
                <a:latin typeface="jf open 粉圓 1.1" panose="020F0500000000000000" pitchFamily="34" charset="-120"/>
                <a:ea typeface="jf open 粉圓 1.1" panose="020F0500000000000000" pitchFamily="34" charset="-120"/>
                <a:cs typeface="Arial" pitchFamily="34" charset="0"/>
              </a:rPr>
              <a:t>3</a:t>
            </a:r>
            <a:endParaRPr lang="zh-TW" altLang="en-US" sz="1600" dirty="0">
              <a:latin typeface="jf open 粉圓 1.1" panose="020F0500000000000000" pitchFamily="34" charset="-120"/>
              <a:ea typeface="jf open 粉圓 1.1" panose="020F0500000000000000" pitchFamily="34" charset="-120"/>
              <a:cs typeface="Arial" pitchFamily="34" charset="0"/>
            </a:endParaRPr>
          </a:p>
        </p:txBody>
      </p:sp>
      <p:sp>
        <p:nvSpPr>
          <p:cNvPr id="16" name="文字方塊 15"/>
          <p:cNvSpPr txBox="1"/>
          <p:nvPr/>
        </p:nvSpPr>
        <p:spPr>
          <a:xfrm>
            <a:off x="55667" y="1603935"/>
            <a:ext cx="1192688" cy="338554"/>
          </a:xfrm>
          <a:prstGeom prst="rect">
            <a:avLst/>
          </a:prstGeom>
          <a:noFill/>
        </p:spPr>
        <p:txBody>
          <a:bodyPr wrap="square" rtlCol="0">
            <a:spAutoFit/>
          </a:bodyPr>
          <a:lstStyle/>
          <a:p>
            <a:pPr algn="ctr"/>
            <a:r>
              <a:rPr lang="en-US" altLang="zh-TW" sz="1600" dirty="0" smtClean="0">
                <a:latin typeface="jf open 粉圓 1.1" panose="020F0500000000000000" pitchFamily="34" charset="-120"/>
                <a:ea typeface="jf open 粉圓 1.1" panose="020F0500000000000000" pitchFamily="34" charset="-120"/>
                <a:cs typeface="Arial" pitchFamily="34" charset="0"/>
              </a:rPr>
              <a:t>Plan 1</a:t>
            </a:r>
            <a:endParaRPr lang="zh-TW" altLang="en-US" sz="1600" dirty="0">
              <a:latin typeface="jf open 粉圓 1.1" panose="020F0500000000000000" pitchFamily="34" charset="-120"/>
              <a:ea typeface="jf open 粉圓 1.1" panose="020F0500000000000000" pitchFamily="34" charset="-120"/>
              <a:cs typeface="Arial" pitchFamily="34" charset="0"/>
            </a:endParaRPr>
          </a:p>
        </p:txBody>
      </p:sp>
      <p:sp>
        <p:nvSpPr>
          <p:cNvPr id="17" name="文字方塊 16"/>
          <p:cNvSpPr txBox="1"/>
          <p:nvPr/>
        </p:nvSpPr>
        <p:spPr>
          <a:xfrm>
            <a:off x="0" y="2873685"/>
            <a:ext cx="1156913" cy="338554"/>
          </a:xfrm>
          <a:prstGeom prst="rect">
            <a:avLst/>
          </a:prstGeom>
          <a:solidFill>
            <a:schemeClr val="dk2"/>
          </a:solidFill>
        </p:spPr>
        <p:txBody>
          <a:bodyPr wrap="square" rtlCol="0">
            <a:spAutoFit/>
          </a:bodyPr>
          <a:lstStyle/>
          <a:p>
            <a:pPr algn="ctr"/>
            <a:r>
              <a:rPr lang="en-US" altLang="zh-TW" sz="1600" dirty="0">
                <a:latin typeface="jf open 粉圓 1.1" panose="020F0500000000000000" pitchFamily="34" charset="-120"/>
                <a:ea typeface="jf open 粉圓 1.1" panose="020F0500000000000000" pitchFamily="34" charset="-120"/>
                <a:cs typeface="Arial" pitchFamily="34" charset="0"/>
              </a:rPr>
              <a:t>Plan </a:t>
            </a:r>
            <a:r>
              <a:rPr lang="en-US" altLang="zh-TW" sz="1600" dirty="0" smtClean="0">
                <a:latin typeface="jf open 粉圓 1.1" panose="020F0500000000000000" pitchFamily="34" charset="-120"/>
                <a:ea typeface="jf open 粉圓 1.1" panose="020F0500000000000000" pitchFamily="34" charset="-120"/>
                <a:cs typeface="Arial" pitchFamily="34" charset="0"/>
              </a:rPr>
              <a:t>2</a:t>
            </a:r>
            <a:endParaRPr lang="zh-TW" altLang="en-US" sz="1600" dirty="0">
              <a:latin typeface="jf open 粉圓 1.1" panose="020F0500000000000000" pitchFamily="34" charset="-120"/>
              <a:ea typeface="jf open 粉圓 1.1" panose="020F0500000000000000" pitchFamily="34" charset="-120"/>
              <a:cs typeface="Arial" pitchFamily="34" charset="0"/>
            </a:endParaRPr>
          </a:p>
        </p:txBody>
      </p:sp>
      <p:sp>
        <p:nvSpPr>
          <p:cNvPr id="18" name="文字方塊 17"/>
          <p:cNvSpPr txBox="1"/>
          <p:nvPr/>
        </p:nvSpPr>
        <p:spPr>
          <a:xfrm>
            <a:off x="0" y="4045526"/>
            <a:ext cx="1156913" cy="338554"/>
          </a:xfrm>
          <a:prstGeom prst="rect">
            <a:avLst/>
          </a:prstGeom>
          <a:solidFill>
            <a:schemeClr val="dk2"/>
          </a:solidFill>
        </p:spPr>
        <p:txBody>
          <a:bodyPr wrap="square" rtlCol="0">
            <a:spAutoFit/>
          </a:bodyPr>
          <a:lstStyle/>
          <a:p>
            <a:pPr algn="ctr"/>
            <a:r>
              <a:rPr lang="en-US" altLang="zh-TW" sz="1600" dirty="0">
                <a:latin typeface="jf open 粉圓 1.1" panose="020F0500000000000000" pitchFamily="34" charset="-120"/>
                <a:ea typeface="jf open 粉圓 1.1" panose="020F0500000000000000" pitchFamily="34" charset="-120"/>
                <a:cs typeface="Arial" pitchFamily="34" charset="0"/>
              </a:rPr>
              <a:t>Plan </a:t>
            </a:r>
            <a:r>
              <a:rPr lang="en-US" altLang="zh-TW" sz="1600" dirty="0" smtClean="0">
                <a:latin typeface="jf open 粉圓 1.1" panose="020F0500000000000000" pitchFamily="34" charset="-120"/>
                <a:ea typeface="jf open 粉圓 1.1" panose="020F0500000000000000" pitchFamily="34" charset="-120"/>
                <a:cs typeface="Arial" pitchFamily="34" charset="0"/>
              </a:rPr>
              <a:t>3</a:t>
            </a:r>
            <a:endParaRPr lang="zh-TW" altLang="en-US" sz="1600" dirty="0">
              <a:latin typeface="jf open 粉圓 1.1" panose="020F0500000000000000" pitchFamily="34" charset="-120"/>
              <a:ea typeface="jf open 粉圓 1.1" panose="020F0500000000000000" pitchFamily="34" charset="-120"/>
              <a:cs typeface="Arial" pitchFamily="34" charset="0"/>
            </a:endParaRPr>
          </a:p>
        </p:txBody>
      </p:sp>
      <p:pic>
        <p:nvPicPr>
          <p:cNvPr id="3" name="圖片 2"/>
          <p:cNvPicPr>
            <a:picLocks noChangeAspect="1"/>
          </p:cNvPicPr>
          <p:nvPr/>
        </p:nvPicPr>
        <p:blipFill rotWithShape="1">
          <a:blip r:embed="rId3"/>
          <a:srcRect b="1857"/>
          <a:stretch/>
        </p:blipFill>
        <p:spPr>
          <a:xfrm>
            <a:off x="1156914" y="1288378"/>
            <a:ext cx="7915524" cy="3532166"/>
          </a:xfrm>
          <a:prstGeom prst="rect">
            <a:avLst/>
          </a:prstGeom>
        </p:spPr>
      </p:pic>
      <p:pic>
        <p:nvPicPr>
          <p:cNvPr id="4" name="圖片 3"/>
          <p:cNvPicPr>
            <a:picLocks noChangeAspect="1"/>
          </p:cNvPicPr>
          <p:nvPr/>
        </p:nvPicPr>
        <p:blipFill>
          <a:blip r:embed="rId4"/>
          <a:stretch>
            <a:fillRect/>
          </a:stretch>
        </p:blipFill>
        <p:spPr>
          <a:xfrm>
            <a:off x="4871327" y="4797929"/>
            <a:ext cx="4201111" cy="314369"/>
          </a:xfrm>
          <a:prstGeom prst="rect">
            <a:avLst/>
          </a:prstGeom>
        </p:spPr>
      </p:pic>
    </p:spTree>
    <p:extLst>
      <p:ext uri="{BB962C8B-B14F-4D97-AF65-F5344CB8AC3E}">
        <p14:creationId xmlns:p14="http://schemas.microsoft.com/office/powerpoint/2010/main" val="31596467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69"/>
        <p:cNvGrpSpPr/>
        <p:nvPr/>
      </p:nvGrpSpPr>
      <p:grpSpPr>
        <a:xfrm>
          <a:off x="0" y="0"/>
          <a:ext cx="0" cy="0"/>
          <a:chOff x="0" y="0"/>
          <a:chExt cx="0" cy="0"/>
        </a:xfrm>
      </p:grpSpPr>
      <p:sp>
        <p:nvSpPr>
          <p:cNvPr id="3770" name="Google Shape;3770;p115"/>
          <p:cNvSpPr txBox="1">
            <a:spLocks noGrp="1"/>
          </p:cNvSpPr>
          <p:nvPr>
            <p:ph type="title"/>
          </p:nvPr>
        </p:nvSpPr>
        <p:spPr>
          <a:xfrm>
            <a:off x="2684771" y="2381628"/>
            <a:ext cx="4039004" cy="1223286"/>
          </a:xfrm>
          <a:prstGeom prst="rect">
            <a:avLst/>
          </a:prstGeom>
        </p:spPr>
        <p:txBody>
          <a:bodyPr spcFirstLastPara="1" wrap="square" lIns="91425" tIns="91425" rIns="91425" bIns="91425" anchor="t" anchorCtr="0">
            <a:noAutofit/>
          </a:bodyPr>
          <a:lstStyle/>
          <a:p>
            <a:pPr marL="0" lvl="0" indent="0"/>
            <a:r>
              <a:rPr lang="en-US" altLang="zh-TW" dirty="0"/>
              <a:t>Yield Results and Discussion</a:t>
            </a:r>
          </a:p>
        </p:txBody>
      </p:sp>
      <p:sp>
        <p:nvSpPr>
          <p:cNvPr id="3771" name="Google Shape;3771;p115"/>
          <p:cNvSpPr txBox="1">
            <a:spLocks noGrp="1"/>
          </p:cNvSpPr>
          <p:nvPr>
            <p:ph type="title" idx="2"/>
          </p:nvPr>
        </p:nvSpPr>
        <p:spPr>
          <a:xfrm>
            <a:off x="6723775" y="2407614"/>
            <a:ext cx="1707000" cy="1197300"/>
          </a:xfrm>
          <a:prstGeom prst="rect">
            <a:avLst/>
          </a:prstGeom>
        </p:spPr>
        <p:txBody>
          <a:bodyPr spcFirstLastPara="1" wrap="square" lIns="91425" tIns="0" rIns="91425" bIns="91425" anchor="t" anchorCtr="0">
            <a:noAutofit/>
          </a:bodyPr>
          <a:lstStyle/>
          <a:p>
            <a:pPr marL="0" lvl="0" indent="0" algn="l" rtl="0">
              <a:spcBef>
                <a:spcPts val="0"/>
              </a:spcBef>
              <a:spcAft>
                <a:spcPts val="0"/>
              </a:spcAft>
              <a:buNone/>
            </a:pPr>
            <a:r>
              <a:rPr lang="en" dirty="0"/>
              <a:t>05</a:t>
            </a:r>
            <a:endParaRPr dirty="0"/>
          </a:p>
        </p:txBody>
      </p:sp>
    </p:spTree>
    <p:extLst>
      <p:ext uri="{BB962C8B-B14F-4D97-AF65-F5344CB8AC3E}">
        <p14:creationId xmlns:p14="http://schemas.microsoft.com/office/powerpoint/2010/main" val="338670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70"/>
                                        </p:tgtEl>
                                        <p:attrNameLst>
                                          <p:attrName>style.visibility</p:attrName>
                                        </p:attrNameLst>
                                      </p:cBhvr>
                                      <p:to>
                                        <p:strVal val="visible"/>
                                      </p:to>
                                    </p:set>
                                    <p:animEffect transition="in" filter="fade">
                                      <p:cBhvr>
                                        <p:cTn id="7" dur="1000"/>
                                        <p:tgtEl>
                                          <p:spTgt spid="3770"/>
                                        </p:tgtEl>
                                      </p:cBhvr>
                                    </p:animEffect>
                                  </p:childTnLst>
                                </p:cTn>
                              </p:par>
                              <p:par>
                                <p:cTn id="8" presetID="10" presetClass="entr" presetSubtype="0" fill="hold" nodeType="withEffect">
                                  <p:stCondLst>
                                    <p:cond delay="0"/>
                                  </p:stCondLst>
                                  <p:childTnLst>
                                    <p:set>
                                      <p:cBhvr>
                                        <p:cTn id="9" dur="1" fill="hold">
                                          <p:stCondLst>
                                            <p:cond delay="0"/>
                                          </p:stCondLst>
                                        </p:cTn>
                                        <p:tgtEl>
                                          <p:spTgt spid="3771"/>
                                        </p:tgtEl>
                                        <p:attrNameLst>
                                          <p:attrName>style.visibility</p:attrName>
                                        </p:attrNameLst>
                                      </p:cBhvr>
                                      <p:to>
                                        <p:strVal val="visible"/>
                                      </p:to>
                                    </p:set>
                                    <p:animEffect transition="in" filter="fade">
                                      <p:cBhvr>
                                        <p:cTn id="10" dur="1000"/>
                                        <p:tgtEl>
                                          <p:spTgt spid="3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584"/>
        <p:cNvGrpSpPr/>
        <p:nvPr/>
      </p:nvGrpSpPr>
      <p:grpSpPr>
        <a:xfrm>
          <a:off x="0" y="0"/>
          <a:ext cx="0" cy="0"/>
          <a:chOff x="0" y="0"/>
          <a:chExt cx="0" cy="0"/>
        </a:xfrm>
      </p:grpSpPr>
      <p:sp>
        <p:nvSpPr>
          <p:cNvPr id="2585" name="Google Shape;2585;p73"/>
          <p:cNvSpPr txBox="1">
            <a:spLocks noGrp="1"/>
          </p:cNvSpPr>
          <p:nvPr>
            <p:ph type="title"/>
          </p:nvPr>
        </p:nvSpPr>
        <p:spPr>
          <a:xfrm>
            <a:off x="2757150" y="2486300"/>
            <a:ext cx="3629700" cy="841800"/>
          </a:xfrm>
          <a:prstGeom prst="rect">
            <a:avLst/>
          </a:prstGeom>
        </p:spPr>
        <p:txBody>
          <a:bodyPr spcFirstLastPara="1" wrap="square" lIns="91425" tIns="91425" rIns="91425" bIns="91425" anchor="t" anchorCtr="0">
            <a:noAutofit/>
          </a:bodyPr>
          <a:lstStyle/>
          <a:p>
            <a:pPr marL="0" lvl="0" indent="0"/>
            <a:r>
              <a:rPr lang="en-US" altLang="zh-TW" dirty="0"/>
              <a:t>Research Background</a:t>
            </a:r>
          </a:p>
        </p:txBody>
      </p:sp>
      <p:sp>
        <p:nvSpPr>
          <p:cNvPr id="2586" name="Google Shape;2586;p73"/>
          <p:cNvSpPr txBox="1">
            <a:spLocks noGrp="1"/>
          </p:cNvSpPr>
          <p:nvPr>
            <p:ph type="title" idx="2"/>
          </p:nvPr>
        </p:nvSpPr>
        <p:spPr>
          <a:xfrm>
            <a:off x="3291300" y="1102168"/>
            <a:ext cx="2561400" cy="121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01</a:t>
            </a:r>
            <a:endParaRPr/>
          </a:p>
        </p:txBody>
      </p:sp>
      <p:grpSp>
        <p:nvGrpSpPr>
          <p:cNvPr id="2588" name="Google Shape;2588;p73"/>
          <p:cNvGrpSpPr/>
          <p:nvPr/>
        </p:nvGrpSpPr>
        <p:grpSpPr>
          <a:xfrm rot="1521179">
            <a:off x="6808541" y="1513230"/>
            <a:ext cx="696301" cy="1016200"/>
            <a:chOff x="8379850" y="2829899"/>
            <a:chExt cx="696291" cy="1016185"/>
          </a:xfrm>
        </p:grpSpPr>
        <p:sp>
          <p:nvSpPr>
            <p:cNvPr id="2589" name="Google Shape;2589;p73"/>
            <p:cNvSpPr/>
            <p:nvPr/>
          </p:nvSpPr>
          <p:spPr>
            <a:xfrm rot="1098150">
              <a:off x="8979542" y="2837624"/>
              <a:ext cx="56577" cy="45770"/>
            </a:xfrm>
            <a:custGeom>
              <a:avLst/>
              <a:gdLst/>
              <a:ahLst/>
              <a:cxnLst/>
              <a:rect l="l" t="t" r="r" b="b"/>
              <a:pathLst>
                <a:path w="1356" h="1097" extrusionOk="0">
                  <a:moveTo>
                    <a:pt x="277" y="334"/>
                  </a:moveTo>
                  <a:cubicBezTo>
                    <a:pt x="261" y="384"/>
                    <a:pt x="248" y="411"/>
                    <a:pt x="243" y="411"/>
                  </a:cubicBezTo>
                  <a:cubicBezTo>
                    <a:pt x="240" y="411"/>
                    <a:pt x="243" y="390"/>
                    <a:pt x="257" y="347"/>
                  </a:cubicBezTo>
                  <a:lnTo>
                    <a:pt x="277" y="334"/>
                  </a:lnTo>
                  <a:close/>
                  <a:moveTo>
                    <a:pt x="243" y="686"/>
                  </a:moveTo>
                  <a:lnTo>
                    <a:pt x="243" y="686"/>
                  </a:lnTo>
                  <a:cubicBezTo>
                    <a:pt x="248" y="686"/>
                    <a:pt x="261" y="713"/>
                    <a:pt x="277" y="764"/>
                  </a:cubicBezTo>
                  <a:lnTo>
                    <a:pt x="277" y="764"/>
                  </a:lnTo>
                  <a:lnTo>
                    <a:pt x="257" y="750"/>
                  </a:lnTo>
                  <a:cubicBezTo>
                    <a:pt x="243" y="707"/>
                    <a:pt x="240" y="686"/>
                    <a:pt x="243" y="686"/>
                  </a:cubicBezTo>
                  <a:close/>
                  <a:moveTo>
                    <a:pt x="846" y="1"/>
                  </a:moveTo>
                  <a:cubicBezTo>
                    <a:pt x="811" y="1"/>
                    <a:pt x="774" y="6"/>
                    <a:pt x="734" y="17"/>
                  </a:cubicBezTo>
                  <a:cubicBezTo>
                    <a:pt x="660" y="17"/>
                    <a:pt x="550" y="54"/>
                    <a:pt x="477" y="90"/>
                  </a:cubicBezTo>
                  <a:cubicBezTo>
                    <a:pt x="418" y="120"/>
                    <a:pt x="360" y="172"/>
                    <a:pt x="320" y="230"/>
                  </a:cubicBezTo>
                  <a:lnTo>
                    <a:pt x="320" y="230"/>
                  </a:lnTo>
                  <a:cubicBezTo>
                    <a:pt x="299" y="234"/>
                    <a:pt x="278" y="237"/>
                    <a:pt x="257" y="237"/>
                  </a:cubicBezTo>
                  <a:cubicBezTo>
                    <a:pt x="110" y="274"/>
                    <a:pt x="0" y="384"/>
                    <a:pt x="0" y="530"/>
                  </a:cubicBezTo>
                  <a:cubicBezTo>
                    <a:pt x="0" y="714"/>
                    <a:pt x="110" y="824"/>
                    <a:pt x="257" y="860"/>
                  </a:cubicBezTo>
                  <a:cubicBezTo>
                    <a:pt x="284" y="860"/>
                    <a:pt x="311" y="865"/>
                    <a:pt x="337" y="871"/>
                  </a:cubicBezTo>
                  <a:lnTo>
                    <a:pt x="337" y="871"/>
                  </a:lnTo>
                  <a:cubicBezTo>
                    <a:pt x="385" y="927"/>
                    <a:pt x="420" y="978"/>
                    <a:pt x="477" y="1007"/>
                  </a:cubicBezTo>
                  <a:cubicBezTo>
                    <a:pt x="550" y="1044"/>
                    <a:pt x="660" y="1080"/>
                    <a:pt x="734" y="1080"/>
                  </a:cubicBezTo>
                  <a:cubicBezTo>
                    <a:pt x="774" y="1091"/>
                    <a:pt x="811" y="1096"/>
                    <a:pt x="846" y="1096"/>
                  </a:cubicBezTo>
                  <a:cubicBezTo>
                    <a:pt x="1356" y="1096"/>
                    <a:pt x="1356" y="1"/>
                    <a:pt x="8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73"/>
            <p:cNvSpPr/>
            <p:nvPr/>
          </p:nvSpPr>
          <p:spPr>
            <a:xfrm rot="1098150">
              <a:off x="9012001" y="3084611"/>
              <a:ext cx="58162" cy="47439"/>
            </a:xfrm>
            <a:custGeom>
              <a:avLst/>
              <a:gdLst/>
              <a:ahLst/>
              <a:cxnLst/>
              <a:rect l="l" t="t" r="r" b="b"/>
              <a:pathLst>
                <a:path w="1394" h="1137" extrusionOk="0">
                  <a:moveTo>
                    <a:pt x="697" y="0"/>
                  </a:moveTo>
                  <a:cubicBezTo>
                    <a:pt x="0" y="73"/>
                    <a:pt x="0" y="1063"/>
                    <a:pt x="697" y="1137"/>
                  </a:cubicBezTo>
                  <a:cubicBezTo>
                    <a:pt x="1393" y="1063"/>
                    <a:pt x="1393" y="73"/>
                    <a:pt x="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73"/>
            <p:cNvSpPr/>
            <p:nvPr/>
          </p:nvSpPr>
          <p:spPr>
            <a:xfrm rot="1098150">
              <a:off x="8763840" y="2928263"/>
              <a:ext cx="84156" cy="62752"/>
            </a:xfrm>
            <a:custGeom>
              <a:avLst/>
              <a:gdLst/>
              <a:ahLst/>
              <a:cxnLst/>
              <a:rect l="l" t="t" r="r" b="b"/>
              <a:pathLst>
                <a:path w="2017" h="1504" extrusionOk="0">
                  <a:moveTo>
                    <a:pt x="1027" y="1"/>
                  </a:moveTo>
                  <a:cubicBezTo>
                    <a:pt x="0" y="1"/>
                    <a:pt x="0" y="1504"/>
                    <a:pt x="1027" y="1504"/>
                  </a:cubicBezTo>
                  <a:cubicBezTo>
                    <a:pt x="2017" y="1504"/>
                    <a:pt x="2017" y="1"/>
                    <a:pt x="10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73"/>
            <p:cNvSpPr/>
            <p:nvPr/>
          </p:nvSpPr>
          <p:spPr>
            <a:xfrm rot="1098150">
              <a:off x="8801407" y="3201905"/>
              <a:ext cx="67341" cy="55116"/>
            </a:xfrm>
            <a:custGeom>
              <a:avLst/>
              <a:gdLst/>
              <a:ahLst/>
              <a:cxnLst/>
              <a:rect l="l" t="t" r="r" b="b"/>
              <a:pathLst>
                <a:path w="1614" h="1321" extrusionOk="0">
                  <a:moveTo>
                    <a:pt x="807" y="1"/>
                  </a:moveTo>
                  <a:cubicBezTo>
                    <a:pt x="0" y="38"/>
                    <a:pt x="0" y="1247"/>
                    <a:pt x="807" y="1321"/>
                  </a:cubicBezTo>
                  <a:cubicBezTo>
                    <a:pt x="1613" y="1247"/>
                    <a:pt x="1613" y="38"/>
                    <a:pt x="8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73"/>
            <p:cNvSpPr/>
            <p:nvPr/>
          </p:nvSpPr>
          <p:spPr>
            <a:xfrm rot="1098150">
              <a:off x="8620318" y="3212924"/>
              <a:ext cx="67300" cy="56660"/>
            </a:xfrm>
            <a:custGeom>
              <a:avLst/>
              <a:gdLst/>
              <a:ahLst/>
              <a:cxnLst/>
              <a:rect l="l" t="t" r="r" b="b"/>
              <a:pathLst>
                <a:path w="1613" h="1358" extrusionOk="0">
                  <a:moveTo>
                    <a:pt x="806" y="1"/>
                  </a:moveTo>
                  <a:cubicBezTo>
                    <a:pt x="0" y="74"/>
                    <a:pt x="0" y="1284"/>
                    <a:pt x="806" y="1357"/>
                  </a:cubicBezTo>
                  <a:cubicBezTo>
                    <a:pt x="1613" y="1284"/>
                    <a:pt x="1613" y="74"/>
                    <a:pt x="8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73"/>
            <p:cNvSpPr/>
            <p:nvPr/>
          </p:nvSpPr>
          <p:spPr>
            <a:xfrm rot="1098150">
              <a:off x="8658451" y="3359891"/>
              <a:ext cx="62752" cy="47439"/>
            </a:xfrm>
            <a:custGeom>
              <a:avLst/>
              <a:gdLst/>
              <a:ahLst/>
              <a:cxnLst/>
              <a:rect l="l" t="t" r="r" b="b"/>
              <a:pathLst>
                <a:path w="1504" h="1137" extrusionOk="0">
                  <a:moveTo>
                    <a:pt x="734" y="0"/>
                  </a:moveTo>
                  <a:cubicBezTo>
                    <a:pt x="1" y="0"/>
                    <a:pt x="1" y="1136"/>
                    <a:pt x="734" y="1136"/>
                  </a:cubicBezTo>
                  <a:cubicBezTo>
                    <a:pt x="1504" y="1136"/>
                    <a:pt x="1504" y="0"/>
                    <a:pt x="7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73"/>
            <p:cNvSpPr/>
            <p:nvPr/>
          </p:nvSpPr>
          <p:spPr>
            <a:xfrm rot="1098150">
              <a:off x="8543867" y="3485047"/>
              <a:ext cx="64254" cy="52029"/>
            </a:xfrm>
            <a:custGeom>
              <a:avLst/>
              <a:gdLst/>
              <a:ahLst/>
              <a:cxnLst/>
              <a:rect l="l" t="t" r="r" b="b"/>
              <a:pathLst>
                <a:path w="1540" h="1247" extrusionOk="0">
                  <a:moveTo>
                    <a:pt x="770" y="1"/>
                  </a:moveTo>
                  <a:cubicBezTo>
                    <a:pt x="0" y="74"/>
                    <a:pt x="0" y="1210"/>
                    <a:pt x="770" y="1247"/>
                  </a:cubicBezTo>
                  <a:cubicBezTo>
                    <a:pt x="1540" y="1210"/>
                    <a:pt x="1540" y="74"/>
                    <a:pt x="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73"/>
            <p:cNvSpPr/>
            <p:nvPr/>
          </p:nvSpPr>
          <p:spPr>
            <a:xfrm rot="1098150">
              <a:off x="8447139" y="3632337"/>
              <a:ext cx="67341" cy="50527"/>
            </a:xfrm>
            <a:custGeom>
              <a:avLst/>
              <a:gdLst/>
              <a:ahLst/>
              <a:cxnLst/>
              <a:rect l="l" t="t" r="r" b="b"/>
              <a:pathLst>
                <a:path w="1614" h="1211" extrusionOk="0">
                  <a:moveTo>
                    <a:pt x="807" y="1"/>
                  </a:moveTo>
                  <a:cubicBezTo>
                    <a:pt x="1" y="1"/>
                    <a:pt x="1" y="1210"/>
                    <a:pt x="807" y="1210"/>
                  </a:cubicBezTo>
                  <a:cubicBezTo>
                    <a:pt x="1613" y="1210"/>
                    <a:pt x="1613" y="1"/>
                    <a:pt x="8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73"/>
            <p:cNvSpPr/>
            <p:nvPr/>
          </p:nvSpPr>
          <p:spPr>
            <a:xfrm rot="1098150">
              <a:off x="8385711" y="3789991"/>
              <a:ext cx="62752" cy="47439"/>
            </a:xfrm>
            <a:custGeom>
              <a:avLst/>
              <a:gdLst/>
              <a:ahLst/>
              <a:cxnLst/>
              <a:rect l="l" t="t" r="r" b="b"/>
              <a:pathLst>
                <a:path w="1504" h="1137" extrusionOk="0">
                  <a:moveTo>
                    <a:pt x="770" y="1"/>
                  </a:moveTo>
                  <a:cubicBezTo>
                    <a:pt x="1" y="1"/>
                    <a:pt x="1" y="1137"/>
                    <a:pt x="770" y="1137"/>
                  </a:cubicBezTo>
                  <a:cubicBezTo>
                    <a:pt x="1504" y="1137"/>
                    <a:pt x="1504" y="1"/>
                    <a:pt x="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85"/>
                                        </p:tgtEl>
                                        <p:attrNameLst>
                                          <p:attrName>style.visibility</p:attrName>
                                        </p:attrNameLst>
                                      </p:cBhvr>
                                      <p:to>
                                        <p:strVal val="visible"/>
                                      </p:to>
                                    </p:set>
                                    <p:animEffect transition="in" filter="fade">
                                      <p:cBhvr>
                                        <p:cTn id="7" dur="1000"/>
                                        <p:tgtEl>
                                          <p:spTgt spid="2585"/>
                                        </p:tgtEl>
                                      </p:cBhvr>
                                    </p:animEffect>
                                  </p:childTnLst>
                                </p:cTn>
                              </p:par>
                              <p:par>
                                <p:cTn id="8" presetID="10" presetClass="entr" presetSubtype="0" fill="hold" nodeType="withEffect">
                                  <p:stCondLst>
                                    <p:cond delay="0"/>
                                  </p:stCondLst>
                                  <p:childTnLst>
                                    <p:set>
                                      <p:cBhvr>
                                        <p:cTn id="9" dur="1" fill="hold">
                                          <p:stCondLst>
                                            <p:cond delay="0"/>
                                          </p:stCondLst>
                                        </p:cTn>
                                        <p:tgtEl>
                                          <p:spTgt spid="2586"/>
                                        </p:tgtEl>
                                        <p:attrNameLst>
                                          <p:attrName>style.visibility</p:attrName>
                                        </p:attrNameLst>
                                      </p:cBhvr>
                                      <p:to>
                                        <p:strVal val="visible"/>
                                      </p:to>
                                    </p:set>
                                    <p:animEffect transition="in" filter="fade">
                                      <p:cBhvr>
                                        <p:cTn id="10" dur="1000"/>
                                        <p:tgtEl>
                                          <p:spTgt spid="2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18"/>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33595" y="4024047"/>
            <a:ext cx="1287892" cy="739204"/>
          </a:xfrm>
          <a:prstGeom prst="rect">
            <a:avLst/>
          </a:prstGeom>
        </p:spPr>
      </p:pic>
      <p:sp>
        <p:nvSpPr>
          <p:cNvPr id="3034" name="Google Shape;3034;p90"/>
          <p:cNvSpPr txBox="1">
            <a:spLocks noGrp="1"/>
          </p:cNvSpPr>
          <p:nvPr>
            <p:ph type="ctrTitle"/>
          </p:nvPr>
        </p:nvSpPr>
        <p:spPr>
          <a:xfrm>
            <a:off x="713250" y="420970"/>
            <a:ext cx="7717500" cy="576000"/>
          </a:xfrm>
          <a:prstGeom prst="rect">
            <a:avLst/>
          </a:prstGeom>
        </p:spPr>
        <p:txBody>
          <a:bodyPr spcFirstLastPara="1" wrap="square" lIns="91425" tIns="91425" rIns="91425" bIns="91425" anchor="t" anchorCtr="0">
            <a:noAutofit/>
          </a:bodyPr>
          <a:lstStyle/>
          <a:p>
            <a:pPr lvl="0"/>
            <a:r>
              <a:rPr lang="en-US" altLang="zh-TW" dirty="0"/>
              <a:t>Crop yield </a:t>
            </a:r>
            <a:r>
              <a:rPr lang="en-US" altLang="zh-TW" dirty="0" smtClean="0"/>
              <a:t>estimation results</a:t>
            </a:r>
            <a:endParaRPr dirty="0">
              <a:latin typeface="jf open 粉圓 1.1" panose="020F0500000000000000" pitchFamily="34" charset="-120"/>
              <a:ea typeface="jf open 粉圓 1.1" panose="020F0500000000000000" pitchFamily="34" charset="-120"/>
            </a:endParaRPr>
          </a:p>
        </p:txBody>
      </p:sp>
      <p:sp>
        <p:nvSpPr>
          <p:cNvPr id="2" name="矩形 1"/>
          <p:cNvSpPr/>
          <p:nvPr/>
        </p:nvSpPr>
        <p:spPr>
          <a:xfrm>
            <a:off x="713249" y="1088513"/>
            <a:ext cx="8033186" cy="584775"/>
          </a:xfrm>
          <a:prstGeom prst="rect">
            <a:avLst/>
          </a:prstGeom>
        </p:spPr>
        <p:txBody>
          <a:bodyPr wrap="square">
            <a:spAutoFit/>
          </a:bodyPr>
          <a:lstStyle/>
          <a:p>
            <a:r>
              <a:rPr lang="en-US" altLang="zh-TW" sz="1600" dirty="0" smtClean="0">
                <a:latin typeface="jf open 粉圓 1.1" panose="020F0500000000000000" pitchFamily="34" charset="-120"/>
                <a:ea typeface="jf open 粉圓 1.1" panose="020F0500000000000000" pitchFamily="34" charset="-120"/>
              </a:rPr>
              <a:t>Maximum Potential Yield</a:t>
            </a:r>
            <a:r>
              <a:rPr lang="zh-TW" altLang="en-US" sz="1600" dirty="0" smtClean="0">
                <a:latin typeface="jf open 粉圓 1.1" panose="020F0500000000000000" pitchFamily="34" charset="-120"/>
                <a:ea typeface="jf open 粉圓 1.1" panose="020F0500000000000000" pitchFamily="34" charset="-120"/>
              </a:rPr>
              <a:t>：</a:t>
            </a:r>
            <a:r>
              <a:rPr lang="en-US" altLang="zh-TW" sz="1600" dirty="0" smtClean="0">
                <a:solidFill>
                  <a:srgbClr val="FF0000"/>
                </a:solidFill>
                <a:latin typeface="jf open 粉圓 1.1" panose="020F0500000000000000" pitchFamily="34" charset="-120"/>
                <a:ea typeface="jf open 粉圓 1.1" panose="020F0500000000000000" pitchFamily="34" charset="-120"/>
              </a:rPr>
              <a:t>2000(Sorghum)</a:t>
            </a:r>
            <a:r>
              <a:rPr lang="zh-TW" altLang="en-US" sz="1600" dirty="0">
                <a:solidFill>
                  <a:srgbClr val="FF0000"/>
                </a:solidFill>
                <a:latin typeface="jf open 粉圓 1.1" panose="020F0500000000000000" pitchFamily="34" charset="-120"/>
                <a:ea typeface="jf open 粉圓 1.1" panose="020F0500000000000000" pitchFamily="34" charset="-120"/>
              </a:rPr>
              <a:t>、</a:t>
            </a:r>
            <a:r>
              <a:rPr lang="en-US" altLang="zh-TW" sz="1600" dirty="0" smtClean="0">
                <a:solidFill>
                  <a:srgbClr val="FF0000"/>
                </a:solidFill>
                <a:latin typeface="jf open 粉圓 1.1" panose="020F0500000000000000" pitchFamily="34" charset="-120"/>
                <a:ea typeface="jf open 粉圓 1.1" panose="020F0500000000000000" pitchFamily="34" charset="-120"/>
              </a:rPr>
              <a:t>3000(Wheat)kg/ha</a:t>
            </a:r>
            <a:r>
              <a:rPr lang="en-US" altLang="zh-TW" sz="1600" dirty="0">
                <a:solidFill>
                  <a:srgbClr val="FF0000"/>
                </a:solidFill>
                <a:latin typeface="jf open 粉圓 1.1" panose="020F0500000000000000" pitchFamily="34" charset="-120"/>
                <a:ea typeface="jf open 粉圓 1.1" panose="020F0500000000000000" pitchFamily="34" charset="-120"/>
              </a:rPr>
              <a:t/>
            </a:r>
            <a:br>
              <a:rPr lang="en-US" altLang="zh-TW" sz="1600" dirty="0">
                <a:solidFill>
                  <a:srgbClr val="FF0000"/>
                </a:solidFill>
                <a:latin typeface="jf open 粉圓 1.1" panose="020F0500000000000000" pitchFamily="34" charset="-120"/>
                <a:ea typeface="jf open 粉圓 1.1" panose="020F0500000000000000" pitchFamily="34" charset="-120"/>
              </a:rPr>
            </a:br>
            <a:r>
              <a:rPr lang="en-US" altLang="zh-TW" sz="1600" dirty="0">
                <a:latin typeface="jf open 粉圓 1.1" panose="020F0500000000000000" pitchFamily="34" charset="-120"/>
                <a:ea typeface="jf open 粉圓 1.1" panose="020F0500000000000000" pitchFamily="34" charset="-120"/>
              </a:rPr>
              <a:t>Evaluate the benefits by comparing the yields with and without irrigation plans</a:t>
            </a:r>
            <a:r>
              <a:rPr lang="en-US" altLang="zh-TW" sz="1600" dirty="0" smtClean="0">
                <a:latin typeface="jf open 粉圓 1.1" panose="020F0500000000000000" pitchFamily="34" charset="-120"/>
                <a:ea typeface="jf open 粉圓 1.1" panose="020F0500000000000000" pitchFamily="34" charset="-120"/>
              </a:rPr>
              <a:t>.</a:t>
            </a:r>
            <a:endParaRPr lang="en-US" altLang="zh-TW" sz="1600" dirty="0">
              <a:latin typeface="jf open 粉圓 1.1" panose="020F0500000000000000" pitchFamily="34" charset="-120"/>
              <a:ea typeface="jf open 粉圓 1.1" panose="020F0500000000000000" pitchFamily="34" charset="-120"/>
            </a:endParaRPr>
          </a:p>
        </p:txBody>
      </p:sp>
      <p:graphicFrame>
        <p:nvGraphicFramePr>
          <p:cNvPr id="79" name="表格 78"/>
          <p:cNvGraphicFramePr>
            <a:graphicFrameLocks noGrp="1"/>
          </p:cNvGraphicFramePr>
          <p:nvPr>
            <p:extLst>
              <p:ext uri="{D42A27DB-BD31-4B8C-83A1-F6EECF244321}">
                <p14:modId xmlns:p14="http://schemas.microsoft.com/office/powerpoint/2010/main" val="3992168771"/>
              </p:ext>
            </p:extLst>
          </p:nvPr>
        </p:nvGraphicFramePr>
        <p:xfrm>
          <a:off x="1154297" y="2020254"/>
          <a:ext cx="2951999" cy="1168400"/>
        </p:xfrm>
        <a:graphic>
          <a:graphicData uri="http://schemas.openxmlformats.org/drawingml/2006/table">
            <a:tbl>
              <a:tblPr firstRow="1" bandRow="1">
                <a:tableStyleId>{5C22544A-7EE6-4342-B048-85BDC9FD1C3A}</a:tableStyleId>
              </a:tblPr>
              <a:tblGrid>
                <a:gridCol w="575201">
                  <a:extLst>
                    <a:ext uri="{9D8B030D-6E8A-4147-A177-3AD203B41FA5}">
                      <a16:colId xmlns:a16="http://schemas.microsoft.com/office/drawing/2014/main" val="2969508749"/>
                    </a:ext>
                  </a:extLst>
                </a:gridCol>
                <a:gridCol w="1188399">
                  <a:extLst>
                    <a:ext uri="{9D8B030D-6E8A-4147-A177-3AD203B41FA5}">
                      <a16:colId xmlns:a16="http://schemas.microsoft.com/office/drawing/2014/main" val="2915865403"/>
                    </a:ext>
                  </a:extLst>
                </a:gridCol>
                <a:gridCol w="1188399">
                  <a:extLst>
                    <a:ext uri="{9D8B030D-6E8A-4147-A177-3AD203B41FA5}">
                      <a16:colId xmlns:a16="http://schemas.microsoft.com/office/drawing/2014/main" val="3658902655"/>
                    </a:ext>
                  </a:extLst>
                </a:gridCol>
              </a:tblGrid>
              <a:tr h="370840">
                <a:tc>
                  <a:txBody>
                    <a:bodyPr/>
                    <a:lstStyle/>
                    <a:p>
                      <a:endParaRPr lang="zh-TW" altLang="en-US" sz="1400" dirty="0">
                        <a:latin typeface="微軟正黑體" panose="020B0604030504040204" pitchFamily="34" charset="-120"/>
                        <a:ea typeface="微軟正黑體" panose="020B0604030504040204"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dirty="0" err="1" smtClean="0">
                          <a:latin typeface="微軟正黑體" panose="020B0604030504040204" pitchFamily="34" charset="-120"/>
                          <a:ea typeface="微軟正黑體" panose="020B0604030504040204" pitchFamily="34" charset="-120"/>
                        </a:rPr>
                        <a:t>Yeild</a:t>
                      </a:r>
                      <a:r>
                        <a:rPr lang="zh-TW" altLang="en-US" sz="1200" dirty="0" smtClean="0">
                          <a:latin typeface="微軟正黑體" panose="020B0604030504040204" pitchFamily="34" charset="-120"/>
                          <a:ea typeface="微軟正黑體" panose="020B0604030504040204" pitchFamily="34" charset="-120"/>
                        </a:rPr>
                        <a:t>↑</a:t>
                      </a:r>
                    </a:p>
                  </a:txBody>
                  <a:tcPr anchor="ctr"/>
                </a:tc>
                <a:tc>
                  <a:txBody>
                    <a:bodyPr/>
                    <a:lstStyle/>
                    <a:p>
                      <a:pPr algn="ctr"/>
                      <a:r>
                        <a:rPr lang="en-US" altLang="zh-TW" sz="1200" dirty="0" smtClean="0">
                          <a:latin typeface="微軟正黑體" panose="020B0604030504040204" pitchFamily="34" charset="-120"/>
                          <a:ea typeface="微軟正黑體" panose="020B0604030504040204" pitchFamily="34" charset="-120"/>
                        </a:rPr>
                        <a:t>Percentage</a:t>
                      </a:r>
                      <a:r>
                        <a:rPr lang="zh-TW" altLang="en-US" sz="1200" dirty="0" smtClean="0">
                          <a:latin typeface="微軟正黑體" panose="020B0604030504040204" pitchFamily="34" charset="-120"/>
                          <a:ea typeface="微軟正黑體" panose="020B0604030504040204" pitchFamily="34" charset="-120"/>
                        </a:rPr>
                        <a:t>↑</a:t>
                      </a:r>
                      <a:r>
                        <a:rPr lang="en-US" altLang="zh-TW" sz="1000" dirty="0" smtClean="0">
                          <a:latin typeface="微軟正黑體" panose="020B0604030504040204" pitchFamily="34" charset="-120"/>
                          <a:ea typeface="微軟正黑體" panose="020B0604030504040204" pitchFamily="34" charset="-120"/>
                        </a:rPr>
                        <a:t>(Relative to</a:t>
                      </a:r>
                      <a:r>
                        <a:rPr lang="zh-TW" altLang="en-US" sz="1000" dirty="0" smtClean="0">
                          <a:latin typeface="微軟正黑體" panose="020B0604030504040204" pitchFamily="34" charset="-120"/>
                          <a:ea typeface="微軟正黑體" panose="020B0604030504040204" pitchFamily="34" charset="-120"/>
                        </a:rPr>
                        <a:t> </a:t>
                      </a:r>
                      <a:r>
                        <a:rPr lang="en-US" altLang="zh-TW" sz="1000" dirty="0" smtClean="0">
                          <a:latin typeface="微軟正黑體" panose="020B0604030504040204" pitchFamily="34" charset="-120"/>
                          <a:ea typeface="微軟正黑體" panose="020B0604030504040204" pitchFamily="34" charset="-120"/>
                        </a:rPr>
                        <a:t>Max)</a:t>
                      </a:r>
                      <a:endParaRPr lang="zh-TW" altLang="en-US" sz="100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3115281481"/>
                  </a:ext>
                </a:extLst>
              </a:tr>
              <a:tr h="370840">
                <a:tc>
                  <a:txBody>
                    <a:bodyPr/>
                    <a:lstStyle/>
                    <a:p>
                      <a:pPr algn="ctr"/>
                      <a:r>
                        <a:rPr lang="en-US" altLang="zh-TW" sz="1400" b="1" dirty="0" smtClean="0">
                          <a:latin typeface="微軟正黑體" panose="020B0604030504040204" pitchFamily="34" charset="-120"/>
                          <a:ea typeface="微軟正黑體" panose="020B0604030504040204" pitchFamily="34" charset="-120"/>
                        </a:rPr>
                        <a:t>S.</a:t>
                      </a:r>
                      <a:endParaRPr lang="zh-TW" altLang="en-US" sz="1400" b="1" dirty="0">
                        <a:latin typeface="微軟正黑體" panose="020B0604030504040204" pitchFamily="34" charset="-120"/>
                        <a:ea typeface="微軟正黑體" panose="020B0604030504040204" pitchFamily="34" charset="-120"/>
                      </a:endParaRPr>
                    </a:p>
                  </a:txBody>
                  <a:tcPr anchor="ctr"/>
                </a:tc>
                <a:tc>
                  <a:txBody>
                    <a:bodyPr/>
                    <a:lstStyle/>
                    <a:p>
                      <a:pPr algn="ctr">
                        <a:spcAft>
                          <a:spcPts val="0"/>
                        </a:spcAft>
                      </a:pPr>
                      <a:r>
                        <a:rPr lang="en-US"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rPr>
                        <a:t>58.89</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ctr"/>
                </a:tc>
                <a:tc>
                  <a:txBody>
                    <a:bodyPr/>
                    <a:lstStyle/>
                    <a:p>
                      <a:pPr algn="ctr">
                        <a:spcAft>
                          <a:spcPts val="0"/>
                        </a:spcAft>
                      </a:pPr>
                      <a:r>
                        <a:rPr lang="en-US"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rPr>
                        <a:t>2.94</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ctr"/>
                </a:tc>
                <a:extLst>
                  <a:ext uri="{0D108BD9-81ED-4DB2-BD59-A6C34878D82A}">
                    <a16:rowId xmlns:a16="http://schemas.microsoft.com/office/drawing/2014/main" val="3966990069"/>
                  </a:ext>
                </a:extLst>
              </a:tr>
              <a:tr h="370840">
                <a:tc>
                  <a:txBody>
                    <a:bodyPr/>
                    <a:lstStyle/>
                    <a:p>
                      <a:pPr algn="ctr"/>
                      <a:r>
                        <a:rPr lang="en-US" altLang="zh-TW" sz="1400" b="1" dirty="0" smtClean="0">
                          <a:latin typeface="微軟正黑體" panose="020B0604030504040204" pitchFamily="34" charset="-120"/>
                          <a:ea typeface="微軟正黑體" panose="020B0604030504040204" pitchFamily="34" charset="-120"/>
                        </a:rPr>
                        <a:t>W.</a:t>
                      </a:r>
                      <a:endParaRPr lang="zh-TW" altLang="en-US" sz="1400" b="1" dirty="0">
                        <a:latin typeface="微軟正黑體" panose="020B0604030504040204" pitchFamily="34" charset="-120"/>
                        <a:ea typeface="微軟正黑體" panose="020B0604030504040204" pitchFamily="34" charset="-120"/>
                      </a:endParaRPr>
                    </a:p>
                  </a:txBody>
                  <a:tcPr anchor="ctr"/>
                </a:tc>
                <a:tc>
                  <a:txBody>
                    <a:bodyPr/>
                    <a:lstStyle/>
                    <a:p>
                      <a:pPr algn="ctr">
                        <a:spcAft>
                          <a:spcPts val="0"/>
                        </a:spcAft>
                      </a:pPr>
                      <a:r>
                        <a:rPr lang="en-US"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rPr>
                        <a:t>82.93</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ctr"/>
                </a:tc>
                <a:tc>
                  <a:txBody>
                    <a:bodyPr/>
                    <a:lstStyle/>
                    <a:p>
                      <a:pPr algn="ctr">
                        <a:spcAft>
                          <a:spcPts val="0"/>
                        </a:spcAft>
                      </a:pPr>
                      <a:r>
                        <a:rPr lang="en-US"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rPr>
                        <a:t>2.76</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ctr"/>
                </a:tc>
                <a:extLst>
                  <a:ext uri="{0D108BD9-81ED-4DB2-BD59-A6C34878D82A}">
                    <a16:rowId xmlns:a16="http://schemas.microsoft.com/office/drawing/2014/main" val="822374736"/>
                  </a:ext>
                </a:extLst>
              </a:tr>
            </a:tbl>
          </a:graphicData>
        </a:graphic>
      </p:graphicFrame>
      <p:graphicFrame>
        <p:nvGraphicFramePr>
          <p:cNvPr id="80" name="表格 79"/>
          <p:cNvGraphicFramePr>
            <a:graphicFrameLocks noGrp="1"/>
          </p:cNvGraphicFramePr>
          <p:nvPr>
            <p:extLst>
              <p:ext uri="{D42A27DB-BD31-4B8C-83A1-F6EECF244321}">
                <p14:modId xmlns:p14="http://schemas.microsoft.com/office/powerpoint/2010/main" val="1652117101"/>
              </p:ext>
            </p:extLst>
          </p:nvPr>
        </p:nvGraphicFramePr>
        <p:xfrm>
          <a:off x="4159697" y="2026357"/>
          <a:ext cx="2374012" cy="1168400"/>
        </p:xfrm>
        <a:graphic>
          <a:graphicData uri="http://schemas.openxmlformats.org/drawingml/2006/table">
            <a:tbl>
              <a:tblPr firstRow="1" bandRow="1">
                <a:tableStyleId>{5C22544A-7EE6-4342-B048-85BDC9FD1C3A}</a:tableStyleId>
              </a:tblPr>
              <a:tblGrid>
                <a:gridCol w="1187006">
                  <a:extLst>
                    <a:ext uri="{9D8B030D-6E8A-4147-A177-3AD203B41FA5}">
                      <a16:colId xmlns:a16="http://schemas.microsoft.com/office/drawing/2014/main" val="2915865403"/>
                    </a:ext>
                  </a:extLst>
                </a:gridCol>
                <a:gridCol w="1187006">
                  <a:extLst>
                    <a:ext uri="{9D8B030D-6E8A-4147-A177-3AD203B41FA5}">
                      <a16:colId xmlns:a16="http://schemas.microsoft.com/office/drawing/2014/main" val="3658902655"/>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dirty="0" err="1" smtClean="0">
                          <a:latin typeface="微軟正黑體" panose="020B0604030504040204" pitchFamily="34" charset="-120"/>
                          <a:ea typeface="微軟正黑體" panose="020B0604030504040204" pitchFamily="34" charset="-120"/>
                        </a:rPr>
                        <a:t>Yeild</a:t>
                      </a:r>
                      <a:r>
                        <a:rPr lang="zh-TW" altLang="en-US" sz="1200" dirty="0" smtClean="0">
                          <a:latin typeface="微軟正黑體" panose="020B0604030504040204" pitchFamily="34" charset="-120"/>
                          <a:ea typeface="微軟正黑體" panose="020B0604030504040204" pitchFamily="34" charset="-120"/>
                        </a:rPr>
                        <a:t>↑</a:t>
                      </a:r>
                    </a:p>
                  </a:txBody>
                  <a:tcPr anchor="ctr"/>
                </a:tc>
                <a:tc>
                  <a:txBody>
                    <a:bodyPr/>
                    <a:lstStyle/>
                    <a:p>
                      <a:pPr algn="ctr"/>
                      <a:r>
                        <a:rPr lang="en-US" altLang="zh-TW" sz="1200" dirty="0" smtClean="0">
                          <a:latin typeface="微軟正黑體" panose="020B0604030504040204" pitchFamily="34" charset="-120"/>
                          <a:ea typeface="微軟正黑體" panose="020B0604030504040204" pitchFamily="34" charset="-120"/>
                        </a:rPr>
                        <a:t>Percentage</a:t>
                      </a:r>
                      <a:r>
                        <a:rPr lang="zh-TW" altLang="en-US" sz="1200" dirty="0" smtClean="0">
                          <a:latin typeface="微軟正黑體" panose="020B0604030504040204" pitchFamily="34" charset="-120"/>
                          <a:ea typeface="微軟正黑體" panose="020B0604030504040204" pitchFamily="34" charset="-120"/>
                        </a:rPr>
                        <a:t>↑</a:t>
                      </a:r>
                      <a:r>
                        <a:rPr lang="en-US" altLang="zh-TW" sz="1000" dirty="0" smtClean="0">
                          <a:latin typeface="微軟正黑體" panose="020B0604030504040204" pitchFamily="34" charset="-120"/>
                          <a:ea typeface="微軟正黑體" panose="020B0604030504040204" pitchFamily="34" charset="-120"/>
                        </a:rPr>
                        <a:t>(Relative to</a:t>
                      </a:r>
                      <a:r>
                        <a:rPr lang="zh-TW" altLang="en-US" sz="1000" dirty="0" smtClean="0">
                          <a:latin typeface="微軟正黑體" panose="020B0604030504040204" pitchFamily="34" charset="-120"/>
                          <a:ea typeface="微軟正黑體" panose="020B0604030504040204" pitchFamily="34" charset="-120"/>
                        </a:rPr>
                        <a:t> </a:t>
                      </a:r>
                      <a:r>
                        <a:rPr lang="en-US" altLang="zh-TW" sz="1000" dirty="0" smtClean="0">
                          <a:latin typeface="微軟正黑體" panose="020B0604030504040204" pitchFamily="34" charset="-120"/>
                          <a:ea typeface="微軟正黑體" panose="020B0604030504040204" pitchFamily="34" charset="-120"/>
                        </a:rPr>
                        <a:t>Max)</a:t>
                      </a:r>
                      <a:endParaRPr lang="zh-TW" altLang="en-US" sz="100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3115281481"/>
                  </a:ext>
                </a:extLst>
              </a:tr>
              <a:tr h="370840">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rPr>
                        <a:t>121.21</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ctr"/>
                </a:tc>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rPr>
                        <a:t>6.06</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ctr"/>
                </a:tc>
                <a:extLst>
                  <a:ext uri="{0D108BD9-81ED-4DB2-BD59-A6C34878D82A}">
                    <a16:rowId xmlns:a16="http://schemas.microsoft.com/office/drawing/2014/main" val="3966990069"/>
                  </a:ext>
                </a:extLst>
              </a:tr>
              <a:tr h="370840">
                <a:tc>
                  <a:txBody>
                    <a:bodyPr/>
                    <a:lstStyle/>
                    <a:p>
                      <a:pPr marR="0" algn="ctr" rtl="0">
                        <a:lnSpc>
                          <a:spcPct val="100000"/>
                        </a:lnSpc>
                        <a:spcBef>
                          <a:spcPts val="0"/>
                        </a:spcBef>
                        <a:spcAft>
                          <a:spcPts val="0"/>
                        </a:spcAft>
                        <a:buClr>
                          <a:srgbClr val="000000"/>
                        </a:buClr>
                        <a:buFont typeface="Arial"/>
                      </a:pPr>
                      <a:r>
                        <a:rPr lang="en-US" sz="1400" b="0" i="0" u="none" strike="noStrike" cap="none">
                          <a:solidFill>
                            <a:schemeClr val="dk1"/>
                          </a:solidFill>
                          <a:latin typeface="微軟正黑體" panose="020B0604030504040204" pitchFamily="34" charset="-120"/>
                          <a:ea typeface="微軟正黑體" panose="020B0604030504040204" pitchFamily="34" charset="-120"/>
                          <a:cs typeface="+mn-cs"/>
                          <a:sym typeface="Arial"/>
                        </a:rPr>
                        <a:t>322.32</a:t>
                      </a:r>
                      <a:endParaRPr lang="zh-TW" sz="1400" b="0" i="0" u="none" strike="noStrike" cap="none">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ctr"/>
                </a:tc>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rPr>
                        <a:t>10.74</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ctr"/>
                </a:tc>
                <a:extLst>
                  <a:ext uri="{0D108BD9-81ED-4DB2-BD59-A6C34878D82A}">
                    <a16:rowId xmlns:a16="http://schemas.microsoft.com/office/drawing/2014/main" val="822374736"/>
                  </a:ext>
                </a:extLst>
              </a:tr>
            </a:tbl>
          </a:graphicData>
        </a:graphic>
      </p:graphicFrame>
      <p:graphicFrame>
        <p:nvGraphicFramePr>
          <p:cNvPr id="81" name="表格 80"/>
          <p:cNvGraphicFramePr>
            <a:graphicFrameLocks noGrp="1"/>
          </p:cNvGraphicFramePr>
          <p:nvPr>
            <p:extLst>
              <p:ext uri="{D42A27DB-BD31-4B8C-83A1-F6EECF244321}">
                <p14:modId xmlns:p14="http://schemas.microsoft.com/office/powerpoint/2010/main" val="987800627"/>
              </p:ext>
            </p:extLst>
          </p:nvPr>
        </p:nvGraphicFramePr>
        <p:xfrm>
          <a:off x="6587109" y="2026357"/>
          <a:ext cx="2376000" cy="1168400"/>
        </p:xfrm>
        <a:graphic>
          <a:graphicData uri="http://schemas.openxmlformats.org/drawingml/2006/table">
            <a:tbl>
              <a:tblPr firstRow="1" bandRow="1">
                <a:tableStyleId>{5C22544A-7EE6-4342-B048-85BDC9FD1C3A}</a:tableStyleId>
              </a:tblPr>
              <a:tblGrid>
                <a:gridCol w="1188000">
                  <a:extLst>
                    <a:ext uri="{9D8B030D-6E8A-4147-A177-3AD203B41FA5}">
                      <a16:colId xmlns:a16="http://schemas.microsoft.com/office/drawing/2014/main" val="2915865403"/>
                    </a:ext>
                  </a:extLst>
                </a:gridCol>
                <a:gridCol w="1188000">
                  <a:extLst>
                    <a:ext uri="{9D8B030D-6E8A-4147-A177-3AD203B41FA5}">
                      <a16:colId xmlns:a16="http://schemas.microsoft.com/office/drawing/2014/main" val="3658902655"/>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dirty="0" err="1" smtClean="0">
                          <a:latin typeface="微軟正黑體" panose="020B0604030504040204" pitchFamily="34" charset="-120"/>
                          <a:ea typeface="微軟正黑體" panose="020B0604030504040204" pitchFamily="34" charset="-120"/>
                        </a:rPr>
                        <a:t>Yeild</a:t>
                      </a:r>
                      <a:r>
                        <a:rPr lang="zh-TW" altLang="en-US" sz="1200" dirty="0" smtClean="0">
                          <a:latin typeface="微軟正黑體" panose="020B0604030504040204" pitchFamily="34" charset="-120"/>
                          <a:ea typeface="微軟正黑體" panose="020B0604030504040204" pitchFamily="34" charset="-120"/>
                        </a:rPr>
                        <a:t>↑</a:t>
                      </a:r>
                    </a:p>
                  </a:txBody>
                  <a:tcPr anchor="ctr"/>
                </a:tc>
                <a:tc>
                  <a:txBody>
                    <a:bodyPr/>
                    <a:lstStyle/>
                    <a:p>
                      <a:pPr algn="ctr"/>
                      <a:r>
                        <a:rPr lang="en-US" altLang="zh-TW" sz="1200" dirty="0" smtClean="0">
                          <a:latin typeface="微軟正黑體" panose="020B0604030504040204" pitchFamily="34" charset="-120"/>
                          <a:ea typeface="微軟正黑體" panose="020B0604030504040204" pitchFamily="34" charset="-120"/>
                        </a:rPr>
                        <a:t>Percentage</a:t>
                      </a:r>
                      <a:r>
                        <a:rPr lang="zh-TW" altLang="en-US" sz="1200" dirty="0" smtClean="0">
                          <a:latin typeface="微軟正黑體" panose="020B0604030504040204" pitchFamily="34" charset="-120"/>
                          <a:ea typeface="微軟正黑體" panose="020B0604030504040204" pitchFamily="34" charset="-120"/>
                        </a:rPr>
                        <a:t>↑</a:t>
                      </a:r>
                      <a:r>
                        <a:rPr lang="en-US" altLang="zh-TW" sz="1000" dirty="0" smtClean="0">
                          <a:latin typeface="微軟正黑體" panose="020B0604030504040204" pitchFamily="34" charset="-120"/>
                          <a:ea typeface="微軟正黑體" panose="020B0604030504040204" pitchFamily="34" charset="-120"/>
                        </a:rPr>
                        <a:t>(Relative to</a:t>
                      </a:r>
                      <a:r>
                        <a:rPr lang="zh-TW" altLang="en-US" sz="1000" dirty="0" smtClean="0">
                          <a:latin typeface="微軟正黑體" panose="020B0604030504040204" pitchFamily="34" charset="-120"/>
                          <a:ea typeface="微軟正黑體" panose="020B0604030504040204" pitchFamily="34" charset="-120"/>
                        </a:rPr>
                        <a:t> </a:t>
                      </a:r>
                      <a:r>
                        <a:rPr lang="en-US" altLang="zh-TW" sz="1000" dirty="0" smtClean="0">
                          <a:latin typeface="微軟正黑體" panose="020B0604030504040204" pitchFamily="34" charset="-120"/>
                          <a:ea typeface="微軟正黑體" panose="020B0604030504040204" pitchFamily="34" charset="-120"/>
                        </a:rPr>
                        <a:t>Max)</a:t>
                      </a:r>
                      <a:endParaRPr lang="zh-TW" altLang="en-US" sz="100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3115281481"/>
                  </a:ext>
                </a:extLst>
              </a:tr>
              <a:tr h="370840">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rPr>
                        <a:t>141.57</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ctr"/>
                </a:tc>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rgbClr val="FF0000"/>
                          </a:solidFill>
                          <a:latin typeface="微軟正黑體" panose="020B0604030504040204" pitchFamily="34" charset="-120"/>
                          <a:ea typeface="微軟正黑體" panose="020B0604030504040204" pitchFamily="34" charset="-120"/>
                          <a:cs typeface="+mn-cs"/>
                          <a:sym typeface="Arial"/>
                        </a:rPr>
                        <a:t>7.08</a:t>
                      </a:r>
                      <a:endParaRPr lang="zh-TW" sz="1400" b="0" i="0" u="none" strike="noStrike" cap="none" dirty="0">
                        <a:solidFill>
                          <a:srgbClr val="FF0000"/>
                        </a:solidFill>
                        <a:latin typeface="微軟正黑體" panose="020B0604030504040204" pitchFamily="34" charset="-120"/>
                        <a:ea typeface="微軟正黑體" panose="020B0604030504040204" pitchFamily="34" charset="-120"/>
                        <a:cs typeface="+mn-cs"/>
                        <a:sym typeface="Arial"/>
                      </a:endParaRPr>
                    </a:p>
                  </a:txBody>
                  <a:tcPr marL="68580" marR="68580" marT="0" marB="0" anchor="ctr"/>
                </a:tc>
                <a:extLst>
                  <a:ext uri="{0D108BD9-81ED-4DB2-BD59-A6C34878D82A}">
                    <a16:rowId xmlns:a16="http://schemas.microsoft.com/office/drawing/2014/main" val="3966990069"/>
                  </a:ext>
                </a:extLst>
              </a:tr>
              <a:tr h="370840">
                <a:tc>
                  <a:txBody>
                    <a:bodyPr/>
                    <a:lstStyle/>
                    <a:p>
                      <a:pPr marR="0" algn="ctr" rtl="0">
                        <a:lnSpc>
                          <a:spcPct val="100000"/>
                        </a:lnSpc>
                        <a:spcBef>
                          <a:spcPts val="0"/>
                        </a:spcBef>
                        <a:spcAft>
                          <a:spcPts val="0"/>
                        </a:spcAft>
                        <a:buClr>
                          <a:srgbClr val="000000"/>
                        </a:buClr>
                        <a:buFont typeface="Arial"/>
                      </a:pPr>
                      <a:r>
                        <a:rPr lang="en-US" sz="1400" b="0" i="0" u="none" strike="noStrike" cap="none">
                          <a:solidFill>
                            <a:schemeClr val="dk1"/>
                          </a:solidFill>
                          <a:latin typeface="微軟正黑體" panose="020B0604030504040204" pitchFamily="34" charset="-120"/>
                          <a:ea typeface="微軟正黑體" panose="020B0604030504040204" pitchFamily="34" charset="-120"/>
                          <a:cs typeface="+mn-cs"/>
                          <a:sym typeface="Arial"/>
                        </a:rPr>
                        <a:t>335.20</a:t>
                      </a:r>
                      <a:endParaRPr lang="zh-TW" sz="1400" b="0" i="0" u="none" strike="noStrike" cap="none">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ctr"/>
                </a:tc>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rgbClr val="FF0000"/>
                          </a:solidFill>
                          <a:latin typeface="微軟正黑體" panose="020B0604030504040204" pitchFamily="34" charset="-120"/>
                          <a:ea typeface="微軟正黑體" panose="020B0604030504040204" pitchFamily="34" charset="-120"/>
                          <a:cs typeface="+mn-cs"/>
                          <a:sym typeface="Arial"/>
                        </a:rPr>
                        <a:t>11.17</a:t>
                      </a:r>
                      <a:endParaRPr lang="zh-TW" sz="1400" b="0" i="0" u="none" strike="noStrike" cap="none" dirty="0">
                        <a:solidFill>
                          <a:srgbClr val="FF0000"/>
                        </a:solidFill>
                        <a:latin typeface="微軟正黑體" panose="020B0604030504040204" pitchFamily="34" charset="-120"/>
                        <a:ea typeface="微軟正黑體" panose="020B0604030504040204" pitchFamily="34" charset="-120"/>
                        <a:cs typeface="+mn-cs"/>
                        <a:sym typeface="Arial"/>
                      </a:endParaRPr>
                    </a:p>
                  </a:txBody>
                  <a:tcPr marL="68580" marR="68580" marT="0" marB="0" anchor="ctr"/>
                </a:tc>
                <a:extLst>
                  <a:ext uri="{0D108BD9-81ED-4DB2-BD59-A6C34878D82A}">
                    <a16:rowId xmlns:a16="http://schemas.microsoft.com/office/drawing/2014/main" val="822374736"/>
                  </a:ext>
                </a:extLst>
              </a:tr>
            </a:tbl>
          </a:graphicData>
        </a:graphic>
      </p:graphicFrame>
      <p:graphicFrame>
        <p:nvGraphicFramePr>
          <p:cNvPr id="82" name="表格 81"/>
          <p:cNvGraphicFramePr>
            <a:graphicFrameLocks noGrp="1"/>
          </p:cNvGraphicFramePr>
          <p:nvPr>
            <p:extLst>
              <p:ext uri="{D42A27DB-BD31-4B8C-83A1-F6EECF244321}">
                <p14:modId xmlns:p14="http://schemas.microsoft.com/office/powerpoint/2010/main" val="4293801641"/>
              </p:ext>
            </p:extLst>
          </p:nvPr>
        </p:nvGraphicFramePr>
        <p:xfrm>
          <a:off x="1154297" y="3287204"/>
          <a:ext cx="2952000" cy="741680"/>
        </p:xfrm>
        <a:graphic>
          <a:graphicData uri="http://schemas.openxmlformats.org/drawingml/2006/table">
            <a:tbl>
              <a:tblPr bandRow="1">
                <a:tableStyleId>{5C22544A-7EE6-4342-B048-85BDC9FD1C3A}</a:tableStyleId>
              </a:tblPr>
              <a:tblGrid>
                <a:gridCol w="576000">
                  <a:extLst>
                    <a:ext uri="{9D8B030D-6E8A-4147-A177-3AD203B41FA5}">
                      <a16:colId xmlns:a16="http://schemas.microsoft.com/office/drawing/2014/main" val="2969508749"/>
                    </a:ext>
                  </a:extLst>
                </a:gridCol>
                <a:gridCol w="1188000">
                  <a:extLst>
                    <a:ext uri="{9D8B030D-6E8A-4147-A177-3AD203B41FA5}">
                      <a16:colId xmlns:a16="http://schemas.microsoft.com/office/drawing/2014/main" val="2915865403"/>
                    </a:ext>
                  </a:extLst>
                </a:gridCol>
                <a:gridCol w="1188000">
                  <a:extLst>
                    <a:ext uri="{9D8B030D-6E8A-4147-A177-3AD203B41FA5}">
                      <a16:colId xmlns:a16="http://schemas.microsoft.com/office/drawing/2014/main" val="3658902655"/>
                    </a:ext>
                  </a:extLst>
                </a:gridCol>
              </a:tblGrid>
              <a:tr h="370840">
                <a:tc>
                  <a:txBody>
                    <a:bodyPr/>
                    <a:lstStyle/>
                    <a:p>
                      <a:pPr algn="ctr"/>
                      <a:r>
                        <a:rPr lang="en-US" altLang="zh-TW" sz="1400" b="1" dirty="0" smtClean="0">
                          <a:latin typeface="微軟正黑體" panose="020B0604030504040204" pitchFamily="34" charset="-120"/>
                          <a:ea typeface="微軟正黑體" panose="020B0604030504040204" pitchFamily="34" charset="-120"/>
                        </a:rPr>
                        <a:t>S.</a:t>
                      </a:r>
                      <a:endParaRPr lang="zh-TW" altLang="en-US" sz="1400" b="1" dirty="0">
                        <a:latin typeface="微軟正黑體" panose="020B0604030504040204" pitchFamily="34" charset="-120"/>
                        <a:ea typeface="微軟正黑體" panose="020B0604030504040204" pitchFamily="34" charset="-120"/>
                      </a:endParaRPr>
                    </a:p>
                  </a:txBody>
                  <a:tcPr anchor="ctr"/>
                </a:tc>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rPr>
                        <a:t>60.58</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rPr>
                        <a:t>3.03</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extLst>
                  <a:ext uri="{0D108BD9-81ED-4DB2-BD59-A6C34878D82A}">
                    <a16:rowId xmlns:a16="http://schemas.microsoft.com/office/drawing/2014/main" val="3966990069"/>
                  </a:ext>
                </a:extLst>
              </a:tr>
              <a:tr h="370840">
                <a:tc>
                  <a:txBody>
                    <a:bodyPr/>
                    <a:lstStyle/>
                    <a:p>
                      <a:pPr algn="ctr"/>
                      <a:r>
                        <a:rPr lang="en-US" altLang="zh-TW" sz="1400" b="1" dirty="0" smtClean="0">
                          <a:latin typeface="微軟正黑體" panose="020B0604030504040204" pitchFamily="34" charset="-120"/>
                          <a:ea typeface="微軟正黑體" panose="020B0604030504040204" pitchFamily="34" charset="-120"/>
                        </a:rPr>
                        <a:t>W.</a:t>
                      </a:r>
                      <a:endParaRPr lang="zh-TW" altLang="en-US" sz="1400" b="1" dirty="0">
                        <a:latin typeface="微軟正黑體" panose="020B0604030504040204" pitchFamily="34" charset="-120"/>
                        <a:ea typeface="微軟正黑體" panose="020B0604030504040204" pitchFamily="34" charset="-120"/>
                      </a:endParaRPr>
                    </a:p>
                  </a:txBody>
                  <a:tcPr anchor="ctr"/>
                </a:tc>
                <a:tc>
                  <a:txBody>
                    <a:bodyPr/>
                    <a:lstStyle/>
                    <a:p>
                      <a:pPr marR="0" algn="ctr" rtl="0">
                        <a:lnSpc>
                          <a:spcPct val="100000"/>
                        </a:lnSpc>
                        <a:spcBef>
                          <a:spcPts val="0"/>
                        </a:spcBef>
                        <a:spcAft>
                          <a:spcPts val="0"/>
                        </a:spcAft>
                        <a:buClr>
                          <a:srgbClr val="000000"/>
                        </a:buClr>
                        <a:buFont typeface="Arial"/>
                      </a:pPr>
                      <a:r>
                        <a:rPr lang="en-US" sz="1400" b="0" i="0" u="none" strike="noStrike" cap="none">
                          <a:solidFill>
                            <a:schemeClr val="dk1"/>
                          </a:solidFill>
                          <a:latin typeface="微軟正黑體" panose="020B0604030504040204" pitchFamily="34" charset="-120"/>
                          <a:ea typeface="微軟正黑體" panose="020B0604030504040204" pitchFamily="34" charset="-120"/>
                          <a:cs typeface="+mn-cs"/>
                          <a:sym typeface="Arial"/>
                        </a:rPr>
                        <a:t>80.24</a:t>
                      </a:r>
                      <a:endParaRPr lang="zh-TW" sz="1400" b="0" i="0" u="none" strike="noStrike" cap="none">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rPr>
                        <a:t>2.67</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extLst>
                  <a:ext uri="{0D108BD9-81ED-4DB2-BD59-A6C34878D82A}">
                    <a16:rowId xmlns:a16="http://schemas.microsoft.com/office/drawing/2014/main" val="822374736"/>
                  </a:ext>
                </a:extLst>
              </a:tr>
            </a:tbl>
          </a:graphicData>
        </a:graphic>
      </p:graphicFrame>
      <p:graphicFrame>
        <p:nvGraphicFramePr>
          <p:cNvPr id="83" name="表格 82"/>
          <p:cNvGraphicFramePr>
            <a:graphicFrameLocks noGrp="1"/>
          </p:cNvGraphicFramePr>
          <p:nvPr>
            <p:extLst>
              <p:ext uri="{D42A27DB-BD31-4B8C-83A1-F6EECF244321}">
                <p14:modId xmlns:p14="http://schemas.microsoft.com/office/powerpoint/2010/main" val="1827062295"/>
              </p:ext>
            </p:extLst>
          </p:nvPr>
        </p:nvGraphicFramePr>
        <p:xfrm>
          <a:off x="1154297" y="4110198"/>
          <a:ext cx="2952000" cy="741680"/>
        </p:xfrm>
        <a:graphic>
          <a:graphicData uri="http://schemas.openxmlformats.org/drawingml/2006/table">
            <a:tbl>
              <a:tblPr bandRow="1">
                <a:tableStyleId>{5C22544A-7EE6-4342-B048-85BDC9FD1C3A}</a:tableStyleId>
              </a:tblPr>
              <a:tblGrid>
                <a:gridCol w="576000">
                  <a:extLst>
                    <a:ext uri="{9D8B030D-6E8A-4147-A177-3AD203B41FA5}">
                      <a16:colId xmlns:a16="http://schemas.microsoft.com/office/drawing/2014/main" val="2969508749"/>
                    </a:ext>
                  </a:extLst>
                </a:gridCol>
                <a:gridCol w="1188000">
                  <a:extLst>
                    <a:ext uri="{9D8B030D-6E8A-4147-A177-3AD203B41FA5}">
                      <a16:colId xmlns:a16="http://schemas.microsoft.com/office/drawing/2014/main" val="2915865403"/>
                    </a:ext>
                  </a:extLst>
                </a:gridCol>
                <a:gridCol w="1188000">
                  <a:extLst>
                    <a:ext uri="{9D8B030D-6E8A-4147-A177-3AD203B41FA5}">
                      <a16:colId xmlns:a16="http://schemas.microsoft.com/office/drawing/2014/main" val="3658902655"/>
                    </a:ext>
                  </a:extLst>
                </a:gridCol>
              </a:tblGrid>
              <a:tr h="370840">
                <a:tc>
                  <a:txBody>
                    <a:bodyPr/>
                    <a:lstStyle/>
                    <a:p>
                      <a:pPr algn="ctr"/>
                      <a:r>
                        <a:rPr lang="en-US" altLang="zh-TW" sz="1400" b="1" dirty="0" smtClean="0">
                          <a:latin typeface="微軟正黑體" panose="020B0604030504040204" pitchFamily="34" charset="-120"/>
                          <a:ea typeface="微軟正黑體" panose="020B0604030504040204" pitchFamily="34" charset="-120"/>
                        </a:rPr>
                        <a:t>S.</a:t>
                      </a:r>
                      <a:endParaRPr lang="zh-TW" altLang="en-US" sz="1400" b="1" dirty="0">
                        <a:latin typeface="微軟正黑體" panose="020B0604030504040204" pitchFamily="34" charset="-120"/>
                        <a:ea typeface="微軟正黑體" panose="020B0604030504040204" pitchFamily="34" charset="-120"/>
                      </a:endParaRPr>
                    </a:p>
                  </a:txBody>
                  <a:tcPr anchor="ctr"/>
                </a:tc>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rPr>
                        <a:t>51.83</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rgbClr val="00B050"/>
                          </a:solidFill>
                          <a:latin typeface="微軟正黑體" panose="020B0604030504040204" pitchFamily="34" charset="-120"/>
                          <a:ea typeface="微軟正黑體" panose="020B0604030504040204" pitchFamily="34" charset="-120"/>
                          <a:cs typeface="+mn-cs"/>
                          <a:sym typeface="Arial"/>
                        </a:rPr>
                        <a:t>2.59</a:t>
                      </a:r>
                      <a:endParaRPr lang="zh-TW" sz="1400" b="0" i="0" u="none" strike="noStrike" cap="none" dirty="0">
                        <a:solidFill>
                          <a:srgbClr val="00B050"/>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extLst>
                  <a:ext uri="{0D108BD9-81ED-4DB2-BD59-A6C34878D82A}">
                    <a16:rowId xmlns:a16="http://schemas.microsoft.com/office/drawing/2014/main" val="3966990069"/>
                  </a:ext>
                </a:extLst>
              </a:tr>
              <a:tr h="370840">
                <a:tc>
                  <a:txBody>
                    <a:bodyPr/>
                    <a:lstStyle/>
                    <a:p>
                      <a:pPr algn="ctr"/>
                      <a:r>
                        <a:rPr lang="en-US" altLang="zh-TW" sz="1400" b="1" dirty="0" smtClean="0">
                          <a:latin typeface="微軟正黑體" panose="020B0604030504040204" pitchFamily="34" charset="-120"/>
                          <a:ea typeface="微軟正黑體" panose="020B0604030504040204" pitchFamily="34" charset="-120"/>
                        </a:rPr>
                        <a:t>W.</a:t>
                      </a:r>
                      <a:endParaRPr lang="zh-TW" altLang="en-US" sz="1400" b="1" dirty="0">
                        <a:latin typeface="微軟正黑體" panose="020B0604030504040204" pitchFamily="34" charset="-120"/>
                        <a:ea typeface="微軟正黑體" panose="020B0604030504040204" pitchFamily="34" charset="-120"/>
                      </a:endParaRPr>
                    </a:p>
                  </a:txBody>
                  <a:tcPr anchor="ctr"/>
                </a:tc>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rPr>
                        <a:t>38.78</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rgbClr val="00B050"/>
                          </a:solidFill>
                          <a:latin typeface="微軟正黑體" panose="020B0604030504040204" pitchFamily="34" charset="-120"/>
                          <a:ea typeface="微軟正黑體" panose="020B0604030504040204" pitchFamily="34" charset="-120"/>
                          <a:cs typeface="+mn-cs"/>
                          <a:sym typeface="Arial"/>
                        </a:rPr>
                        <a:t>1.29</a:t>
                      </a:r>
                      <a:endParaRPr lang="zh-TW" sz="1400" b="0" i="0" u="none" strike="noStrike" cap="none" dirty="0">
                        <a:solidFill>
                          <a:srgbClr val="00B050"/>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extLst>
                  <a:ext uri="{0D108BD9-81ED-4DB2-BD59-A6C34878D82A}">
                    <a16:rowId xmlns:a16="http://schemas.microsoft.com/office/drawing/2014/main" val="822374736"/>
                  </a:ext>
                </a:extLst>
              </a:tr>
            </a:tbl>
          </a:graphicData>
        </a:graphic>
      </p:graphicFrame>
      <p:graphicFrame>
        <p:nvGraphicFramePr>
          <p:cNvPr id="84" name="表格 83"/>
          <p:cNvGraphicFramePr>
            <a:graphicFrameLocks noGrp="1"/>
          </p:cNvGraphicFramePr>
          <p:nvPr>
            <p:extLst>
              <p:ext uri="{D42A27DB-BD31-4B8C-83A1-F6EECF244321}">
                <p14:modId xmlns:p14="http://schemas.microsoft.com/office/powerpoint/2010/main" val="3630952413"/>
              </p:ext>
            </p:extLst>
          </p:nvPr>
        </p:nvGraphicFramePr>
        <p:xfrm>
          <a:off x="4159697" y="3293307"/>
          <a:ext cx="2376000" cy="741680"/>
        </p:xfrm>
        <a:graphic>
          <a:graphicData uri="http://schemas.openxmlformats.org/drawingml/2006/table">
            <a:tbl>
              <a:tblPr bandRow="1">
                <a:tableStyleId>{5C22544A-7EE6-4342-B048-85BDC9FD1C3A}</a:tableStyleId>
              </a:tblPr>
              <a:tblGrid>
                <a:gridCol w="1188000">
                  <a:extLst>
                    <a:ext uri="{9D8B030D-6E8A-4147-A177-3AD203B41FA5}">
                      <a16:colId xmlns:a16="http://schemas.microsoft.com/office/drawing/2014/main" val="3998629268"/>
                    </a:ext>
                  </a:extLst>
                </a:gridCol>
                <a:gridCol w="1188000">
                  <a:extLst>
                    <a:ext uri="{9D8B030D-6E8A-4147-A177-3AD203B41FA5}">
                      <a16:colId xmlns:a16="http://schemas.microsoft.com/office/drawing/2014/main" val="821111693"/>
                    </a:ext>
                  </a:extLst>
                </a:gridCol>
              </a:tblGrid>
              <a:tr h="370840">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rPr>
                        <a:t>115.26</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rPr>
                        <a:t>5.76</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extLst>
                  <a:ext uri="{0D108BD9-81ED-4DB2-BD59-A6C34878D82A}">
                    <a16:rowId xmlns:a16="http://schemas.microsoft.com/office/drawing/2014/main" val="656948987"/>
                  </a:ext>
                </a:extLst>
              </a:tr>
              <a:tr h="370840">
                <a:tc>
                  <a:txBody>
                    <a:bodyPr/>
                    <a:lstStyle/>
                    <a:p>
                      <a:pPr marR="0" algn="ctr" rtl="0">
                        <a:lnSpc>
                          <a:spcPct val="100000"/>
                        </a:lnSpc>
                        <a:spcBef>
                          <a:spcPts val="0"/>
                        </a:spcBef>
                        <a:spcAft>
                          <a:spcPts val="0"/>
                        </a:spcAft>
                        <a:buClr>
                          <a:srgbClr val="000000"/>
                        </a:buClr>
                        <a:buFont typeface="Arial"/>
                      </a:pPr>
                      <a:r>
                        <a:rPr lang="en-US" sz="1400" b="0" i="0" u="none" strike="noStrike" cap="none">
                          <a:solidFill>
                            <a:schemeClr val="dk1"/>
                          </a:solidFill>
                          <a:latin typeface="微軟正黑體" panose="020B0604030504040204" pitchFamily="34" charset="-120"/>
                          <a:ea typeface="微軟正黑體" panose="020B0604030504040204" pitchFamily="34" charset="-120"/>
                          <a:cs typeface="+mn-cs"/>
                          <a:sym typeface="Arial"/>
                        </a:rPr>
                        <a:t>305.94</a:t>
                      </a:r>
                      <a:endParaRPr lang="zh-TW" sz="1400" b="0" i="0" u="none" strike="noStrike" cap="none">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rPr>
                        <a:t>10.20</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extLst>
                  <a:ext uri="{0D108BD9-81ED-4DB2-BD59-A6C34878D82A}">
                    <a16:rowId xmlns:a16="http://schemas.microsoft.com/office/drawing/2014/main" val="2046923377"/>
                  </a:ext>
                </a:extLst>
              </a:tr>
            </a:tbl>
          </a:graphicData>
        </a:graphic>
      </p:graphicFrame>
      <p:graphicFrame>
        <p:nvGraphicFramePr>
          <p:cNvPr id="85" name="表格 84"/>
          <p:cNvGraphicFramePr>
            <a:graphicFrameLocks noGrp="1"/>
          </p:cNvGraphicFramePr>
          <p:nvPr>
            <p:extLst>
              <p:ext uri="{D42A27DB-BD31-4B8C-83A1-F6EECF244321}">
                <p14:modId xmlns:p14="http://schemas.microsoft.com/office/powerpoint/2010/main" val="1041666548"/>
              </p:ext>
            </p:extLst>
          </p:nvPr>
        </p:nvGraphicFramePr>
        <p:xfrm>
          <a:off x="6587109" y="3293307"/>
          <a:ext cx="2376000" cy="741680"/>
        </p:xfrm>
        <a:graphic>
          <a:graphicData uri="http://schemas.openxmlformats.org/drawingml/2006/table">
            <a:tbl>
              <a:tblPr bandRow="1">
                <a:tableStyleId>{5C22544A-7EE6-4342-B048-85BDC9FD1C3A}</a:tableStyleId>
              </a:tblPr>
              <a:tblGrid>
                <a:gridCol w="1188000">
                  <a:extLst>
                    <a:ext uri="{9D8B030D-6E8A-4147-A177-3AD203B41FA5}">
                      <a16:colId xmlns:a16="http://schemas.microsoft.com/office/drawing/2014/main" val="3998629268"/>
                    </a:ext>
                  </a:extLst>
                </a:gridCol>
                <a:gridCol w="1188000">
                  <a:extLst>
                    <a:ext uri="{9D8B030D-6E8A-4147-A177-3AD203B41FA5}">
                      <a16:colId xmlns:a16="http://schemas.microsoft.com/office/drawing/2014/main" val="821111693"/>
                    </a:ext>
                  </a:extLst>
                </a:gridCol>
              </a:tblGrid>
              <a:tr h="370840">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rPr>
                        <a:t>130.33</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rPr>
                        <a:t>6.52</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extLst>
                  <a:ext uri="{0D108BD9-81ED-4DB2-BD59-A6C34878D82A}">
                    <a16:rowId xmlns:a16="http://schemas.microsoft.com/office/drawing/2014/main" val="656948987"/>
                  </a:ext>
                </a:extLst>
              </a:tr>
              <a:tr h="370840">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rPr>
                        <a:t>326.35</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rPr>
                        <a:t>10.88</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extLst>
                  <a:ext uri="{0D108BD9-81ED-4DB2-BD59-A6C34878D82A}">
                    <a16:rowId xmlns:a16="http://schemas.microsoft.com/office/drawing/2014/main" val="2046923377"/>
                  </a:ext>
                </a:extLst>
              </a:tr>
            </a:tbl>
          </a:graphicData>
        </a:graphic>
      </p:graphicFrame>
      <p:graphicFrame>
        <p:nvGraphicFramePr>
          <p:cNvPr id="86" name="表格 85"/>
          <p:cNvGraphicFramePr>
            <a:graphicFrameLocks noGrp="1"/>
          </p:cNvGraphicFramePr>
          <p:nvPr>
            <p:extLst>
              <p:ext uri="{D42A27DB-BD31-4B8C-83A1-F6EECF244321}">
                <p14:modId xmlns:p14="http://schemas.microsoft.com/office/powerpoint/2010/main" val="1946813126"/>
              </p:ext>
            </p:extLst>
          </p:nvPr>
        </p:nvGraphicFramePr>
        <p:xfrm>
          <a:off x="4159697" y="4110198"/>
          <a:ext cx="2376000" cy="741680"/>
        </p:xfrm>
        <a:graphic>
          <a:graphicData uri="http://schemas.openxmlformats.org/drawingml/2006/table">
            <a:tbl>
              <a:tblPr bandRow="1">
                <a:tableStyleId>{5C22544A-7EE6-4342-B048-85BDC9FD1C3A}</a:tableStyleId>
              </a:tblPr>
              <a:tblGrid>
                <a:gridCol w="1188000">
                  <a:extLst>
                    <a:ext uri="{9D8B030D-6E8A-4147-A177-3AD203B41FA5}">
                      <a16:colId xmlns:a16="http://schemas.microsoft.com/office/drawing/2014/main" val="3998629268"/>
                    </a:ext>
                  </a:extLst>
                </a:gridCol>
                <a:gridCol w="1188000">
                  <a:extLst>
                    <a:ext uri="{9D8B030D-6E8A-4147-A177-3AD203B41FA5}">
                      <a16:colId xmlns:a16="http://schemas.microsoft.com/office/drawing/2014/main" val="821111693"/>
                    </a:ext>
                  </a:extLst>
                </a:gridCol>
              </a:tblGrid>
              <a:tr h="370840">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rPr>
                        <a:t>85.12</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rPr>
                        <a:t>4.26</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extLst>
                  <a:ext uri="{0D108BD9-81ED-4DB2-BD59-A6C34878D82A}">
                    <a16:rowId xmlns:a16="http://schemas.microsoft.com/office/drawing/2014/main" val="656948987"/>
                  </a:ext>
                </a:extLst>
              </a:tr>
              <a:tr h="370840">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rPr>
                        <a:t>251.10</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rPr>
                        <a:t>8.37</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extLst>
                  <a:ext uri="{0D108BD9-81ED-4DB2-BD59-A6C34878D82A}">
                    <a16:rowId xmlns:a16="http://schemas.microsoft.com/office/drawing/2014/main" val="2046923377"/>
                  </a:ext>
                </a:extLst>
              </a:tr>
            </a:tbl>
          </a:graphicData>
        </a:graphic>
      </p:graphicFrame>
      <p:graphicFrame>
        <p:nvGraphicFramePr>
          <p:cNvPr id="87" name="表格 86"/>
          <p:cNvGraphicFramePr>
            <a:graphicFrameLocks noGrp="1"/>
          </p:cNvGraphicFramePr>
          <p:nvPr>
            <p:extLst>
              <p:ext uri="{D42A27DB-BD31-4B8C-83A1-F6EECF244321}">
                <p14:modId xmlns:p14="http://schemas.microsoft.com/office/powerpoint/2010/main" val="2410594492"/>
              </p:ext>
            </p:extLst>
          </p:nvPr>
        </p:nvGraphicFramePr>
        <p:xfrm>
          <a:off x="6587109" y="4110198"/>
          <a:ext cx="2376000" cy="741680"/>
        </p:xfrm>
        <a:graphic>
          <a:graphicData uri="http://schemas.openxmlformats.org/drawingml/2006/table">
            <a:tbl>
              <a:tblPr bandRow="1">
                <a:tableStyleId>{5C22544A-7EE6-4342-B048-85BDC9FD1C3A}</a:tableStyleId>
              </a:tblPr>
              <a:tblGrid>
                <a:gridCol w="1188000">
                  <a:extLst>
                    <a:ext uri="{9D8B030D-6E8A-4147-A177-3AD203B41FA5}">
                      <a16:colId xmlns:a16="http://schemas.microsoft.com/office/drawing/2014/main" val="3998629268"/>
                    </a:ext>
                  </a:extLst>
                </a:gridCol>
                <a:gridCol w="1188000">
                  <a:extLst>
                    <a:ext uri="{9D8B030D-6E8A-4147-A177-3AD203B41FA5}">
                      <a16:colId xmlns:a16="http://schemas.microsoft.com/office/drawing/2014/main" val="821111693"/>
                    </a:ext>
                  </a:extLst>
                </a:gridCol>
              </a:tblGrid>
              <a:tr h="370840">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rPr>
                        <a:t>110.23</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rPr>
                        <a:t>5.51</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extLst>
                  <a:ext uri="{0D108BD9-81ED-4DB2-BD59-A6C34878D82A}">
                    <a16:rowId xmlns:a16="http://schemas.microsoft.com/office/drawing/2014/main" val="656948987"/>
                  </a:ext>
                </a:extLst>
              </a:tr>
              <a:tr h="370840">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rPr>
                        <a:t>303.90</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tc>
                  <a:txBody>
                    <a:bodyPr/>
                    <a:lstStyle/>
                    <a:p>
                      <a:pPr marR="0" algn="ctr" rtl="0">
                        <a:lnSpc>
                          <a:spcPct val="100000"/>
                        </a:lnSpc>
                        <a:spcBef>
                          <a:spcPts val="0"/>
                        </a:spcBef>
                        <a:spcAft>
                          <a:spcPts val="0"/>
                        </a:spcAft>
                        <a:buClr>
                          <a:srgbClr val="000000"/>
                        </a:buClr>
                        <a:buFont typeface="Arial"/>
                      </a:pPr>
                      <a:r>
                        <a:rPr lang="en-US"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rPr>
                        <a:t>10.13</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extLst>
                  <a:ext uri="{0D108BD9-81ED-4DB2-BD59-A6C34878D82A}">
                    <a16:rowId xmlns:a16="http://schemas.microsoft.com/office/drawing/2014/main" val="2046923377"/>
                  </a:ext>
                </a:extLst>
              </a:tr>
            </a:tbl>
          </a:graphicData>
        </a:graphic>
      </p:graphicFrame>
      <p:sp>
        <p:nvSpPr>
          <p:cNvPr id="88" name="文字方塊 87"/>
          <p:cNvSpPr txBox="1"/>
          <p:nvPr/>
        </p:nvSpPr>
        <p:spPr>
          <a:xfrm>
            <a:off x="-163286" y="2667750"/>
            <a:ext cx="1458896" cy="338554"/>
          </a:xfrm>
          <a:prstGeom prst="rect">
            <a:avLst/>
          </a:prstGeom>
          <a:noFill/>
        </p:spPr>
        <p:txBody>
          <a:bodyPr wrap="square" rtlCol="0">
            <a:spAutoFit/>
          </a:bodyPr>
          <a:lstStyle/>
          <a:p>
            <a:pPr algn="ctr"/>
            <a:r>
              <a:rPr lang="en-US" altLang="zh-TW" sz="1600" dirty="0">
                <a:latin typeface="jf open 粉圓 1.1" panose="020F0500000000000000" pitchFamily="34" charset="-120"/>
                <a:ea typeface="jf open 粉圓 1.1" panose="020F0500000000000000" pitchFamily="34" charset="-120"/>
                <a:cs typeface="Arial" pitchFamily="34" charset="0"/>
              </a:rPr>
              <a:t>Plan 1</a:t>
            </a:r>
            <a:endParaRPr lang="zh-TW" altLang="en-US" sz="1600" dirty="0">
              <a:latin typeface="jf open 粉圓 1.1" panose="020F0500000000000000" pitchFamily="34" charset="-120"/>
              <a:ea typeface="jf open 粉圓 1.1" panose="020F0500000000000000" pitchFamily="34" charset="-120"/>
              <a:cs typeface="Arial" pitchFamily="34" charset="0"/>
            </a:endParaRPr>
          </a:p>
        </p:txBody>
      </p:sp>
      <p:sp>
        <p:nvSpPr>
          <p:cNvPr id="89" name="文字方塊 88"/>
          <p:cNvSpPr txBox="1"/>
          <p:nvPr/>
        </p:nvSpPr>
        <p:spPr>
          <a:xfrm>
            <a:off x="-163286" y="3483647"/>
            <a:ext cx="1458896" cy="338554"/>
          </a:xfrm>
          <a:prstGeom prst="rect">
            <a:avLst/>
          </a:prstGeom>
          <a:noFill/>
        </p:spPr>
        <p:txBody>
          <a:bodyPr wrap="square" rtlCol="0">
            <a:spAutoFit/>
          </a:bodyPr>
          <a:lstStyle/>
          <a:p>
            <a:pPr algn="ctr"/>
            <a:r>
              <a:rPr lang="en-US" altLang="zh-TW" sz="1600" dirty="0">
                <a:latin typeface="jf open 粉圓 1.1" panose="020F0500000000000000" pitchFamily="34" charset="-120"/>
                <a:ea typeface="jf open 粉圓 1.1" panose="020F0500000000000000" pitchFamily="34" charset="-120"/>
                <a:cs typeface="Arial" pitchFamily="34" charset="0"/>
              </a:rPr>
              <a:t>Plan 2</a:t>
            </a:r>
            <a:endParaRPr lang="zh-TW" altLang="en-US" sz="1600" dirty="0">
              <a:latin typeface="jf open 粉圓 1.1" panose="020F0500000000000000" pitchFamily="34" charset="-120"/>
              <a:ea typeface="jf open 粉圓 1.1" panose="020F0500000000000000" pitchFamily="34" charset="-120"/>
              <a:cs typeface="Arial" pitchFamily="34" charset="0"/>
            </a:endParaRPr>
          </a:p>
        </p:txBody>
      </p:sp>
      <p:sp>
        <p:nvSpPr>
          <p:cNvPr id="90" name="文字方塊 89"/>
          <p:cNvSpPr txBox="1"/>
          <p:nvPr/>
        </p:nvSpPr>
        <p:spPr>
          <a:xfrm>
            <a:off x="-21780" y="4315879"/>
            <a:ext cx="1201783" cy="338554"/>
          </a:xfrm>
          <a:prstGeom prst="rect">
            <a:avLst/>
          </a:prstGeom>
          <a:noFill/>
        </p:spPr>
        <p:txBody>
          <a:bodyPr wrap="square" rtlCol="0">
            <a:spAutoFit/>
          </a:bodyPr>
          <a:lstStyle/>
          <a:p>
            <a:pPr algn="ctr"/>
            <a:r>
              <a:rPr lang="en-US" altLang="zh-TW" sz="1600" dirty="0" smtClean="0">
                <a:solidFill>
                  <a:schemeClr val="bg1"/>
                </a:solidFill>
                <a:latin typeface="jf open 粉圓 1.1" panose="020F0500000000000000" pitchFamily="34" charset="-120"/>
                <a:ea typeface="jf open 粉圓 1.1" panose="020F0500000000000000" pitchFamily="34" charset="-120"/>
                <a:cs typeface="Arial" pitchFamily="34" charset="0"/>
              </a:rPr>
              <a:t>Plan 3</a:t>
            </a:r>
            <a:endParaRPr lang="zh-TW" altLang="en-US" sz="1600" dirty="0">
              <a:solidFill>
                <a:schemeClr val="bg1"/>
              </a:solidFill>
              <a:latin typeface="jf open 粉圓 1.1" panose="020F0500000000000000" pitchFamily="34" charset="-120"/>
              <a:ea typeface="jf open 粉圓 1.1" panose="020F0500000000000000" pitchFamily="34" charset="-120"/>
              <a:cs typeface="Arial" pitchFamily="34" charset="0"/>
            </a:endParaRPr>
          </a:p>
        </p:txBody>
      </p:sp>
      <p:sp>
        <p:nvSpPr>
          <p:cNvPr id="91" name="文字方塊 90"/>
          <p:cNvSpPr txBox="1"/>
          <p:nvPr/>
        </p:nvSpPr>
        <p:spPr>
          <a:xfrm>
            <a:off x="2311832" y="1662688"/>
            <a:ext cx="1199367" cy="338554"/>
          </a:xfrm>
          <a:prstGeom prst="rect">
            <a:avLst/>
          </a:prstGeom>
          <a:noFill/>
        </p:spPr>
        <p:txBody>
          <a:bodyPr wrap="none" rtlCol="0">
            <a:spAutoFit/>
          </a:bodyPr>
          <a:lstStyle/>
          <a:p>
            <a:r>
              <a:rPr lang="en-US" altLang="zh-TW" sz="1600" dirty="0" smtClean="0">
                <a:latin typeface="jf open 粉圓 1.1" panose="020F0500000000000000" pitchFamily="34" charset="-120"/>
                <a:ea typeface="jf open 粉圓 1.1" panose="020F0500000000000000" pitchFamily="34" charset="-120"/>
                <a:cs typeface="Arial" pitchFamily="34" charset="0"/>
              </a:rPr>
              <a:t>Scenario 1</a:t>
            </a:r>
            <a:endParaRPr lang="zh-TW" altLang="en-US" sz="1600" dirty="0">
              <a:latin typeface="jf open 粉圓 1.1" panose="020F0500000000000000" pitchFamily="34" charset="-120"/>
              <a:ea typeface="jf open 粉圓 1.1" panose="020F0500000000000000" pitchFamily="34" charset="-120"/>
              <a:cs typeface="Arial" pitchFamily="34" charset="0"/>
            </a:endParaRPr>
          </a:p>
        </p:txBody>
      </p:sp>
      <p:sp>
        <p:nvSpPr>
          <p:cNvPr id="92" name="文字方塊 91"/>
          <p:cNvSpPr txBox="1"/>
          <p:nvPr/>
        </p:nvSpPr>
        <p:spPr>
          <a:xfrm>
            <a:off x="4741409" y="1676648"/>
            <a:ext cx="1199367" cy="338554"/>
          </a:xfrm>
          <a:prstGeom prst="rect">
            <a:avLst/>
          </a:prstGeom>
          <a:noFill/>
        </p:spPr>
        <p:txBody>
          <a:bodyPr wrap="none" rtlCol="0">
            <a:spAutoFit/>
          </a:bodyPr>
          <a:lstStyle/>
          <a:p>
            <a:r>
              <a:rPr lang="en-US" altLang="zh-TW" sz="1600" dirty="0" smtClean="0">
                <a:latin typeface="jf open 粉圓 1.1" panose="020F0500000000000000" pitchFamily="34" charset="-120"/>
                <a:ea typeface="jf open 粉圓 1.1" panose="020F0500000000000000" pitchFamily="34" charset="-120"/>
                <a:cs typeface="Arial" pitchFamily="34" charset="0"/>
              </a:rPr>
              <a:t>Scenario 2</a:t>
            </a:r>
            <a:endParaRPr lang="zh-TW" altLang="en-US" sz="1600" dirty="0">
              <a:latin typeface="jf open 粉圓 1.1" panose="020F0500000000000000" pitchFamily="34" charset="-120"/>
              <a:ea typeface="jf open 粉圓 1.1" panose="020F0500000000000000" pitchFamily="34" charset="-120"/>
              <a:cs typeface="Arial" pitchFamily="34" charset="0"/>
            </a:endParaRPr>
          </a:p>
        </p:txBody>
      </p:sp>
      <p:sp>
        <p:nvSpPr>
          <p:cNvPr id="93" name="文字方塊 92"/>
          <p:cNvSpPr txBox="1"/>
          <p:nvPr/>
        </p:nvSpPr>
        <p:spPr>
          <a:xfrm>
            <a:off x="7169815" y="1681630"/>
            <a:ext cx="1199367" cy="338554"/>
          </a:xfrm>
          <a:prstGeom prst="rect">
            <a:avLst/>
          </a:prstGeom>
          <a:noFill/>
        </p:spPr>
        <p:txBody>
          <a:bodyPr wrap="none" rtlCol="0">
            <a:spAutoFit/>
          </a:bodyPr>
          <a:lstStyle/>
          <a:p>
            <a:r>
              <a:rPr lang="en-US" altLang="zh-TW" sz="1600" dirty="0" smtClean="0">
                <a:latin typeface="jf open 粉圓 1.1" panose="020F0500000000000000" pitchFamily="34" charset="-120"/>
                <a:ea typeface="jf open 粉圓 1.1" panose="020F0500000000000000" pitchFamily="34" charset="-120"/>
                <a:cs typeface="Arial" pitchFamily="34" charset="0"/>
              </a:rPr>
              <a:t>Scenario 3</a:t>
            </a:r>
            <a:endParaRPr lang="zh-TW" altLang="en-US" sz="1600" dirty="0">
              <a:latin typeface="jf open 粉圓 1.1" panose="020F0500000000000000" pitchFamily="34" charset="-120"/>
              <a:ea typeface="jf open 粉圓 1.1" panose="020F0500000000000000" pitchFamily="34" charset="-120"/>
              <a:cs typeface="Arial" pitchFamily="34" charset="0"/>
            </a:endParaRPr>
          </a:p>
        </p:txBody>
      </p:sp>
    </p:spTree>
    <p:extLst>
      <p:ext uri="{BB962C8B-B14F-4D97-AF65-F5344CB8AC3E}">
        <p14:creationId xmlns:p14="http://schemas.microsoft.com/office/powerpoint/2010/main" val="23589603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18"/>
        <p:cNvGrpSpPr/>
        <p:nvPr/>
      </p:nvGrpSpPr>
      <p:grpSpPr>
        <a:xfrm>
          <a:off x="0" y="0"/>
          <a:ext cx="0" cy="0"/>
          <a:chOff x="0" y="0"/>
          <a:chExt cx="0" cy="0"/>
        </a:xfrm>
      </p:grpSpPr>
      <p:sp>
        <p:nvSpPr>
          <p:cNvPr id="3034" name="Google Shape;3034;p90"/>
          <p:cNvSpPr txBox="1">
            <a:spLocks noGrp="1"/>
          </p:cNvSpPr>
          <p:nvPr>
            <p:ph type="ctrTitle"/>
          </p:nvPr>
        </p:nvSpPr>
        <p:spPr>
          <a:xfrm>
            <a:off x="713250" y="420970"/>
            <a:ext cx="7717500" cy="576000"/>
          </a:xfrm>
          <a:prstGeom prst="rect">
            <a:avLst/>
          </a:prstGeom>
        </p:spPr>
        <p:txBody>
          <a:bodyPr spcFirstLastPara="1" wrap="square" lIns="91425" tIns="91425" rIns="91425" bIns="91425" anchor="t" anchorCtr="0">
            <a:noAutofit/>
          </a:bodyPr>
          <a:lstStyle/>
          <a:p>
            <a:pPr lvl="0"/>
            <a:r>
              <a:rPr lang="en-US" altLang="zh-TW" dirty="0"/>
              <a:t>Crop yield </a:t>
            </a:r>
            <a:r>
              <a:rPr lang="en-US" altLang="zh-TW" dirty="0" smtClean="0"/>
              <a:t>estimation results</a:t>
            </a:r>
            <a:endParaRPr dirty="0">
              <a:latin typeface="jf open 粉圓 1.1" panose="020F0500000000000000" pitchFamily="34" charset="-120"/>
              <a:ea typeface="jf open 粉圓 1.1" panose="020F0500000000000000" pitchFamily="34" charset="-120"/>
            </a:endParaRPr>
          </a:p>
        </p:txBody>
      </p:sp>
      <p:sp>
        <p:nvSpPr>
          <p:cNvPr id="2" name="矩形 1"/>
          <p:cNvSpPr/>
          <p:nvPr/>
        </p:nvSpPr>
        <p:spPr>
          <a:xfrm>
            <a:off x="713249" y="1088513"/>
            <a:ext cx="8033186" cy="584775"/>
          </a:xfrm>
          <a:prstGeom prst="rect">
            <a:avLst/>
          </a:prstGeom>
        </p:spPr>
        <p:txBody>
          <a:bodyPr wrap="square">
            <a:spAutoFit/>
          </a:bodyPr>
          <a:lstStyle/>
          <a:p>
            <a:r>
              <a:rPr lang="en-US" altLang="zh-TW" sz="1600" dirty="0" smtClean="0">
                <a:latin typeface="jf open 粉圓 1.1" panose="020F0500000000000000" pitchFamily="34" charset="-120"/>
                <a:ea typeface="jf open 粉圓 1.1" panose="020F0500000000000000" pitchFamily="34" charset="-120"/>
              </a:rPr>
              <a:t>Maximum Potential Yield</a:t>
            </a:r>
            <a:r>
              <a:rPr lang="zh-TW" altLang="en-US" sz="1600" dirty="0" smtClean="0">
                <a:latin typeface="jf open 粉圓 1.1" panose="020F0500000000000000" pitchFamily="34" charset="-120"/>
                <a:ea typeface="jf open 粉圓 1.1" panose="020F0500000000000000" pitchFamily="34" charset="-120"/>
              </a:rPr>
              <a:t>：</a:t>
            </a:r>
            <a:r>
              <a:rPr lang="en-US" altLang="zh-TW" sz="1600" dirty="0" smtClean="0">
                <a:solidFill>
                  <a:srgbClr val="FF0000"/>
                </a:solidFill>
                <a:latin typeface="jf open 粉圓 1.1" panose="020F0500000000000000" pitchFamily="34" charset="-120"/>
                <a:ea typeface="jf open 粉圓 1.1" panose="020F0500000000000000" pitchFamily="34" charset="-120"/>
              </a:rPr>
              <a:t>2000(Sorghum)</a:t>
            </a:r>
            <a:r>
              <a:rPr lang="zh-TW" altLang="en-US" sz="1600" dirty="0">
                <a:solidFill>
                  <a:srgbClr val="FF0000"/>
                </a:solidFill>
                <a:latin typeface="jf open 粉圓 1.1" panose="020F0500000000000000" pitchFamily="34" charset="-120"/>
                <a:ea typeface="jf open 粉圓 1.1" panose="020F0500000000000000" pitchFamily="34" charset="-120"/>
              </a:rPr>
              <a:t>、</a:t>
            </a:r>
            <a:r>
              <a:rPr lang="en-US" altLang="zh-TW" sz="1600" dirty="0" smtClean="0">
                <a:solidFill>
                  <a:srgbClr val="FF0000"/>
                </a:solidFill>
                <a:latin typeface="jf open 粉圓 1.1" panose="020F0500000000000000" pitchFamily="34" charset="-120"/>
                <a:ea typeface="jf open 粉圓 1.1" panose="020F0500000000000000" pitchFamily="34" charset="-120"/>
              </a:rPr>
              <a:t>3000(Wheat)kg/ha</a:t>
            </a:r>
            <a:r>
              <a:rPr lang="en-US" altLang="zh-TW" sz="1600" dirty="0">
                <a:solidFill>
                  <a:srgbClr val="FF0000"/>
                </a:solidFill>
                <a:latin typeface="jf open 粉圓 1.1" panose="020F0500000000000000" pitchFamily="34" charset="-120"/>
                <a:ea typeface="jf open 粉圓 1.1" panose="020F0500000000000000" pitchFamily="34" charset="-120"/>
              </a:rPr>
              <a:t/>
            </a:r>
            <a:br>
              <a:rPr lang="en-US" altLang="zh-TW" sz="1600" dirty="0">
                <a:solidFill>
                  <a:srgbClr val="FF0000"/>
                </a:solidFill>
                <a:latin typeface="jf open 粉圓 1.1" panose="020F0500000000000000" pitchFamily="34" charset="-120"/>
                <a:ea typeface="jf open 粉圓 1.1" panose="020F0500000000000000" pitchFamily="34" charset="-120"/>
              </a:rPr>
            </a:br>
            <a:r>
              <a:rPr lang="en-US" altLang="zh-TW" sz="1600" dirty="0">
                <a:latin typeface="jf open 粉圓 1.1" panose="020F0500000000000000" pitchFamily="34" charset="-120"/>
                <a:ea typeface="jf open 粉圓 1.1" panose="020F0500000000000000" pitchFamily="34" charset="-120"/>
              </a:rPr>
              <a:t>Evaluate the benefits by comparing the yields with and without irrigation plans</a:t>
            </a:r>
            <a:r>
              <a:rPr lang="en-US" altLang="zh-TW" sz="1600" dirty="0" smtClean="0">
                <a:latin typeface="jf open 粉圓 1.1" panose="020F0500000000000000" pitchFamily="34" charset="-120"/>
                <a:ea typeface="jf open 粉圓 1.1" panose="020F0500000000000000" pitchFamily="34" charset="-120"/>
              </a:rPr>
              <a:t>.</a:t>
            </a:r>
            <a:endParaRPr lang="en-US" altLang="zh-TW" sz="1600" dirty="0">
              <a:latin typeface="jf open 粉圓 1.1" panose="020F0500000000000000" pitchFamily="34" charset="-120"/>
              <a:ea typeface="jf open 粉圓 1.1" panose="020F0500000000000000" pitchFamily="34" charset="-120"/>
            </a:endParaRPr>
          </a:p>
        </p:txBody>
      </p:sp>
      <p:graphicFrame>
        <p:nvGraphicFramePr>
          <p:cNvPr id="79" name="表格 78"/>
          <p:cNvGraphicFramePr>
            <a:graphicFrameLocks noGrp="1"/>
          </p:cNvGraphicFramePr>
          <p:nvPr>
            <p:extLst>
              <p:ext uri="{D42A27DB-BD31-4B8C-83A1-F6EECF244321}">
                <p14:modId xmlns:p14="http://schemas.microsoft.com/office/powerpoint/2010/main" val="553024627"/>
              </p:ext>
            </p:extLst>
          </p:nvPr>
        </p:nvGraphicFramePr>
        <p:xfrm>
          <a:off x="2316790" y="2020254"/>
          <a:ext cx="2951999" cy="1168400"/>
        </p:xfrm>
        <a:graphic>
          <a:graphicData uri="http://schemas.openxmlformats.org/drawingml/2006/table">
            <a:tbl>
              <a:tblPr firstRow="1" bandRow="1">
                <a:tableStyleId>{5C22544A-7EE6-4342-B048-85BDC9FD1C3A}</a:tableStyleId>
              </a:tblPr>
              <a:tblGrid>
                <a:gridCol w="575201">
                  <a:extLst>
                    <a:ext uri="{9D8B030D-6E8A-4147-A177-3AD203B41FA5}">
                      <a16:colId xmlns:a16="http://schemas.microsoft.com/office/drawing/2014/main" val="2969508749"/>
                    </a:ext>
                  </a:extLst>
                </a:gridCol>
                <a:gridCol w="1188399">
                  <a:extLst>
                    <a:ext uri="{9D8B030D-6E8A-4147-A177-3AD203B41FA5}">
                      <a16:colId xmlns:a16="http://schemas.microsoft.com/office/drawing/2014/main" val="2915865403"/>
                    </a:ext>
                  </a:extLst>
                </a:gridCol>
                <a:gridCol w="1188399">
                  <a:extLst>
                    <a:ext uri="{9D8B030D-6E8A-4147-A177-3AD203B41FA5}">
                      <a16:colId xmlns:a16="http://schemas.microsoft.com/office/drawing/2014/main" val="3658902655"/>
                    </a:ext>
                  </a:extLst>
                </a:gridCol>
              </a:tblGrid>
              <a:tr h="370840">
                <a:tc>
                  <a:txBody>
                    <a:bodyPr/>
                    <a:lstStyle/>
                    <a:p>
                      <a:endParaRPr lang="zh-TW" altLang="en-US" sz="1400" dirty="0">
                        <a:latin typeface="微軟正黑體" panose="020B0604030504040204" pitchFamily="34" charset="-120"/>
                        <a:ea typeface="微軟正黑體" panose="020B0604030504040204"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dirty="0" err="1" smtClean="0">
                          <a:latin typeface="微軟正黑體" panose="020B0604030504040204" pitchFamily="34" charset="-120"/>
                          <a:ea typeface="微軟正黑體" panose="020B0604030504040204" pitchFamily="34" charset="-120"/>
                        </a:rPr>
                        <a:t>Yeild</a:t>
                      </a:r>
                      <a:r>
                        <a:rPr lang="zh-TW" altLang="en-US" sz="1200" dirty="0" smtClean="0">
                          <a:latin typeface="微軟正黑體" panose="020B0604030504040204" pitchFamily="34" charset="-120"/>
                          <a:ea typeface="微軟正黑體" panose="020B0604030504040204" pitchFamily="34" charset="-120"/>
                        </a:rPr>
                        <a:t>↑</a:t>
                      </a:r>
                    </a:p>
                  </a:txBody>
                  <a:tcPr anchor="ctr"/>
                </a:tc>
                <a:tc>
                  <a:txBody>
                    <a:bodyPr/>
                    <a:lstStyle/>
                    <a:p>
                      <a:pPr algn="ctr"/>
                      <a:r>
                        <a:rPr lang="en-US" altLang="zh-TW" sz="1200" dirty="0" smtClean="0">
                          <a:latin typeface="微軟正黑體" panose="020B0604030504040204" pitchFamily="34" charset="-120"/>
                          <a:ea typeface="微軟正黑體" panose="020B0604030504040204" pitchFamily="34" charset="-120"/>
                        </a:rPr>
                        <a:t>Percentage</a:t>
                      </a:r>
                      <a:r>
                        <a:rPr lang="zh-TW" altLang="en-US" sz="1200" dirty="0" smtClean="0">
                          <a:latin typeface="微軟正黑體" panose="020B0604030504040204" pitchFamily="34" charset="-120"/>
                          <a:ea typeface="微軟正黑體" panose="020B0604030504040204" pitchFamily="34" charset="-120"/>
                        </a:rPr>
                        <a:t>↑</a:t>
                      </a:r>
                      <a:r>
                        <a:rPr lang="en-US" altLang="zh-TW" sz="1000" dirty="0" smtClean="0">
                          <a:latin typeface="微軟正黑體" panose="020B0604030504040204" pitchFamily="34" charset="-120"/>
                          <a:ea typeface="微軟正黑體" panose="020B0604030504040204" pitchFamily="34" charset="-120"/>
                        </a:rPr>
                        <a:t>(Relative to</a:t>
                      </a:r>
                      <a:r>
                        <a:rPr lang="zh-TW" altLang="en-US" sz="1000" dirty="0" smtClean="0">
                          <a:latin typeface="微軟正黑體" panose="020B0604030504040204" pitchFamily="34" charset="-120"/>
                          <a:ea typeface="微軟正黑體" panose="020B0604030504040204" pitchFamily="34" charset="-120"/>
                        </a:rPr>
                        <a:t> </a:t>
                      </a:r>
                      <a:r>
                        <a:rPr lang="en-US" altLang="zh-TW" sz="1000" dirty="0" smtClean="0">
                          <a:latin typeface="微軟正黑體" panose="020B0604030504040204" pitchFamily="34" charset="-120"/>
                          <a:ea typeface="微軟正黑體" panose="020B0604030504040204" pitchFamily="34" charset="-120"/>
                        </a:rPr>
                        <a:t>Max)</a:t>
                      </a:r>
                      <a:endParaRPr lang="zh-TW" altLang="en-US" sz="100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3115281481"/>
                  </a:ext>
                </a:extLst>
              </a:tr>
              <a:tr h="370840">
                <a:tc>
                  <a:txBody>
                    <a:bodyPr/>
                    <a:lstStyle/>
                    <a:p>
                      <a:pPr algn="ctr"/>
                      <a:r>
                        <a:rPr lang="en-US" altLang="zh-TW" sz="1400" b="1" dirty="0" smtClean="0">
                          <a:latin typeface="微軟正黑體" panose="020B0604030504040204" pitchFamily="34" charset="-120"/>
                          <a:ea typeface="微軟正黑體" panose="020B0604030504040204" pitchFamily="34" charset="-120"/>
                        </a:rPr>
                        <a:t>S.</a:t>
                      </a:r>
                      <a:endParaRPr lang="zh-TW" altLang="en-US" sz="1400" b="1" dirty="0">
                        <a:latin typeface="微軟正黑體" panose="020B0604030504040204" pitchFamily="34" charset="-120"/>
                        <a:ea typeface="微軟正黑體" panose="020B0604030504040204" pitchFamily="34" charset="-120"/>
                      </a:endParaRPr>
                    </a:p>
                  </a:txBody>
                  <a:tcPr anchor="ctr"/>
                </a:tc>
                <a:tc>
                  <a:txBody>
                    <a:bodyPr/>
                    <a:lstStyle/>
                    <a:p>
                      <a:pPr algn="ctr">
                        <a:spcAft>
                          <a:spcPts val="0"/>
                        </a:spcAft>
                      </a:pPr>
                      <a:r>
                        <a:rPr lang="en-US" sz="1400" b="0" i="0" u="none" strike="noStrike" cap="none" smtClean="0">
                          <a:solidFill>
                            <a:schemeClr val="dk1"/>
                          </a:solidFill>
                          <a:latin typeface="微軟正黑體" panose="020B0604030504040204" pitchFamily="34" charset="-120"/>
                          <a:ea typeface="微軟正黑體" panose="020B0604030504040204" pitchFamily="34" charset="-120"/>
                          <a:cs typeface="+mn-cs"/>
                          <a:sym typeface="Arial"/>
                        </a:rPr>
                        <a:t>39.30</a:t>
                      </a:r>
                      <a:endParaRPr lang="en-US"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ctr"/>
                </a:tc>
                <a:tc>
                  <a:txBody>
                    <a:bodyPr/>
                    <a:lstStyle/>
                    <a:p>
                      <a:pPr algn="ctr">
                        <a:spcAft>
                          <a:spcPts val="0"/>
                        </a:spcAft>
                      </a:pPr>
                      <a:r>
                        <a:rPr lang="en-US" sz="1400" b="0" i="0" u="none" strike="noStrike" cap="none" dirty="0" smtClean="0">
                          <a:solidFill>
                            <a:schemeClr val="dk1"/>
                          </a:solidFill>
                          <a:latin typeface="微軟正黑體" panose="020B0604030504040204" pitchFamily="34" charset="-120"/>
                          <a:ea typeface="微軟正黑體" panose="020B0604030504040204" pitchFamily="34" charset="-120"/>
                          <a:cs typeface="+mn-cs"/>
                          <a:sym typeface="Arial"/>
                        </a:rPr>
                        <a:t>1.96</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ctr"/>
                </a:tc>
                <a:extLst>
                  <a:ext uri="{0D108BD9-81ED-4DB2-BD59-A6C34878D82A}">
                    <a16:rowId xmlns:a16="http://schemas.microsoft.com/office/drawing/2014/main" val="3966990069"/>
                  </a:ext>
                </a:extLst>
              </a:tr>
              <a:tr h="370840">
                <a:tc>
                  <a:txBody>
                    <a:bodyPr/>
                    <a:lstStyle/>
                    <a:p>
                      <a:pPr algn="ctr"/>
                      <a:r>
                        <a:rPr lang="en-US" altLang="zh-TW" sz="1400" b="1" dirty="0" smtClean="0">
                          <a:latin typeface="微軟正黑體" panose="020B0604030504040204" pitchFamily="34" charset="-120"/>
                          <a:ea typeface="微軟正黑體" panose="020B0604030504040204" pitchFamily="34" charset="-120"/>
                        </a:rPr>
                        <a:t>W.</a:t>
                      </a:r>
                      <a:endParaRPr lang="zh-TW" altLang="en-US" sz="1400" b="1" dirty="0">
                        <a:latin typeface="微軟正黑體" panose="020B0604030504040204" pitchFamily="34" charset="-120"/>
                        <a:ea typeface="微軟正黑體" panose="020B0604030504040204" pitchFamily="34" charset="-120"/>
                      </a:endParaRPr>
                    </a:p>
                  </a:txBody>
                  <a:tcPr anchor="ctr"/>
                </a:tc>
                <a:tc>
                  <a:txBody>
                    <a:bodyPr/>
                    <a:lstStyle/>
                    <a:p>
                      <a:pPr algn="ctr">
                        <a:spcAft>
                          <a:spcPts val="0"/>
                        </a:spcAft>
                      </a:pPr>
                      <a:r>
                        <a:rPr lang="en-US" sz="1400" b="0" i="0" u="none" strike="noStrike" cap="none" dirty="0" smtClean="0">
                          <a:solidFill>
                            <a:schemeClr val="dk1"/>
                          </a:solidFill>
                          <a:latin typeface="微軟正黑體" panose="020B0604030504040204" pitchFamily="34" charset="-120"/>
                          <a:ea typeface="微軟正黑體" panose="020B0604030504040204" pitchFamily="34" charset="-120"/>
                          <a:cs typeface="+mn-cs"/>
                          <a:sym typeface="Arial"/>
                        </a:rPr>
                        <a:t>275.68</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ctr"/>
                </a:tc>
                <a:tc>
                  <a:txBody>
                    <a:bodyPr/>
                    <a:lstStyle/>
                    <a:p>
                      <a:pPr algn="ctr">
                        <a:spcAft>
                          <a:spcPts val="0"/>
                        </a:spcAft>
                      </a:pPr>
                      <a:r>
                        <a:rPr lang="en-US" sz="1400" b="0" i="0" u="none" strike="noStrike" cap="none" dirty="0" smtClean="0">
                          <a:solidFill>
                            <a:schemeClr val="dk1"/>
                          </a:solidFill>
                          <a:latin typeface="微軟正黑體" panose="020B0604030504040204" pitchFamily="34" charset="-120"/>
                          <a:ea typeface="微軟正黑體" panose="020B0604030504040204" pitchFamily="34" charset="-120"/>
                          <a:cs typeface="+mn-cs"/>
                          <a:sym typeface="Arial"/>
                        </a:rPr>
                        <a:t>9.19</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ctr"/>
                </a:tc>
                <a:extLst>
                  <a:ext uri="{0D108BD9-81ED-4DB2-BD59-A6C34878D82A}">
                    <a16:rowId xmlns:a16="http://schemas.microsoft.com/office/drawing/2014/main" val="822374736"/>
                  </a:ext>
                </a:extLst>
              </a:tr>
            </a:tbl>
          </a:graphicData>
        </a:graphic>
      </p:graphicFrame>
      <p:graphicFrame>
        <p:nvGraphicFramePr>
          <p:cNvPr id="80" name="表格 79"/>
          <p:cNvGraphicFramePr>
            <a:graphicFrameLocks noGrp="1"/>
          </p:cNvGraphicFramePr>
          <p:nvPr>
            <p:extLst>
              <p:ext uri="{D42A27DB-BD31-4B8C-83A1-F6EECF244321}">
                <p14:modId xmlns:p14="http://schemas.microsoft.com/office/powerpoint/2010/main" val="3798199707"/>
              </p:ext>
            </p:extLst>
          </p:nvPr>
        </p:nvGraphicFramePr>
        <p:xfrm>
          <a:off x="5322190" y="2026357"/>
          <a:ext cx="2374012" cy="1168400"/>
        </p:xfrm>
        <a:graphic>
          <a:graphicData uri="http://schemas.openxmlformats.org/drawingml/2006/table">
            <a:tbl>
              <a:tblPr firstRow="1" bandRow="1">
                <a:tableStyleId>{5C22544A-7EE6-4342-B048-85BDC9FD1C3A}</a:tableStyleId>
              </a:tblPr>
              <a:tblGrid>
                <a:gridCol w="1187006">
                  <a:extLst>
                    <a:ext uri="{9D8B030D-6E8A-4147-A177-3AD203B41FA5}">
                      <a16:colId xmlns:a16="http://schemas.microsoft.com/office/drawing/2014/main" val="2915865403"/>
                    </a:ext>
                  </a:extLst>
                </a:gridCol>
                <a:gridCol w="1187006">
                  <a:extLst>
                    <a:ext uri="{9D8B030D-6E8A-4147-A177-3AD203B41FA5}">
                      <a16:colId xmlns:a16="http://schemas.microsoft.com/office/drawing/2014/main" val="3658902655"/>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dirty="0" err="1" smtClean="0">
                          <a:latin typeface="微軟正黑體" panose="020B0604030504040204" pitchFamily="34" charset="-120"/>
                          <a:ea typeface="微軟正黑體" panose="020B0604030504040204" pitchFamily="34" charset="-120"/>
                        </a:rPr>
                        <a:t>Yeild</a:t>
                      </a:r>
                      <a:r>
                        <a:rPr lang="zh-TW" altLang="en-US" sz="1200" dirty="0" smtClean="0">
                          <a:latin typeface="微軟正黑體" panose="020B0604030504040204" pitchFamily="34" charset="-120"/>
                          <a:ea typeface="微軟正黑體" panose="020B0604030504040204" pitchFamily="34" charset="-120"/>
                        </a:rPr>
                        <a:t>↑</a:t>
                      </a:r>
                    </a:p>
                  </a:txBody>
                  <a:tcPr anchor="ctr"/>
                </a:tc>
                <a:tc>
                  <a:txBody>
                    <a:bodyPr/>
                    <a:lstStyle/>
                    <a:p>
                      <a:pPr algn="ctr"/>
                      <a:r>
                        <a:rPr lang="en-US" altLang="zh-TW" sz="1200" dirty="0" smtClean="0">
                          <a:latin typeface="微軟正黑體" panose="020B0604030504040204" pitchFamily="34" charset="-120"/>
                          <a:ea typeface="微軟正黑體" panose="020B0604030504040204" pitchFamily="34" charset="-120"/>
                        </a:rPr>
                        <a:t>Percentage</a:t>
                      </a:r>
                      <a:r>
                        <a:rPr lang="zh-TW" altLang="en-US" sz="1200" dirty="0" smtClean="0">
                          <a:latin typeface="微軟正黑體" panose="020B0604030504040204" pitchFamily="34" charset="-120"/>
                          <a:ea typeface="微軟正黑體" panose="020B0604030504040204" pitchFamily="34" charset="-120"/>
                        </a:rPr>
                        <a:t>↑</a:t>
                      </a:r>
                      <a:r>
                        <a:rPr lang="en-US" altLang="zh-TW" sz="1000" dirty="0" smtClean="0">
                          <a:latin typeface="微軟正黑體" panose="020B0604030504040204" pitchFamily="34" charset="-120"/>
                          <a:ea typeface="微軟正黑體" panose="020B0604030504040204" pitchFamily="34" charset="-120"/>
                        </a:rPr>
                        <a:t>(Relative to</a:t>
                      </a:r>
                      <a:r>
                        <a:rPr lang="zh-TW" altLang="en-US" sz="1000" dirty="0" smtClean="0">
                          <a:latin typeface="微軟正黑體" panose="020B0604030504040204" pitchFamily="34" charset="-120"/>
                          <a:ea typeface="微軟正黑體" panose="020B0604030504040204" pitchFamily="34" charset="-120"/>
                        </a:rPr>
                        <a:t> </a:t>
                      </a:r>
                      <a:r>
                        <a:rPr lang="en-US" altLang="zh-TW" sz="1000" dirty="0" smtClean="0">
                          <a:latin typeface="微軟正黑體" panose="020B0604030504040204" pitchFamily="34" charset="-120"/>
                          <a:ea typeface="微軟正黑體" panose="020B0604030504040204" pitchFamily="34" charset="-120"/>
                        </a:rPr>
                        <a:t>Max)</a:t>
                      </a:r>
                      <a:endParaRPr lang="zh-TW" altLang="en-US" sz="100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3115281481"/>
                  </a:ext>
                </a:extLst>
              </a:tr>
              <a:tr h="370840">
                <a:tc>
                  <a:txBody>
                    <a:bodyPr/>
                    <a:lstStyle/>
                    <a:p>
                      <a:pPr marR="0" algn="ctr" rtl="0">
                        <a:lnSpc>
                          <a:spcPct val="100000"/>
                        </a:lnSpc>
                        <a:spcBef>
                          <a:spcPts val="0"/>
                        </a:spcBef>
                        <a:spcAft>
                          <a:spcPts val="0"/>
                        </a:spcAft>
                        <a:buClr>
                          <a:srgbClr val="000000"/>
                        </a:buClr>
                        <a:buFont typeface="Arial"/>
                      </a:pPr>
                      <a:r>
                        <a:rPr lang="en-US" sz="1400" b="0" i="0" u="none" strike="noStrike" cap="none" dirty="0" smtClean="0">
                          <a:solidFill>
                            <a:schemeClr val="dk1"/>
                          </a:solidFill>
                          <a:latin typeface="微軟正黑體" panose="020B0604030504040204" pitchFamily="34" charset="-120"/>
                          <a:ea typeface="微軟正黑體" panose="020B0604030504040204" pitchFamily="34" charset="-120"/>
                          <a:cs typeface="+mn-cs"/>
                          <a:sym typeface="Arial"/>
                        </a:rPr>
                        <a:t>139.60</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ctr"/>
                </a:tc>
                <a:tc>
                  <a:txBody>
                    <a:bodyPr/>
                    <a:lstStyle/>
                    <a:p>
                      <a:pPr marR="0" algn="ctr" rtl="0">
                        <a:lnSpc>
                          <a:spcPct val="100000"/>
                        </a:lnSpc>
                        <a:spcBef>
                          <a:spcPts val="0"/>
                        </a:spcBef>
                        <a:spcAft>
                          <a:spcPts val="0"/>
                        </a:spcAft>
                        <a:buClr>
                          <a:srgbClr val="000000"/>
                        </a:buClr>
                        <a:buFont typeface="Arial"/>
                      </a:pPr>
                      <a:r>
                        <a:rPr lang="en-US" sz="1400" b="0" i="0" u="none" strike="noStrike" cap="none" dirty="0" smtClean="0">
                          <a:solidFill>
                            <a:srgbClr val="FF0000"/>
                          </a:solidFill>
                          <a:latin typeface="微軟正黑體" panose="020B0604030504040204" pitchFamily="34" charset="-120"/>
                          <a:ea typeface="微軟正黑體" panose="020B0604030504040204" pitchFamily="34" charset="-120"/>
                          <a:cs typeface="+mn-cs"/>
                          <a:sym typeface="Arial"/>
                        </a:rPr>
                        <a:t>6.98</a:t>
                      </a:r>
                      <a:endParaRPr lang="zh-TW" sz="1400" b="0" i="0" u="none" strike="noStrike" cap="none" dirty="0">
                        <a:solidFill>
                          <a:srgbClr val="FF0000"/>
                        </a:solidFill>
                        <a:latin typeface="微軟正黑體" panose="020B0604030504040204" pitchFamily="34" charset="-120"/>
                        <a:ea typeface="微軟正黑體" panose="020B0604030504040204" pitchFamily="34" charset="-120"/>
                        <a:cs typeface="+mn-cs"/>
                        <a:sym typeface="Arial"/>
                      </a:endParaRPr>
                    </a:p>
                  </a:txBody>
                  <a:tcPr marL="68580" marR="68580" marT="0" marB="0" anchor="ctr"/>
                </a:tc>
                <a:extLst>
                  <a:ext uri="{0D108BD9-81ED-4DB2-BD59-A6C34878D82A}">
                    <a16:rowId xmlns:a16="http://schemas.microsoft.com/office/drawing/2014/main" val="3966990069"/>
                  </a:ext>
                </a:extLst>
              </a:tr>
              <a:tr h="370840">
                <a:tc>
                  <a:txBody>
                    <a:bodyPr/>
                    <a:lstStyle/>
                    <a:p>
                      <a:pPr marR="0" algn="ctr" rtl="0">
                        <a:lnSpc>
                          <a:spcPct val="100000"/>
                        </a:lnSpc>
                        <a:spcBef>
                          <a:spcPts val="0"/>
                        </a:spcBef>
                        <a:spcAft>
                          <a:spcPts val="0"/>
                        </a:spcAft>
                        <a:buClr>
                          <a:srgbClr val="000000"/>
                        </a:buClr>
                        <a:buFont typeface="Arial"/>
                      </a:pPr>
                      <a:r>
                        <a:rPr lang="en-US" sz="1400" b="0" i="0" u="none" strike="noStrike" cap="none" dirty="0" smtClean="0">
                          <a:solidFill>
                            <a:schemeClr val="dk1"/>
                          </a:solidFill>
                          <a:latin typeface="微軟正黑體" panose="020B0604030504040204" pitchFamily="34" charset="-120"/>
                          <a:ea typeface="微軟正黑體" panose="020B0604030504040204" pitchFamily="34" charset="-120"/>
                          <a:cs typeface="+mn-cs"/>
                          <a:sym typeface="Arial"/>
                        </a:rPr>
                        <a:t>234.90</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ctr"/>
                </a:tc>
                <a:tc>
                  <a:txBody>
                    <a:bodyPr/>
                    <a:lstStyle/>
                    <a:p>
                      <a:pPr marR="0" algn="ctr" rtl="0">
                        <a:lnSpc>
                          <a:spcPct val="100000"/>
                        </a:lnSpc>
                        <a:spcBef>
                          <a:spcPts val="0"/>
                        </a:spcBef>
                        <a:spcAft>
                          <a:spcPts val="0"/>
                        </a:spcAft>
                        <a:buClr>
                          <a:srgbClr val="000000"/>
                        </a:buClr>
                        <a:buFont typeface="Arial"/>
                      </a:pPr>
                      <a:r>
                        <a:rPr lang="en-US" sz="1400" b="0" i="0" u="none" strike="noStrike" cap="none" dirty="0" smtClean="0">
                          <a:solidFill>
                            <a:srgbClr val="FF0000"/>
                          </a:solidFill>
                          <a:latin typeface="微軟正黑體" panose="020B0604030504040204" pitchFamily="34" charset="-120"/>
                          <a:ea typeface="微軟正黑體" panose="020B0604030504040204" pitchFamily="34" charset="-120"/>
                          <a:cs typeface="+mn-cs"/>
                          <a:sym typeface="Arial"/>
                        </a:rPr>
                        <a:t>7.83</a:t>
                      </a:r>
                      <a:endParaRPr lang="zh-TW" sz="1400" b="0" i="0" u="none" strike="noStrike" cap="none" dirty="0">
                        <a:solidFill>
                          <a:srgbClr val="FF0000"/>
                        </a:solidFill>
                        <a:latin typeface="微軟正黑體" panose="020B0604030504040204" pitchFamily="34" charset="-120"/>
                        <a:ea typeface="微軟正黑體" panose="020B0604030504040204" pitchFamily="34" charset="-120"/>
                        <a:cs typeface="+mn-cs"/>
                        <a:sym typeface="Arial"/>
                      </a:endParaRPr>
                    </a:p>
                  </a:txBody>
                  <a:tcPr marL="68580" marR="68580" marT="0" marB="0" anchor="ctr"/>
                </a:tc>
                <a:extLst>
                  <a:ext uri="{0D108BD9-81ED-4DB2-BD59-A6C34878D82A}">
                    <a16:rowId xmlns:a16="http://schemas.microsoft.com/office/drawing/2014/main" val="822374736"/>
                  </a:ext>
                </a:extLst>
              </a:tr>
            </a:tbl>
          </a:graphicData>
        </a:graphic>
      </p:graphicFrame>
      <p:graphicFrame>
        <p:nvGraphicFramePr>
          <p:cNvPr id="82" name="表格 81"/>
          <p:cNvGraphicFramePr>
            <a:graphicFrameLocks noGrp="1"/>
          </p:cNvGraphicFramePr>
          <p:nvPr>
            <p:extLst>
              <p:ext uri="{D42A27DB-BD31-4B8C-83A1-F6EECF244321}">
                <p14:modId xmlns:p14="http://schemas.microsoft.com/office/powerpoint/2010/main" val="1745939184"/>
              </p:ext>
            </p:extLst>
          </p:nvPr>
        </p:nvGraphicFramePr>
        <p:xfrm>
          <a:off x="2316790" y="3287204"/>
          <a:ext cx="2952000" cy="741680"/>
        </p:xfrm>
        <a:graphic>
          <a:graphicData uri="http://schemas.openxmlformats.org/drawingml/2006/table">
            <a:tbl>
              <a:tblPr bandRow="1">
                <a:tableStyleId>{5C22544A-7EE6-4342-B048-85BDC9FD1C3A}</a:tableStyleId>
              </a:tblPr>
              <a:tblGrid>
                <a:gridCol w="576000">
                  <a:extLst>
                    <a:ext uri="{9D8B030D-6E8A-4147-A177-3AD203B41FA5}">
                      <a16:colId xmlns:a16="http://schemas.microsoft.com/office/drawing/2014/main" val="2969508749"/>
                    </a:ext>
                  </a:extLst>
                </a:gridCol>
                <a:gridCol w="1188000">
                  <a:extLst>
                    <a:ext uri="{9D8B030D-6E8A-4147-A177-3AD203B41FA5}">
                      <a16:colId xmlns:a16="http://schemas.microsoft.com/office/drawing/2014/main" val="2915865403"/>
                    </a:ext>
                  </a:extLst>
                </a:gridCol>
                <a:gridCol w="1188000">
                  <a:extLst>
                    <a:ext uri="{9D8B030D-6E8A-4147-A177-3AD203B41FA5}">
                      <a16:colId xmlns:a16="http://schemas.microsoft.com/office/drawing/2014/main" val="3658902655"/>
                    </a:ext>
                  </a:extLst>
                </a:gridCol>
              </a:tblGrid>
              <a:tr h="370840">
                <a:tc>
                  <a:txBody>
                    <a:bodyPr/>
                    <a:lstStyle/>
                    <a:p>
                      <a:pPr algn="ctr"/>
                      <a:r>
                        <a:rPr lang="en-US" altLang="zh-TW" sz="1400" b="1" dirty="0" smtClean="0">
                          <a:latin typeface="微軟正黑體" panose="020B0604030504040204" pitchFamily="34" charset="-120"/>
                          <a:ea typeface="微軟正黑體" panose="020B0604030504040204" pitchFamily="34" charset="-120"/>
                        </a:rPr>
                        <a:t>S.</a:t>
                      </a:r>
                      <a:endParaRPr lang="zh-TW" altLang="en-US" sz="1400" b="1" dirty="0">
                        <a:latin typeface="微軟正黑體" panose="020B0604030504040204" pitchFamily="34" charset="-120"/>
                        <a:ea typeface="微軟正黑體" panose="020B0604030504040204" pitchFamily="34" charset="-120"/>
                      </a:endParaRPr>
                    </a:p>
                  </a:txBody>
                  <a:tcPr anchor="ctr"/>
                </a:tc>
                <a:tc>
                  <a:txBody>
                    <a:bodyPr/>
                    <a:lstStyle/>
                    <a:p>
                      <a:pPr marR="0" algn="ctr" rtl="0">
                        <a:lnSpc>
                          <a:spcPct val="100000"/>
                        </a:lnSpc>
                        <a:spcBef>
                          <a:spcPts val="0"/>
                        </a:spcBef>
                        <a:spcAft>
                          <a:spcPts val="0"/>
                        </a:spcAft>
                        <a:buClr>
                          <a:srgbClr val="000000"/>
                        </a:buClr>
                        <a:buFont typeface="Arial"/>
                      </a:pPr>
                      <a:r>
                        <a:rPr lang="en-US" altLang="zh-TW" sz="1400" b="0" i="0" u="none" strike="noStrike" cap="none" dirty="0" smtClean="0">
                          <a:solidFill>
                            <a:schemeClr val="dk1"/>
                          </a:solidFill>
                          <a:latin typeface="微軟正黑體" panose="020B0604030504040204" pitchFamily="34" charset="-120"/>
                          <a:ea typeface="微軟正黑體" panose="020B0604030504040204" pitchFamily="34" charset="-120"/>
                          <a:cs typeface="+mn-cs"/>
                          <a:sym typeface="Arial"/>
                        </a:rPr>
                        <a:t>48.02</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tc>
                  <a:txBody>
                    <a:bodyPr/>
                    <a:lstStyle/>
                    <a:p>
                      <a:pPr marR="0" algn="ctr" rtl="0">
                        <a:lnSpc>
                          <a:spcPct val="100000"/>
                        </a:lnSpc>
                        <a:spcBef>
                          <a:spcPts val="0"/>
                        </a:spcBef>
                        <a:spcAft>
                          <a:spcPts val="0"/>
                        </a:spcAft>
                        <a:buClr>
                          <a:srgbClr val="000000"/>
                        </a:buClr>
                        <a:buFont typeface="Arial"/>
                      </a:pPr>
                      <a:r>
                        <a:rPr lang="en-US" sz="1400" b="0" i="0" u="none" strike="noStrike" cap="none" dirty="0" smtClean="0">
                          <a:solidFill>
                            <a:schemeClr val="dk1"/>
                          </a:solidFill>
                          <a:latin typeface="微軟正黑體" panose="020B0604030504040204" pitchFamily="34" charset="-120"/>
                          <a:ea typeface="微軟正黑體" panose="020B0604030504040204" pitchFamily="34" charset="-120"/>
                          <a:cs typeface="+mn-cs"/>
                          <a:sym typeface="Arial"/>
                        </a:rPr>
                        <a:t>2.40</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extLst>
                  <a:ext uri="{0D108BD9-81ED-4DB2-BD59-A6C34878D82A}">
                    <a16:rowId xmlns:a16="http://schemas.microsoft.com/office/drawing/2014/main" val="3966990069"/>
                  </a:ext>
                </a:extLst>
              </a:tr>
              <a:tr h="370840">
                <a:tc>
                  <a:txBody>
                    <a:bodyPr/>
                    <a:lstStyle/>
                    <a:p>
                      <a:pPr algn="ctr"/>
                      <a:r>
                        <a:rPr lang="en-US" altLang="zh-TW" sz="1400" b="1" dirty="0" smtClean="0">
                          <a:latin typeface="微軟正黑體" panose="020B0604030504040204" pitchFamily="34" charset="-120"/>
                          <a:ea typeface="微軟正黑體" panose="020B0604030504040204" pitchFamily="34" charset="-120"/>
                        </a:rPr>
                        <a:t>W.</a:t>
                      </a:r>
                      <a:endParaRPr lang="zh-TW" altLang="en-US" sz="1400" b="1" dirty="0">
                        <a:latin typeface="微軟正黑體" panose="020B0604030504040204" pitchFamily="34" charset="-120"/>
                        <a:ea typeface="微軟正黑體" panose="020B0604030504040204" pitchFamily="34" charset="-120"/>
                      </a:endParaRPr>
                    </a:p>
                  </a:txBody>
                  <a:tcPr anchor="ctr"/>
                </a:tc>
                <a:tc>
                  <a:txBody>
                    <a:bodyPr/>
                    <a:lstStyle/>
                    <a:p>
                      <a:pPr marR="0" algn="ctr" rtl="0">
                        <a:lnSpc>
                          <a:spcPct val="100000"/>
                        </a:lnSpc>
                        <a:spcBef>
                          <a:spcPts val="0"/>
                        </a:spcBef>
                        <a:spcAft>
                          <a:spcPts val="0"/>
                        </a:spcAft>
                        <a:buClr>
                          <a:srgbClr val="000000"/>
                        </a:buClr>
                        <a:buFont typeface="Arial"/>
                      </a:pPr>
                      <a:r>
                        <a:rPr lang="en-US" sz="1400" b="0" i="0" u="none" strike="noStrike" cap="none" dirty="0" smtClean="0">
                          <a:solidFill>
                            <a:schemeClr val="dk1"/>
                          </a:solidFill>
                          <a:latin typeface="微軟正黑體" panose="020B0604030504040204" pitchFamily="34" charset="-120"/>
                          <a:ea typeface="微軟正黑體" panose="020B0604030504040204" pitchFamily="34" charset="-120"/>
                          <a:cs typeface="+mn-cs"/>
                          <a:sym typeface="Arial"/>
                        </a:rPr>
                        <a:t>238.81</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tc>
                  <a:txBody>
                    <a:bodyPr/>
                    <a:lstStyle/>
                    <a:p>
                      <a:pPr marR="0" algn="ctr" rtl="0">
                        <a:lnSpc>
                          <a:spcPct val="100000"/>
                        </a:lnSpc>
                        <a:spcBef>
                          <a:spcPts val="0"/>
                        </a:spcBef>
                        <a:spcAft>
                          <a:spcPts val="0"/>
                        </a:spcAft>
                        <a:buClr>
                          <a:srgbClr val="000000"/>
                        </a:buClr>
                        <a:buFont typeface="Arial"/>
                      </a:pPr>
                      <a:r>
                        <a:rPr lang="en-US" sz="1400" b="0" i="0" u="none" strike="noStrike" cap="none" dirty="0" smtClean="0">
                          <a:solidFill>
                            <a:schemeClr val="dk1"/>
                          </a:solidFill>
                          <a:latin typeface="微軟正黑體" panose="020B0604030504040204" pitchFamily="34" charset="-120"/>
                          <a:ea typeface="微軟正黑體" panose="020B0604030504040204" pitchFamily="34" charset="-120"/>
                          <a:cs typeface="+mn-cs"/>
                          <a:sym typeface="Arial"/>
                        </a:rPr>
                        <a:t>7.96</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extLst>
                  <a:ext uri="{0D108BD9-81ED-4DB2-BD59-A6C34878D82A}">
                    <a16:rowId xmlns:a16="http://schemas.microsoft.com/office/drawing/2014/main" val="822374736"/>
                  </a:ext>
                </a:extLst>
              </a:tr>
            </a:tbl>
          </a:graphicData>
        </a:graphic>
      </p:graphicFrame>
      <p:graphicFrame>
        <p:nvGraphicFramePr>
          <p:cNvPr id="83" name="表格 82"/>
          <p:cNvGraphicFramePr>
            <a:graphicFrameLocks noGrp="1"/>
          </p:cNvGraphicFramePr>
          <p:nvPr>
            <p:extLst>
              <p:ext uri="{D42A27DB-BD31-4B8C-83A1-F6EECF244321}">
                <p14:modId xmlns:p14="http://schemas.microsoft.com/office/powerpoint/2010/main" val="1649445869"/>
              </p:ext>
            </p:extLst>
          </p:nvPr>
        </p:nvGraphicFramePr>
        <p:xfrm>
          <a:off x="2316790" y="4110198"/>
          <a:ext cx="2952000" cy="741680"/>
        </p:xfrm>
        <a:graphic>
          <a:graphicData uri="http://schemas.openxmlformats.org/drawingml/2006/table">
            <a:tbl>
              <a:tblPr bandRow="1">
                <a:tableStyleId>{5C22544A-7EE6-4342-B048-85BDC9FD1C3A}</a:tableStyleId>
              </a:tblPr>
              <a:tblGrid>
                <a:gridCol w="576000">
                  <a:extLst>
                    <a:ext uri="{9D8B030D-6E8A-4147-A177-3AD203B41FA5}">
                      <a16:colId xmlns:a16="http://schemas.microsoft.com/office/drawing/2014/main" val="2969508749"/>
                    </a:ext>
                  </a:extLst>
                </a:gridCol>
                <a:gridCol w="1188000">
                  <a:extLst>
                    <a:ext uri="{9D8B030D-6E8A-4147-A177-3AD203B41FA5}">
                      <a16:colId xmlns:a16="http://schemas.microsoft.com/office/drawing/2014/main" val="2915865403"/>
                    </a:ext>
                  </a:extLst>
                </a:gridCol>
                <a:gridCol w="1188000">
                  <a:extLst>
                    <a:ext uri="{9D8B030D-6E8A-4147-A177-3AD203B41FA5}">
                      <a16:colId xmlns:a16="http://schemas.microsoft.com/office/drawing/2014/main" val="3658902655"/>
                    </a:ext>
                  </a:extLst>
                </a:gridCol>
              </a:tblGrid>
              <a:tr h="370840">
                <a:tc>
                  <a:txBody>
                    <a:bodyPr/>
                    <a:lstStyle/>
                    <a:p>
                      <a:pPr algn="ctr"/>
                      <a:r>
                        <a:rPr lang="en-US" altLang="zh-TW" sz="1400" b="1" dirty="0" smtClean="0">
                          <a:latin typeface="微軟正黑體" panose="020B0604030504040204" pitchFamily="34" charset="-120"/>
                          <a:ea typeface="微軟正黑體" panose="020B0604030504040204" pitchFamily="34" charset="-120"/>
                        </a:rPr>
                        <a:t>S.</a:t>
                      </a:r>
                      <a:endParaRPr lang="zh-TW" altLang="en-US" sz="1400" b="1" dirty="0">
                        <a:latin typeface="微軟正黑體" panose="020B0604030504040204" pitchFamily="34" charset="-120"/>
                        <a:ea typeface="微軟正黑體" panose="020B0604030504040204" pitchFamily="34" charset="-120"/>
                      </a:endParaRPr>
                    </a:p>
                  </a:txBody>
                  <a:tcPr anchor="ctr"/>
                </a:tc>
                <a:tc>
                  <a:txBody>
                    <a:bodyPr/>
                    <a:lstStyle/>
                    <a:p>
                      <a:pPr marR="0" algn="ctr" rtl="0">
                        <a:lnSpc>
                          <a:spcPct val="100000"/>
                        </a:lnSpc>
                        <a:spcBef>
                          <a:spcPts val="0"/>
                        </a:spcBef>
                        <a:spcAft>
                          <a:spcPts val="0"/>
                        </a:spcAft>
                        <a:buClr>
                          <a:srgbClr val="000000"/>
                        </a:buClr>
                        <a:buFont typeface="Arial"/>
                      </a:pPr>
                      <a:r>
                        <a:rPr lang="en-US" sz="1400" b="0" i="0" u="none" strike="noStrike" cap="none" dirty="0" smtClean="0">
                          <a:solidFill>
                            <a:schemeClr val="dk1"/>
                          </a:solidFill>
                          <a:latin typeface="微軟正黑體" panose="020B0604030504040204" pitchFamily="34" charset="-120"/>
                          <a:ea typeface="微軟正黑體" panose="020B0604030504040204" pitchFamily="34" charset="-120"/>
                          <a:cs typeface="+mn-cs"/>
                          <a:sym typeface="Arial"/>
                        </a:rPr>
                        <a:t>17.32</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tc>
                  <a:txBody>
                    <a:bodyPr/>
                    <a:lstStyle/>
                    <a:p>
                      <a:pPr marR="0" algn="ctr" rtl="0">
                        <a:lnSpc>
                          <a:spcPct val="100000"/>
                        </a:lnSpc>
                        <a:spcBef>
                          <a:spcPts val="0"/>
                        </a:spcBef>
                        <a:spcAft>
                          <a:spcPts val="0"/>
                        </a:spcAft>
                        <a:buClr>
                          <a:srgbClr val="000000"/>
                        </a:buClr>
                        <a:buFont typeface="Arial"/>
                      </a:pPr>
                      <a:r>
                        <a:rPr lang="en-US" sz="1400" b="0" i="0" u="none" strike="noStrike" cap="none" dirty="0" smtClean="0">
                          <a:solidFill>
                            <a:srgbClr val="00B050"/>
                          </a:solidFill>
                          <a:latin typeface="微軟正黑體" panose="020B0604030504040204" pitchFamily="34" charset="-120"/>
                          <a:ea typeface="微軟正黑體" panose="020B0604030504040204" pitchFamily="34" charset="-120"/>
                          <a:cs typeface="+mn-cs"/>
                          <a:sym typeface="Arial"/>
                        </a:rPr>
                        <a:t>0.87</a:t>
                      </a:r>
                      <a:endParaRPr lang="zh-TW" sz="1400" b="0" i="0" u="none" strike="noStrike" cap="none" dirty="0">
                        <a:solidFill>
                          <a:srgbClr val="00B050"/>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extLst>
                  <a:ext uri="{0D108BD9-81ED-4DB2-BD59-A6C34878D82A}">
                    <a16:rowId xmlns:a16="http://schemas.microsoft.com/office/drawing/2014/main" val="3966990069"/>
                  </a:ext>
                </a:extLst>
              </a:tr>
              <a:tr h="370840">
                <a:tc>
                  <a:txBody>
                    <a:bodyPr/>
                    <a:lstStyle/>
                    <a:p>
                      <a:pPr algn="ctr"/>
                      <a:r>
                        <a:rPr lang="en-US" altLang="zh-TW" sz="1400" b="1" dirty="0" smtClean="0">
                          <a:latin typeface="微軟正黑體" panose="020B0604030504040204" pitchFamily="34" charset="-120"/>
                          <a:ea typeface="微軟正黑體" panose="020B0604030504040204" pitchFamily="34" charset="-120"/>
                        </a:rPr>
                        <a:t>W.</a:t>
                      </a:r>
                      <a:endParaRPr lang="zh-TW" altLang="en-US" sz="1400" b="1" dirty="0">
                        <a:latin typeface="微軟正黑體" panose="020B0604030504040204" pitchFamily="34" charset="-120"/>
                        <a:ea typeface="微軟正黑體" panose="020B0604030504040204" pitchFamily="34" charset="-120"/>
                      </a:endParaRPr>
                    </a:p>
                  </a:txBody>
                  <a:tcPr anchor="ctr"/>
                </a:tc>
                <a:tc>
                  <a:txBody>
                    <a:bodyPr/>
                    <a:lstStyle/>
                    <a:p>
                      <a:pPr marR="0" algn="ctr" rtl="0">
                        <a:lnSpc>
                          <a:spcPct val="100000"/>
                        </a:lnSpc>
                        <a:spcBef>
                          <a:spcPts val="0"/>
                        </a:spcBef>
                        <a:spcAft>
                          <a:spcPts val="0"/>
                        </a:spcAft>
                        <a:buClr>
                          <a:srgbClr val="000000"/>
                        </a:buClr>
                        <a:buFont typeface="Arial"/>
                      </a:pPr>
                      <a:r>
                        <a:rPr lang="en-US" sz="1400" b="0" i="0" u="none" strike="noStrike" cap="none" dirty="0" smtClean="0">
                          <a:solidFill>
                            <a:schemeClr val="dk1"/>
                          </a:solidFill>
                          <a:latin typeface="微軟正黑體" panose="020B0604030504040204" pitchFamily="34" charset="-120"/>
                          <a:ea typeface="微軟正黑體" panose="020B0604030504040204" pitchFamily="34" charset="-120"/>
                          <a:cs typeface="+mn-cs"/>
                          <a:sym typeface="Arial"/>
                        </a:rPr>
                        <a:t>212.57</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tc>
                  <a:txBody>
                    <a:bodyPr/>
                    <a:lstStyle/>
                    <a:p>
                      <a:pPr marR="0" algn="ctr" rtl="0">
                        <a:lnSpc>
                          <a:spcPct val="100000"/>
                        </a:lnSpc>
                        <a:spcBef>
                          <a:spcPts val="0"/>
                        </a:spcBef>
                        <a:spcAft>
                          <a:spcPts val="0"/>
                        </a:spcAft>
                        <a:buClr>
                          <a:srgbClr val="000000"/>
                        </a:buClr>
                        <a:buFont typeface="Arial"/>
                      </a:pPr>
                      <a:r>
                        <a:rPr lang="en-US" sz="1400" b="0" i="0" u="none" strike="noStrike" cap="none" dirty="0" smtClean="0">
                          <a:solidFill>
                            <a:schemeClr val="tx1"/>
                          </a:solidFill>
                          <a:latin typeface="微軟正黑體" panose="020B0604030504040204" pitchFamily="34" charset="-120"/>
                          <a:ea typeface="微軟正黑體" panose="020B0604030504040204" pitchFamily="34" charset="-120"/>
                          <a:cs typeface="+mn-cs"/>
                          <a:sym typeface="Arial"/>
                        </a:rPr>
                        <a:t>7.09</a:t>
                      </a:r>
                      <a:endParaRPr lang="zh-TW" sz="1400" b="0" i="0" u="none" strike="noStrike" cap="none" dirty="0">
                        <a:solidFill>
                          <a:schemeClr val="tx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extLst>
                  <a:ext uri="{0D108BD9-81ED-4DB2-BD59-A6C34878D82A}">
                    <a16:rowId xmlns:a16="http://schemas.microsoft.com/office/drawing/2014/main" val="822374736"/>
                  </a:ext>
                </a:extLst>
              </a:tr>
            </a:tbl>
          </a:graphicData>
        </a:graphic>
      </p:graphicFrame>
      <p:graphicFrame>
        <p:nvGraphicFramePr>
          <p:cNvPr id="84" name="表格 83"/>
          <p:cNvGraphicFramePr>
            <a:graphicFrameLocks noGrp="1"/>
          </p:cNvGraphicFramePr>
          <p:nvPr>
            <p:extLst>
              <p:ext uri="{D42A27DB-BD31-4B8C-83A1-F6EECF244321}">
                <p14:modId xmlns:p14="http://schemas.microsoft.com/office/powerpoint/2010/main" val="3387457677"/>
              </p:ext>
            </p:extLst>
          </p:nvPr>
        </p:nvGraphicFramePr>
        <p:xfrm>
          <a:off x="5322190" y="3293307"/>
          <a:ext cx="2376000" cy="741680"/>
        </p:xfrm>
        <a:graphic>
          <a:graphicData uri="http://schemas.openxmlformats.org/drawingml/2006/table">
            <a:tbl>
              <a:tblPr bandRow="1">
                <a:tableStyleId>{5C22544A-7EE6-4342-B048-85BDC9FD1C3A}</a:tableStyleId>
              </a:tblPr>
              <a:tblGrid>
                <a:gridCol w="1188000">
                  <a:extLst>
                    <a:ext uri="{9D8B030D-6E8A-4147-A177-3AD203B41FA5}">
                      <a16:colId xmlns:a16="http://schemas.microsoft.com/office/drawing/2014/main" val="3998629268"/>
                    </a:ext>
                  </a:extLst>
                </a:gridCol>
                <a:gridCol w="1188000">
                  <a:extLst>
                    <a:ext uri="{9D8B030D-6E8A-4147-A177-3AD203B41FA5}">
                      <a16:colId xmlns:a16="http://schemas.microsoft.com/office/drawing/2014/main" val="821111693"/>
                    </a:ext>
                  </a:extLst>
                </a:gridCol>
              </a:tblGrid>
              <a:tr h="370840">
                <a:tc>
                  <a:txBody>
                    <a:bodyPr/>
                    <a:lstStyle/>
                    <a:p>
                      <a:pPr marR="0" algn="ctr" rtl="0">
                        <a:lnSpc>
                          <a:spcPct val="100000"/>
                        </a:lnSpc>
                        <a:spcBef>
                          <a:spcPts val="0"/>
                        </a:spcBef>
                        <a:spcAft>
                          <a:spcPts val="0"/>
                        </a:spcAft>
                        <a:buClr>
                          <a:srgbClr val="000000"/>
                        </a:buClr>
                        <a:buFont typeface="Arial"/>
                      </a:pPr>
                      <a:r>
                        <a:rPr lang="en-US" sz="1400" b="0" i="0" u="none" strike="noStrike" cap="none" dirty="0" smtClean="0">
                          <a:solidFill>
                            <a:schemeClr val="dk1"/>
                          </a:solidFill>
                          <a:latin typeface="微軟正黑體" panose="020B0604030504040204" pitchFamily="34" charset="-120"/>
                          <a:ea typeface="微軟正黑體" panose="020B0604030504040204" pitchFamily="34" charset="-120"/>
                          <a:cs typeface="+mn-cs"/>
                          <a:sym typeface="Arial"/>
                        </a:rPr>
                        <a:t>115.74</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tc>
                  <a:txBody>
                    <a:bodyPr/>
                    <a:lstStyle/>
                    <a:p>
                      <a:pPr marR="0" algn="ctr" rtl="0">
                        <a:lnSpc>
                          <a:spcPct val="100000"/>
                        </a:lnSpc>
                        <a:spcBef>
                          <a:spcPts val="0"/>
                        </a:spcBef>
                        <a:spcAft>
                          <a:spcPts val="0"/>
                        </a:spcAft>
                        <a:buClr>
                          <a:srgbClr val="000000"/>
                        </a:buClr>
                        <a:buFont typeface="Arial"/>
                      </a:pPr>
                      <a:r>
                        <a:rPr lang="en-US" sz="1400" b="0" i="0" u="none" strike="noStrike" cap="none" dirty="0" smtClean="0">
                          <a:solidFill>
                            <a:schemeClr val="dk1"/>
                          </a:solidFill>
                          <a:latin typeface="微軟正黑體" panose="020B0604030504040204" pitchFamily="34" charset="-120"/>
                          <a:ea typeface="微軟正黑體" panose="020B0604030504040204" pitchFamily="34" charset="-120"/>
                          <a:cs typeface="+mn-cs"/>
                          <a:sym typeface="Arial"/>
                        </a:rPr>
                        <a:t>5.79</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extLst>
                  <a:ext uri="{0D108BD9-81ED-4DB2-BD59-A6C34878D82A}">
                    <a16:rowId xmlns:a16="http://schemas.microsoft.com/office/drawing/2014/main" val="656948987"/>
                  </a:ext>
                </a:extLst>
              </a:tr>
              <a:tr h="370840">
                <a:tc>
                  <a:txBody>
                    <a:bodyPr/>
                    <a:lstStyle/>
                    <a:p>
                      <a:pPr marR="0" algn="ctr" rtl="0">
                        <a:lnSpc>
                          <a:spcPct val="100000"/>
                        </a:lnSpc>
                        <a:spcBef>
                          <a:spcPts val="0"/>
                        </a:spcBef>
                        <a:spcAft>
                          <a:spcPts val="0"/>
                        </a:spcAft>
                        <a:buClr>
                          <a:srgbClr val="000000"/>
                        </a:buClr>
                        <a:buFont typeface="Arial"/>
                      </a:pPr>
                      <a:r>
                        <a:rPr lang="en-US" sz="1400" b="0" i="0" u="none" strike="noStrike" cap="none" dirty="0" smtClean="0">
                          <a:solidFill>
                            <a:schemeClr val="dk1"/>
                          </a:solidFill>
                          <a:latin typeface="微軟正黑體" panose="020B0604030504040204" pitchFamily="34" charset="-120"/>
                          <a:ea typeface="微軟正黑體" panose="020B0604030504040204" pitchFamily="34" charset="-120"/>
                          <a:cs typeface="+mn-cs"/>
                          <a:sym typeface="Arial"/>
                        </a:rPr>
                        <a:t>231.81</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tc>
                  <a:txBody>
                    <a:bodyPr/>
                    <a:lstStyle/>
                    <a:p>
                      <a:pPr marR="0" algn="ctr" rtl="0">
                        <a:lnSpc>
                          <a:spcPct val="100000"/>
                        </a:lnSpc>
                        <a:spcBef>
                          <a:spcPts val="0"/>
                        </a:spcBef>
                        <a:spcAft>
                          <a:spcPts val="0"/>
                        </a:spcAft>
                        <a:buClr>
                          <a:srgbClr val="000000"/>
                        </a:buClr>
                        <a:buFont typeface="Arial"/>
                      </a:pPr>
                      <a:r>
                        <a:rPr lang="en-US" sz="1400" b="0" i="0" u="none" strike="noStrike" cap="none" dirty="0" smtClean="0">
                          <a:solidFill>
                            <a:schemeClr val="dk1"/>
                          </a:solidFill>
                          <a:latin typeface="微軟正黑體" panose="020B0604030504040204" pitchFamily="34" charset="-120"/>
                          <a:ea typeface="微軟正黑體" panose="020B0604030504040204" pitchFamily="34" charset="-120"/>
                          <a:cs typeface="+mn-cs"/>
                          <a:sym typeface="Arial"/>
                        </a:rPr>
                        <a:t>7.73</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extLst>
                  <a:ext uri="{0D108BD9-81ED-4DB2-BD59-A6C34878D82A}">
                    <a16:rowId xmlns:a16="http://schemas.microsoft.com/office/drawing/2014/main" val="2046923377"/>
                  </a:ext>
                </a:extLst>
              </a:tr>
            </a:tbl>
          </a:graphicData>
        </a:graphic>
      </p:graphicFrame>
      <p:graphicFrame>
        <p:nvGraphicFramePr>
          <p:cNvPr id="86" name="表格 85"/>
          <p:cNvGraphicFramePr>
            <a:graphicFrameLocks noGrp="1"/>
          </p:cNvGraphicFramePr>
          <p:nvPr>
            <p:extLst>
              <p:ext uri="{D42A27DB-BD31-4B8C-83A1-F6EECF244321}">
                <p14:modId xmlns:p14="http://schemas.microsoft.com/office/powerpoint/2010/main" val="2938338731"/>
              </p:ext>
            </p:extLst>
          </p:nvPr>
        </p:nvGraphicFramePr>
        <p:xfrm>
          <a:off x="5322190" y="4110198"/>
          <a:ext cx="2376000" cy="741680"/>
        </p:xfrm>
        <a:graphic>
          <a:graphicData uri="http://schemas.openxmlformats.org/drawingml/2006/table">
            <a:tbl>
              <a:tblPr bandRow="1">
                <a:tableStyleId>{5C22544A-7EE6-4342-B048-85BDC9FD1C3A}</a:tableStyleId>
              </a:tblPr>
              <a:tblGrid>
                <a:gridCol w="1188000">
                  <a:extLst>
                    <a:ext uri="{9D8B030D-6E8A-4147-A177-3AD203B41FA5}">
                      <a16:colId xmlns:a16="http://schemas.microsoft.com/office/drawing/2014/main" val="3998629268"/>
                    </a:ext>
                  </a:extLst>
                </a:gridCol>
                <a:gridCol w="1188000">
                  <a:extLst>
                    <a:ext uri="{9D8B030D-6E8A-4147-A177-3AD203B41FA5}">
                      <a16:colId xmlns:a16="http://schemas.microsoft.com/office/drawing/2014/main" val="821111693"/>
                    </a:ext>
                  </a:extLst>
                </a:gridCol>
              </a:tblGrid>
              <a:tr h="370840">
                <a:tc>
                  <a:txBody>
                    <a:bodyPr/>
                    <a:lstStyle/>
                    <a:p>
                      <a:pPr marR="0" algn="ctr" rtl="0">
                        <a:lnSpc>
                          <a:spcPct val="100000"/>
                        </a:lnSpc>
                        <a:spcBef>
                          <a:spcPts val="0"/>
                        </a:spcBef>
                        <a:spcAft>
                          <a:spcPts val="0"/>
                        </a:spcAft>
                        <a:buClr>
                          <a:srgbClr val="000000"/>
                        </a:buClr>
                        <a:buFont typeface="Arial"/>
                      </a:pPr>
                      <a:r>
                        <a:rPr lang="en-US" sz="1400" b="0" i="0" u="none" strike="noStrike" cap="none" dirty="0" smtClean="0">
                          <a:solidFill>
                            <a:schemeClr val="dk1"/>
                          </a:solidFill>
                          <a:latin typeface="微軟正黑體" panose="020B0604030504040204" pitchFamily="34" charset="-120"/>
                          <a:ea typeface="微軟正黑體" panose="020B0604030504040204" pitchFamily="34" charset="-120"/>
                          <a:cs typeface="+mn-cs"/>
                          <a:sym typeface="Arial"/>
                        </a:rPr>
                        <a:t>101.30</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tc>
                  <a:txBody>
                    <a:bodyPr/>
                    <a:lstStyle/>
                    <a:p>
                      <a:pPr marR="0" algn="ctr" rtl="0">
                        <a:lnSpc>
                          <a:spcPct val="100000"/>
                        </a:lnSpc>
                        <a:spcBef>
                          <a:spcPts val="0"/>
                        </a:spcBef>
                        <a:spcAft>
                          <a:spcPts val="0"/>
                        </a:spcAft>
                        <a:buClr>
                          <a:srgbClr val="000000"/>
                        </a:buClr>
                        <a:buFont typeface="Arial"/>
                      </a:pPr>
                      <a:r>
                        <a:rPr lang="en-US" sz="1400" b="0" i="0" u="none" strike="noStrike" cap="none" dirty="0" smtClean="0">
                          <a:solidFill>
                            <a:schemeClr val="dk1"/>
                          </a:solidFill>
                          <a:latin typeface="微軟正黑體" panose="020B0604030504040204" pitchFamily="34" charset="-120"/>
                          <a:ea typeface="微軟正黑體" panose="020B0604030504040204" pitchFamily="34" charset="-120"/>
                          <a:cs typeface="+mn-cs"/>
                          <a:sym typeface="Arial"/>
                        </a:rPr>
                        <a:t>5.06</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extLst>
                  <a:ext uri="{0D108BD9-81ED-4DB2-BD59-A6C34878D82A}">
                    <a16:rowId xmlns:a16="http://schemas.microsoft.com/office/drawing/2014/main" val="656948987"/>
                  </a:ext>
                </a:extLst>
              </a:tr>
              <a:tr h="370840">
                <a:tc>
                  <a:txBody>
                    <a:bodyPr/>
                    <a:lstStyle/>
                    <a:p>
                      <a:pPr marR="0" algn="ctr" rtl="0">
                        <a:lnSpc>
                          <a:spcPct val="100000"/>
                        </a:lnSpc>
                        <a:spcBef>
                          <a:spcPts val="0"/>
                        </a:spcBef>
                        <a:spcAft>
                          <a:spcPts val="0"/>
                        </a:spcAft>
                        <a:buClr>
                          <a:srgbClr val="000000"/>
                        </a:buClr>
                        <a:buFont typeface="Arial"/>
                      </a:pPr>
                      <a:r>
                        <a:rPr lang="en-US" sz="1400" b="0" i="0" u="none" strike="noStrike" cap="none" dirty="0" smtClean="0">
                          <a:solidFill>
                            <a:schemeClr val="dk1"/>
                          </a:solidFill>
                          <a:latin typeface="微軟正黑體" panose="020B0604030504040204" pitchFamily="34" charset="-120"/>
                          <a:ea typeface="微軟正黑體" panose="020B0604030504040204" pitchFamily="34" charset="-120"/>
                          <a:cs typeface="+mn-cs"/>
                          <a:sym typeface="Arial"/>
                        </a:rPr>
                        <a:t>169.90</a:t>
                      </a:r>
                      <a:endParaRPr lang="zh-TW" sz="1400" b="0" i="0" u="none" strike="noStrike" cap="none" dirty="0">
                        <a:solidFill>
                          <a:schemeClr val="dk1"/>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tc>
                  <a:txBody>
                    <a:bodyPr/>
                    <a:lstStyle/>
                    <a:p>
                      <a:pPr marR="0" algn="ctr" rtl="0">
                        <a:lnSpc>
                          <a:spcPct val="100000"/>
                        </a:lnSpc>
                        <a:spcBef>
                          <a:spcPts val="0"/>
                        </a:spcBef>
                        <a:spcAft>
                          <a:spcPts val="0"/>
                        </a:spcAft>
                        <a:buClr>
                          <a:srgbClr val="000000"/>
                        </a:buClr>
                        <a:buFont typeface="Arial"/>
                      </a:pPr>
                      <a:r>
                        <a:rPr lang="en-US" sz="1400" b="0" i="0" u="none" strike="noStrike" cap="none" dirty="0" smtClean="0">
                          <a:solidFill>
                            <a:srgbClr val="00B050"/>
                          </a:solidFill>
                          <a:latin typeface="微軟正黑體" panose="020B0604030504040204" pitchFamily="34" charset="-120"/>
                          <a:ea typeface="微軟正黑體" panose="020B0604030504040204" pitchFamily="34" charset="-120"/>
                          <a:cs typeface="+mn-cs"/>
                          <a:sym typeface="Arial"/>
                        </a:rPr>
                        <a:t>5.66</a:t>
                      </a:r>
                      <a:endParaRPr lang="zh-TW" sz="1400" b="0" i="0" u="none" strike="noStrike" cap="none" dirty="0">
                        <a:solidFill>
                          <a:srgbClr val="00B050"/>
                        </a:solidFill>
                        <a:latin typeface="微軟正黑體" panose="020B0604030504040204" pitchFamily="34" charset="-120"/>
                        <a:ea typeface="微軟正黑體" panose="020B0604030504040204" pitchFamily="34" charset="-120"/>
                        <a:cs typeface="+mn-cs"/>
                        <a:sym typeface="Arial"/>
                      </a:endParaRPr>
                    </a:p>
                  </a:txBody>
                  <a:tcPr marL="68580" marR="68580" marT="0" marB="0" anchor="b"/>
                </a:tc>
                <a:extLst>
                  <a:ext uri="{0D108BD9-81ED-4DB2-BD59-A6C34878D82A}">
                    <a16:rowId xmlns:a16="http://schemas.microsoft.com/office/drawing/2014/main" val="2046923377"/>
                  </a:ext>
                </a:extLst>
              </a:tr>
            </a:tbl>
          </a:graphicData>
        </a:graphic>
      </p:graphicFrame>
      <p:sp>
        <p:nvSpPr>
          <p:cNvPr id="88" name="文字方塊 87"/>
          <p:cNvSpPr txBox="1"/>
          <p:nvPr/>
        </p:nvSpPr>
        <p:spPr>
          <a:xfrm>
            <a:off x="999207" y="2667750"/>
            <a:ext cx="1458896" cy="338554"/>
          </a:xfrm>
          <a:prstGeom prst="rect">
            <a:avLst/>
          </a:prstGeom>
          <a:noFill/>
        </p:spPr>
        <p:txBody>
          <a:bodyPr wrap="square" rtlCol="0">
            <a:spAutoFit/>
          </a:bodyPr>
          <a:lstStyle/>
          <a:p>
            <a:pPr algn="ctr"/>
            <a:r>
              <a:rPr lang="en-US" altLang="zh-TW" sz="1600" dirty="0" smtClean="0">
                <a:latin typeface="jf open 粉圓 1.1" panose="020F0500000000000000" pitchFamily="34" charset="-120"/>
                <a:ea typeface="jf open 粉圓 1.1" panose="020F0500000000000000" pitchFamily="34" charset="-120"/>
                <a:cs typeface="Arial" pitchFamily="34" charset="0"/>
              </a:rPr>
              <a:t>Plan 1</a:t>
            </a:r>
            <a:endParaRPr lang="zh-TW" altLang="en-US" sz="1600" dirty="0">
              <a:latin typeface="jf open 粉圓 1.1" panose="020F0500000000000000" pitchFamily="34" charset="-120"/>
              <a:ea typeface="jf open 粉圓 1.1" panose="020F0500000000000000" pitchFamily="34" charset="-120"/>
              <a:cs typeface="Arial" pitchFamily="34" charset="0"/>
            </a:endParaRPr>
          </a:p>
        </p:txBody>
      </p:sp>
      <p:sp>
        <p:nvSpPr>
          <p:cNvPr id="89" name="文字方塊 88"/>
          <p:cNvSpPr txBox="1"/>
          <p:nvPr/>
        </p:nvSpPr>
        <p:spPr>
          <a:xfrm>
            <a:off x="999207" y="3483647"/>
            <a:ext cx="1458896" cy="338554"/>
          </a:xfrm>
          <a:prstGeom prst="rect">
            <a:avLst/>
          </a:prstGeom>
          <a:noFill/>
        </p:spPr>
        <p:txBody>
          <a:bodyPr wrap="square" rtlCol="0">
            <a:spAutoFit/>
          </a:bodyPr>
          <a:lstStyle/>
          <a:p>
            <a:pPr algn="ctr"/>
            <a:r>
              <a:rPr lang="en-US" altLang="zh-TW" sz="1600" dirty="0">
                <a:latin typeface="jf open 粉圓 1.1" panose="020F0500000000000000" pitchFamily="34" charset="-120"/>
                <a:ea typeface="jf open 粉圓 1.1" panose="020F0500000000000000" pitchFamily="34" charset="-120"/>
                <a:cs typeface="Arial" pitchFamily="34" charset="0"/>
              </a:rPr>
              <a:t>Plan 2</a:t>
            </a:r>
            <a:endParaRPr lang="zh-TW" altLang="en-US" sz="1600" dirty="0">
              <a:latin typeface="jf open 粉圓 1.1" panose="020F0500000000000000" pitchFamily="34" charset="-120"/>
              <a:ea typeface="jf open 粉圓 1.1" panose="020F0500000000000000" pitchFamily="34" charset="-120"/>
              <a:cs typeface="Arial" pitchFamily="34" charset="0"/>
            </a:endParaRPr>
          </a:p>
        </p:txBody>
      </p:sp>
      <p:sp>
        <p:nvSpPr>
          <p:cNvPr id="90" name="文字方塊 89"/>
          <p:cNvSpPr txBox="1"/>
          <p:nvPr/>
        </p:nvSpPr>
        <p:spPr>
          <a:xfrm>
            <a:off x="1140713" y="4315879"/>
            <a:ext cx="1201783" cy="338554"/>
          </a:xfrm>
          <a:prstGeom prst="rect">
            <a:avLst/>
          </a:prstGeom>
          <a:noFill/>
        </p:spPr>
        <p:txBody>
          <a:bodyPr wrap="square" rtlCol="0">
            <a:spAutoFit/>
          </a:bodyPr>
          <a:lstStyle/>
          <a:p>
            <a:pPr algn="ctr"/>
            <a:r>
              <a:rPr lang="en-US" altLang="zh-TW" sz="1600" dirty="0">
                <a:solidFill>
                  <a:schemeClr val="bg1"/>
                </a:solidFill>
                <a:latin typeface="jf open 粉圓 1.1" panose="020F0500000000000000" pitchFamily="34" charset="-120"/>
                <a:ea typeface="jf open 粉圓 1.1" panose="020F0500000000000000" pitchFamily="34" charset="-120"/>
                <a:cs typeface="Arial" pitchFamily="34" charset="0"/>
              </a:rPr>
              <a:t>Plan 3</a:t>
            </a:r>
            <a:endParaRPr lang="zh-TW" altLang="en-US" sz="1600" dirty="0">
              <a:solidFill>
                <a:schemeClr val="bg1"/>
              </a:solidFill>
              <a:latin typeface="jf open 粉圓 1.1" panose="020F0500000000000000" pitchFamily="34" charset="-120"/>
              <a:ea typeface="jf open 粉圓 1.1" panose="020F0500000000000000" pitchFamily="34" charset="-120"/>
              <a:cs typeface="Arial" pitchFamily="34" charset="0"/>
            </a:endParaRPr>
          </a:p>
        </p:txBody>
      </p:sp>
      <p:sp>
        <p:nvSpPr>
          <p:cNvPr id="91" name="文字方塊 90"/>
          <p:cNvSpPr txBox="1"/>
          <p:nvPr/>
        </p:nvSpPr>
        <p:spPr>
          <a:xfrm>
            <a:off x="3353823" y="1668521"/>
            <a:ext cx="1452642" cy="338554"/>
          </a:xfrm>
          <a:prstGeom prst="rect">
            <a:avLst/>
          </a:prstGeom>
          <a:noFill/>
        </p:spPr>
        <p:txBody>
          <a:bodyPr wrap="none" rtlCol="0">
            <a:spAutoFit/>
          </a:bodyPr>
          <a:lstStyle/>
          <a:p>
            <a:r>
              <a:rPr lang="en-US" altLang="zh-TW" sz="1600" dirty="0" smtClean="0">
                <a:latin typeface="jf open 粉圓 1.1" panose="020F0500000000000000" pitchFamily="34" charset="-120"/>
                <a:ea typeface="jf open 粉圓 1.1" panose="020F0500000000000000" pitchFamily="34" charset="-120"/>
                <a:cs typeface="Arial" pitchFamily="34" charset="0"/>
              </a:rPr>
              <a:t>Scenario 245</a:t>
            </a:r>
            <a:endParaRPr lang="zh-TW" altLang="en-US" sz="1600" dirty="0">
              <a:latin typeface="jf open 粉圓 1.1" panose="020F0500000000000000" pitchFamily="34" charset="-120"/>
              <a:ea typeface="jf open 粉圓 1.1" panose="020F0500000000000000" pitchFamily="34" charset="-120"/>
              <a:cs typeface="Arial" pitchFamily="34" charset="0"/>
            </a:endParaRPr>
          </a:p>
        </p:txBody>
      </p:sp>
      <p:sp>
        <p:nvSpPr>
          <p:cNvPr id="92" name="文字方塊 91"/>
          <p:cNvSpPr txBox="1"/>
          <p:nvPr/>
        </p:nvSpPr>
        <p:spPr>
          <a:xfrm>
            <a:off x="5782875" y="1673288"/>
            <a:ext cx="1452642" cy="338554"/>
          </a:xfrm>
          <a:prstGeom prst="rect">
            <a:avLst/>
          </a:prstGeom>
          <a:noFill/>
        </p:spPr>
        <p:txBody>
          <a:bodyPr wrap="none" rtlCol="0">
            <a:spAutoFit/>
          </a:bodyPr>
          <a:lstStyle/>
          <a:p>
            <a:r>
              <a:rPr lang="en-US" altLang="zh-TW" sz="1600" dirty="0" smtClean="0">
                <a:latin typeface="jf open 粉圓 1.1" panose="020F0500000000000000" pitchFamily="34" charset="-120"/>
                <a:ea typeface="jf open 粉圓 1.1" panose="020F0500000000000000" pitchFamily="34" charset="-120"/>
                <a:cs typeface="Arial" pitchFamily="34" charset="0"/>
              </a:rPr>
              <a:t>Scenario 585</a:t>
            </a:r>
            <a:endParaRPr lang="zh-TW" altLang="en-US" sz="1600" dirty="0">
              <a:latin typeface="jf open 粉圓 1.1" panose="020F0500000000000000" pitchFamily="34" charset="-120"/>
              <a:ea typeface="jf open 粉圓 1.1" panose="020F0500000000000000" pitchFamily="34" charset="-120"/>
              <a:cs typeface="Arial" pitchFamily="34" charset="0"/>
            </a:endParaRPr>
          </a:p>
        </p:txBody>
      </p:sp>
    </p:spTree>
    <p:extLst>
      <p:ext uri="{BB962C8B-B14F-4D97-AF65-F5344CB8AC3E}">
        <p14:creationId xmlns:p14="http://schemas.microsoft.com/office/powerpoint/2010/main" val="33378974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03"/>
        <p:cNvGrpSpPr/>
        <p:nvPr/>
      </p:nvGrpSpPr>
      <p:grpSpPr>
        <a:xfrm>
          <a:off x="0" y="0"/>
          <a:ext cx="0" cy="0"/>
          <a:chOff x="0" y="0"/>
          <a:chExt cx="0" cy="0"/>
        </a:xfrm>
      </p:grpSpPr>
      <p:sp>
        <p:nvSpPr>
          <p:cNvPr id="3707" name="Google Shape;3707;p111"/>
          <p:cNvSpPr txBox="1">
            <a:spLocks noGrp="1"/>
          </p:cNvSpPr>
          <p:nvPr>
            <p:ph type="ctrTitle"/>
          </p:nvPr>
        </p:nvSpPr>
        <p:spPr>
          <a:xfrm>
            <a:off x="713250" y="72571"/>
            <a:ext cx="7717500" cy="924053"/>
          </a:xfrm>
          <a:prstGeom prst="rect">
            <a:avLst/>
          </a:prstGeom>
        </p:spPr>
        <p:txBody>
          <a:bodyPr spcFirstLastPara="1" wrap="square" lIns="91425" tIns="91425" rIns="91425" bIns="91425" anchor="t" anchorCtr="0">
            <a:noAutofit/>
          </a:bodyPr>
          <a:lstStyle/>
          <a:p>
            <a:pPr lvl="0"/>
            <a:r>
              <a:rPr lang="en-US" altLang="zh-TW" dirty="0" smtClean="0"/>
              <a:t>Relationship between increased yield and yield w/o irrigation</a:t>
            </a:r>
            <a:endParaRPr dirty="0">
              <a:latin typeface="jf open 粉圓 1.1" panose="020F0500000000000000" pitchFamily="34" charset="-120"/>
              <a:ea typeface="jf open 粉圓 1.1" panose="020F0500000000000000" pitchFamily="34" charset="-120"/>
            </a:endParaRPr>
          </a:p>
        </p:txBody>
      </p:sp>
      <p:graphicFrame>
        <p:nvGraphicFramePr>
          <p:cNvPr id="18" name="圖表 17"/>
          <p:cNvGraphicFramePr>
            <a:graphicFrameLocks/>
          </p:cNvGraphicFramePr>
          <p:nvPr>
            <p:extLst>
              <p:ext uri="{D42A27DB-BD31-4B8C-83A1-F6EECF244321}">
                <p14:modId xmlns:p14="http://schemas.microsoft.com/office/powerpoint/2010/main" val="2648767403"/>
              </p:ext>
            </p:extLst>
          </p:nvPr>
        </p:nvGraphicFramePr>
        <p:xfrm>
          <a:off x="173745" y="1436097"/>
          <a:ext cx="4398255" cy="26791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圖表 21"/>
          <p:cNvGraphicFramePr>
            <a:graphicFrameLocks/>
          </p:cNvGraphicFramePr>
          <p:nvPr>
            <p:extLst>
              <p:ext uri="{D42A27DB-BD31-4B8C-83A1-F6EECF244321}">
                <p14:modId xmlns:p14="http://schemas.microsoft.com/office/powerpoint/2010/main" val="2181910043"/>
              </p:ext>
            </p:extLst>
          </p:nvPr>
        </p:nvGraphicFramePr>
        <p:xfrm>
          <a:off x="4572000" y="1436098"/>
          <a:ext cx="4398255" cy="267913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444127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03"/>
        <p:cNvGrpSpPr/>
        <p:nvPr/>
      </p:nvGrpSpPr>
      <p:grpSpPr>
        <a:xfrm>
          <a:off x="0" y="0"/>
          <a:ext cx="0" cy="0"/>
          <a:chOff x="0" y="0"/>
          <a:chExt cx="0" cy="0"/>
        </a:xfrm>
      </p:grpSpPr>
      <p:sp>
        <p:nvSpPr>
          <p:cNvPr id="3707" name="Google Shape;3707;p111"/>
          <p:cNvSpPr txBox="1">
            <a:spLocks noGrp="1"/>
          </p:cNvSpPr>
          <p:nvPr>
            <p:ph type="ctrTitle"/>
          </p:nvPr>
        </p:nvSpPr>
        <p:spPr>
          <a:xfrm>
            <a:off x="713250" y="420624"/>
            <a:ext cx="7717500" cy="576000"/>
          </a:xfrm>
          <a:prstGeom prst="rect">
            <a:avLst/>
          </a:prstGeom>
        </p:spPr>
        <p:txBody>
          <a:bodyPr spcFirstLastPara="1" wrap="square" lIns="91425" tIns="91425" rIns="91425" bIns="91425" anchor="t" anchorCtr="0">
            <a:noAutofit/>
          </a:bodyPr>
          <a:lstStyle/>
          <a:p>
            <a:pPr lvl="0"/>
            <a:r>
              <a:rPr lang="en-US" altLang="zh-TW" dirty="0"/>
              <a:t>Economic B</a:t>
            </a:r>
            <a:r>
              <a:rPr lang="en-US" altLang="zh-TW" dirty="0" smtClean="0"/>
              <a:t>enefits</a:t>
            </a:r>
            <a:endParaRPr dirty="0">
              <a:latin typeface="jf open 粉圓 1.1" panose="020F0500000000000000" pitchFamily="34" charset="-120"/>
              <a:ea typeface="jf open 粉圓 1.1" panose="020F0500000000000000" pitchFamily="34" charset="-120"/>
            </a:endParaRPr>
          </a:p>
        </p:txBody>
      </p:sp>
      <p:sp>
        <p:nvSpPr>
          <p:cNvPr id="2" name="矩形 1"/>
          <p:cNvSpPr/>
          <p:nvPr/>
        </p:nvSpPr>
        <p:spPr>
          <a:xfrm>
            <a:off x="173745" y="4063999"/>
            <a:ext cx="8796510" cy="646331"/>
          </a:xfrm>
          <a:prstGeom prst="rect">
            <a:avLst/>
          </a:prstGeom>
        </p:spPr>
        <p:txBody>
          <a:bodyPr wrap="square">
            <a:spAutoFit/>
          </a:bodyPr>
          <a:lstStyle/>
          <a:p>
            <a:pPr lvl="1"/>
            <a:r>
              <a:rPr lang="en-US" altLang="zh-TW" sz="1800" dirty="0" smtClean="0">
                <a:latin typeface="jf open 粉圓 1.1" panose="020F0500000000000000" pitchFamily="34" charset="-120"/>
                <a:ea typeface="jf open 粉圓 1.1" panose="020F0500000000000000" pitchFamily="34" charset="-120"/>
                <a:cs typeface="Arial" pitchFamily="34" charset="0"/>
              </a:rPr>
              <a:t>Assuming </a:t>
            </a:r>
            <a:r>
              <a:rPr lang="en-US" altLang="zh-TW" sz="1800" dirty="0">
                <a:latin typeface="jf open 粉圓 1.1" panose="020F0500000000000000" pitchFamily="34" charset="-120"/>
                <a:ea typeface="jf open 粉圓 1.1" panose="020F0500000000000000" pitchFamily="34" charset="-120"/>
                <a:cs typeface="Arial" pitchFamily="34" charset="0"/>
              </a:rPr>
              <a:t>the cost involves employing workers for irrigation at an hourly wage, </a:t>
            </a:r>
            <a:endParaRPr lang="en-US" altLang="zh-TW" sz="1800" dirty="0" smtClean="0">
              <a:latin typeface="jf open 粉圓 1.1" panose="020F0500000000000000" pitchFamily="34" charset="-120"/>
              <a:ea typeface="jf open 粉圓 1.1" panose="020F0500000000000000" pitchFamily="34" charset="-120"/>
              <a:cs typeface="Arial" pitchFamily="34" charset="0"/>
            </a:endParaRPr>
          </a:p>
          <a:p>
            <a:pPr lvl="1"/>
            <a:r>
              <a:rPr lang="en-US" altLang="zh-TW" sz="1800" dirty="0" smtClean="0">
                <a:latin typeface="jf open 粉圓 1.1" panose="020F0500000000000000" pitchFamily="34" charset="-120"/>
                <a:ea typeface="jf open 粉圓 1.1" panose="020F0500000000000000" pitchFamily="34" charset="-120"/>
                <a:cs typeface="Arial" pitchFamily="34" charset="0"/>
              </a:rPr>
              <a:t>and </a:t>
            </a:r>
            <a:r>
              <a:rPr lang="en-US" altLang="zh-TW" sz="1800" dirty="0">
                <a:latin typeface="jf open 粉圓 1.1" panose="020F0500000000000000" pitchFamily="34" charset="-120"/>
                <a:ea typeface="jf open 粉圓 1.1" panose="020F0500000000000000" pitchFamily="34" charset="-120"/>
                <a:cs typeface="Arial" pitchFamily="34" charset="0"/>
              </a:rPr>
              <a:t>the profit is assumed to be fixed at a price set by the government</a:t>
            </a:r>
            <a:r>
              <a:rPr lang="en-US" altLang="zh-TW" sz="1800" dirty="0" smtClean="0">
                <a:latin typeface="jf open 粉圓 1.1" panose="020F0500000000000000" pitchFamily="34" charset="-120"/>
                <a:ea typeface="jf open 粉圓 1.1" panose="020F0500000000000000" pitchFamily="34" charset="-120"/>
                <a:cs typeface="Arial" pitchFamily="34" charset="0"/>
              </a:rPr>
              <a:t>.</a:t>
            </a:r>
            <a:endParaRPr lang="en-US" altLang="zh-TW" sz="1800" dirty="0">
              <a:latin typeface="jf open 粉圓 1.1" panose="020F0500000000000000" pitchFamily="34" charset="-120"/>
              <a:ea typeface="jf open 粉圓 1.1" panose="020F0500000000000000" pitchFamily="34" charset="-120"/>
              <a:cs typeface="Arial" pitchFamily="34" charset="0"/>
            </a:endParaRPr>
          </a:p>
        </p:txBody>
      </p:sp>
      <p:graphicFrame>
        <p:nvGraphicFramePr>
          <p:cNvPr id="18" name="圖表 17"/>
          <p:cNvGraphicFramePr>
            <a:graphicFrameLocks/>
          </p:cNvGraphicFramePr>
          <p:nvPr>
            <p:extLst>
              <p:ext uri="{D42A27DB-BD31-4B8C-83A1-F6EECF244321}">
                <p14:modId xmlns:p14="http://schemas.microsoft.com/office/powerpoint/2010/main" val="1143009129"/>
              </p:ext>
            </p:extLst>
          </p:nvPr>
        </p:nvGraphicFramePr>
        <p:xfrm>
          <a:off x="0" y="1086354"/>
          <a:ext cx="4572000" cy="29776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圖表 25"/>
          <p:cNvGraphicFramePr>
            <a:graphicFrameLocks/>
          </p:cNvGraphicFramePr>
          <p:nvPr>
            <p:extLst>
              <p:ext uri="{D42A27DB-BD31-4B8C-83A1-F6EECF244321}">
                <p14:modId xmlns:p14="http://schemas.microsoft.com/office/powerpoint/2010/main" val="430411859"/>
              </p:ext>
            </p:extLst>
          </p:nvPr>
        </p:nvGraphicFramePr>
        <p:xfrm>
          <a:off x="4572000" y="1086353"/>
          <a:ext cx="4572000" cy="297764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0402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03"/>
        <p:cNvGrpSpPr/>
        <p:nvPr/>
      </p:nvGrpSpPr>
      <p:grpSpPr>
        <a:xfrm>
          <a:off x="0" y="0"/>
          <a:ext cx="0" cy="0"/>
          <a:chOff x="0" y="0"/>
          <a:chExt cx="0" cy="0"/>
        </a:xfrm>
      </p:grpSpPr>
      <p:sp>
        <p:nvSpPr>
          <p:cNvPr id="3707" name="Google Shape;3707;p111"/>
          <p:cNvSpPr txBox="1">
            <a:spLocks noGrp="1"/>
          </p:cNvSpPr>
          <p:nvPr>
            <p:ph type="ctrTitle"/>
          </p:nvPr>
        </p:nvSpPr>
        <p:spPr>
          <a:xfrm>
            <a:off x="713250" y="420624"/>
            <a:ext cx="7717500" cy="576000"/>
          </a:xfrm>
          <a:prstGeom prst="rect">
            <a:avLst/>
          </a:prstGeom>
        </p:spPr>
        <p:txBody>
          <a:bodyPr spcFirstLastPara="1" wrap="square" lIns="91425" tIns="91425" rIns="91425" bIns="91425" anchor="t" anchorCtr="0">
            <a:noAutofit/>
          </a:bodyPr>
          <a:lstStyle/>
          <a:p>
            <a:pPr lvl="0"/>
            <a:r>
              <a:rPr lang="en-US" altLang="zh-TW" dirty="0"/>
              <a:t>Water Usage Effectiveness</a:t>
            </a:r>
            <a:endParaRPr dirty="0">
              <a:latin typeface="jf open 粉圓 1.1" panose="020F0500000000000000" pitchFamily="34" charset="-120"/>
              <a:ea typeface="jf open 粉圓 1.1" panose="020F0500000000000000" pitchFamily="34" charset="-120"/>
            </a:endParaRPr>
          </a:p>
        </p:txBody>
      </p:sp>
      <p:graphicFrame>
        <p:nvGraphicFramePr>
          <p:cNvPr id="7" name="圖表 6"/>
          <p:cNvGraphicFramePr>
            <a:graphicFrameLocks/>
          </p:cNvGraphicFramePr>
          <p:nvPr>
            <p:extLst>
              <p:ext uri="{D42A27DB-BD31-4B8C-83A1-F6EECF244321}">
                <p14:modId xmlns:p14="http://schemas.microsoft.com/office/powerpoint/2010/main" val="1864077378"/>
              </p:ext>
            </p:extLst>
          </p:nvPr>
        </p:nvGraphicFramePr>
        <p:xfrm>
          <a:off x="1231020" y="1080084"/>
          <a:ext cx="6681960" cy="33070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695428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34"/>
        <p:cNvGrpSpPr/>
        <p:nvPr/>
      </p:nvGrpSpPr>
      <p:grpSpPr>
        <a:xfrm>
          <a:off x="0" y="0"/>
          <a:ext cx="0" cy="0"/>
          <a:chOff x="0" y="0"/>
          <a:chExt cx="0" cy="0"/>
        </a:xfrm>
      </p:grpSpPr>
      <p:sp>
        <p:nvSpPr>
          <p:cNvPr id="3536" name="Google Shape;3536;p106"/>
          <p:cNvSpPr txBox="1">
            <a:spLocks noGrp="1"/>
          </p:cNvSpPr>
          <p:nvPr>
            <p:ph type="ctrTitle"/>
          </p:nvPr>
        </p:nvSpPr>
        <p:spPr>
          <a:xfrm>
            <a:off x="713250" y="587713"/>
            <a:ext cx="7717500" cy="552731"/>
          </a:xfrm>
          <a:prstGeom prst="rect">
            <a:avLst/>
          </a:prstGeom>
        </p:spPr>
        <p:txBody>
          <a:bodyPr spcFirstLastPara="1" wrap="square" lIns="91425" tIns="91425" rIns="91425" bIns="91425" anchor="ctr" anchorCtr="0">
            <a:noAutofit/>
          </a:bodyPr>
          <a:lstStyle/>
          <a:p>
            <a:pPr lvl="0"/>
            <a:r>
              <a:rPr lang="en-US" altLang="zh-TW" dirty="0" smtClean="0">
                <a:latin typeface="Calistoga" panose="02020500000000000000" charset="0"/>
                <a:ea typeface="jf open 粉圓 1.1" panose="020F0500000000000000" pitchFamily="34" charset="-120"/>
              </a:rPr>
              <a:t>Conclusions</a:t>
            </a:r>
            <a:endParaRPr dirty="0">
              <a:latin typeface="Calistoga" panose="02020500000000000000" charset="0"/>
              <a:ea typeface="jf open 粉圓 1.1" panose="020F0500000000000000" pitchFamily="34" charset="-120"/>
            </a:endParaRPr>
          </a:p>
        </p:txBody>
      </p:sp>
      <p:pic>
        <p:nvPicPr>
          <p:cNvPr id="6" name="圖片 5"/>
          <p:cNvPicPr>
            <a:picLocks noChangeAspect="1"/>
          </p:cNvPicPr>
          <p:nvPr/>
        </p:nvPicPr>
        <p:blipFill rotWithShape="1">
          <a:blip r:embed="rId3">
            <a:extLst>
              <a:ext uri="{28A0092B-C50C-407E-A947-70E740481C1C}">
                <a14:useLocalDpi xmlns:a14="http://schemas.microsoft.com/office/drawing/2010/main" val="0"/>
              </a:ext>
            </a:extLst>
          </a:blip>
          <a:srcRect l="21680" r="12159"/>
          <a:stretch/>
        </p:blipFill>
        <p:spPr>
          <a:xfrm>
            <a:off x="644608" y="1693691"/>
            <a:ext cx="2912324" cy="2931668"/>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7" name="Google Shape;2958;p88"/>
          <p:cNvSpPr txBox="1">
            <a:spLocks/>
          </p:cNvSpPr>
          <p:nvPr/>
        </p:nvSpPr>
        <p:spPr>
          <a:xfrm>
            <a:off x="3970068" y="1620410"/>
            <a:ext cx="4460682" cy="34604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1pPr>
            <a:lvl2pPr marL="914400" marR="0" lvl="1"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2pPr>
            <a:lvl3pPr marL="1371600" marR="0" lvl="2"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3pPr>
            <a:lvl4pPr marL="1828800" marR="0" lvl="3"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4pPr>
            <a:lvl5pPr marL="2286000" marR="0" lvl="4"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5pPr>
            <a:lvl6pPr marL="2743200" marR="0" lvl="5"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6pPr>
            <a:lvl7pPr marL="3200400" marR="0" lvl="6"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7pPr>
            <a:lvl8pPr marL="3657600" marR="0" lvl="7"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8pPr>
            <a:lvl9pPr marL="4114800" marR="0" lvl="8"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9pPr>
          </a:lstStyle>
          <a:p>
            <a:pPr marL="241300" indent="-215900">
              <a:lnSpc>
                <a:spcPct val="150000"/>
              </a:lnSpc>
              <a:buClr>
                <a:schemeClr val="lt1"/>
              </a:buClr>
              <a:buSzPts val="1400"/>
            </a:pPr>
            <a:r>
              <a:rPr lang="en-US" altLang="zh-TW" dirty="0">
                <a:solidFill>
                  <a:schemeClr val="bg1"/>
                </a:solidFill>
                <a:latin typeface="jf open 粉圓 1.1" panose="020F0500000000000000" pitchFamily="34" charset="-120"/>
                <a:ea typeface="jf open 粉圓 1.1" panose="020F0500000000000000" pitchFamily="34" charset="-120"/>
              </a:rPr>
              <a:t>Our findings indicate that wheat contributes to greater economic benefits than sorghum</a:t>
            </a:r>
            <a:r>
              <a:rPr lang="en-US" altLang="zh-TW" dirty="0" smtClean="0">
                <a:solidFill>
                  <a:schemeClr val="bg1"/>
                </a:solidFill>
                <a:latin typeface="jf open 粉圓 1.1" panose="020F0500000000000000" pitchFamily="34" charset="-120"/>
                <a:ea typeface="jf open 粉圓 1.1" panose="020F0500000000000000" pitchFamily="34" charset="-120"/>
              </a:rPr>
              <a:t>.</a:t>
            </a:r>
          </a:p>
          <a:p>
            <a:pPr marL="241300" indent="-215900">
              <a:lnSpc>
                <a:spcPct val="150000"/>
              </a:lnSpc>
              <a:buClr>
                <a:schemeClr val="lt1"/>
              </a:buClr>
              <a:buSzPts val="1400"/>
            </a:pPr>
            <a:r>
              <a:rPr lang="en-US" altLang="zh-TW" dirty="0" smtClean="0">
                <a:solidFill>
                  <a:schemeClr val="bg1"/>
                </a:solidFill>
                <a:latin typeface="jf open 粉圓 1.1" panose="020F0500000000000000" pitchFamily="34" charset="-120"/>
                <a:ea typeface="jf open 粉圓 1.1" panose="020F0500000000000000" pitchFamily="34" charset="-120"/>
              </a:rPr>
              <a:t>Furthermore</a:t>
            </a:r>
            <a:r>
              <a:rPr lang="en-US" altLang="zh-TW" dirty="0">
                <a:solidFill>
                  <a:schemeClr val="bg1"/>
                </a:solidFill>
                <a:latin typeface="jf open 粉圓 1.1" panose="020F0500000000000000" pitchFamily="34" charset="-120"/>
                <a:ea typeface="jf open 粉圓 1.1" panose="020F0500000000000000" pitchFamily="34" charset="-120"/>
              </a:rPr>
              <a:t>, the </a:t>
            </a:r>
            <a:r>
              <a:rPr lang="en-US" altLang="zh-TW" dirty="0">
                <a:solidFill>
                  <a:schemeClr val="bg1">
                    <a:lumMod val="50000"/>
                  </a:schemeClr>
                </a:solidFill>
                <a:latin typeface="jf open 粉圓 1.1" panose="020F0500000000000000" pitchFamily="34" charset="-120"/>
                <a:ea typeface="jf open 粉圓 1.1" panose="020F0500000000000000" pitchFamily="34" charset="-120"/>
              </a:rPr>
              <a:t>economic gains are more significant in </a:t>
            </a:r>
            <a:r>
              <a:rPr lang="en-US" altLang="zh-TW" dirty="0" smtClean="0">
                <a:solidFill>
                  <a:schemeClr val="bg1">
                    <a:lumMod val="50000"/>
                  </a:schemeClr>
                </a:solidFill>
                <a:latin typeface="jf open 粉圓 1.1" panose="020F0500000000000000" pitchFamily="34" charset="-120"/>
                <a:ea typeface="jf open 粉圓 1.1" panose="020F0500000000000000" pitchFamily="34" charset="-120"/>
              </a:rPr>
              <a:t>drought year</a:t>
            </a:r>
            <a:r>
              <a:rPr lang="en-US" altLang="zh-TW" dirty="0" smtClean="0">
                <a:solidFill>
                  <a:schemeClr val="bg1"/>
                </a:solidFill>
                <a:latin typeface="jf open 粉圓 1.1" panose="020F0500000000000000" pitchFamily="34" charset="-120"/>
                <a:ea typeface="jf open 粉圓 1.1" panose="020F0500000000000000" pitchFamily="34" charset="-120"/>
              </a:rPr>
              <a:t>. </a:t>
            </a:r>
          </a:p>
          <a:p>
            <a:pPr marL="241300" indent="-215900">
              <a:lnSpc>
                <a:spcPct val="150000"/>
              </a:lnSpc>
              <a:buClr>
                <a:schemeClr val="lt1"/>
              </a:buClr>
              <a:buSzPts val="1400"/>
            </a:pPr>
            <a:r>
              <a:rPr lang="en-US" altLang="zh-TW" dirty="0" smtClean="0">
                <a:solidFill>
                  <a:schemeClr val="bg1"/>
                </a:solidFill>
                <a:latin typeface="jf open 粉圓 1.1" panose="020F0500000000000000" pitchFamily="34" charset="-120"/>
                <a:ea typeface="jf open 粉圓 1.1" panose="020F0500000000000000" pitchFamily="34" charset="-120"/>
              </a:rPr>
              <a:t>Scheme2(</a:t>
            </a:r>
            <a:r>
              <a:rPr lang="en-US" altLang="zh-TW" dirty="0">
                <a:solidFill>
                  <a:schemeClr val="bg1">
                    <a:lumMod val="50000"/>
                  </a:schemeClr>
                </a:solidFill>
              </a:rPr>
              <a:t>Irrigation once every two weeks</a:t>
            </a:r>
            <a:r>
              <a:rPr lang="en-US" altLang="zh-TW" dirty="0" smtClean="0">
                <a:solidFill>
                  <a:schemeClr val="bg1"/>
                </a:solidFill>
                <a:latin typeface="jf open 粉圓 1.1" panose="020F0500000000000000" pitchFamily="34" charset="-120"/>
                <a:ea typeface="jf open 粉圓 1.1" panose="020F0500000000000000" pitchFamily="34" charset="-120"/>
              </a:rPr>
              <a:t>) stands </a:t>
            </a:r>
            <a:r>
              <a:rPr lang="en-US" altLang="zh-TW" dirty="0">
                <a:solidFill>
                  <a:schemeClr val="bg1"/>
                </a:solidFill>
                <a:latin typeface="jf open 粉圓 1.1" panose="020F0500000000000000" pitchFamily="34" charset="-120"/>
                <a:ea typeface="jf open 粉圓 1.1" panose="020F0500000000000000" pitchFamily="34" charset="-120"/>
              </a:rPr>
              <a:t>out as the most beneficial due to its cost-effectiveness and satisfactory yield, making it the optimal choice</a:t>
            </a:r>
            <a:r>
              <a:rPr lang="en-US" altLang="zh-TW" dirty="0" smtClean="0">
                <a:solidFill>
                  <a:schemeClr val="bg1"/>
                </a:solidFill>
                <a:latin typeface="jf open 粉圓 1.1" panose="020F0500000000000000" pitchFamily="34" charset="-120"/>
                <a:ea typeface="jf open 粉圓 1.1" panose="020F0500000000000000" pitchFamily="34" charset="-120"/>
              </a:rPr>
              <a:t>.</a:t>
            </a:r>
            <a:endParaRPr lang="en-US" altLang="zh-TW" dirty="0">
              <a:solidFill>
                <a:schemeClr val="bg1"/>
              </a:solidFill>
              <a:latin typeface="jf open 粉圓 1.1" panose="020F0500000000000000" pitchFamily="34" charset="-120"/>
              <a:ea typeface="jf open 粉圓 1.1" panose="020F0500000000000000" pitchFamily="34" charset="-120"/>
            </a:endParaRPr>
          </a:p>
        </p:txBody>
      </p:sp>
    </p:spTree>
    <p:extLst>
      <p:ext uri="{BB962C8B-B14F-4D97-AF65-F5344CB8AC3E}">
        <p14:creationId xmlns:p14="http://schemas.microsoft.com/office/powerpoint/2010/main" val="394841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34"/>
        <p:cNvGrpSpPr/>
        <p:nvPr/>
      </p:nvGrpSpPr>
      <p:grpSpPr>
        <a:xfrm>
          <a:off x="0" y="0"/>
          <a:ext cx="0" cy="0"/>
          <a:chOff x="0" y="0"/>
          <a:chExt cx="0" cy="0"/>
        </a:xfrm>
      </p:grpSpPr>
      <p:pic>
        <p:nvPicPr>
          <p:cNvPr id="6" name="圖片 5"/>
          <p:cNvPicPr>
            <a:picLocks noChangeAspect="1"/>
          </p:cNvPicPr>
          <p:nvPr/>
        </p:nvPicPr>
        <p:blipFill rotWithShape="1">
          <a:blip r:embed="rId3">
            <a:extLst>
              <a:ext uri="{28A0092B-C50C-407E-A947-70E740481C1C}">
                <a14:useLocalDpi xmlns:a14="http://schemas.microsoft.com/office/drawing/2010/main" val="0"/>
              </a:ext>
            </a:extLst>
          </a:blip>
          <a:srcRect l="21680" r="12159"/>
          <a:stretch/>
        </p:blipFill>
        <p:spPr>
          <a:xfrm>
            <a:off x="644608" y="1693691"/>
            <a:ext cx="2912324" cy="2931668"/>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9" name="Google Shape;2958;p88"/>
          <p:cNvSpPr txBox="1">
            <a:spLocks/>
          </p:cNvSpPr>
          <p:nvPr/>
        </p:nvSpPr>
        <p:spPr>
          <a:xfrm>
            <a:off x="3846285" y="2107096"/>
            <a:ext cx="4407169" cy="18095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1pPr>
            <a:lvl2pPr marL="914400" marR="0" lvl="1"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2pPr>
            <a:lvl3pPr marL="1371600" marR="0" lvl="2"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3pPr>
            <a:lvl4pPr marL="1828800" marR="0" lvl="3"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4pPr>
            <a:lvl5pPr marL="2286000" marR="0" lvl="4"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5pPr>
            <a:lvl6pPr marL="2743200" marR="0" lvl="5"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6pPr>
            <a:lvl7pPr marL="3200400" marR="0" lvl="6"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7pPr>
            <a:lvl8pPr marL="3657600" marR="0" lvl="7"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8pPr>
            <a:lvl9pPr marL="4114800" marR="0" lvl="8" indent="-330200" algn="l" rtl="0">
              <a:lnSpc>
                <a:spcPct val="100000"/>
              </a:lnSpc>
              <a:spcBef>
                <a:spcPts val="0"/>
              </a:spcBef>
              <a:spcAft>
                <a:spcPts val="0"/>
              </a:spcAft>
              <a:buClr>
                <a:schemeClr val="dk1"/>
              </a:buClr>
              <a:buSzPts val="1600"/>
              <a:buFont typeface="Voces"/>
              <a:buChar char="■"/>
              <a:defRPr sz="1600" b="0" i="0" u="none" strike="noStrike" cap="none">
                <a:solidFill>
                  <a:schemeClr val="dk1"/>
                </a:solidFill>
                <a:latin typeface="Voces"/>
                <a:ea typeface="Voces"/>
                <a:cs typeface="Voces"/>
                <a:sym typeface="Voces"/>
              </a:defRPr>
            </a:lvl9pPr>
          </a:lstStyle>
          <a:p>
            <a:pPr marL="241300" indent="-215900">
              <a:lnSpc>
                <a:spcPct val="150000"/>
              </a:lnSpc>
              <a:buClr>
                <a:schemeClr val="lt1"/>
              </a:buClr>
              <a:buSzPts val="1400"/>
            </a:pPr>
            <a:r>
              <a:rPr lang="en-US" altLang="zh-TW" dirty="0" smtClean="0">
                <a:solidFill>
                  <a:schemeClr val="bg1"/>
                </a:solidFill>
                <a:latin typeface="jf open 粉圓 1.1" panose="020F0500000000000000" pitchFamily="34" charset="-120"/>
                <a:ea typeface="jf open 粉圓 1.1" panose="020F0500000000000000" pitchFamily="34" charset="-120"/>
              </a:rPr>
              <a:t>Use </a:t>
            </a:r>
            <a:r>
              <a:rPr lang="en-US" altLang="zh-TW" dirty="0">
                <a:solidFill>
                  <a:schemeClr val="bg1"/>
                </a:solidFill>
                <a:latin typeface="jf open 粉圓 1.1" panose="020F0500000000000000" pitchFamily="34" charset="-120"/>
                <a:ea typeface="jf open 粉圓 1.1" panose="020F0500000000000000" pitchFamily="34" charset="-120"/>
              </a:rPr>
              <a:t>API to build a model of automated test simulation scenarios</a:t>
            </a:r>
            <a:r>
              <a:rPr lang="en-US" altLang="zh-TW" dirty="0" smtClean="0">
                <a:solidFill>
                  <a:schemeClr val="bg1"/>
                </a:solidFill>
                <a:latin typeface="jf open 粉圓 1.1" panose="020F0500000000000000" pitchFamily="34" charset="-120"/>
                <a:ea typeface="jf open 粉圓 1.1" panose="020F0500000000000000" pitchFamily="34" charset="-120"/>
              </a:rPr>
              <a:t>.</a:t>
            </a:r>
          </a:p>
          <a:p>
            <a:pPr marL="241300" indent="-215900">
              <a:lnSpc>
                <a:spcPct val="150000"/>
              </a:lnSpc>
              <a:buClr>
                <a:schemeClr val="lt1"/>
              </a:buClr>
              <a:buSzPts val="1400"/>
            </a:pPr>
            <a:r>
              <a:rPr lang="en-US" altLang="zh-TW" dirty="0" smtClean="0">
                <a:solidFill>
                  <a:schemeClr val="bg1"/>
                </a:solidFill>
                <a:latin typeface="jf open 粉圓 1.1" panose="020F0500000000000000" pitchFamily="34" charset="-120"/>
                <a:ea typeface="jf open 粉圓 1.1" panose="020F0500000000000000" pitchFamily="34" charset="-120"/>
              </a:rPr>
              <a:t>Additionally</a:t>
            </a:r>
            <a:r>
              <a:rPr lang="en-US" altLang="zh-TW" dirty="0">
                <a:solidFill>
                  <a:schemeClr val="bg1"/>
                </a:solidFill>
                <a:latin typeface="jf open 粉圓 1.1" panose="020F0500000000000000" pitchFamily="34" charset="-120"/>
                <a:ea typeface="jf open 粉圓 1.1" panose="020F0500000000000000" pitchFamily="34" charset="-120"/>
              </a:rPr>
              <a:t>, </a:t>
            </a:r>
            <a:r>
              <a:rPr lang="en-US" altLang="zh-TW" dirty="0">
                <a:solidFill>
                  <a:schemeClr val="bg1">
                    <a:lumMod val="50000"/>
                  </a:schemeClr>
                </a:solidFill>
                <a:latin typeface="jf open 粉圓 1.1" panose="020F0500000000000000" pitchFamily="34" charset="-120"/>
                <a:ea typeface="jf open 粉圓 1.1" panose="020F0500000000000000" pitchFamily="34" charset="-120"/>
              </a:rPr>
              <a:t>validating the crop yield and benefits through experimental fields</a:t>
            </a:r>
            <a:r>
              <a:rPr lang="en-US" altLang="zh-TW" dirty="0">
                <a:solidFill>
                  <a:schemeClr val="bg1"/>
                </a:solidFill>
                <a:latin typeface="jf open 粉圓 1.1" panose="020F0500000000000000" pitchFamily="34" charset="-120"/>
                <a:ea typeface="jf open 粉圓 1.1" panose="020F0500000000000000" pitchFamily="34" charset="-120"/>
              </a:rPr>
              <a:t>.</a:t>
            </a:r>
          </a:p>
        </p:txBody>
      </p:sp>
      <p:sp>
        <p:nvSpPr>
          <p:cNvPr id="10" name="Google Shape;3536;p106"/>
          <p:cNvSpPr txBox="1">
            <a:spLocks/>
          </p:cNvSpPr>
          <p:nvPr/>
        </p:nvSpPr>
        <p:spPr>
          <a:xfrm>
            <a:off x="713250" y="587713"/>
            <a:ext cx="7717500" cy="55273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600"/>
              <a:buFont typeface="Calistoga"/>
              <a:buNone/>
              <a:defRPr sz="3600" b="0" i="0" u="none" strike="noStrike" cap="none">
                <a:solidFill>
                  <a:schemeClr val="accent3"/>
                </a:solidFill>
                <a:latin typeface="Calistoga"/>
                <a:ea typeface="Calistoga"/>
                <a:cs typeface="Calistoga"/>
                <a:sym typeface="Calistoga"/>
              </a:defRPr>
            </a:lvl1pPr>
            <a:lvl2pPr marR="0" lvl="1"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2pPr>
            <a:lvl3pPr marR="0" lvl="2"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3pPr>
            <a:lvl4pPr marR="0" lvl="3"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4pPr>
            <a:lvl5pPr marR="0" lvl="4"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5pPr>
            <a:lvl6pPr marR="0" lvl="5"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6pPr>
            <a:lvl7pPr marR="0" lvl="6"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7pPr>
            <a:lvl8pPr marR="0" lvl="7"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8pPr>
            <a:lvl9pPr marR="0" lvl="8" algn="r" rtl="0">
              <a:lnSpc>
                <a:spcPct val="100000"/>
              </a:lnSpc>
              <a:spcBef>
                <a:spcPts val="0"/>
              </a:spcBef>
              <a:spcAft>
                <a:spcPts val="0"/>
              </a:spcAft>
              <a:buClr>
                <a:schemeClr val="accent4"/>
              </a:buClr>
              <a:buSzPts val="1800"/>
              <a:buFont typeface="Calistoga"/>
              <a:buNone/>
              <a:defRPr sz="1800" b="0" i="0" u="none" strike="noStrike" cap="none">
                <a:solidFill>
                  <a:schemeClr val="accent4"/>
                </a:solidFill>
                <a:latin typeface="Calistoga"/>
                <a:ea typeface="Calistoga"/>
                <a:cs typeface="Calistoga"/>
                <a:sym typeface="Calistoga"/>
              </a:defRPr>
            </a:lvl9pPr>
          </a:lstStyle>
          <a:p>
            <a:r>
              <a:rPr lang="en-US" altLang="zh-TW" dirty="0" smtClean="0">
                <a:latin typeface="Calistoga" panose="02020500000000000000" charset="0"/>
                <a:ea typeface="jf open 粉圓 1.1" panose="020F0500000000000000" pitchFamily="34" charset="-120"/>
              </a:rPr>
              <a:t>Recommendations</a:t>
            </a:r>
            <a:endParaRPr lang="en-US" dirty="0">
              <a:latin typeface="Calistoga" panose="02020500000000000000" charset="0"/>
              <a:ea typeface="jf open 粉圓 1.1" panose="020F0500000000000000" pitchFamily="34" charset="-120"/>
            </a:endParaRPr>
          </a:p>
        </p:txBody>
      </p:sp>
    </p:spTree>
    <p:extLst>
      <p:ext uri="{BB962C8B-B14F-4D97-AF65-F5344CB8AC3E}">
        <p14:creationId xmlns:p14="http://schemas.microsoft.com/office/powerpoint/2010/main" val="252876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ctrTitle"/>
          </p:nvPr>
        </p:nvSpPr>
        <p:spPr/>
        <p:txBody>
          <a:bodyPr/>
          <a:lstStyle/>
          <a:p>
            <a:r>
              <a:rPr lang="en-US" altLang="zh-TW" dirty="0" smtClean="0"/>
              <a:t>References</a:t>
            </a:r>
            <a:endParaRPr lang="zh-TW" altLang="en-US" dirty="0"/>
          </a:p>
        </p:txBody>
      </p:sp>
      <p:sp>
        <p:nvSpPr>
          <p:cNvPr id="4" name="文字方塊 3"/>
          <p:cNvSpPr txBox="1"/>
          <p:nvPr/>
        </p:nvSpPr>
        <p:spPr>
          <a:xfrm>
            <a:off x="103367" y="1192694"/>
            <a:ext cx="8921363" cy="3539430"/>
          </a:xfrm>
          <a:prstGeom prst="rect">
            <a:avLst/>
          </a:prstGeom>
          <a:noFill/>
        </p:spPr>
        <p:txBody>
          <a:bodyPr wrap="square" rtlCol="0">
            <a:spAutoFit/>
          </a:bodyPr>
          <a:lstStyle/>
          <a:p>
            <a:r>
              <a:rPr lang="en-US" altLang="zh-TW" b="1" dirty="0" smtClean="0"/>
              <a:t>1. Abel</a:t>
            </a:r>
            <a:r>
              <a:rPr lang="en-US" altLang="zh-TW" b="1" dirty="0"/>
              <a:t>, M. E., “Irrigation systems in Taiwan: Management of a decentralized public enterprise,” Water </a:t>
            </a:r>
            <a:r>
              <a:rPr lang="en-US" altLang="zh-TW" b="1" dirty="0" err="1"/>
              <a:t>Resour</a:t>
            </a:r>
            <a:r>
              <a:rPr lang="en-US" altLang="zh-TW" b="1" dirty="0"/>
              <a:t>. Res., 12(3), 341–348, 1976.</a:t>
            </a:r>
            <a:endParaRPr lang="zh-TW" altLang="zh-TW" b="1" dirty="0"/>
          </a:p>
          <a:p>
            <a:r>
              <a:rPr lang="en-US" altLang="zh-TW" b="1" dirty="0"/>
              <a:t>2. Al-</a:t>
            </a:r>
            <a:r>
              <a:rPr lang="en-US" altLang="zh-TW" b="1" dirty="0" err="1"/>
              <a:t>Jayyousi</a:t>
            </a:r>
            <a:r>
              <a:rPr lang="en-US" altLang="zh-TW" b="1" dirty="0"/>
              <a:t>, O.R., “Rehabilitation of Irrigation Distribution Systems: The Case of Jericho City,” Water Resources Management 13, 117–132, 1999. </a:t>
            </a:r>
            <a:endParaRPr lang="zh-TW" altLang="zh-TW" b="1" dirty="0"/>
          </a:p>
          <a:p>
            <a:r>
              <a:rPr lang="en-US" altLang="zh-TW" b="1" dirty="0"/>
              <a:t>3. Allen, R.G., Pereira, L.S., </a:t>
            </a:r>
            <a:r>
              <a:rPr lang="en-US" altLang="zh-TW" b="1" dirty="0" err="1"/>
              <a:t>Raes</a:t>
            </a:r>
            <a:r>
              <a:rPr lang="en-US" altLang="zh-TW" b="1" dirty="0"/>
              <a:t>, D., et al., “Crop Evapotranspiration-Guidelines for Computing Crop Water Requirements-FAO Irrigation and Drainage Paper 56,” FAO, Rome, 300(9): D05109, 1998.</a:t>
            </a:r>
            <a:endParaRPr lang="zh-TW" altLang="zh-TW" b="1" dirty="0"/>
          </a:p>
          <a:p>
            <a:r>
              <a:rPr lang="en-US" altLang="zh-TW" b="1" dirty="0"/>
              <a:t>4. Amir Hossein </a:t>
            </a:r>
            <a:r>
              <a:rPr lang="en-US" altLang="zh-TW" b="1" dirty="0" err="1"/>
              <a:t>Dehghanipour</a:t>
            </a:r>
            <a:r>
              <a:rPr lang="en-US" altLang="zh-TW" b="1" dirty="0"/>
              <a:t>, </a:t>
            </a:r>
            <a:r>
              <a:rPr lang="en-US" altLang="zh-TW" b="1" dirty="0" err="1"/>
              <a:t>Bagher</a:t>
            </a:r>
            <a:r>
              <a:rPr lang="en-US" altLang="zh-TW" b="1" dirty="0"/>
              <a:t> </a:t>
            </a:r>
            <a:r>
              <a:rPr lang="en-US" altLang="zh-TW" b="1" dirty="0" err="1"/>
              <a:t>Zahabiyoun</a:t>
            </a:r>
            <a:r>
              <a:rPr lang="en-US" altLang="zh-TW" b="1" dirty="0"/>
              <a:t>, </a:t>
            </a:r>
            <a:r>
              <a:rPr lang="en-US" altLang="zh-TW" b="1" dirty="0" err="1"/>
              <a:t>Gerrit</a:t>
            </a:r>
            <a:r>
              <a:rPr lang="en-US" altLang="zh-TW" b="1" dirty="0"/>
              <a:t> </a:t>
            </a:r>
            <a:r>
              <a:rPr lang="en-US" altLang="zh-TW" b="1" dirty="0" err="1"/>
              <a:t>Schoups</a:t>
            </a:r>
            <a:r>
              <a:rPr lang="en-US" altLang="zh-TW" b="1" dirty="0"/>
              <a:t>, Hossein </a:t>
            </a:r>
            <a:r>
              <a:rPr lang="en-US" altLang="zh-TW" b="1" dirty="0" err="1"/>
              <a:t>Babazadeh</a:t>
            </a:r>
            <a:r>
              <a:rPr lang="en-US" altLang="zh-TW" b="1" dirty="0"/>
              <a:t>, “A WEAP-MODFLOW surface water-groundwater model for the irrigated </a:t>
            </a:r>
            <a:r>
              <a:rPr lang="en-US" altLang="zh-TW" b="1" dirty="0" err="1"/>
              <a:t>Miyandoab</a:t>
            </a:r>
            <a:r>
              <a:rPr lang="en-US" altLang="zh-TW" b="1" dirty="0"/>
              <a:t> plain, Urmia lake basin, Iran: Multi-objective calibration and quantification of historical drought impacts,” Agricultural Water Management, Volume 223, 105704, ISSN 0378-3774, 2019. </a:t>
            </a:r>
            <a:endParaRPr lang="zh-TW" altLang="zh-TW" b="1" dirty="0"/>
          </a:p>
          <a:p>
            <a:r>
              <a:rPr lang="en-US" altLang="zh-TW" b="1" dirty="0"/>
              <a:t>5. Anwar, </a:t>
            </a:r>
            <a:r>
              <a:rPr lang="en-US" altLang="zh-TW" b="1" dirty="0" err="1"/>
              <a:t>Arif</a:t>
            </a:r>
            <a:r>
              <a:rPr lang="en-US" altLang="zh-TW" b="1" dirty="0"/>
              <a:t> A.; de </a:t>
            </a:r>
            <a:r>
              <a:rPr lang="en-US" altLang="zh-TW" b="1" dirty="0" err="1"/>
              <a:t>Vries</a:t>
            </a:r>
            <a:r>
              <a:rPr lang="en-US" altLang="zh-TW" b="1" dirty="0"/>
              <a:t>, T. T.. “Sequential irrigation scheduling avoiding night irrigation,” Journal of Irrigation and Drainage Engineering, 143(7):1-10, 2017.</a:t>
            </a:r>
            <a:endParaRPr lang="zh-TW" altLang="zh-TW" b="1" dirty="0"/>
          </a:p>
          <a:p>
            <a:r>
              <a:rPr lang="en-US" altLang="zh-TW" b="1" dirty="0"/>
              <a:t>6. Carpenter, A. ., &amp; </a:t>
            </a:r>
            <a:r>
              <a:rPr lang="en-US" altLang="zh-TW" b="1" dirty="0" err="1"/>
              <a:t>Choudhary</a:t>
            </a:r>
            <a:r>
              <a:rPr lang="en-US" altLang="zh-TW" b="1" dirty="0"/>
              <a:t>, M. K. , “Water Demand and Supply Analysis using WEAP Model for Veda River Basin Madhya Pradesh (</a:t>
            </a:r>
            <a:r>
              <a:rPr lang="en-US" altLang="zh-TW" b="1" dirty="0" err="1"/>
              <a:t>Nimar</a:t>
            </a:r>
            <a:r>
              <a:rPr lang="en-US" altLang="zh-TW" b="1" dirty="0"/>
              <a:t> Region), India,” Trends in Sciences, 19(6), 3050, 2022</a:t>
            </a:r>
            <a:r>
              <a:rPr lang="en-US" altLang="zh-TW" b="1" dirty="0" smtClean="0"/>
              <a:t>.</a:t>
            </a:r>
          </a:p>
          <a:p>
            <a:r>
              <a:rPr lang="en-US" altLang="zh-TW" b="1" dirty="0" smtClean="0"/>
              <a:t>7. Chen</a:t>
            </a:r>
            <a:r>
              <a:rPr lang="en-US" altLang="zh-TW" b="1" dirty="0"/>
              <a:t>, </a:t>
            </a:r>
            <a:r>
              <a:rPr lang="en-US" altLang="zh-TW" b="1" dirty="0" err="1"/>
              <a:t>Tianqi</a:t>
            </a:r>
            <a:r>
              <a:rPr lang="en-US" altLang="zh-TW" b="1" dirty="0"/>
              <a:t> &amp; </a:t>
            </a:r>
            <a:r>
              <a:rPr lang="en-US" altLang="zh-TW" b="1" dirty="0" err="1"/>
              <a:t>Guestrin</a:t>
            </a:r>
            <a:r>
              <a:rPr lang="en-US" altLang="zh-TW" b="1" dirty="0"/>
              <a:t>, Carlos. </a:t>
            </a:r>
            <a:r>
              <a:rPr lang="en-US" altLang="zh-TW" b="1" dirty="0" smtClean="0"/>
              <a:t>,</a:t>
            </a:r>
            <a:r>
              <a:rPr lang="en-US" altLang="zh-TW" b="1" dirty="0"/>
              <a:t> </a:t>
            </a:r>
            <a:r>
              <a:rPr lang="en-US" altLang="zh-TW" b="1" dirty="0" smtClean="0"/>
              <a:t>“</a:t>
            </a:r>
            <a:r>
              <a:rPr lang="en-US" altLang="zh-TW" b="1" dirty="0" err="1" smtClean="0"/>
              <a:t>XGBoost</a:t>
            </a:r>
            <a:r>
              <a:rPr lang="en-US" altLang="zh-TW" b="1" dirty="0"/>
              <a:t>: A Scalable Tree Boosting </a:t>
            </a:r>
            <a:r>
              <a:rPr lang="en-US" altLang="zh-TW" b="1" dirty="0" smtClean="0"/>
              <a:t>System,” </a:t>
            </a:r>
            <a:r>
              <a:rPr lang="en-US" altLang="zh-TW" b="1" dirty="0"/>
              <a:t>785-794. </a:t>
            </a:r>
            <a:r>
              <a:rPr lang="en-US" altLang="zh-TW" b="1" dirty="0" smtClean="0"/>
              <a:t>10.1145/2939672.2939785, 2016.</a:t>
            </a:r>
            <a:endParaRPr lang="zh-TW" altLang="zh-TW" b="1" dirty="0"/>
          </a:p>
        </p:txBody>
      </p:sp>
    </p:spTree>
    <p:extLst>
      <p:ext uri="{BB962C8B-B14F-4D97-AF65-F5344CB8AC3E}">
        <p14:creationId xmlns:p14="http://schemas.microsoft.com/office/powerpoint/2010/main" val="5268727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ctrTitle"/>
          </p:nvPr>
        </p:nvSpPr>
        <p:spPr/>
        <p:txBody>
          <a:bodyPr/>
          <a:lstStyle/>
          <a:p>
            <a:r>
              <a:rPr lang="en-US" altLang="zh-TW" dirty="0" smtClean="0"/>
              <a:t>References</a:t>
            </a:r>
            <a:endParaRPr lang="zh-TW" altLang="en-US" dirty="0"/>
          </a:p>
        </p:txBody>
      </p:sp>
      <p:sp>
        <p:nvSpPr>
          <p:cNvPr id="4" name="文字方塊 3"/>
          <p:cNvSpPr txBox="1"/>
          <p:nvPr/>
        </p:nvSpPr>
        <p:spPr>
          <a:xfrm>
            <a:off x="103367" y="1192694"/>
            <a:ext cx="8921363" cy="3970318"/>
          </a:xfrm>
          <a:prstGeom prst="rect">
            <a:avLst/>
          </a:prstGeom>
          <a:noFill/>
        </p:spPr>
        <p:txBody>
          <a:bodyPr wrap="square" rtlCol="0">
            <a:spAutoFit/>
          </a:bodyPr>
          <a:lstStyle/>
          <a:p>
            <a:r>
              <a:rPr lang="en-US" altLang="zh-TW" b="1" dirty="0" smtClean="0"/>
              <a:t>8. David </a:t>
            </a:r>
            <a:r>
              <a:rPr lang="en-US" altLang="zh-TW" b="1" dirty="0"/>
              <a:t>Yates, Jack </a:t>
            </a:r>
            <a:r>
              <a:rPr lang="en-US" altLang="zh-TW" b="1" dirty="0" err="1"/>
              <a:t>Sieber</a:t>
            </a:r>
            <a:r>
              <a:rPr lang="en-US" altLang="zh-TW" b="1" dirty="0"/>
              <a:t>, David </a:t>
            </a:r>
            <a:r>
              <a:rPr lang="en-US" altLang="zh-TW" b="1" dirty="0" err="1"/>
              <a:t>Purkey</a:t>
            </a:r>
            <a:r>
              <a:rPr lang="en-US" altLang="zh-TW" b="1" dirty="0"/>
              <a:t> &amp; Annette Huber-Lee, “WEAP21—A Demand-, Priority-, and Preference-Driven Water Planning Model,” Water International, 30:4, 487-500, 2005</a:t>
            </a:r>
            <a:r>
              <a:rPr lang="en-US" altLang="zh-TW" b="1" dirty="0" smtClean="0"/>
              <a:t>.</a:t>
            </a:r>
          </a:p>
          <a:p>
            <a:r>
              <a:rPr lang="en-US" altLang="zh-TW" b="1" dirty="0" smtClean="0"/>
              <a:t>9. </a:t>
            </a:r>
            <a:r>
              <a:rPr lang="en-US" altLang="zh-TW" b="1" dirty="0" err="1" smtClean="0"/>
              <a:t>Diez</a:t>
            </a:r>
            <a:r>
              <a:rPr lang="en-US" altLang="zh-TW" b="1" dirty="0" smtClean="0"/>
              <a:t>-Sierra</a:t>
            </a:r>
            <a:r>
              <a:rPr lang="en-US" altLang="zh-TW" b="1" dirty="0"/>
              <a:t>, J., </a:t>
            </a:r>
            <a:r>
              <a:rPr lang="en-US" altLang="zh-TW" b="1" dirty="0" err="1"/>
              <a:t>Navas</a:t>
            </a:r>
            <a:r>
              <a:rPr lang="en-US" altLang="zh-TW" b="1" dirty="0"/>
              <a:t>, S., and del Jesus, M., “NEOPRENE v1.0.1: a Python library for generating spatial rainfall based on the </a:t>
            </a:r>
            <a:r>
              <a:rPr lang="en-US" altLang="zh-TW" b="1" dirty="0" err="1"/>
              <a:t>Neyman</a:t>
            </a:r>
            <a:r>
              <a:rPr lang="en-US" altLang="zh-TW" b="1" dirty="0"/>
              <a:t>–Scott process, </a:t>
            </a:r>
            <a:r>
              <a:rPr lang="en-US" altLang="zh-TW" b="1" dirty="0" err="1"/>
              <a:t>Geosci</a:t>
            </a:r>
            <a:r>
              <a:rPr lang="en-US" altLang="zh-TW" b="1" dirty="0"/>
              <a:t>. Model Dev., ” 16, 5035–5048, https://doi.org/10.5194/gmd-16-5035-2023, 2023.</a:t>
            </a:r>
          </a:p>
          <a:p>
            <a:r>
              <a:rPr lang="en-US" altLang="zh-TW" b="1" dirty="0" smtClean="0"/>
              <a:t>10. </a:t>
            </a:r>
            <a:r>
              <a:rPr lang="en-US" altLang="zh-TW" b="1" dirty="0" err="1" smtClean="0"/>
              <a:t>Gebrechorkos</a:t>
            </a:r>
            <a:r>
              <a:rPr lang="en-US" altLang="zh-TW" b="1" dirty="0"/>
              <a:t>, S., Leyland, J., Slater, L. et al. , “A high-resolution daily global dataset of statistically downscaled CMIP6 models for climate impact analyses, ” </a:t>
            </a:r>
            <a:r>
              <a:rPr lang="en-US" altLang="zh-TW" b="1" dirty="0" err="1"/>
              <a:t>Sci</a:t>
            </a:r>
            <a:r>
              <a:rPr lang="en-US" altLang="zh-TW" b="1" dirty="0"/>
              <a:t> Data 10, 611, </a:t>
            </a:r>
            <a:r>
              <a:rPr lang="en-US" altLang="zh-TW" b="1" dirty="0">
                <a:hlinkClick r:id="rId2"/>
              </a:rPr>
              <a:t>https://doi.org/10.1038/s41597-023-02528-x</a:t>
            </a:r>
            <a:r>
              <a:rPr lang="en-US" altLang="zh-TW" b="1" dirty="0"/>
              <a:t>, 2023.</a:t>
            </a:r>
            <a:endParaRPr lang="zh-TW" altLang="zh-TW" b="1" dirty="0"/>
          </a:p>
          <a:p>
            <a:r>
              <a:rPr lang="en-US" altLang="zh-TW" b="1" dirty="0" smtClean="0"/>
              <a:t>11. </a:t>
            </a:r>
            <a:r>
              <a:rPr lang="en-US" altLang="zh-TW" b="1" dirty="0"/>
              <a:t>Jack </a:t>
            </a:r>
            <a:r>
              <a:rPr lang="en-US" altLang="zh-TW" b="1" dirty="0" err="1"/>
              <a:t>Sieber</a:t>
            </a:r>
            <a:r>
              <a:rPr lang="en-US" altLang="zh-TW" b="1" dirty="0"/>
              <a:t>, M.S., Chris Swartz, Ph.D.&amp; Annette Huber-Lee, Ph.D., “USER GUIDE for WEAP21,” WA: Stockholm Environment Institute, 2005.</a:t>
            </a:r>
            <a:endParaRPr lang="zh-TW" altLang="zh-TW" b="1" dirty="0"/>
          </a:p>
          <a:p>
            <a:r>
              <a:rPr lang="en-US" altLang="zh-TW" b="1" dirty="0" smtClean="0"/>
              <a:t>12. </a:t>
            </a:r>
            <a:r>
              <a:rPr lang="en-US" altLang="zh-TW" b="1" dirty="0"/>
              <a:t>Lam, </a:t>
            </a:r>
            <a:r>
              <a:rPr lang="en-US" altLang="zh-TW" b="1" dirty="0" err="1"/>
              <a:t>Wai</a:t>
            </a:r>
            <a:r>
              <a:rPr lang="en-US" altLang="zh-TW" b="1" dirty="0"/>
              <a:t> Fung, “Coping with Change: A Study of Local Irrigation Institutions in Taiwan,” World Development. 29. 1569-1592, 2001 </a:t>
            </a:r>
            <a:endParaRPr lang="zh-TW" altLang="zh-TW" b="1" dirty="0"/>
          </a:p>
          <a:p>
            <a:r>
              <a:rPr lang="en-US" altLang="zh-TW" b="1" dirty="0" smtClean="0"/>
              <a:t>13. </a:t>
            </a:r>
            <a:r>
              <a:rPr lang="en-US" altLang="zh-TW" b="1" dirty="0"/>
              <a:t>Levine, G. &amp; Chin, L. T. &amp; Miranda, S. M., “Requirements for the successful introduction and management of rotational irrigation,” Agricultural Water Management, Elsevier, vol. 1(1), pages 41-56, December, 1976.</a:t>
            </a:r>
            <a:endParaRPr lang="zh-TW" altLang="zh-TW" b="1" dirty="0"/>
          </a:p>
          <a:p>
            <a:r>
              <a:rPr lang="en-US" altLang="zh-TW" b="1" dirty="0" smtClean="0"/>
              <a:t>14. </a:t>
            </a:r>
            <a:r>
              <a:rPr lang="en-US" altLang="zh-TW" b="1" dirty="0" err="1"/>
              <a:t>Najm</a:t>
            </a:r>
            <a:r>
              <a:rPr lang="en-US" altLang="zh-TW" b="1" dirty="0"/>
              <a:t>, Abu Baker &amp; </a:t>
            </a:r>
            <a:r>
              <a:rPr lang="en-US" altLang="zh-TW" b="1" dirty="0" err="1"/>
              <a:t>Abdulhameed</a:t>
            </a:r>
            <a:r>
              <a:rPr lang="en-US" altLang="zh-TW" b="1" dirty="0"/>
              <a:t>, </a:t>
            </a:r>
            <a:r>
              <a:rPr lang="en-US" altLang="zh-TW" b="1" dirty="0" err="1"/>
              <a:t>Isam</a:t>
            </a:r>
            <a:r>
              <a:rPr lang="en-US" altLang="zh-TW" b="1" dirty="0"/>
              <a:t> &amp; </a:t>
            </a:r>
            <a:r>
              <a:rPr lang="en-US" altLang="zh-TW" b="1" dirty="0" err="1"/>
              <a:t>Sulaiman</a:t>
            </a:r>
            <a:r>
              <a:rPr lang="en-US" altLang="zh-TW" b="1" dirty="0"/>
              <a:t>, </a:t>
            </a:r>
            <a:r>
              <a:rPr lang="en-US" altLang="zh-TW" b="1" dirty="0" err="1"/>
              <a:t>Sadeq</a:t>
            </a:r>
            <a:r>
              <a:rPr lang="en-US" altLang="zh-TW" b="1" dirty="0"/>
              <a:t>, “Water Requirements of Crops under Various Kc Coefficient Approaches by Using Water Evaluation and Planning (WEAP),” International Journal of Design &amp; Nature and </a:t>
            </a:r>
            <a:r>
              <a:rPr lang="en-US" altLang="zh-TW" b="1" dirty="0" err="1"/>
              <a:t>Ecodynamics</a:t>
            </a:r>
            <a:r>
              <a:rPr lang="en-US" altLang="zh-TW" b="1" dirty="0"/>
              <a:t>, 15, 2020</a:t>
            </a:r>
            <a:r>
              <a:rPr lang="en-US" altLang="zh-TW" b="1" dirty="0" smtClean="0"/>
              <a:t>.</a:t>
            </a:r>
            <a:endParaRPr lang="zh-TW" altLang="zh-TW" b="1" dirty="0"/>
          </a:p>
        </p:txBody>
      </p:sp>
    </p:spTree>
    <p:extLst>
      <p:ext uri="{BB962C8B-B14F-4D97-AF65-F5344CB8AC3E}">
        <p14:creationId xmlns:p14="http://schemas.microsoft.com/office/powerpoint/2010/main" val="37794856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ctrTitle"/>
          </p:nvPr>
        </p:nvSpPr>
        <p:spPr/>
        <p:txBody>
          <a:bodyPr/>
          <a:lstStyle/>
          <a:p>
            <a:r>
              <a:rPr lang="en-US" altLang="zh-TW" dirty="0" smtClean="0"/>
              <a:t>References</a:t>
            </a:r>
            <a:endParaRPr lang="zh-TW" altLang="en-US" dirty="0"/>
          </a:p>
        </p:txBody>
      </p:sp>
      <p:sp>
        <p:nvSpPr>
          <p:cNvPr id="4" name="文字方塊 3"/>
          <p:cNvSpPr txBox="1"/>
          <p:nvPr/>
        </p:nvSpPr>
        <p:spPr>
          <a:xfrm>
            <a:off x="103367" y="1192694"/>
            <a:ext cx="8921363" cy="3754874"/>
          </a:xfrm>
          <a:prstGeom prst="rect">
            <a:avLst/>
          </a:prstGeom>
          <a:noFill/>
        </p:spPr>
        <p:txBody>
          <a:bodyPr wrap="square" rtlCol="0">
            <a:spAutoFit/>
          </a:bodyPr>
          <a:lstStyle/>
          <a:p>
            <a:r>
              <a:rPr lang="en-US" altLang="zh-TW" b="1" dirty="0"/>
              <a:t>15. </a:t>
            </a:r>
            <a:r>
              <a:rPr lang="en-US" altLang="zh-TW" b="1" dirty="0" err="1"/>
              <a:t>Najm</a:t>
            </a:r>
            <a:r>
              <a:rPr lang="en-US" altLang="zh-TW" b="1" dirty="0"/>
              <a:t>, A. B., Al-</a:t>
            </a:r>
            <a:r>
              <a:rPr lang="en-US" altLang="zh-TW" b="1" dirty="0" err="1"/>
              <a:t>bayati</a:t>
            </a:r>
            <a:r>
              <a:rPr lang="en-US" altLang="zh-TW" b="1" dirty="0"/>
              <a:t>, I., &amp; </a:t>
            </a:r>
            <a:r>
              <a:rPr lang="en-US" altLang="zh-TW" b="1" dirty="0" err="1"/>
              <a:t>Sulaiman</a:t>
            </a:r>
            <a:r>
              <a:rPr lang="en-US" altLang="zh-TW" b="1" dirty="0"/>
              <a:t>, S., “Improving the Cultivated Area for Ramadi Irrigation Project Using Water Evaluation and Planning Model (WEAP),” Al-</a:t>
            </a:r>
            <a:r>
              <a:rPr lang="en-US" altLang="zh-TW" b="1" dirty="0" err="1"/>
              <a:t>Rafidain</a:t>
            </a:r>
            <a:r>
              <a:rPr lang="en-US" altLang="zh-TW" b="1" dirty="0"/>
              <a:t> Engineering Journal (AREJ), 26(1), 105-114, 2021.</a:t>
            </a:r>
            <a:endParaRPr lang="zh-TW" altLang="zh-TW" b="1" dirty="0"/>
          </a:p>
          <a:p>
            <a:r>
              <a:rPr lang="en-US" altLang="zh-TW" b="1" dirty="0" smtClean="0"/>
              <a:t>16. </a:t>
            </a:r>
            <a:r>
              <a:rPr lang="en-US" altLang="zh-TW" b="1" dirty="0" err="1"/>
              <a:t>Sahli</a:t>
            </a:r>
            <a:r>
              <a:rPr lang="en-US" altLang="zh-TW" b="1" dirty="0"/>
              <a:t>, A., </a:t>
            </a:r>
            <a:r>
              <a:rPr lang="en-US" altLang="zh-TW" b="1" dirty="0" err="1"/>
              <a:t>Jabloun</a:t>
            </a:r>
            <a:r>
              <a:rPr lang="en-US" altLang="zh-TW" b="1" dirty="0"/>
              <a:t>, M., “MABIA-</a:t>
            </a:r>
            <a:r>
              <a:rPr lang="en-US" altLang="zh-TW" b="1" dirty="0" err="1"/>
              <a:t>ETc</a:t>
            </a:r>
            <a:r>
              <a:rPr lang="en-US" altLang="zh-TW" b="1" dirty="0"/>
              <a:t>: a tool to improve water use in field scale according to the FAO guidelines for computing water crop requirements,” The WUEMED Workshop (Improving Water Use Efficiency in </a:t>
            </a:r>
            <a:r>
              <a:rPr lang="en-US" altLang="zh-TW" b="1" dirty="0" err="1"/>
              <a:t>MEDiterranean</a:t>
            </a:r>
            <a:r>
              <a:rPr lang="en-US" altLang="zh-TW" b="1" dirty="0"/>
              <a:t> Agriculture: what limits the adoption of new technologies?), Rome, Italy, 2005.</a:t>
            </a:r>
            <a:endParaRPr lang="zh-TW" altLang="zh-TW" b="1" dirty="0"/>
          </a:p>
          <a:p>
            <a:r>
              <a:rPr lang="en-US" altLang="zh-TW" b="1" dirty="0" smtClean="0"/>
              <a:t>17. </a:t>
            </a:r>
            <a:r>
              <a:rPr lang="en-US" altLang="zh-TW" b="1" dirty="0" err="1"/>
              <a:t>Teare</a:t>
            </a:r>
            <a:r>
              <a:rPr lang="en-US" altLang="zh-TW" b="1" dirty="0"/>
              <a:t>, I.D., </a:t>
            </a:r>
            <a:r>
              <a:rPr lang="en-US" altLang="zh-TW" b="1" dirty="0" err="1"/>
              <a:t>Kanemasu</a:t>
            </a:r>
            <a:r>
              <a:rPr lang="en-US" altLang="zh-TW" b="1" dirty="0"/>
              <a:t>, E.T., Powers, W.L. and Jacobs, H.S., Water-Use Efficiency and Its Relation to Crop Canopy Area, Stomatal Regulation, and Root Distribution1. </a:t>
            </a:r>
            <a:r>
              <a:rPr lang="en-US" altLang="zh-TW" b="1" dirty="0" err="1"/>
              <a:t>Agron</a:t>
            </a:r>
            <a:r>
              <a:rPr lang="en-US" altLang="zh-TW" b="1" dirty="0"/>
              <a:t>. J., 65: 207-211,1973.</a:t>
            </a:r>
            <a:endParaRPr lang="zh-TW" altLang="zh-TW" b="1" dirty="0"/>
          </a:p>
          <a:p>
            <a:r>
              <a:rPr lang="en-US" altLang="zh-TW" b="1" dirty="0" smtClean="0"/>
              <a:t>18. </a:t>
            </a:r>
            <a:r>
              <a:rPr lang="en-US" altLang="zh-TW" b="1" dirty="0"/>
              <a:t>Yates, D., </a:t>
            </a:r>
            <a:r>
              <a:rPr lang="en-US" altLang="zh-TW" b="1" dirty="0" err="1"/>
              <a:t>Sieber</a:t>
            </a:r>
            <a:r>
              <a:rPr lang="en-US" altLang="zh-TW" b="1" dirty="0"/>
              <a:t>, J., </a:t>
            </a:r>
            <a:r>
              <a:rPr lang="en-US" altLang="zh-TW" b="1" dirty="0" err="1"/>
              <a:t>Purkey</a:t>
            </a:r>
            <a:r>
              <a:rPr lang="en-US" altLang="zh-TW" b="1" dirty="0"/>
              <a:t>, D., Huber-Lee, A., WEAP21 – A Demand-, Priority-, and Preference-Driven Water Planning Model. Part 1: Model Characteristics. Water International, 30 (4), 487–500, 2005a. </a:t>
            </a:r>
            <a:endParaRPr lang="zh-TW" altLang="zh-TW" b="1" dirty="0"/>
          </a:p>
          <a:p>
            <a:r>
              <a:rPr lang="en-US" altLang="zh-TW" b="1" dirty="0" smtClean="0"/>
              <a:t>19. </a:t>
            </a:r>
            <a:r>
              <a:rPr lang="en-US" altLang="zh-TW" b="1" dirty="0"/>
              <a:t>Yates, D., </a:t>
            </a:r>
            <a:r>
              <a:rPr lang="en-US" altLang="zh-TW" b="1" dirty="0" err="1"/>
              <a:t>Sieber</a:t>
            </a:r>
            <a:r>
              <a:rPr lang="en-US" altLang="zh-TW" b="1" dirty="0"/>
              <a:t>, J., </a:t>
            </a:r>
            <a:r>
              <a:rPr lang="en-US" altLang="zh-TW" b="1" dirty="0" err="1"/>
              <a:t>Purkey</a:t>
            </a:r>
            <a:r>
              <a:rPr lang="en-US" altLang="zh-TW" b="1" dirty="0"/>
              <a:t>, D., Huber-Lee. A., Galbraith, H., WEAP21 – A Demand, Priority-, and Preference-Driven Water Planning Model. Part 2: Aiding Freshwater Ecosystem Service Evaluation. Water International, 30 (4), 501–5012, 2005b.</a:t>
            </a:r>
            <a:endParaRPr lang="zh-TW" altLang="zh-TW" b="1" dirty="0"/>
          </a:p>
          <a:p>
            <a:r>
              <a:rPr lang="en-US" altLang="zh-TW" b="1" dirty="0" smtClean="0"/>
              <a:t>20. </a:t>
            </a:r>
            <a:r>
              <a:rPr lang="zh-TW" altLang="zh-TW" b="1" dirty="0"/>
              <a:t>何柏賢、朱德民，「不同期作環境下雜種高粱台中五號雜種優勢的反應」，農林學報，</a:t>
            </a:r>
            <a:r>
              <a:rPr lang="en-US" altLang="zh-TW" b="1" dirty="0"/>
              <a:t>49(2)</a:t>
            </a:r>
            <a:r>
              <a:rPr lang="zh-TW" altLang="zh-TW" b="1" dirty="0"/>
              <a:t>，</a:t>
            </a:r>
            <a:r>
              <a:rPr lang="en-US" altLang="zh-TW" b="1" dirty="0"/>
              <a:t>53-61</a:t>
            </a:r>
            <a:r>
              <a:rPr lang="zh-TW" altLang="zh-TW" b="1" dirty="0"/>
              <a:t>，</a:t>
            </a:r>
            <a:r>
              <a:rPr lang="en-US" altLang="zh-TW" b="1" dirty="0"/>
              <a:t>2000</a:t>
            </a:r>
            <a:r>
              <a:rPr lang="zh-TW" altLang="zh-TW" b="1" dirty="0"/>
              <a:t>。</a:t>
            </a:r>
          </a:p>
          <a:p>
            <a:r>
              <a:rPr lang="en-US" altLang="zh-TW" b="1" dirty="0" smtClean="0"/>
              <a:t>21. </a:t>
            </a:r>
            <a:r>
              <a:rPr lang="zh-TW" altLang="zh-TW" b="1" dirty="0"/>
              <a:t>林薰生、陳廷煥，「雜交高粱台中五號及栽培」，管理臺中區農推專訊</a:t>
            </a:r>
            <a:r>
              <a:rPr lang="en-US" altLang="zh-TW" b="1" dirty="0"/>
              <a:t> 41 </a:t>
            </a:r>
            <a:r>
              <a:rPr lang="zh-TW" altLang="zh-TW" b="1" dirty="0"/>
              <a:t>期，</a:t>
            </a:r>
            <a:r>
              <a:rPr lang="en-US" altLang="zh-TW" b="1" dirty="0"/>
              <a:t>1985</a:t>
            </a:r>
            <a:r>
              <a:rPr lang="zh-TW" altLang="zh-TW" b="1" dirty="0"/>
              <a:t>。</a:t>
            </a:r>
          </a:p>
          <a:p>
            <a:r>
              <a:rPr lang="en-US" altLang="zh-TW" b="1" dirty="0" smtClean="0"/>
              <a:t>22. </a:t>
            </a:r>
            <a:r>
              <a:rPr lang="zh-TW" altLang="zh-TW" b="1" dirty="0"/>
              <a:t>陳勃聿，「以栽培種高粱作為芻料生產之評估」，畜產研究，</a:t>
            </a:r>
            <a:r>
              <a:rPr lang="en-US" altLang="zh-TW" b="1" dirty="0"/>
              <a:t>52(1)</a:t>
            </a:r>
            <a:r>
              <a:rPr lang="zh-TW" altLang="zh-TW" b="1" dirty="0"/>
              <a:t>，</a:t>
            </a:r>
            <a:r>
              <a:rPr lang="en-US" altLang="zh-TW" b="1" dirty="0"/>
              <a:t>37-44</a:t>
            </a:r>
            <a:r>
              <a:rPr lang="zh-TW" altLang="zh-TW" b="1" dirty="0"/>
              <a:t>，</a:t>
            </a:r>
            <a:r>
              <a:rPr lang="en-US" altLang="zh-TW" b="1" dirty="0"/>
              <a:t>2019</a:t>
            </a:r>
            <a:r>
              <a:rPr lang="zh-TW" altLang="zh-TW" b="1" dirty="0"/>
              <a:t>。</a:t>
            </a:r>
          </a:p>
        </p:txBody>
      </p:sp>
    </p:spTree>
    <p:extLst>
      <p:ext uri="{BB962C8B-B14F-4D97-AF65-F5344CB8AC3E}">
        <p14:creationId xmlns:p14="http://schemas.microsoft.com/office/powerpoint/2010/main" val="33298593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01"/>
        <p:cNvGrpSpPr/>
        <p:nvPr/>
      </p:nvGrpSpPr>
      <p:grpSpPr>
        <a:xfrm>
          <a:off x="0" y="0"/>
          <a:ext cx="0" cy="0"/>
          <a:chOff x="0" y="0"/>
          <a:chExt cx="0" cy="0"/>
        </a:xfrm>
      </p:grpSpPr>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l="21680" r="12159"/>
          <a:stretch/>
        </p:blipFill>
        <p:spPr>
          <a:xfrm>
            <a:off x="5526851" y="980235"/>
            <a:ext cx="2912324" cy="2931668"/>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2602" name="Google Shape;2602;p74"/>
          <p:cNvSpPr txBox="1">
            <a:spLocks noGrp="1"/>
          </p:cNvSpPr>
          <p:nvPr>
            <p:ph type="ctrTitle"/>
          </p:nvPr>
        </p:nvSpPr>
        <p:spPr>
          <a:xfrm>
            <a:off x="678323" y="1028570"/>
            <a:ext cx="4474548" cy="1101900"/>
          </a:xfrm>
          <a:prstGeom prst="rect">
            <a:avLst/>
          </a:prstGeom>
        </p:spPr>
        <p:txBody>
          <a:bodyPr spcFirstLastPara="1" wrap="square" lIns="91425" tIns="146300" rIns="91425" bIns="91425" anchor="t" anchorCtr="0">
            <a:noAutofit/>
          </a:bodyPr>
          <a:lstStyle/>
          <a:p>
            <a:pPr lvl="0"/>
            <a:r>
              <a:rPr lang="en-US" altLang="zh-TW" sz="2400" dirty="0" smtClean="0"/>
              <a:t>The </a:t>
            </a:r>
            <a:r>
              <a:rPr lang="en-US" altLang="zh-TW" sz="2400" dirty="0"/>
              <a:t>impacts of climate change on agriculture in Kinmen</a:t>
            </a:r>
            <a:endParaRPr sz="1200" dirty="0">
              <a:latin typeface="jf open 粉圓 1.1" panose="020F0500000000000000" pitchFamily="34" charset="-120"/>
              <a:ea typeface="jf open 粉圓 1.1" panose="020F0500000000000000" pitchFamily="34" charset="-120"/>
            </a:endParaRPr>
          </a:p>
        </p:txBody>
      </p:sp>
      <p:sp>
        <p:nvSpPr>
          <p:cNvPr id="2603" name="Google Shape;2603;p74"/>
          <p:cNvSpPr txBox="1">
            <a:spLocks noGrp="1"/>
          </p:cNvSpPr>
          <p:nvPr>
            <p:ph type="subTitle" idx="1"/>
          </p:nvPr>
        </p:nvSpPr>
        <p:spPr>
          <a:xfrm>
            <a:off x="1540042" y="2160291"/>
            <a:ext cx="2794537" cy="447570"/>
          </a:xfrm>
          <a:prstGeom prst="rect">
            <a:avLst/>
          </a:prstGeom>
        </p:spPr>
        <p:txBody>
          <a:bodyPr spcFirstLastPara="1" wrap="square" lIns="91425" tIns="91425" rIns="91425" bIns="91425" anchor="t" anchorCtr="0">
            <a:noAutofit/>
          </a:bodyPr>
          <a:lstStyle/>
          <a:p>
            <a:pPr marL="0" lvl="0" indent="0"/>
            <a:r>
              <a:rPr lang="en-US" altLang="zh-TW" sz="2000" dirty="0" smtClean="0">
                <a:solidFill>
                  <a:schemeClr val="lt1"/>
                </a:solidFill>
                <a:latin typeface="Calistoga"/>
                <a:ea typeface="Calistoga"/>
                <a:cs typeface="Calistoga"/>
                <a:sym typeface="Calistoga"/>
              </a:rPr>
              <a:t>“Rain-fed </a:t>
            </a:r>
            <a:r>
              <a:rPr lang="en-US" altLang="zh-TW" sz="2000" dirty="0">
                <a:solidFill>
                  <a:schemeClr val="lt1"/>
                </a:solidFill>
                <a:latin typeface="Calistoga"/>
                <a:ea typeface="Calistoga"/>
                <a:cs typeface="Calistoga"/>
                <a:sym typeface="Calistoga"/>
              </a:rPr>
              <a:t>F</a:t>
            </a:r>
            <a:r>
              <a:rPr lang="en-US" altLang="zh-TW" sz="2000" dirty="0" smtClean="0">
                <a:solidFill>
                  <a:schemeClr val="lt1"/>
                </a:solidFill>
                <a:latin typeface="Calistoga"/>
                <a:ea typeface="Calistoga"/>
                <a:cs typeface="Calistoga"/>
                <a:sym typeface="Calistoga"/>
              </a:rPr>
              <a:t>arming</a:t>
            </a:r>
            <a:r>
              <a:rPr lang="en-US" altLang="zh-TW" sz="2000" dirty="0">
                <a:solidFill>
                  <a:schemeClr val="lt1"/>
                </a:solidFill>
                <a:latin typeface="Calistoga"/>
                <a:ea typeface="Calistoga"/>
                <a:cs typeface="Calistoga"/>
                <a:sym typeface="Calistoga"/>
              </a:rPr>
              <a:t>”</a:t>
            </a:r>
            <a:endParaRPr sz="2000" dirty="0">
              <a:solidFill>
                <a:schemeClr val="lt1"/>
              </a:solidFill>
              <a:latin typeface="Calistoga"/>
              <a:ea typeface="Calistoga"/>
              <a:cs typeface="Calistoga"/>
              <a:sym typeface="Calistoga"/>
            </a:endParaRPr>
          </a:p>
        </p:txBody>
      </p:sp>
      <p:grpSp>
        <p:nvGrpSpPr>
          <p:cNvPr id="2604" name="Google Shape;2604;p74"/>
          <p:cNvGrpSpPr/>
          <p:nvPr/>
        </p:nvGrpSpPr>
        <p:grpSpPr>
          <a:xfrm>
            <a:off x="7649286" y="144900"/>
            <a:ext cx="1386501" cy="673098"/>
            <a:chOff x="7601793" y="297300"/>
            <a:chExt cx="1386501" cy="673098"/>
          </a:xfrm>
        </p:grpSpPr>
        <p:sp>
          <p:nvSpPr>
            <p:cNvPr id="2605" name="Google Shape;2605;p74"/>
            <p:cNvSpPr/>
            <p:nvPr/>
          </p:nvSpPr>
          <p:spPr>
            <a:xfrm rot="-2993311">
              <a:off x="8080661" y="436346"/>
              <a:ext cx="49012" cy="45865"/>
            </a:xfrm>
            <a:custGeom>
              <a:avLst/>
              <a:gdLst/>
              <a:ahLst/>
              <a:cxnLst/>
              <a:rect l="l" t="t" r="r" b="b"/>
              <a:pathLst>
                <a:path w="1137" h="1064" extrusionOk="0">
                  <a:moveTo>
                    <a:pt x="184" y="587"/>
                  </a:moveTo>
                  <a:cubicBezTo>
                    <a:pt x="184" y="672"/>
                    <a:pt x="200" y="750"/>
                    <a:pt x="230" y="816"/>
                  </a:cubicBezTo>
                  <a:lnTo>
                    <a:pt x="230" y="816"/>
                  </a:lnTo>
                  <a:lnTo>
                    <a:pt x="220" y="807"/>
                  </a:lnTo>
                  <a:lnTo>
                    <a:pt x="184" y="697"/>
                  </a:lnTo>
                  <a:lnTo>
                    <a:pt x="184" y="587"/>
                  </a:lnTo>
                  <a:close/>
                  <a:moveTo>
                    <a:pt x="880" y="807"/>
                  </a:moveTo>
                  <a:lnTo>
                    <a:pt x="807" y="917"/>
                  </a:lnTo>
                  <a:lnTo>
                    <a:pt x="784" y="924"/>
                  </a:lnTo>
                  <a:lnTo>
                    <a:pt x="784" y="924"/>
                  </a:lnTo>
                  <a:cubicBezTo>
                    <a:pt x="820" y="891"/>
                    <a:pt x="850" y="852"/>
                    <a:pt x="880" y="807"/>
                  </a:cubicBezTo>
                  <a:close/>
                  <a:moveTo>
                    <a:pt x="657" y="1004"/>
                  </a:moveTo>
                  <a:lnTo>
                    <a:pt x="624" y="1027"/>
                  </a:lnTo>
                  <a:lnTo>
                    <a:pt x="587" y="1027"/>
                  </a:lnTo>
                  <a:cubicBezTo>
                    <a:pt x="613" y="1020"/>
                    <a:pt x="636" y="1013"/>
                    <a:pt x="657" y="1004"/>
                  </a:cubicBezTo>
                  <a:close/>
                  <a:moveTo>
                    <a:pt x="587" y="0"/>
                  </a:moveTo>
                  <a:cubicBezTo>
                    <a:pt x="440" y="0"/>
                    <a:pt x="257" y="74"/>
                    <a:pt x="147" y="147"/>
                  </a:cubicBezTo>
                  <a:cubicBezTo>
                    <a:pt x="110" y="220"/>
                    <a:pt x="37" y="294"/>
                    <a:pt x="37" y="404"/>
                  </a:cubicBezTo>
                  <a:cubicBezTo>
                    <a:pt x="0" y="477"/>
                    <a:pt x="0" y="587"/>
                    <a:pt x="37" y="697"/>
                  </a:cubicBezTo>
                  <a:cubicBezTo>
                    <a:pt x="37" y="807"/>
                    <a:pt x="110" y="917"/>
                    <a:pt x="220" y="953"/>
                  </a:cubicBezTo>
                  <a:cubicBezTo>
                    <a:pt x="293" y="1002"/>
                    <a:pt x="381" y="1034"/>
                    <a:pt x="464" y="1040"/>
                  </a:cubicBezTo>
                  <a:lnTo>
                    <a:pt x="464" y="1040"/>
                  </a:lnTo>
                  <a:cubicBezTo>
                    <a:pt x="491" y="1050"/>
                    <a:pt x="520" y="1058"/>
                    <a:pt x="550" y="1063"/>
                  </a:cubicBezTo>
                  <a:cubicBezTo>
                    <a:pt x="660" y="1063"/>
                    <a:pt x="770" y="1063"/>
                    <a:pt x="844" y="990"/>
                  </a:cubicBezTo>
                  <a:cubicBezTo>
                    <a:pt x="953" y="953"/>
                    <a:pt x="1027" y="843"/>
                    <a:pt x="1063" y="733"/>
                  </a:cubicBezTo>
                  <a:lnTo>
                    <a:pt x="1137" y="660"/>
                  </a:lnTo>
                  <a:cubicBezTo>
                    <a:pt x="1137" y="587"/>
                    <a:pt x="1137" y="477"/>
                    <a:pt x="1137" y="404"/>
                  </a:cubicBezTo>
                  <a:cubicBezTo>
                    <a:pt x="1100" y="294"/>
                    <a:pt x="1063" y="220"/>
                    <a:pt x="990" y="184"/>
                  </a:cubicBezTo>
                  <a:cubicBezTo>
                    <a:pt x="880" y="74"/>
                    <a:pt x="734" y="0"/>
                    <a:pt x="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74"/>
            <p:cNvSpPr/>
            <p:nvPr/>
          </p:nvSpPr>
          <p:spPr>
            <a:xfrm rot="-2993311">
              <a:off x="7976532" y="448853"/>
              <a:ext cx="39529" cy="31640"/>
            </a:xfrm>
            <a:custGeom>
              <a:avLst/>
              <a:gdLst/>
              <a:ahLst/>
              <a:cxnLst/>
              <a:rect l="l" t="t" r="r" b="b"/>
              <a:pathLst>
                <a:path w="917" h="734" extrusionOk="0">
                  <a:moveTo>
                    <a:pt x="477" y="0"/>
                  </a:moveTo>
                  <a:cubicBezTo>
                    <a:pt x="0" y="37"/>
                    <a:pt x="0" y="697"/>
                    <a:pt x="477" y="733"/>
                  </a:cubicBezTo>
                  <a:cubicBezTo>
                    <a:pt x="917" y="697"/>
                    <a:pt x="917" y="37"/>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74"/>
            <p:cNvSpPr/>
            <p:nvPr/>
          </p:nvSpPr>
          <p:spPr>
            <a:xfrm rot="-2993311">
              <a:off x="7972124" y="306830"/>
              <a:ext cx="41124" cy="34830"/>
            </a:xfrm>
            <a:custGeom>
              <a:avLst/>
              <a:gdLst/>
              <a:ahLst/>
              <a:cxnLst/>
              <a:rect l="l" t="t" r="r" b="b"/>
              <a:pathLst>
                <a:path w="954" h="808" extrusionOk="0">
                  <a:moveTo>
                    <a:pt x="477" y="1"/>
                  </a:moveTo>
                  <a:cubicBezTo>
                    <a:pt x="1" y="74"/>
                    <a:pt x="1" y="734"/>
                    <a:pt x="477" y="807"/>
                  </a:cubicBezTo>
                  <a:cubicBezTo>
                    <a:pt x="954" y="734"/>
                    <a:pt x="954" y="74"/>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74"/>
            <p:cNvSpPr/>
            <p:nvPr/>
          </p:nvSpPr>
          <p:spPr>
            <a:xfrm rot="-2993311">
              <a:off x="7777367" y="418479"/>
              <a:ext cx="36382" cy="26898"/>
            </a:xfrm>
            <a:custGeom>
              <a:avLst/>
              <a:gdLst/>
              <a:ahLst/>
              <a:cxnLst/>
              <a:rect l="l" t="t" r="r" b="b"/>
              <a:pathLst>
                <a:path w="844" h="624" extrusionOk="0">
                  <a:moveTo>
                    <a:pt x="441" y="0"/>
                  </a:moveTo>
                  <a:cubicBezTo>
                    <a:pt x="1" y="0"/>
                    <a:pt x="1" y="623"/>
                    <a:pt x="441" y="623"/>
                  </a:cubicBezTo>
                  <a:cubicBezTo>
                    <a:pt x="844" y="623"/>
                    <a:pt x="844" y="0"/>
                    <a:pt x="4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74"/>
            <p:cNvSpPr/>
            <p:nvPr/>
          </p:nvSpPr>
          <p:spPr>
            <a:xfrm rot="-2993311">
              <a:off x="7607674" y="367309"/>
              <a:ext cx="55349" cy="41124"/>
            </a:xfrm>
            <a:custGeom>
              <a:avLst/>
              <a:gdLst/>
              <a:ahLst/>
              <a:cxnLst/>
              <a:rect l="l" t="t" r="r" b="b"/>
              <a:pathLst>
                <a:path w="1284" h="954" extrusionOk="0">
                  <a:moveTo>
                    <a:pt x="624" y="1"/>
                  </a:moveTo>
                  <a:cubicBezTo>
                    <a:pt x="1" y="1"/>
                    <a:pt x="1" y="954"/>
                    <a:pt x="624" y="954"/>
                  </a:cubicBezTo>
                  <a:cubicBezTo>
                    <a:pt x="1284" y="954"/>
                    <a:pt x="1284" y="1"/>
                    <a:pt x="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74"/>
            <p:cNvSpPr/>
            <p:nvPr/>
          </p:nvSpPr>
          <p:spPr>
            <a:xfrm rot="-2993311">
              <a:off x="8312365" y="488123"/>
              <a:ext cx="50607" cy="42719"/>
            </a:xfrm>
            <a:custGeom>
              <a:avLst/>
              <a:gdLst/>
              <a:ahLst/>
              <a:cxnLst/>
              <a:rect l="l" t="t" r="r" b="b"/>
              <a:pathLst>
                <a:path w="1174" h="991" extrusionOk="0">
                  <a:moveTo>
                    <a:pt x="587" y="0"/>
                  </a:moveTo>
                  <a:cubicBezTo>
                    <a:pt x="0" y="74"/>
                    <a:pt x="0" y="954"/>
                    <a:pt x="587" y="990"/>
                  </a:cubicBezTo>
                  <a:cubicBezTo>
                    <a:pt x="1173" y="954"/>
                    <a:pt x="1173" y="74"/>
                    <a:pt x="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74"/>
            <p:cNvSpPr/>
            <p:nvPr/>
          </p:nvSpPr>
          <p:spPr>
            <a:xfrm rot="-2993311">
              <a:off x="8265479" y="706809"/>
              <a:ext cx="53754" cy="53797"/>
            </a:xfrm>
            <a:custGeom>
              <a:avLst/>
              <a:gdLst/>
              <a:ahLst/>
              <a:cxnLst/>
              <a:rect l="l" t="t" r="r" b="b"/>
              <a:pathLst>
                <a:path w="1247" h="1248" extrusionOk="0">
                  <a:moveTo>
                    <a:pt x="587" y="1"/>
                  </a:moveTo>
                  <a:cubicBezTo>
                    <a:pt x="477" y="38"/>
                    <a:pt x="403" y="74"/>
                    <a:pt x="330" y="148"/>
                  </a:cubicBezTo>
                  <a:cubicBezTo>
                    <a:pt x="293" y="184"/>
                    <a:pt x="257" y="221"/>
                    <a:pt x="220" y="257"/>
                  </a:cubicBezTo>
                  <a:cubicBezTo>
                    <a:pt x="183" y="294"/>
                    <a:pt x="110" y="367"/>
                    <a:pt x="110" y="404"/>
                  </a:cubicBezTo>
                  <a:cubicBezTo>
                    <a:pt x="55" y="477"/>
                    <a:pt x="28" y="551"/>
                    <a:pt x="19" y="624"/>
                  </a:cubicBezTo>
                  <a:lnTo>
                    <a:pt x="19" y="624"/>
                  </a:lnTo>
                  <a:lnTo>
                    <a:pt x="0" y="661"/>
                  </a:lnTo>
                  <a:cubicBezTo>
                    <a:pt x="0" y="697"/>
                    <a:pt x="0" y="771"/>
                    <a:pt x="0" y="844"/>
                  </a:cubicBezTo>
                  <a:cubicBezTo>
                    <a:pt x="0" y="917"/>
                    <a:pt x="74" y="1027"/>
                    <a:pt x="147" y="1101"/>
                  </a:cubicBezTo>
                  <a:cubicBezTo>
                    <a:pt x="183" y="1174"/>
                    <a:pt x="257" y="1211"/>
                    <a:pt x="330" y="1247"/>
                  </a:cubicBezTo>
                  <a:cubicBezTo>
                    <a:pt x="440" y="1247"/>
                    <a:pt x="530" y="1247"/>
                    <a:pt x="614" y="1216"/>
                  </a:cubicBezTo>
                  <a:lnTo>
                    <a:pt x="614" y="1216"/>
                  </a:lnTo>
                  <a:cubicBezTo>
                    <a:pt x="685" y="1203"/>
                    <a:pt x="751" y="1175"/>
                    <a:pt x="807" y="1137"/>
                  </a:cubicBezTo>
                  <a:cubicBezTo>
                    <a:pt x="880" y="1101"/>
                    <a:pt x="917" y="1064"/>
                    <a:pt x="990" y="1027"/>
                  </a:cubicBezTo>
                  <a:cubicBezTo>
                    <a:pt x="1027" y="991"/>
                    <a:pt x="1063" y="954"/>
                    <a:pt x="1100" y="917"/>
                  </a:cubicBezTo>
                  <a:cubicBezTo>
                    <a:pt x="1173" y="807"/>
                    <a:pt x="1247" y="661"/>
                    <a:pt x="1247" y="551"/>
                  </a:cubicBezTo>
                  <a:cubicBezTo>
                    <a:pt x="1247" y="221"/>
                    <a:pt x="990" y="1"/>
                    <a:pt x="6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74"/>
            <p:cNvSpPr/>
            <p:nvPr/>
          </p:nvSpPr>
          <p:spPr>
            <a:xfrm rot="-2993311">
              <a:off x="8458056" y="622411"/>
              <a:ext cx="52159" cy="39529"/>
            </a:xfrm>
            <a:custGeom>
              <a:avLst/>
              <a:gdLst/>
              <a:ahLst/>
              <a:cxnLst/>
              <a:rect l="l" t="t" r="r" b="b"/>
              <a:pathLst>
                <a:path w="1210" h="917" extrusionOk="0">
                  <a:moveTo>
                    <a:pt x="513" y="0"/>
                  </a:moveTo>
                  <a:cubicBezTo>
                    <a:pt x="367" y="0"/>
                    <a:pt x="257" y="74"/>
                    <a:pt x="183" y="147"/>
                  </a:cubicBezTo>
                  <a:cubicBezTo>
                    <a:pt x="0" y="330"/>
                    <a:pt x="0" y="624"/>
                    <a:pt x="183" y="770"/>
                  </a:cubicBezTo>
                  <a:cubicBezTo>
                    <a:pt x="257" y="880"/>
                    <a:pt x="367" y="917"/>
                    <a:pt x="513" y="917"/>
                  </a:cubicBezTo>
                  <a:lnTo>
                    <a:pt x="770" y="880"/>
                  </a:lnTo>
                  <a:cubicBezTo>
                    <a:pt x="880" y="880"/>
                    <a:pt x="990" y="843"/>
                    <a:pt x="1063" y="770"/>
                  </a:cubicBezTo>
                  <a:cubicBezTo>
                    <a:pt x="1137" y="697"/>
                    <a:pt x="1173" y="587"/>
                    <a:pt x="1210" y="477"/>
                  </a:cubicBezTo>
                  <a:cubicBezTo>
                    <a:pt x="1173" y="367"/>
                    <a:pt x="1137" y="257"/>
                    <a:pt x="1063" y="184"/>
                  </a:cubicBezTo>
                  <a:lnTo>
                    <a:pt x="990" y="110"/>
                  </a:lnTo>
                  <a:cubicBezTo>
                    <a:pt x="917" y="74"/>
                    <a:pt x="843" y="37"/>
                    <a:pt x="770" y="37"/>
                  </a:cubicBezTo>
                  <a:lnTo>
                    <a:pt x="5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74"/>
            <p:cNvSpPr/>
            <p:nvPr/>
          </p:nvSpPr>
          <p:spPr>
            <a:xfrm rot="-2993311">
              <a:off x="8462073" y="828558"/>
              <a:ext cx="58495" cy="44313"/>
            </a:xfrm>
            <a:custGeom>
              <a:avLst/>
              <a:gdLst/>
              <a:ahLst/>
              <a:cxnLst/>
              <a:rect l="l" t="t" r="r" b="b"/>
              <a:pathLst>
                <a:path w="1357" h="1028" extrusionOk="0">
                  <a:moveTo>
                    <a:pt x="660" y="1"/>
                  </a:moveTo>
                  <a:cubicBezTo>
                    <a:pt x="0" y="1"/>
                    <a:pt x="0" y="1027"/>
                    <a:pt x="660" y="1027"/>
                  </a:cubicBezTo>
                  <a:cubicBezTo>
                    <a:pt x="1357" y="1027"/>
                    <a:pt x="1357" y="1"/>
                    <a:pt x="6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74"/>
            <p:cNvSpPr/>
            <p:nvPr/>
          </p:nvSpPr>
          <p:spPr>
            <a:xfrm rot="-2993311">
              <a:off x="8599926" y="792949"/>
              <a:ext cx="56901" cy="42719"/>
            </a:xfrm>
            <a:custGeom>
              <a:avLst/>
              <a:gdLst/>
              <a:ahLst/>
              <a:cxnLst/>
              <a:rect l="l" t="t" r="r" b="b"/>
              <a:pathLst>
                <a:path w="1320" h="991" extrusionOk="0">
                  <a:moveTo>
                    <a:pt x="660" y="1"/>
                  </a:moveTo>
                  <a:cubicBezTo>
                    <a:pt x="0" y="1"/>
                    <a:pt x="0" y="991"/>
                    <a:pt x="660" y="991"/>
                  </a:cubicBezTo>
                  <a:cubicBezTo>
                    <a:pt x="1320" y="991"/>
                    <a:pt x="1320" y="1"/>
                    <a:pt x="6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74"/>
            <p:cNvSpPr/>
            <p:nvPr/>
          </p:nvSpPr>
          <p:spPr>
            <a:xfrm rot="-2993311">
              <a:off x="8721613" y="848605"/>
              <a:ext cx="34787" cy="26898"/>
            </a:xfrm>
            <a:custGeom>
              <a:avLst/>
              <a:gdLst/>
              <a:ahLst/>
              <a:cxnLst/>
              <a:rect l="l" t="t" r="r" b="b"/>
              <a:pathLst>
                <a:path w="807" h="624" extrusionOk="0">
                  <a:moveTo>
                    <a:pt x="403" y="0"/>
                  </a:moveTo>
                  <a:cubicBezTo>
                    <a:pt x="0" y="0"/>
                    <a:pt x="0" y="623"/>
                    <a:pt x="403" y="623"/>
                  </a:cubicBezTo>
                  <a:cubicBezTo>
                    <a:pt x="807" y="623"/>
                    <a:pt x="807" y="0"/>
                    <a:pt x="4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74"/>
            <p:cNvSpPr/>
            <p:nvPr/>
          </p:nvSpPr>
          <p:spPr>
            <a:xfrm rot="-2993311">
              <a:off x="8939261" y="924152"/>
              <a:ext cx="42719" cy="36382"/>
            </a:xfrm>
            <a:custGeom>
              <a:avLst/>
              <a:gdLst/>
              <a:ahLst/>
              <a:cxnLst/>
              <a:rect l="l" t="t" r="r" b="b"/>
              <a:pathLst>
                <a:path w="991" h="844" extrusionOk="0">
                  <a:moveTo>
                    <a:pt x="477" y="0"/>
                  </a:moveTo>
                  <a:cubicBezTo>
                    <a:pt x="0" y="74"/>
                    <a:pt x="0" y="770"/>
                    <a:pt x="477" y="843"/>
                  </a:cubicBezTo>
                  <a:cubicBezTo>
                    <a:pt x="990" y="770"/>
                    <a:pt x="990" y="74"/>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 name="直線接點 4"/>
          <p:cNvCxnSpPr>
            <a:endCxn id="2603" idx="3"/>
          </p:cNvCxnSpPr>
          <p:nvPr/>
        </p:nvCxnSpPr>
        <p:spPr>
          <a:xfrm flipH="1">
            <a:off x="4334579" y="2384076"/>
            <a:ext cx="1021082"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橢圓 7"/>
          <p:cNvSpPr/>
          <p:nvPr/>
        </p:nvSpPr>
        <p:spPr>
          <a:xfrm>
            <a:off x="4288860" y="2338356"/>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Google Shape;2603;p74"/>
          <p:cNvSpPr txBox="1">
            <a:spLocks/>
          </p:cNvSpPr>
          <p:nvPr/>
        </p:nvSpPr>
        <p:spPr>
          <a:xfrm>
            <a:off x="1468788" y="2509757"/>
            <a:ext cx="3231552" cy="4475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Voces"/>
              <a:buNone/>
              <a:defRPr sz="1600" b="0" i="0" u="none" strike="noStrike" cap="none">
                <a:solidFill>
                  <a:schemeClr val="dk1"/>
                </a:solidFill>
                <a:latin typeface="Voces"/>
                <a:ea typeface="Voces"/>
                <a:cs typeface="Voces"/>
                <a:sym typeface="Voces"/>
              </a:defRPr>
            </a:lvl1pPr>
            <a:lvl2pPr marL="914400" marR="0" lvl="1" indent="-330200" algn="l" rtl="0">
              <a:lnSpc>
                <a:spcPct val="100000"/>
              </a:lnSpc>
              <a:spcBef>
                <a:spcPts val="0"/>
              </a:spcBef>
              <a:spcAft>
                <a:spcPts val="0"/>
              </a:spcAft>
              <a:buClr>
                <a:schemeClr val="dk1"/>
              </a:buClr>
              <a:buSzPts val="1600"/>
              <a:buFont typeface="Voces"/>
              <a:buNone/>
              <a:defRPr sz="1600" b="0" i="0" u="none" strike="noStrike" cap="none">
                <a:solidFill>
                  <a:schemeClr val="dk1"/>
                </a:solidFill>
                <a:latin typeface="Voces"/>
                <a:ea typeface="Voces"/>
                <a:cs typeface="Voces"/>
                <a:sym typeface="Voces"/>
              </a:defRPr>
            </a:lvl2pPr>
            <a:lvl3pPr marL="1371600" marR="0" lvl="2" indent="-330200" algn="l" rtl="0">
              <a:lnSpc>
                <a:spcPct val="100000"/>
              </a:lnSpc>
              <a:spcBef>
                <a:spcPts val="0"/>
              </a:spcBef>
              <a:spcAft>
                <a:spcPts val="0"/>
              </a:spcAft>
              <a:buClr>
                <a:schemeClr val="dk1"/>
              </a:buClr>
              <a:buSzPts val="1600"/>
              <a:buFont typeface="Voces"/>
              <a:buNone/>
              <a:defRPr sz="1600" b="0" i="0" u="none" strike="noStrike" cap="none">
                <a:solidFill>
                  <a:schemeClr val="dk1"/>
                </a:solidFill>
                <a:latin typeface="Voces"/>
                <a:ea typeface="Voces"/>
                <a:cs typeface="Voces"/>
                <a:sym typeface="Voces"/>
              </a:defRPr>
            </a:lvl3pPr>
            <a:lvl4pPr marL="1828800" marR="0" lvl="3" indent="-330200" algn="l" rtl="0">
              <a:lnSpc>
                <a:spcPct val="100000"/>
              </a:lnSpc>
              <a:spcBef>
                <a:spcPts val="0"/>
              </a:spcBef>
              <a:spcAft>
                <a:spcPts val="0"/>
              </a:spcAft>
              <a:buClr>
                <a:schemeClr val="dk1"/>
              </a:buClr>
              <a:buSzPts val="1600"/>
              <a:buFont typeface="Voces"/>
              <a:buNone/>
              <a:defRPr sz="1600" b="0" i="0" u="none" strike="noStrike" cap="none">
                <a:solidFill>
                  <a:schemeClr val="dk1"/>
                </a:solidFill>
                <a:latin typeface="Voces"/>
                <a:ea typeface="Voces"/>
                <a:cs typeface="Voces"/>
                <a:sym typeface="Voces"/>
              </a:defRPr>
            </a:lvl4pPr>
            <a:lvl5pPr marL="2286000" marR="0" lvl="4" indent="-330200" algn="l" rtl="0">
              <a:lnSpc>
                <a:spcPct val="100000"/>
              </a:lnSpc>
              <a:spcBef>
                <a:spcPts val="0"/>
              </a:spcBef>
              <a:spcAft>
                <a:spcPts val="0"/>
              </a:spcAft>
              <a:buClr>
                <a:schemeClr val="dk1"/>
              </a:buClr>
              <a:buSzPts val="1600"/>
              <a:buFont typeface="Voces"/>
              <a:buNone/>
              <a:defRPr sz="1600" b="0" i="0" u="none" strike="noStrike" cap="none">
                <a:solidFill>
                  <a:schemeClr val="dk1"/>
                </a:solidFill>
                <a:latin typeface="Voces"/>
                <a:ea typeface="Voces"/>
                <a:cs typeface="Voces"/>
                <a:sym typeface="Voces"/>
              </a:defRPr>
            </a:lvl5pPr>
            <a:lvl6pPr marL="2743200" marR="0" lvl="5" indent="-330200" algn="l" rtl="0">
              <a:lnSpc>
                <a:spcPct val="100000"/>
              </a:lnSpc>
              <a:spcBef>
                <a:spcPts val="0"/>
              </a:spcBef>
              <a:spcAft>
                <a:spcPts val="0"/>
              </a:spcAft>
              <a:buClr>
                <a:schemeClr val="dk1"/>
              </a:buClr>
              <a:buSzPts val="1600"/>
              <a:buFont typeface="Voces"/>
              <a:buNone/>
              <a:defRPr sz="1600" b="0" i="0" u="none" strike="noStrike" cap="none">
                <a:solidFill>
                  <a:schemeClr val="dk1"/>
                </a:solidFill>
                <a:latin typeface="Voces"/>
                <a:ea typeface="Voces"/>
                <a:cs typeface="Voces"/>
                <a:sym typeface="Voces"/>
              </a:defRPr>
            </a:lvl6pPr>
            <a:lvl7pPr marL="3200400" marR="0" lvl="6" indent="-330200" algn="l" rtl="0">
              <a:lnSpc>
                <a:spcPct val="100000"/>
              </a:lnSpc>
              <a:spcBef>
                <a:spcPts val="0"/>
              </a:spcBef>
              <a:spcAft>
                <a:spcPts val="0"/>
              </a:spcAft>
              <a:buClr>
                <a:schemeClr val="dk1"/>
              </a:buClr>
              <a:buSzPts val="1600"/>
              <a:buFont typeface="Voces"/>
              <a:buNone/>
              <a:defRPr sz="1600" b="0" i="0" u="none" strike="noStrike" cap="none">
                <a:solidFill>
                  <a:schemeClr val="dk1"/>
                </a:solidFill>
                <a:latin typeface="Voces"/>
                <a:ea typeface="Voces"/>
                <a:cs typeface="Voces"/>
                <a:sym typeface="Voces"/>
              </a:defRPr>
            </a:lvl7pPr>
            <a:lvl8pPr marL="3657600" marR="0" lvl="7" indent="-330200" algn="l" rtl="0">
              <a:lnSpc>
                <a:spcPct val="100000"/>
              </a:lnSpc>
              <a:spcBef>
                <a:spcPts val="0"/>
              </a:spcBef>
              <a:spcAft>
                <a:spcPts val="0"/>
              </a:spcAft>
              <a:buClr>
                <a:schemeClr val="dk1"/>
              </a:buClr>
              <a:buSzPts val="1600"/>
              <a:buFont typeface="Voces"/>
              <a:buNone/>
              <a:defRPr sz="1600" b="0" i="0" u="none" strike="noStrike" cap="none">
                <a:solidFill>
                  <a:schemeClr val="dk1"/>
                </a:solidFill>
                <a:latin typeface="Voces"/>
                <a:ea typeface="Voces"/>
                <a:cs typeface="Voces"/>
                <a:sym typeface="Voces"/>
              </a:defRPr>
            </a:lvl8pPr>
            <a:lvl9pPr marL="4114800" marR="0" lvl="8" indent="-330200" algn="l" rtl="0">
              <a:lnSpc>
                <a:spcPct val="100000"/>
              </a:lnSpc>
              <a:spcBef>
                <a:spcPts val="0"/>
              </a:spcBef>
              <a:spcAft>
                <a:spcPts val="0"/>
              </a:spcAft>
              <a:buClr>
                <a:schemeClr val="dk1"/>
              </a:buClr>
              <a:buSzPts val="1600"/>
              <a:buFont typeface="Voces"/>
              <a:buNone/>
              <a:defRPr sz="1600" b="0" i="0" u="none" strike="noStrike" cap="none">
                <a:solidFill>
                  <a:schemeClr val="dk1"/>
                </a:solidFill>
                <a:latin typeface="Voces"/>
                <a:ea typeface="Voces"/>
                <a:cs typeface="Voces"/>
                <a:sym typeface="Voces"/>
              </a:defRPr>
            </a:lvl9pPr>
          </a:lstStyle>
          <a:p>
            <a:pPr marL="0" lvl="0" indent="0"/>
            <a:r>
              <a:rPr lang="en-US" altLang="zh-TW" sz="2000" dirty="0">
                <a:solidFill>
                  <a:schemeClr val="lt1"/>
                </a:solidFill>
                <a:latin typeface="Calistoga"/>
                <a:ea typeface="Calistoga"/>
                <a:cs typeface="Calistoga"/>
                <a:sym typeface="Calistoga"/>
              </a:rPr>
              <a:t>“Extreme Precipitation”</a:t>
            </a:r>
          </a:p>
        </p:txBody>
      </p:sp>
      <p:sp>
        <p:nvSpPr>
          <p:cNvPr id="26" name="Google Shape;2603;p74"/>
          <p:cNvSpPr txBox="1">
            <a:spLocks/>
          </p:cNvSpPr>
          <p:nvPr/>
        </p:nvSpPr>
        <p:spPr>
          <a:xfrm>
            <a:off x="1361287" y="2880880"/>
            <a:ext cx="3994373" cy="4475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Voces"/>
              <a:buNone/>
              <a:defRPr sz="1600" b="0" i="0" u="none" strike="noStrike" cap="none">
                <a:solidFill>
                  <a:schemeClr val="dk1"/>
                </a:solidFill>
                <a:latin typeface="Voces"/>
                <a:ea typeface="Voces"/>
                <a:cs typeface="Voces"/>
                <a:sym typeface="Voces"/>
              </a:defRPr>
            </a:lvl1pPr>
            <a:lvl2pPr marL="914400" marR="0" lvl="1" indent="-330200" algn="l" rtl="0">
              <a:lnSpc>
                <a:spcPct val="100000"/>
              </a:lnSpc>
              <a:spcBef>
                <a:spcPts val="0"/>
              </a:spcBef>
              <a:spcAft>
                <a:spcPts val="0"/>
              </a:spcAft>
              <a:buClr>
                <a:schemeClr val="dk1"/>
              </a:buClr>
              <a:buSzPts val="1600"/>
              <a:buFont typeface="Voces"/>
              <a:buNone/>
              <a:defRPr sz="1600" b="0" i="0" u="none" strike="noStrike" cap="none">
                <a:solidFill>
                  <a:schemeClr val="dk1"/>
                </a:solidFill>
                <a:latin typeface="Voces"/>
                <a:ea typeface="Voces"/>
                <a:cs typeface="Voces"/>
                <a:sym typeface="Voces"/>
              </a:defRPr>
            </a:lvl2pPr>
            <a:lvl3pPr marL="1371600" marR="0" lvl="2" indent="-330200" algn="l" rtl="0">
              <a:lnSpc>
                <a:spcPct val="100000"/>
              </a:lnSpc>
              <a:spcBef>
                <a:spcPts val="0"/>
              </a:spcBef>
              <a:spcAft>
                <a:spcPts val="0"/>
              </a:spcAft>
              <a:buClr>
                <a:schemeClr val="dk1"/>
              </a:buClr>
              <a:buSzPts val="1600"/>
              <a:buFont typeface="Voces"/>
              <a:buNone/>
              <a:defRPr sz="1600" b="0" i="0" u="none" strike="noStrike" cap="none">
                <a:solidFill>
                  <a:schemeClr val="dk1"/>
                </a:solidFill>
                <a:latin typeface="Voces"/>
                <a:ea typeface="Voces"/>
                <a:cs typeface="Voces"/>
                <a:sym typeface="Voces"/>
              </a:defRPr>
            </a:lvl3pPr>
            <a:lvl4pPr marL="1828800" marR="0" lvl="3" indent="-330200" algn="l" rtl="0">
              <a:lnSpc>
                <a:spcPct val="100000"/>
              </a:lnSpc>
              <a:spcBef>
                <a:spcPts val="0"/>
              </a:spcBef>
              <a:spcAft>
                <a:spcPts val="0"/>
              </a:spcAft>
              <a:buClr>
                <a:schemeClr val="dk1"/>
              </a:buClr>
              <a:buSzPts val="1600"/>
              <a:buFont typeface="Voces"/>
              <a:buNone/>
              <a:defRPr sz="1600" b="0" i="0" u="none" strike="noStrike" cap="none">
                <a:solidFill>
                  <a:schemeClr val="dk1"/>
                </a:solidFill>
                <a:latin typeface="Voces"/>
                <a:ea typeface="Voces"/>
                <a:cs typeface="Voces"/>
                <a:sym typeface="Voces"/>
              </a:defRPr>
            </a:lvl4pPr>
            <a:lvl5pPr marL="2286000" marR="0" lvl="4" indent="-330200" algn="l" rtl="0">
              <a:lnSpc>
                <a:spcPct val="100000"/>
              </a:lnSpc>
              <a:spcBef>
                <a:spcPts val="0"/>
              </a:spcBef>
              <a:spcAft>
                <a:spcPts val="0"/>
              </a:spcAft>
              <a:buClr>
                <a:schemeClr val="dk1"/>
              </a:buClr>
              <a:buSzPts val="1600"/>
              <a:buFont typeface="Voces"/>
              <a:buNone/>
              <a:defRPr sz="1600" b="0" i="0" u="none" strike="noStrike" cap="none">
                <a:solidFill>
                  <a:schemeClr val="dk1"/>
                </a:solidFill>
                <a:latin typeface="Voces"/>
                <a:ea typeface="Voces"/>
                <a:cs typeface="Voces"/>
                <a:sym typeface="Voces"/>
              </a:defRPr>
            </a:lvl5pPr>
            <a:lvl6pPr marL="2743200" marR="0" lvl="5" indent="-330200" algn="l" rtl="0">
              <a:lnSpc>
                <a:spcPct val="100000"/>
              </a:lnSpc>
              <a:spcBef>
                <a:spcPts val="0"/>
              </a:spcBef>
              <a:spcAft>
                <a:spcPts val="0"/>
              </a:spcAft>
              <a:buClr>
                <a:schemeClr val="dk1"/>
              </a:buClr>
              <a:buSzPts val="1600"/>
              <a:buFont typeface="Voces"/>
              <a:buNone/>
              <a:defRPr sz="1600" b="0" i="0" u="none" strike="noStrike" cap="none">
                <a:solidFill>
                  <a:schemeClr val="dk1"/>
                </a:solidFill>
                <a:latin typeface="Voces"/>
                <a:ea typeface="Voces"/>
                <a:cs typeface="Voces"/>
                <a:sym typeface="Voces"/>
              </a:defRPr>
            </a:lvl6pPr>
            <a:lvl7pPr marL="3200400" marR="0" lvl="6" indent="-330200" algn="l" rtl="0">
              <a:lnSpc>
                <a:spcPct val="100000"/>
              </a:lnSpc>
              <a:spcBef>
                <a:spcPts val="0"/>
              </a:spcBef>
              <a:spcAft>
                <a:spcPts val="0"/>
              </a:spcAft>
              <a:buClr>
                <a:schemeClr val="dk1"/>
              </a:buClr>
              <a:buSzPts val="1600"/>
              <a:buFont typeface="Voces"/>
              <a:buNone/>
              <a:defRPr sz="1600" b="0" i="0" u="none" strike="noStrike" cap="none">
                <a:solidFill>
                  <a:schemeClr val="dk1"/>
                </a:solidFill>
                <a:latin typeface="Voces"/>
                <a:ea typeface="Voces"/>
                <a:cs typeface="Voces"/>
                <a:sym typeface="Voces"/>
              </a:defRPr>
            </a:lvl7pPr>
            <a:lvl8pPr marL="3657600" marR="0" lvl="7" indent="-330200" algn="l" rtl="0">
              <a:lnSpc>
                <a:spcPct val="100000"/>
              </a:lnSpc>
              <a:spcBef>
                <a:spcPts val="0"/>
              </a:spcBef>
              <a:spcAft>
                <a:spcPts val="0"/>
              </a:spcAft>
              <a:buClr>
                <a:schemeClr val="dk1"/>
              </a:buClr>
              <a:buSzPts val="1600"/>
              <a:buFont typeface="Voces"/>
              <a:buNone/>
              <a:defRPr sz="1600" b="0" i="0" u="none" strike="noStrike" cap="none">
                <a:solidFill>
                  <a:schemeClr val="dk1"/>
                </a:solidFill>
                <a:latin typeface="Voces"/>
                <a:ea typeface="Voces"/>
                <a:cs typeface="Voces"/>
                <a:sym typeface="Voces"/>
              </a:defRPr>
            </a:lvl8pPr>
            <a:lvl9pPr marL="4114800" marR="0" lvl="8" indent="-330200" algn="l" rtl="0">
              <a:lnSpc>
                <a:spcPct val="100000"/>
              </a:lnSpc>
              <a:spcBef>
                <a:spcPts val="0"/>
              </a:spcBef>
              <a:spcAft>
                <a:spcPts val="0"/>
              </a:spcAft>
              <a:buClr>
                <a:schemeClr val="dk1"/>
              </a:buClr>
              <a:buSzPts val="1600"/>
              <a:buFont typeface="Voces"/>
              <a:buNone/>
              <a:defRPr sz="1600" b="0" i="0" u="none" strike="noStrike" cap="none">
                <a:solidFill>
                  <a:schemeClr val="dk1"/>
                </a:solidFill>
                <a:latin typeface="Voces"/>
                <a:ea typeface="Voces"/>
                <a:cs typeface="Voces"/>
                <a:sym typeface="Voces"/>
              </a:defRPr>
            </a:lvl9pPr>
          </a:lstStyle>
          <a:p>
            <a:pPr marL="0" indent="0"/>
            <a:r>
              <a:rPr lang="en-US" altLang="zh-TW" sz="2000" dirty="0" smtClean="0">
                <a:solidFill>
                  <a:schemeClr val="lt1"/>
                </a:solidFill>
                <a:latin typeface="Calistoga"/>
                <a:ea typeface="Calistoga"/>
                <a:cs typeface="Calistoga"/>
              </a:rPr>
              <a:t>“Utilizing Reclaimed Water</a:t>
            </a:r>
          </a:p>
          <a:p>
            <a:pPr marL="0" indent="0"/>
            <a:r>
              <a:rPr lang="en-US" altLang="zh-TW" sz="2000" dirty="0" smtClean="0">
                <a:solidFill>
                  <a:schemeClr val="lt1"/>
                </a:solidFill>
                <a:latin typeface="Calistoga"/>
                <a:ea typeface="Calistoga"/>
                <a:cs typeface="Calistoga"/>
              </a:rPr>
              <a:t> </a:t>
            </a:r>
            <a:r>
              <a:rPr lang="en-US" altLang="zh-TW" sz="2000" dirty="0">
                <a:solidFill>
                  <a:schemeClr val="lt1"/>
                </a:solidFill>
                <a:latin typeface="Calistoga"/>
                <a:ea typeface="Calistoga"/>
                <a:cs typeface="Calistoga"/>
              </a:rPr>
              <a:t>for </a:t>
            </a:r>
            <a:r>
              <a:rPr lang="en-US" altLang="zh-TW" sz="2000" dirty="0" smtClean="0">
                <a:solidFill>
                  <a:schemeClr val="lt1"/>
                </a:solidFill>
                <a:latin typeface="Calistoga"/>
                <a:ea typeface="Calistoga"/>
                <a:cs typeface="Calistoga"/>
              </a:rPr>
              <a:t>Irrigation”</a:t>
            </a:r>
            <a:endParaRPr lang="zh-TW" altLang="en-US" sz="2000" dirty="0">
              <a:solidFill>
                <a:schemeClr val="lt1"/>
              </a:solidFill>
              <a:latin typeface="Calistoga"/>
              <a:ea typeface="Calistoga"/>
              <a:cs typeface="Calistoga"/>
            </a:endParaRPr>
          </a:p>
        </p:txBody>
      </p:sp>
      <p:cxnSp>
        <p:nvCxnSpPr>
          <p:cNvPr id="27" name="直線接點 26"/>
          <p:cNvCxnSpPr/>
          <p:nvPr/>
        </p:nvCxnSpPr>
        <p:spPr>
          <a:xfrm flipH="1">
            <a:off x="4733171" y="2755200"/>
            <a:ext cx="722232"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橢圓 27"/>
          <p:cNvSpPr/>
          <p:nvPr/>
        </p:nvSpPr>
        <p:spPr>
          <a:xfrm>
            <a:off x="4687451" y="2709480"/>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9" name="直線接點 28"/>
          <p:cNvCxnSpPr/>
          <p:nvPr/>
        </p:nvCxnSpPr>
        <p:spPr>
          <a:xfrm flipH="1">
            <a:off x="5083459" y="3126324"/>
            <a:ext cx="496281"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橢圓 29"/>
          <p:cNvSpPr/>
          <p:nvPr/>
        </p:nvSpPr>
        <p:spPr>
          <a:xfrm>
            <a:off x="5037739" y="3080604"/>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9389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02"/>
                                        </p:tgtEl>
                                        <p:attrNameLst>
                                          <p:attrName>style.visibility</p:attrName>
                                        </p:attrNameLst>
                                      </p:cBhvr>
                                      <p:to>
                                        <p:strVal val="visible"/>
                                      </p:to>
                                    </p:set>
                                    <p:animEffect transition="in" filter="fade">
                                      <p:cBhvr>
                                        <p:cTn id="7" dur="1000"/>
                                        <p:tgtEl>
                                          <p:spTgt spid="260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603"/>
                                        </p:tgtEl>
                                        <p:attrNameLst>
                                          <p:attrName>style.visibility</p:attrName>
                                        </p:attrNameLst>
                                      </p:cBhvr>
                                      <p:to>
                                        <p:strVal val="visible"/>
                                      </p:to>
                                    </p:set>
                                    <p:animEffect transition="in" filter="fade">
                                      <p:cBhvr>
                                        <p:cTn id="11" dur="1000"/>
                                        <p:tgtEl>
                                          <p:spTgt spid="260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05"/>
        <p:cNvGrpSpPr/>
        <p:nvPr/>
      </p:nvGrpSpPr>
      <p:grpSpPr>
        <a:xfrm>
          <a:off x="0" y="0"/>
          <a:ext cx="0" cy="0"/>
          <a:chOff x="0" y="0"/>
          <a:chExt cx="0" cy="0"/>
        </a:xfrm>
      </p:grpSpPr>
      <p:sp>
        <p:nvSpPr>
          <p:cNvPr id="4209" name="Google Shape;4209;p128"/>
          <p:cNvSpPr txBox="1">
            <a:spLocks noGrp="1"/>
          </p:cNvSpPr>
          <p:nvPr>
            <p:ph type="title"/>
          </p:nvPr>
        </p:nvSpPr>
        <p:spPr>
          <a:xfrm>
            <a:off x="1800953" y="323964"/>
            <a:ext cx="5542193" cy="90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Thanks for your listening!</a:t>
            </a:r>
            <a:endParaRPr dirty="0"/>
          </a:p>
        </p:txBody>
      </p:sp>
      <p:sp>
        <p:nvSpPr>
          <p:cNvPr id="4210" name="Google Shape;4210;p128"/>
          <p:cNvSpPr txBox="1">
            <a:spLocks noGrp="1"/>
          </p:cNvSpPr>
          <p:nvPr>
            <p:ph type="subTitle" idx="1"/>
          </p:nvPr>
        </p:nvSpPr>
        <p:spPr>
          <a:xfrm>
            <a:off x="2357450" y="2386182"/>
            <a:ext cx="4429200" cy="9012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dirty="0"/>
              <a:t>Do you have any questions? </a:t>
            </a:r>
            <a:endParaRPr lang="en" dirty="0" smtClean="0"/>
          </a:p>
          <a:p>
            <a:pPr marL="0" lvl="0" indent="0" algn="ctr" rtl="0">
              <a:spcBef>
                <a:spcPts val="0"/>
              </a:spcBef>
              <a:spcAft>
                <a:spcPts val="1200"/>
              </a:spcAft>
              <a:buNone/>
            </a:pPr>
            <a:r>
              <a:rPr lang="en" dirty="0" smtClean="0"/>
              <a:t>ethansuuu@gmail.com +886 989 193 366</a:t>
            </a:r>
            <a:endParaRPr dirty="0"/>
          </a:p>
        </p:txBody>
      </p:sp>
    </p:spTree>
    <p:extLst>
      <p:ext uri="{BB962C8B-B14F-4D97-AF65-F5344CB8AC3E}">
        <p14:creationId xmlns:p14="http://schemas.microsoft.com/office/powerpoint/2010/main" val="39789757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94"/>
        <p:cNvGrpSpPr/>
        <p:nvPr/>
      </p:nvGrpSpPr>
      <p:grpSpPr>
        <a:xfrm>
          <a:off x="0" y="0"/>
          <a:ext cx="0" cy="0"/>
          <a:chOff x="0" y="0"/>
          <a:chExt cx="0" cy="0"/>
        </a:xfrm>
      </p:grpSpPr>
      <p:sp>
        <p:nvSpPr>
          <p:cNvPr id="2795" name="Google Shape;2795;p80"/>
          <p:cNvSpPr txBox="1">
            <a:spLocks noGrp="1"/>
          </p:cNvSpPr>
          <p:nvPr>
            <p:ph type="title"/>
          </p:nvPr>
        </p:nvSpPr>
        <p:spPr>
          <a:xfrm>
            <a:off x="709783" y="165005"/>
            <a:ext cx="7714200" cy="829118"/>
          </a:xfrm>
          <a:prstGeom prst="rect">
            <a:avLst/>
          </a:prstGeom>
        </p:spPr>
        <p:txBody>
          <a:bodyPr spcFirstLastPara="1" wrap="square" lIns="91425" tIns="91425" rIns="91425" bIns="91425" anchor="t" anchorCtr="0">
            <a:noAutofit/>
          </a:bodyPr>
          <a:lstStyle/>
          <a:p>
            <a:pPr lvl="0"/>
            <a:r>
              <a:rPr lang="en-US" altLang="zh-TW" sz="2400" dirty="0">
                <a:solidFill>
                  <a:schemeClr val="accent1"/>
                </a:solidFill>
              </a:rPr>
              <a:t>The historical annual rainfall and </a:t>
            </a:r>
            <a:r>
              <a:rPr lang="en-US" altLang="zh-TW" sz="2400" dirty="0" smtClean="0">
                <a:solidFill>
                  <a:schemeClr val="accent1"/>
                </a:solidFill>
              </a:rPr>
              <a:t/>
            </a:r>
            <a:br>
              <a:rPr lang="en-US" altLang="zh-TW" sz="2400" dirty="0" smtClean="0">
                <a:solidFill>
                  <a:schemeClr val="accent1"/>
                </a:solidFill>
              </a:rPr>
            </a:br>
            <a:r>
              <a:rPr lang="en-US" altLang="zh-TW" sz="2400" dirty="0" smtClean="0">
                <a:solidFill>
                  <a:schemeClr val="accent1"/>
                </a:solidFill>
              </a:rPr>
              <a:t>annual unit yield of sorghum </a:t>
            </a:r>
            <a:r>
              <a:rPr lang="en-US" altLang="zh-TW" sz="2400" dirty="0">
                <a:solidFill>
                  <a:schemeClr val="accent1"/>
                </a:solidFill>
              </a:rPr>
              <a:t>in Kinmen</a:t>
            </a:r>
            <a:endParaRPr sz="2400" dirty="0">
              <a:solidFill>
                <a:schemeClr val="accent1"/>
              </a:solidFill>
            </a:endParaRPr>
          </a:p>
        </p:txBody>
      </p:sp>
      <p:sp>
        <p:nvSpPr>
          <p:cNvPr id="2805" name="Google Shape;2805;p80"/>
          <p:cNvSpPr txBox="1">
            <a:spLocks noGrp="1"/>
          </p:cNvSpPr>
          <p:nvPr>
            <p:ph type="subTitle" idx="13"/>
          </p:nvPr>
        </p:nvSpPr>
        <p:spPr>
          <a:xfrm>
            <a:off x="669470" y="1075209"/>
            <a:ext cx="7794825" cy="332100"/>
          </a:xfrm>
          <a:prstGeom prst="rect">
            <a:avLst/>
          </a:prstGeom>
        </p:spPr>
        <p:txBody>
          <a:bodyPr spcFirstLastPara="1" wrap="square" lIns="91425" tIns="0" rIns="91425" bIns="91425" anchor="t" anchorCtr="0">
            <a:noAutofit/>
          </a:bodyPr>
          <a:lstStyle/>
          <a:p>
            <a:r>
              <a:rPr lang="en-US" altLang="zh-TW" sz="1600" dirty="0"/>
              <a:t>Data sources: Central Weather Administration, Kinmen </a:t>
            </a:r>
            <a:r>
              <a:rPr lang="en-US" altLang="zh-TW" sz="1600" dirty="0" smtClean="0"/>
              <a:t>Farmer's Association</a:t>
            </a:r>
            <a:endParaRPr lang="zh-TW" altLang="en-US" sz="1050" dirty="0">
              <a:latin typeface="jf open 粉圓 1.1" panose="020F0500000000000000" pitchFamily="34" charset="-120"/>
              <a:ea typeface="jf open 粉圓 1.1" panose="020F0500000000000000" pitchFamily="34" charset="-120"/>
            </a:endParaRPr>
          </a:p>
        </p:txBody>
      </p:sp>
      <p:graphicFrame>
        <p:nvGraphicFramePr>
          <p:cNvPr id="25" name="圖表 24"/>
          <p:cNvGraphicFramePr>
            <a:graphicFrameLocks/>
          </p:cNvGraphicFramePr>
          <p:nvPr>
            <p:extLst>
              <p:ext uri="{D42A27DB-BD31-4B8C-83A1-F6EECF244321}">
                <p14:modId xmlns:p14="http://schemas.microsoft.com/office/powerpoint/2010/main" val="134959149"/>
              </p:ext>
            </p:extLst>
          </p:nvPr>
        </p:nvGraphicFramePr>
        <p:xfrm>
          <a:off x="737509" y="1452971"/>
          <a:ext cx="7668981" cy="3275495"/>
        </p:xfrm>
        <a:graphic>
          <a:graphicData uri="http://schemas.openxmlformats.org/drawingml/2006/chart">
            <c:chart xmlns:c="http://schemas.openxmlformats.org/drawingml/2006/chart" xmlns:r="http://schemas.openxmlformats.org/officeDocument/2006/relationships" r:id="rId3"/>
          </a:graphicData>
        </a:graphic>
      </p:graphicFrame>
      <p:sp>
        <p:nvSpPr>
          <p:cNvPr id="26" name="矩形 25"/>
          <p:cNvSpPr/>
          <p:nvPr/>
        </p:nvSpPr>
        <p:spPr>
          <a:xfrm>
            <a:off x="5098942" y="1544295"/>
            <a:ext cx="2289555" cy="27642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1"/>
          <p:cNvSpPr txBox="1"/>
          <p:nvPr/>
        </p:nvSpPr>
        <p:spPr>
          <a:xfrm>
            <a:off x="3193525" y="4393245"/>
            <a:ext cx="835335" cy="226881"/>
          </a:xfrm>
          <a:prstGeom prst="rect">
            <a:avLst/>
          </a:prstGeom>
          <a:solidFill>
            <a:srgbClr val="EFEED0"/>
          </a:solidFill>
          <a:ln>
            <a:solidFill>
              <a:srgbClr val="EFEED0"/>
            </a:solidFill>
          </a:ln>
        </p:spPr>
        <p:style>
          <a:lnRef idx="2">
            <a:schemeClr val="accent5"/>
          </a:lnRef>
          <a:fillRef idx="1">
            <a:schemeClr val="lt1"/>
          </a:fillRef>
          <a:effectRef idx="0">
            <a:schemeClr val="accent5"/>
          </a:effectRef>
          <a:fontRef idx="minor">
            <a:schemeClr val="dk1"/>
          </a:fontRef>
        </p:style>
        <p:txBody>
          <a:bodyPr wrap="square"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zh-TW" dirty="0" smtClean="0"/>
              <a:t>Mean</a:t>
            </a:r>
            <a:endParaRPr lang="zh-TW" altLang="en-US" dirty="0"/>
          </a:p>
        </p:txBody>
      </p:sp>
      <p:sp>
        <p:nvSpPr>
          <p:cNvPr id="7" name="文字方塊 1"/>
          <p:cNvSpPr txBox="1"/>
          <p:nvPr/>
        </p:nvSpPr>
        <p:spPr>
          <a:xfrm>
            <a:off x="4480330" y="4393244"/>
            <a:ext cx="1253577" cy="226881"/>
          </a:xfrm>
          <a:prstGeom prst="rect">
            <a:avLst/>
          </a:prstGeom>
          <a:solidFill>
            <a:srgbClr val="EFEED0"/>
          </a:solidFill>
          <a:ln>
            <a:solidFill>
              <a:srgbClr val="EFEED0"/>
            </a:solidFill>
          </a:ln>
        </p:spPr>
        <p:style>
          <a:lnRef idx="2">
            <a:schemeClr val="accent5"/>
          </a:lnRef>
          <a:fillRef idx="1">
            <a:schemeClr val="lt1"/>
          </a:fillRef>
          <a:effectRef idx="0">
            <a:schemeClr val="accent5"/>
          </a:effectRef>
          <a:fontRef idx="minor">
            <a:schemeClr val="dk1"/>
          </a:fontRef>
        </p:style>
        <p:txBody>
          <a:bodyPr wrap="square"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zh-TW" sz="1050" dirty="0" smtClean="0"/>
              <a:t>Yield of Sorghum</a:t>
            </a:r>
            <a:endParaRPr lang="zh-TW" altLang="en-US" sz="1050" dirty="0"/>
          </a:p>
        </p:txBody>
      </p:sp>
      <p:sp>
        <p:nvSpPr>
          <p:cNvPr id="8" name="文字方塊 1"/>
          <p:cNvSpPr txBox="1"/>
          <p:nvPr/>
        </p:nvSpPr>
        <p:spPr>
          <a:xfrm>
            <a:off x="6134920" y="4393243"/>
            <a:ext cx="1636761" cy="226881"/>
          </a:xfrm>
          <a:prstGeom prst="rect">
            <a:avLst/>
          </a:prstGeom>
          <a:solidFill>
            <a:srgbClr val="EFEED0"/>
          </a:solidFill>
          <a:ln>
            <a:solidFill>
              <a:srgbClr val="EFEED0"/>
            </a:solidFill>
          </a:ln>
        </p:spPr>
        <p:style>
          <a:lnRef idx="2">
            <a:schemeClr val="accent5"/>
          </a:lnRef>
          <a:fillRef idx="1">
            <a:schemeClr val="lt1"/>
          </a:fillRef>
          <a:effectRef idx="0">
            <a:schemeClr val="accent5"/>
          </a:effectRef>
          <a:fontRef idx="minor">
            <a:schemeClr val="dk1"/>
          </a:fontRef>
        </p:style>
        <p:txBody>
          <a:bodyPr wrap="square"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zh-TW" dirty="0"/>
              <a:t>L</a:t>
            </a:r>
            <a:r>
              <a:rPr lang="en-US" altLang="zh-TW" dirty="0" smtClean="0"/>
              <a:t>inear </a:t>
            </a:r>
            <a:r>
              <a:rPr lang="en-US" altLang="zh-TW" dirty="0"/>
              <a:t>T</a:t>
            </a:r>
            <a:r>
              <a:rPr lang="en-US" altLang="zh-TW" dirty="0" smtClean="0"/>
              <a:t>rend </a:t>
            </a:r>
            <a:r>
              <a:rPr lang="en-US" altLang="zh-TW" dirty="0"/>
              <a:t>of </a:t>
            </a:r>
            <a:r>
              <a:rPr lang="en-US" altLang="zh-TW" dirty="0" smtClean="0"/>
              <a:t>Yield</a:t>
            </a:r>
            <a:endParaRPr lang="zh-TW" altLang="en-US" sz="1000" dirty="0"/>
          </a:p>
        </p:txBody>
      </p:sp>
    </p:spTree>
    <p:extLst>
      <p:ext uri="{BB962C8B-B14F-4D97-AF65-F5344CB8AC3E}">
        <p14:creationId xmlns:p14="http://schemas.microsoft.com/office/powerpoint/2010/main" val="134260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21"/>
        <p:cNvGrpSpPr/>
        <p:nvPr/>
      </p:nvGrpSpPr>
      <p:grpSpPr>
        <a:xfrm>
          <a:off x="0" y="0"/>
          <a:ext cx="0" cy="0"/>
          <a:chOff x="0" y="0"/>
          <a:chExt cx="0" cy="0"/>
        </a:xfrm>
      </p:grpSpPr>
      <p:sp>
        <p:nvSpPr>
          <p:cNvPr id="2622" name="Google Shape;2622;p75"/>
          <p:cNvSpPr/>
          <p:nvPr/>
        </p:nvSpPr>
        <p:spPr>
          <a:xfrm rot="-5751256">
            <a:off x="7989912" y="4159117"/>
            <a:ext cx="1563199" cy="1281295"/>
          </a:xfrm>
          <a:custGeom>
            <a:avLst/>
            <a:gdLst/>
            <a:ahLst/>
            <a:cxnLst/>
            <a:rect l="l" t="t" r="r" b="b"/>
            <a:pathLst>
              <a:path w="62527" h="51251" extrusionOk="0">
                <a:moveTo>
                  <a:pt x="35889" y="3192"/>
                </a:moveTo>
                <a:cubicBezTo>
                  <a:pt x="34936" y="4989"/>
                  <a:pt x="34020" y="6785"/>
                  <a:pt x="33030" y="8581"/>
                </a:cubicBezTo>
                <a:cubicBezTo>
                  <a:pt x="31930" y="10634"/>
                  <a:pt x="30830" y="12650"/>
                  <a:pt x="29731" y="14666"/>
                </a:cubicBezTo>
                <a:cubicBezTo>
                  <a:pt x="28594" y="16682"/>
                  <a:pt x="27458" y="18662"/>
                  <a:pt x="26285" y="20678"/>
                </a:cubicBezTo>
                <a:cubicBezTo>
                  <a:pt x="25112" y="22658"/>
                  <a:pt x="23939" y="24637"/>
                  <a:pt x="22766" y="26580"/>
                </a:cubicBezTo>
                <a:cubicBezTo>
                  <a:pt x="22252" y="27460"/>
                  <a:pt x="21702" y="28303"/>
                  <a:pt x="21189" y="29146"/>
                </a:cubicBezTo>
                <a:cubicBezTo>
                  <a:pt x="21629" y="28046"/>
                  <a:pt x="22032" y="26983"/>
                  <a:pt x="22472" y="25884"/>
                </a:cubicBezTo>
                <a:cubicBezTo>
                  <a:pt x="23279" y="23794"/>
                  <a:pt x="24159" y="21741"/>
                  <a:pt x="25075" y="19688"/>
                </a:cubicBezTo>
                <a:cubicBezTo>
                  <a:pt x="25991" y="17636"/>
                  <a:pt x="26981" y="15693"/>
                  <a:pt x="28081" y="13750"/>
                </a:cubicBezTo>
                <a:cubicBezTo>
                  <a:pt x="29144" y="11807"/>
                  <a:pt x="30317" y="9974"/>
                  <a:pt x="31600" y="8178"/>
                </a:cubicBezTo>
                <a:cubicBezTo>
                  <a:pt x="32920" y="6418"/>
                  <a:pt x="34349" y="4732"/>
                  <a:pt x="35889" y="3192"/>
                </a:cubicBezTo>
                <a:close/>
                <a:moveTo>
                  <a:pt x="60780" y="7078"/>
                </a:moveTo>
                <a:lnTo>
                  <a:pt x="60780" y="7078"/>
                </a:lnTo>
                <a:cubicBezTo>
                  <a:pt x="56161" y="10011"/>
                  <a:pt x="51469" y="12907"/>
                  <a:pt x="46777" y="15766"/>
                </a:cubicBezTo>
                <a:lnTo>
                  <a:pt x="46740" y="15766"/>
                </a:lnTo>
                <a:cubicBezTo>
                  <a:pt x="41534" y="18919"/>
                  <a:pt x="36256" y="21998"/>
                  <a:pt x="30940" y="25041"/>
                </a:cubicBezTo>
                <a:cubicBezTo>
                  <a:pt x="28521" y="26434"/>
                  <a:pt x="26065" y="27790"/>
                  <a:pt x="23572" y="29183"/>
                </a:cubicBezTo>
                <a:lnTo>
                  <a:pt x="23755" y="28963"/>
                </a:lnTo>
                <a:cubicBezTo>
                  <a:pt x="26578" y="26800"/>
                  <a:pt x="29437" y="24711"/>
                  <a:pt x="32370" y="22731"/>
                </a:cubicBezTo>
                <a:cubicBezTo>
                  <a:pt x="36806" y="19688"/>
                  <a:pt x="41388" y="16902"/>
                  <a:pt x="46080" y="14300"/>
                </a:cubicBezTo>
                <a:cubicBezTo>
                  <a:pt x="50772" y="11697"/>
                  <a:pt x="55575" y="9314"/>
                  <a:pt x="60523" y="7188"/>
                </a:cubicBezTo>
                <a:lnTo>
                  <a:pt x="60780" y="7078"/>
                </a:lnTo>
                <a:close/>
                <a:moveTo>
                  <a:pt x="46557" y="1543"/>
                </a:moveTo>
                <a:cubicBezTo>
                  <a:pt x="43917" y="5135"/>
                  <a:pt x="41205" y="8691"/>
                  <a:pt x="38382" y="12137"/>
                </a:cubicBezTo>
                <a:cubicBezTo>
                  <a:pt x="35193" y="16023"/>
                  <a:pt x="31893" y="19835"/>
                  <a:pt x="28521" y="23574"/>
                </a:cubicBezTo>
                <a:cubicBezTo>
                  <a:pt x="26835" y="25407"/>
                  <a:pt x="25112" y="27203"/>
                  <a:pt x="23389" y="29000"/>
                </a:cubicBezTo>
                <a:lnTo>
                  <a:pt x="22656" y="29586"/>
                </a:lnTo>
                <a:cubicBezTo>
                  <a:pt x="25552" y="25627"/>
                  <a:pt x="28558" y="21778"/>
                  <a:pt x="31673" y="18002"/>
                </a:cubicBezTo>
                <a:cubicBezTo>
                  <a:pt x="34936" y="14080"/>
                  <a:pt x="38345" y="10231"/>
                  <a:pt x="41864" y="6455"/>
                </a:cubicBezTo>
                <a:cubicBezTo>
                  <a:pt x="43404" y="4805"/>
                  <a:pt x="44980" y="3156"/>
                  <a:pt x="46557" y="1543"/>
                </a:cubicBezTo>
                <a:close/>
                <a:moveTo>
                  <a:pt x="20199" y="31016"/>
                </a:moveTo>
                <a:lnTo>
                  <a:pt x="20089" y="31272"/>
                </a:lnTo>
                <a:lnTo>
                  <a:pt x="19906" y="31786"/>
                </a:lnTo>
                <a:lnTo>
                  <a:pt x="19503" y="32115"/>
                </a:lnTo>
                <a:cubicBezTo>
                  <a:pt x="19723" y="31749"/>
                  <a:pt x="19943" y="31382"/>
                  <a:pt x="20199" y="31016"/>
                </a:cubicBezTo>
                <a:close/>
                <a:moveTo>
                  <a:pt x="19833" y="32152"/>
                </a:moveTo>
                <a:cubicBezTo>
                  <a:pt x="19833" y="32189"/>
                  <a:pt x="19833" y="32189"/>
                  <a:pt x="19870" y="32189"/>
                </a:cubicBezTo>
                <a:cubicBezTo>
                  <a:pt x="19723" y="32262"/>
                  <a:pt x="19613" y="32335"/>
                  <a:pt x="19503" y="32445"/>
                </a:cubicBezTo>
                <a:lnTo>
                  <a:pt x="19466" y="32409"/>
                </a:lnTo>
                <a:lnTo>
                  <a:pt x="19503" y="32409"/>
                </a:lnTo>
                <a:lnTo>
                  <a:pt x="19833" y="32152"/>
                </a:lnTo>
                <a:close/>
                <a:moveTo>
                  <a:pt x="44870" y="27020"/>
                </a:moveTo>
                <a:lnTo>
                  <a:pt x="44870" y="27020"/>
                </a:lnTo>
                <a:cubicBezTo>
                  <a:pt x="43441" y="27460"/>
                  <a:pt x="42011" y="27827"/>
                  <a:pt x="40581" y="28193"/>
                </a:cubicBezTo>
                <a:cubicBezTo>
                  <a:pt x="38748" y="28706"/>
                  <a:pt x="36916" y="29146"/>
                  <a:pt x="35046" y="29586"/>
                </a:cubicBezTo>
                <a:cubicBezTo>
                  <a:pt x="33176" y="30026"/>
                  <a:pt x="31344" y="30429"/>
                  <a:pt x="29474" y="30832"/>
                </a:cubicBezTo>
                <a:cubicBezTo>
                  <a:pt x="27604" y="31236"/>
                  <a:pt x="25735" y="31602"/>
                  <a:pt x="23865" y="31932"/>
                </a:cubicBezTo>
                <a:cubicBezTo>
                  <a:pt x="22216" y="32189"/>
                  <a:pt x="20566" y="32555"/>
                  <a:pt x="18953" y="33032"/>
                </a:cubicBezTo>
                <a:lnTo>
                  <a:pt x="18953" y="32995"/>
                </a:lnTo>
                <a:cubicBezTo>
                  <a:pt x="19540" y="32555"/>
                  <a:pt x="20163" y="32189"/>
                  <a:pt x="20859" y="31896"/>
                </a:cubicBezTo>
                <a:cubicBezTo>
                  <a:pt x="21666" y="31529"/>
                  <a:pt x="22509" y="31236"/>
                  <a:pt x="23352" y="30942"/>
                </a:cubicBezTo>
                <a:cubicBezTo>
                  <a:pt x="25112" y="30393"/>
                  <a:pt x="26871" y="29916"/>
                  <a:pt x="28667" y="29549"/>
                </a:cubicBezTo>
                <a:cubicBezTo>
                  <a:pt x="30500" y="29183"/>
                  <a:pt x="32297" y="28853"/>
                  <a:pt x="34130" y="28523"/>
                </a:cubicBezTo>
                <a:cubicBezTo>
                  <a:pt x="35962" y="28193"/>
                  <a:pt x="37869" y="27863"/>
                  <a:pt x="39738" y="27607"/>
                </a:cubicBezTo>
                <a:cubicBezTo>
                  <a:pt x="41461" y="27350"/>
                  <a:pt x="43147" y="27167"/>
                  <a:pt x="44870" y="27020"/>
                </a:cubicBezTo>
                <a:close/>
                <a:moveTo>
                  <a:pt x="24818" y="13933"/>
                </a:moveTo>
                <a:lnTo>
                  <a:pt x="24818" y="13933"/>
                </a:lnTo>
                <a:cubicBezTo>
                  <a:pt x="24122" y="16536"/>
                  <a:pt x="23279" y="19139"/>
                  <a:pt x="22289" y="21631"/>
                </a:cubicBezTo>
                <a:cubicBezTo>
                  <a:pt x="20933" y="25004"/>
                  <a:pt x="19356" y="28230"/>
                  <a:pt x="17560" y="31346"/>
                </a:cubicBezTo>
                <a:cubicBezTo>
                  <a:pt x="16680" y="32885"/>
                  <a:pt x="15764" y="34352"/>
                  <a:pt x="14774" y="35818"/>
                </a:cubicBezTo>
                <a:cubicBezTo>
                  <a:pt x="15764" y="32629"/>
                  <a:pt x="17010" y="29549"/>
                  <a:pt x="18477" y="26543"/>
                </a:cubicBezTo>
                <a:cubicBezTo>
                  <a:pt x="20016" y="23318"/>
                  <a:pt x="21702" y="20128"/>
                  <a:pt x="23352" y="16939"/>
                </a:cubicBezTo>
                <a:cubicBezTo>
                  <a:pt x="23792" y="16023"/>
                  <a:pt x="24232" y="15143"/>
                  <a:pt x="24672" y="14226"/>
                </a:cubicBezTo>
                <a:lnTo>
                  <a:pt x="24818" y="13933"/>
                </a:lnTo>
                <a:close/>
                <a:moveTo>
                  <a:pt x="45823" y="30576"/>
                </a:moveTo>
                <a:lnTo>
                  <a:pt x="45823" y="30576"/>
                </a:lnTo>
                <a:cubicBezTo>
                  <a:pt x="44174" y="30942"/>
                  <a:pt x="42561" y="31272"/>
                  <a:pt x="40911" y="31602"/>
                </a:cubicBezTo>
                <a:cubicBezTo>
                  <a:pt x="38712" y="32042"/>
                  <a:pt x="36549" y="32445"/>
                  <a:pt x="34349" y="32849"/>
                </a:cubicBezTo>
                <a:cubicBezTo>
                  <a:pt x="32187" y="33215"/>
                  <a:pt x="29987" y="33582"/>
                  <a:pt x="27824" y="33912"/>
                </a:cubicBezTo>
                <a:cubicBezTo>
                  <a:pt x="25625" y="34242"/>
                  <a:pt x="23462" y="34535"/>
                  <a:pt x="21299" y="34828"/>
                </a:cubicBezTo>
                <a:cubicBezTo>
                  <a:pt x="19466" y="35048"/>
                  <a:pt x="17670" y="35415"/>
                  <a:pt x="15910" y="35891"/>
                </a:cubicBezTo>
                <a:cubicBezTo>
                  <a:pt x="17084" y="35268"/>
                  <a:pt x="18330" y="34755"/>
                  <a:pt x="19613" y="34352"/>
                </a:cubicBezTo>
                <a:cubicBezTo>
                  <a:pt x="21556" y="33802"/>
                  <a:pt x="23535" y="33362"/>
                  <a:pt x="25552" y="33032"/>
                </a:cubicBezTo>
                <a:cubicBezTo>
                  <a:pt x="27861" y="32629"/>
                  <a:pt x="30170" y="32262"/>
                  <a:pt x="32517" y="31932"/>
                </a:cubicBezTo>
                <a:cubicBezTo>
                  <a:pt x="34863" y="31602"/>
                  <a:pt x="37209" y="31346"/>
                  <a:pt x="39555" y="31089"/>
                </a:cubicBezTo>
                <a:cubicBezTo>
                  <a:pt x="41644" y="30906"/>
                  <a:pt x="43734" y="30722"/>
                  <a:pt x="45823" y="30576"/>
                </a:cubicBezTo>
                <a:close/>
                <a:moveTo>
                  <a:pt x="19063" y="17709"/>
                </a:moveTo>
                <a:lnTo>
                  <a:pt x="19063" y="17709"/>
                </a:lnTo>
                <a:cubicBezTo>
                  <a:pt x="18806" y="18955"/>
                  <a:pt x="18550" y="20238"/>
                  <a:pt x="18257" y="21485"/>
                </a:cubicBezTo>
                <a:cubicBezTo>
                  <a:pt x="17890" y="23024"/>
                  <a:pt x="17523" y="24564"/>
                  <a:pt x="17084" y="26104"/>
                </a:cubicBezTo>
                <a:cubicBezTo>
                  <a:pt x="16607" y="27643"/>
                  <a:pt x="16167" y="29146"/>
                  <a:pt x="15581" y="30649"/>
                </a:cubicBezTo>
                <a:cubicBezTo>
                  <a:pt x="14994" y="32115"/>
                  <a:pt x="14371" y="33545"/>
                  <a:pt x="13674" y="34975"/>
                </a:cubicBezTo>
                <a:cubicBezTo>
                  <a:pt x="13308" y="35671"/>
                  <a:pt x="12941" y="36331"/>
                  <a:pt x="12538" y="37028"/>
                </a:cubicBezTo>
                <a:cubicBezTo>
                  <a:pt x="12208" y="37614"/>
                  <a:pt x="11878" y="38164"/>
                  <a:pt x="11511" y="38714"/>
                </a:cubicBezTo>
                <a:cubicBezTo>
                  <a:pt x="11915" y="37541"/>
                  <a:pt x="12318" y="36404"/>
                  <a:pt x="12685" y="35231"/>
                </a:cubicBezTo>
                <a:cubicBezTo>
                  <a:pt x="13234" y="33728"/>
                  <a:pt x="13748" y="32189"/>
                  <a:pt x="14261" y="30649"/>
                </a:cubicBezTo>
                <a:lnTo>
                  <a:pt x="15837" y="26030"/>
                </a:lnTo>
                <a:cubicBezTo>
                  <a:pt x="16350" y="24527"/>
                  <a:pt x="16827" y="23061"/>
                  <a:pt x="17377" y="21595"/>
                </a:cubicBezTo>
                <a:cubicBezTo>
                  <a:pt x="17853" y="20275"/>
                  <a:pt x="18403" y="18955"/>
                  <a:pt x="19063" y="17709"/>
                </a:cubicBezTo>
                <a:close/>
                <a:moveTo>
                  <a:pt x="42087" y="34599"/>
                </a:moveTo>
                <a:cubicBezTo>
                  <a:pt x="42452" y="34599"/>
                  <a:pt x="42818" y="34602"/>
                  <a:pt x="43184" y="34608"/>
                </a:cubicBezTo>
                <a:cubicBezTo>
                  <a:pt x="39262" y="35415"/>
                  <a:pt x="35339" y="36111"/>
                  <a:pt x="31417" y="36771"/>
                </a:cubicBezTo>
                <a:cubicBezTo>
                  <a:pt x="27055" y="37468"/>
                  <a:pt x="22729" y="38054"/>
                  <a:pt x="18367" y="38604"/>
                </a:cubicBezTo>
                <a:cubicBezTo>
                  <a:pt x="16240" y="38861"/>
                  <a:pt x="14151" y="39081"/>
                  <a:pt x="12025" y="39300"/>
                </a:cubicBezTo>
                <a:cubicBezTo>
                  <a:pt x="13491" y="38567"/>
                  <a:pt x="15031" y="38091"/>
                  <a:pt x="16644" y="37797"/>
                </a:cubicBezTo>
                <a:cubicBezTo>
                  <a:pt x="18733" y="37358"/>
                  <a:pt x="20859" y="37101"/>
                  <a:pt x="22985" y="36734"/>
                </a:cubicBezTo>
                <a:cubicBezTo>
                  <a:pt x="25258" y="36368"/>
                  <a:pt x="27494" y="36001"/>
                  <a:pt x="29767" y="35671"/>
                </a:cubicBezTo>
                <a:cubicBezTo>
                  <a:pt x="32040" y="35305"/>
                  <a:pt x="34349" y="35011"/>
                  <a:pt x="36659" y="34828"/>
                </a:cubicBezTo>
                <a:cubicBezTo>
                  <a:pt x="38461" y="34675"/>
                  <a:pt x="40264" y="34599"/>
                  <a:pt x="42087" y="34599"/>
                </a:cubicBezTo>
                <a:close/>
                <a:moveTo>
                  <a:pt x="13161" y="22951"/>
                </a:moveTo>
                <a:lnTo>
                  <a:pt x="13161" y="22951"/>
                </a:lnTo>
                <a:cubicBezTo>
                  <a:pt x="12904" y="25407"/>
                  <a:pt x="12428" y="27827"/>
                  <a:pt x="11805" y="30209"/>
                </a:cubicBezTo>
                <a:cubicBezTo>
                  <a:pt x="11072" y="32959"/>
                  <a:pt x="10192" y="35708"/>
                  <a:pt x="9275" y="38421"/>
                </a:cubicBezTo>
                <a:cubicBezTo>
                  <a:pt x="8835" y="39850"/>
                  <a:pt x="8286" y="41243"/>
                  <a:pt x="7626" y="42563"/>
                </a:cubicBezTo>
                <a:cubicBezTo>
                  <a:pt x="8286" y="39997"/>
                  <a:pt x="8945" y="37468"/>
                  <a:pt x="9679" y="34902"/>
                </a:cubicBezTo>
                <a:cubicBezTo>
                  <a:pt x="10448" y="32079"/>
                  <a:pt x="11255" y="29293"/>
                  <a:pt x="12061" y="26507"/>
                </a:cubicBezTo>
                <a:cubicBezTo>
                  <a:pt x="12428" y="25297"/>
                  <a:pt x="12795" y="24124"/>
                  <a:pt x="13161" y="22951"/>
                </a:cubicBezTo>
                <a:close/>
                <a:moveTo>
                  <a:pt x="37795" y="37174"/>
                </a:moveTo>
                <a:cubicBezTo>
                  <a:pt x="34130" y="37981"/>
                  <a:pt x="30464" y="38714"/>
                  <a:pt x="26798" y="39447"/>
                </a:cubicBezTo>
                <a:cubicBezTo>
                  <a:pt x="22692" y="40254"/>
                  <a:pt x="18623" y="40987"/>
                  <a:pt x="14517" y="41683"/>
                </a:cubicBezTo>
                <a:cubicBezTo>
                  <a:pt x="12465" y="42013"/>
                  <a:pt x="10375" y="42343"/>
                  <a:pt x="8359" y="42673"/>
                </a:cubicBezTo>
                <a:cubicBezTo>
                  <a:pt x="10045" y="41903"/>
                  <a:pt x="11805" y="41280"/>
                  <a:pt x="13601" y="40877"/>
                </a:cubicBezTo>
                <a:lnTo>
                  <a:pt x="13564" y="40877"/>
                </a:lnTo>
                <a:cubicBezTo>
                  <a:pt x="15544" y="40400"/>
                  <a:pt x="17523" y="39997"/>
                  <a:pt x="19540" y="39594"/>
                </a:cubicBezTo>
                <a:cubicBezTo>
                  <a:pt x="21592" y="39154"/>
                  <a:pt x="23645" y="38751"/>
                  <a:pt x="25735" y="38384"/>
                </a:cubicBezTo>
                <a:cubicBezTo>
                  <a:pt x="27824" y="38017"/>
                  <a:pt x="29877" y="37724"/>
                  <a:pt x="31967" y="37504"/>
                </a:cubicBezTo>
                <a:cubicBezTo>
                  <a:pt x="33910" y="37284"/>
                  <a:pt x="35852" y="37174"/>
                  <a:pt x="37795" y="37174"/>
                </a:cubicBezTo>
                <a:close/>
                <a:moveTo>
                  <a:pt x="7516" y="43003"/>
                </a:moveTo>
                <a:lnTo>
                  <a:pt x="7479" y="43076"/>
                </a:lnTo>
                <a:lnTo>
                  <a:pt x="7479" y="43003"/>
                </a:lnTo>
                <a:close/>
                <a:moveTo>
                  <a:pt x="47747" y="1"/>
                </a:moveTo>
                <a:cubicBezTo>
                  <a:pt x="47716" y="1"/>
                  <a:pt x="47684" y="12"/>
                  <a:pt x="47656" y="40"/>
                </a:cubicBezTo>
                <a:cubicBezTo>
                  <a:pt x="43991" y="3706"/>
                  <a:pt x="40435" y="7445"/>
                  <a:pt x="37026" y="11330"/>
                </a:cubicBezTo>
                <a:cubicBezTo>
                  <a:pt x="33616" y="15180"/>
                  <a:pt x="30317" y="19139"/>
                  <a:pt x="27164" y="23208"/>
                </a:cubicBezTo>
                <a:cubicBezTo>
                  <a:pt x="25368" y="25480"/>
                  <a:pt x="23645" y="27790"/>
                  <a:pt x="21959" y="30099"/>
                </a:cubicBezTo>
                <a:cubicBezTo>
                  <a:pt x="21922" y="30136"/>
                  <a:pt x="21922" y="30136"/>
                  <a:pt x="21922" y="30173"/>
                </a:cubicBezTo>
                <a:lnTo>
                  <a:pt x="21006" y="30906"/>
                </a:lnTo>
                <a:lnTo>
                  <a:pt x="20346" y="31419"/>
                </a:lnTo>
                <a:lnTo>
                  <a:pt x="20969" y="29843"/>
                </a:lnTo>
                <a:cubicBezTo>
                  <a:pt x="21482" y="29036"/>
                  <a:pt x="21959" y="28230"/>
                  <a:pt x="22472" y="27423"/>
                </a:cubicBezTo>
                <a:cubicBezTo>
                  <a:pt x="23682" y="25444"/>
                  <a:pt x="24892" y="23464"/>
                  <a:pt x="26065" y="21485"/>
                </a:cubicBezTo>
                <a:cubicBezTo>
                  <a:pt x="27201" y="19505"/>
                  <a:pt x="28374" y="17489"/>
                  <a:pt x="29511" y="15473"/>
                </a:cubicBezTo>
                <a:cubicBezTo>
                  <a:pt x="30647" y="13493"/>
                  <a:pt x="31747" y="11477"/>
                  <a:pt x="32847" y="9461"/>
                </a:cubicBezTo>
                <a:cubicBezTo>
                  <a:pt x="33946" y="7445"/>
                  <a:pt x="35009" y="5392"/>
                  <a:pt x="36109" y="3339"/>
                </a:cubicBezTo>
                <a:lnTo>
                  <a:pt x="36512" y="2569"/>
                </a:lnTo>
                <a:cubicBezTo>
                  <a:pt x="36567" y="2487"/>
                  <a:pt x="36478" y="2384"/>
                  <a:pt x="36383" y="2384"/>
                </a:cubicBezTo>
                <a:cubicBezTo>
                  <a:pt x="36352" y="2384"/>
                  <a:pt x="36320" y="2395"/>
                  <a:pt x="36292" y="2423"/>
                </a:cubicBezTo>
                <a:cubicBezTo>
                  <a:pt x="34716" y="3962"/>
                  <a:pt x="33250" y="5612"/>
                  <a:pt x="31893" y="7371"/>
                </a:cubicBezTo>
                <a:cubicBezTo>
                  <a:pt x="30574" y="9131"/>
                  <a:pt x="29327" y="10964"/>
                  <a:pt x="28228" y="12870"/>
                </a:cubicBezTo>
                <a:cubicBezTo>
                  <a:pt x="27128" y="14813"/>
                  <a:pt x="26101" y="16792"/>
                  <a:pt x="25185" y="18809"/>
                </a:cubicBezTo>
                <a:cubicBezTo>
                  <a:pt x="24232" y="20825"/>
                  <a:pt x="23352" y="22878"/>
                  <a:pt x="22509" y="24967"/>
                </a:cubicBezTo>
                <a:cubicBezTo>
                  <a:pt x="21776" y="26763"/>
                  <a:pt x="21116" y="28596"/>
                  <a:pt x="20419" y="30393"/>
                </a:cubicBezTo>
                <a:lnTo>
                  <a:pt x="19246" y="32299"/>
                </a:lnTo>
                <a:lnTo>
                  <a:pt x="17963" y="33362"/>
                </a:lnTo>
                <a:lnTo>
                  <a:pt x="17890" y="33399"/>
                </a:lnTo>
                <a:cubicBezTo>
                  <a:pt x="17853" y="33399"/>
                  <a:pt x="17853" y="33435"/>
                  <a:pt x="17853" y="33472"/>
                </a:cubicBezTo>
                <a:cubicBezTo>
                  <a:pt x="16864" y="34315"/>
                  <a:pt x="15874" y="35158"/>
                  <a:pt x="14921" y="36038"/>
                </a:cubicBezTo>
                <a:cubicBezTo>
                  <a:pt x="16827" y="33215"/>
                  <a:pt x="18550" y="30319"/>
                  <a:pt x="20053" y="27277"/>
                </a:cubicBezTo>
                <a:cubicBezTo>
                  <a:pt x="21666" y="24051"/>
                  <a:pt x="23022" y="20715"/>
                  <a:pt x="24122" y="17306"/>
                </a:cubicBezTo>
                <a:cubicBezTo>
                  <a:pt x="24672" y="15546"/>
                  <a:pt x="25185" y="13750"/>
                  <a:pt x="25625" y="11917"/>
                </a:cubicBezTo>
                <a:cubicBezTo>
                  <a:pt x="25662" y="11770"/>
                  <a:pt x="25698" y="11587"/>
                  <a:pt x="25735" y="11404"/>
                </a:cubicBezTo>
                <a:cubicBezTo>
                  <a:pt x="25757" y="11294"/>
                  <a:pt x="25674" y="11224"/>
                  <a:pt x="25589" y="11224"/>
                </a:cubicBezTo>
                <a:cubicBezTo>
                  <a:pt x="25531" y="11224"/>
                  <a:pt x="25471" y="11256"/>
                  <a:pt x="25442" y="11330"/>
                </a:cubicBezTo>
                <a:cubicBezTo>
                  <a:pt x="25405" y="11514"/>
                  <a:pt x="25368" y="11697"/>
                  <a:pt x="25332" y="11880"/>
                </a:cubicBezTo>
                <a:cubicBezTo>
                  <a:pt x="25112" y="12577"/>
                  <a:pt x="24855" y="13273"/>
                  <a:pt x="24525" y="13933"/>
                </a:cubicBezTo>
                <a:cubicBezTo>
                  <a:pt x="24159" y="14740"/>
                  <a:pt x="23755" y="15546"/>
                  <a:pt x="23352" y="16316"/>
                </a:cubicBezTo>
                <a:cubicBezTo>
                  <a:pt x="22546" y="17929"/>
                  <a:pt x="21739" y="19542"/>
                  <a:pt x="20896" y="21118"/>
                </a:cubicBezTo>
                <a:cubicBezTo>
                  <a:pt x="19283" y="24307"/>
                  <a:pt x="17670" y="27497"/>
                  <a:pt x="16277" y="30796"/>
                </a:cubicBezTo>
                <a:cubicBezTo>
                  <a:pt x="15507" y="32665"/>
                  <a:pt x="14847" y="34535"/>
                  <a:pt x="14297" y="36478"/>
                </a:cubicBezTo>
                <a:cubicBezTo>
                  <a:pt x="14297" y="36514"/>
                  <a:pt x="14297" y="36551"/>
                  <a:pt x="14297" y="36588"/>
                </a:cubicBezTo>
                <a:cubicBezTo>
                  <a:pt x="13271" y="37504"/>
                  <a:pt x="12281" y="38421"/>
                  <a:pt x="11292" y="39337"/>
                </a:cubicBezTo>
                <a:lnTo>
                  <a:pt x="11255" y="39337"/>
                </a:lnTo>
                <a:lnTo>
                  <a:pt x="11328" y="39190"/>
                </a:lnTo>
                <a:cubicBezTo>
                  <a:pt x="12171" y="38054"/>
                  <a:pt x="12941" y="36881"/>
                  <a:pt x="13601" y="35635"/>
                </a:cubicBezTo>
                <a:cubicBezTo>
                  <a:pt x="14334" y="34242"/>
                  <a:pt x="15031" y="32812"/>
                  <a:pt x="15581" y="31309"/>
                </a:cubicBezTo>
                <a:cubicBezTo>
                  <a:pt x="16167" y="29843"/>
                  <a:pt x="16680" y="28340"/>
                  <a:pt x="17157" y="26800"/>
                </a:cubicBezTo>
                <a:cubicBezTo>
                  <a:pt x="17633" y="25297"/>
                  <a:pt x="18037" y="23721"/>
                  <a:pt x="18403" y="22145"/>
                </a:cubicBezTo>
                <a:cubicBezTo>
                  <a:pt x="18770" y="20568"/>
                  <a:pt x="19100" y="19029"/>
                  <a:pt x="19393" y="17452"/>
                </a:cubicBezTo>
                <a:lnTo>
                  <a:pt x="19503" y="16866"/>
                </a:lnTo>
                <a:cubicBezTo>
                  <a:pt x="19527" y="16768"/>
                  <a:pt x="19438" y="16687"/>
                  <a:pt x="19354" y="16687"/>
                </a:cubicBezTo>
                <a:cubicBezTo>
                  <a:pt x="19312" y="16687"/>
                  <a:pt x="19271" y="16707"/>
                  <a:pt x="19246" y="16756"/>
                </a:cubicBezTo>
                <a:cubicBezTo>
                  <a:pt x="18550" y="18112"/>
                  <a:pt x="17890" y="19505"/>
                  <a:pt x="17377" y="20935"/>
                </a:cubicBezTo>
                <a:cubicBezTo>
                  <a:pt x="16827" y="22401"/>
                  <a:pt x="16314" y="23831"/>
                  <a:pt x="15837" y="25297"/>
                </a:cubicBezTo>
                <a:cubicBezTo>
                  <a:pt x="15287" y="26837"/>
                  <a:pt x="14774" y="28413"/>
                  <a:pt x="14224" y="29916"/>
                </a:cubicBezTo>
                <a:lnTo>
                  <a:pt x="12648" y="34572"/>
                </a:lnTo>
                <a:lnTo>
                  <a:pt x="11035" y="39227"/>
                </a:lnTo>
                <a:lnTo>
                  <a:pt x="10962" y="39447"/>
                </a:lnTo>
                <a:cubicBezTo>
                  <a:pt x="10925" y="39447"/>
                  <a:pt x="10925" y="39484"/>
                  <a:pt x="10925" y="39557"/>
                </a:cubicBezTo>
                <a:cubicBezTo>
                  <a:pt x="10925" y="39630"/>
                  <a:pt x="10888" y="39704"/>
                  <a:pt x="10852" y="39814"/>
                </a:cubicBezTo>
                <a:cubicBezTo>
                  <a:pt x="10192" y="40400"/>
                  <a:pt x="9569" y="41023"/>
                  <a:pt x="8909" y="41647"/>
                </a:cubicBezTo>
                <a:cubicBezTo>
                  <a:pt x="8542" y="42013"/>
                  <a:pt x="8176" y="42380"/>
                  <a:pt x="7846" y="42746"/>
                </a:cubicBezTo>
                <a:cubicBezTo>
                  <a:pt x="9092" y="40254"/>
                  <a:pt x="9862" y="37578"/>
                  <a:pt x="10705" y="34938"/>
                </a:cubicBezTo>
                <a:cubicBezTo>
                  <a:pt x="11621" y="32189"/>
                  <a:pt x="12355" y="29366"/>
                  <a:pt x="12941" y="26543"/>
                </a:cubicBezTo>
                <a:cubicBezTo>
                  <a:pt x="13271" y="24931"/>
                  <a:pt x="13454" y="23318"/>
                  <a:pt x="13564" y="21705"/>
                </a:cubicBezTo>
                <a:cubicBezTo>
                  <a:pt x="13564" y="21622"/>
                  <a:pt x="13495" y="21575"/>
                  <a:pt x="13421" y="21575"/>
                </a:cubicBezTo>
                <a:cubicBezTo>
                  <a:pt x="13364" y="21575"/>
                  <a:pt x="13303" y="21604"/>
                  <a:pt x="13271" y="21668"/>
                </a:cubicBezTo>
                <a:cubicBezTo>
                  <a:pt x="12428" y="24454"/>
                  <a:pt x="11585" y="27277"/>
                  <a:pt x="10778" y="30063"/>
                </a:cubicBezTo>
                <a:cubicBezTo>
                  <a:pt x="9972" y="32885"/>
                  <a:pt x="9165" y="35708"/>
                  <a:pt x="8396" y="38531"/>
                </a:cubicBezTo>
                <a:cubicBezTo>
                  <a:pt x="7956" y="40107"/>
                  <a:pt x="7552" y="41683"/>
                  <a:pt x="7149" y="43296"/>
                </a:cubicBezTo>
                <a:cubicBezTo>
                  <a:pt x="7113" y="43333"/>
                  <a:pt x="7113" y="43369"/>
                  <a:pt x="7149" y="43406"/>
                </a:cubicBezTo>
                <a:cubicBezTo>
                  <a:pt x="4656" y="45899"/>
                  <a:pt x="2310" y="48465"/>
                  <a:pt x="1" y="51068"/>
                </a:cubicBezTo>
                <a:lnTo>
                  <a:pt x="1" y="51251"/>
                </a:lnTo>
                <a:cubicBezTo>
                  <a:pt x="2384" y="48575"/>
                  <a:pt x="4803" y="45972"/>
                  <a:pt x="7332" y="43443"/>
                </a:cubicBezTo>
                <a:lnTo>
                  <a:pt x="7332" y="43406"/>
                </a:lnTo>
                <a:cubicBezTo>
                  <a:pt x="7406" y="43333"/>
                  <a:pt x="7479" y="43296"/>
                  <a:pt x="7552" y="43223"/>
                </a:cubicBezTo>
                <a:lnTo>
                  <a:pt x="7736" y="43003"/>
                </a:lnTo>
                <a:cubicBezTo>
                  <a:pt x="11805" y="42416"/>
                  <a:pt x="15837" y="41720"/>
                  <a:pt x="19870" y="40987"/>
                </a:cubicBezTo>
                <a:cubicBezTo>
                  <a:pt x="23939" y="40290"/>
                  <a:pt x="28081" y="39484"/>
                  <a:pt x="32150" y="38641"/>
                </a:cubicBezTo>
                <a:cubicBezTo>
                  <a:pt x="34423" y="38164"/>
                  <a:pt x="36732" y="37651"/>
                  <a:pt x="39005" y="37174"/>
                </a:cubicBezTo>
                <a:cubicBezTo>
                  <a:pt x="39152" y="37101"/>
                  <a:pt x="39115" y="36918"/>
                  <a:pt x="38968" y="36881"/>
                </a:cubicBezTo>
                <a:cubicBezTo>
                  <a:pt x="36879" y="36881"/>
                  <a:pt x="34753" y="36954"/>
                  <a:pt x="32663" y="37138"/>
                </a:cubicBezTo>
                <a:cubicBezTo>
                  <a:pt x="30574" y="37358"/>
                  <a:pt x="28484" y="37614"/>
                  <a:pt x="26395" y="37981"/>
                </a:cubicBezTo>
                <a:cubicBezTo>
                  <a:pt x="24342" y="38347"/>
                  <a:pt x="22252" y="38751"/>
                  <a:pt x="20163" y="39154"/>
                </a:cubicBezTo>
                <a:cubicBezTo>
                  <a:pt x="18110" y="39594"/>
                  <a:pt x="16130" y="39997"/>
                  <a:pt x="14114" y="40474"/>
                </a:cubicBezTo>
                <a:cubicBezTo>
                  <a:pt x="12208" y="40877"/>
                  <a:pt x="10338" y="41500"/>
                  <a:pt x="8542" y="42306"/>
                </a:cubicBezTo>
                <a:cubicBezTo>
                  <a:pt x="8469" y="42343"/>
                  <a:pt x="8359" y="42416"/>
                  <a:pt x="8286" y="42453"/>
                </a:cubicBezTo>
                <a:cubicBezTo>
                  <a:pt x="9129" y="41610"/>
                  <a:pt x="10008" y="40767"/>
                  <a:pt x="10888" y="39924"/>
                </a:cubicBezTo>
                <a:cubicBezTo>
                  <a:pt x="10908" y="39933"/>
                  <a:pt x="10928" y="39938"/>
                  <a:pt x="10947" y="39938"/>
                </a:cubicBezTo>
                <a:cubicBezTo>
                  <a:pt x="10998" y="39938"/>
                  <a:pt x="11045" y="39904"/>
                  <a:pt x="11072" y="39850"/>
                </a:cubicBezTo>
                <a:cubicBezTo>
                  <a:pt x="11072" y="39814"/>
                  <a:pt x="11072" y="39777"/>
                  <a:pt x="11108" y="39740"/>
                </a:cubicBezTo>
                <a:lnTo>
                  <a:pt x="11365" y="39594"/>
                </a:lnTo>
                <a:cubicBezTo>
                  <a:pt x="13418" y="39374"/>
                  <a:pt x="15471" y="39154"/>
                  <a:pt x="17560" y="38897"/>
                </a:cubicBezTo>
                <a:cubicBezTo>
                  <a:pt x="19723" y="38641"/>
                  <a:pt x="21886" y="38384"/>
                  <a:pt x="24049" y="38091"/>
                </a:cubicBezTo>
                <a:cubicBezTo>
                  <a:pt x="26175" y="37797"/>
                  <a:pt x="28374" y="37468"/>
                  <a:pt x="30574" y="37138"/>
                </a:cubicBezTo>
                <a:cubicBezTo>
                  <a:pt x="32737" y="36771"/>
                  <a:pt x="34863" y="36404"/>
                  <a:pt x="37026" y="36038"/>
                </a:cubicBezTo>
                <a:cubicBezTo>
                  <a:pt x="39188" y="35635"/>
                  <a:pt x="41351" y="35231"/>
                  <a:pt x="43514" y="34792"/>
                </a:cubicBezTo>
                <a:lnTo>
                  <a:pt x="44320" y="34645"/>
                </a:lnTo>
                <a:cubicBezTo>
                  <a:pt x="44467" y="34608"/>
                  <a:pt x="44430" y="34388"/>
                  <a:pt x="44284" y="34352"/>
                </a:cubicBezTo>
                <a:cubicBezTo>
                  <a:pt x="43418" y="34310"/>
                  <a:pt x="42552" y="34290"/>
                  <a:pt x="41688" y="34290"/>
                </a:cubicBezTo>
                <a:cubicBezTo>
                  <a:pt x="40247" y="34290"/>
                  <a:pt x="38813" y="34347"/>
                  <a:pt x="37392" y="34462"/>
                </a:cubicBezTo>
                <a:cubicBezTo>
                  <a:pt x="35083" y="34645"/>
                  <a:pt x="32810" y="34938"/>
                  <a:pt x="30500" y="35231"/>
                </a:cubicBezTo>
                <a:cubicBezTo>
                  <a:pt x="28228" y="35561"/>
                  <a:pt x="25918" y="35965"/>
                  <a:pt x="23645" y="36331"/>
                </a:cubicBezTo>
                <a:cubicBezTo>
                  <a:pt x="22509" y="36551"/>
                  <a:pt x="21373" y="36734"/>
                  <a:pt x="20236" y="36918"/>
                </a:cubicBezTo>
                <a:cubicBezTo>
                  <a:pt x="19210" y="37064"/>
                  <a:pt x="18220" y="37211"/>
                  <a:pt x="17193" y="37394"/>
                </a:cubicBezTo>
                <a:cubicBezTo>
                  <a:pt x="15214" y="37724"/>
                  <a:pt x="13344" y="38347"/>
                  <a:pt x="11585" y="39300"/>
                </a:cubicBezTo>
                <a:cubicBezTo>
                  <a:pt x="12428" y="38494"/>
                  <a:pt x="13308" y="37688"/>
                  <a:pt x="14188" y="36881"/>
                </a:cubicBezTo>
                <a:cubicBezTo>
                  <a:pt x="14407" y="36771"/>
                  <a:pt x="14591" y="36624"/>
                  <a:pt x="14811" y="36478"/>
                </a:cubicBezTo>
                <a:cubicBezTo>
                  <a:pt x="16644" y="35855"/>
                  <a:pt x="18586" y="35415"/>
                  <a:pt x="20529" y="35195"/>
                </a:cubicBezTo>
                <a:cubicBezTo>
                  <a:pt x="22692" y="34865"/>
                  <a:pt x="24855" y="34608"/>
                  <a:pt x="26981" y="34278"/>
                </a:cubicBezTo>
                <a:cubicBezTo>
                  <a:pt x="29144" y="33948"/>
                  <a:pt x="31380" y="33582"/>
                  <a:pt x="33543" y="33215"/>
                </a:cubicBezTo>
                <a:cubicBezTo>
                  <a:pt x="35742" y="32812"/>
                  <a:pt x="37905" y="32409"/>
                  <a:pt x="40105" y="32006"/>
                </a:cubicBezTo>
                <a:cubicBezTo>
                  <a:pt x="42268" y="31566"/>
                  <a:pt x="44430" y="31089"/>
                  <a:pt x="46593" y="30613"/>
                </a:cubicBezTo>
                <a:lnTo>
                  <a:pt x="47400" y="30429"/>
                </a:lnTo>
                <a:cubicBezTo>
                  <a:pt x="47546" y="30393"/>
                  <a:pt x="47510" y="30209"/>
                  <a:pt x="47363" y="30173"/>
                </a:cubicBezTo>
                <a:cubicBezTo>
                  <a:pt x="44980" y="30319"/>
                  <a:pt x="42634" y="30503"/>
                  <a:pt x="40288" y="30722"/>
                </a:cubicBezTo>
                <a:cubicBezTo>
                  <a:pt x="37905" y="30979"/>
                  <a:pt x="35559" y="31236"/>
                  <a:pt x="33250" y="31529"/>
                </a:cubicBezTo>
                <a:cubicBezTo>
                  <a:pt x="30904" y="31859"/>
                  <a:pt x="28558" y="32225"/>
                  <a:pt x="26211" y="32629"/>
                </a:cubicBezTo>
                <a:cubicBezTo>
                  <a:pt x="24159" y="32959"/>
                  <a:pt x="22106" y="33399"/>
                  <a:pt x="20089" y="33948"/>
                </a:cubicBezTo>
                <a:cubicBezTo>
                  <a:pt x="18403" y="34425"/>
                  <a:pt x="16790" y="35158"/>
                  <a:pt x="15287" y="36111"/>
                </a:cubicBezTo>
                <a:lnTo>
                  <a:pt x="15141" y="36148"/>
                </a:lnTo>
                <a:cubicBezTo>
                  <a:pt x="16057" y="35305"/>
                  <a:pt x="17047" y="34462"/>
                  <a:pt x="18000" y="33655"/>
                </a:cubicBezTo>
                <a:lnTo>
                  <a:pt x="18037" y="33655"/>
                </a:lnTo>
                <a:cubicBezTo>
                  <a:pt x="18880" y="33289"/>
                  <a:pt x="19760" y="33032"/>
                  <a:pt x="20639" y="32849"/>
                </a:cubicBezTo>
                <a:cubicBezTo>
                  <a:pt x="21519" y="32665"/>
                  <a:pt x="22436" y="32482"/>
                  <a:pt x="23315" y="32335"/>
                </a:cubicBezTo>
                <a:cubicBezTo>
                  <a:pt x="25185" y="32006"/>
                  <a:pt x="27055" y="31639"/>
                  <a:pt x="28887" y="31272"/>
                </a:cubicBezTo>
                <a:cubicBezTo>
                  <a:pt x="30757" y="30869"/>
                  <a:pt x="32590" y="30466"/>
                  <a:pt x="34459" y="30026"/>
                </a:cubicBezTo>
                <a:cubicBezTo>
                  <a:pt x="36292" y="29586"/>
                  <a:pt x="38125" y="29146"/>
                  <a:pt x="39995" y="28633"/>
                </a:cubicBezTo>
                <a:cubicBezTo>
                  <a:pt x="41828" y="28156"/>
                  <a:pt x="43661" y="27680"/>
                  <a:pt x="45494" y="27130"/>
                </a:cubicBezTo>
                <a:lnTo>
                  <a:pt x="46190" y="26947"/>
                </a:lnTo>
                <a:cubicBezTo>
                  <a:pt x="46327" y="26912"/>
                  <a:pt x="46304" y="26687"/>
                  <a:pt x="46181" y="26687"/>
                </a:cubicBezTo>
                <a:cubicBezTo>
                  <a:pt x="46172" y="26687"/>
                  <a:pt x="46163" y="26688"/>
                  <a:pt x="46153" y="26690"/>
                </a:cubicBezTo>
                <a:cubicBezTo>
                  <a:pt x="44247" y="26763"/>
                  <a:pt x="42341" y="26983"/>
                  <a:pt x="40435" y="27240"/>
                </a:cubicBezTo>
                <a:cubicBezTo>
                  <a:pt x="38565" y="27497"/>
                  <a:pt x="36622" y="27827"/>
                  <a:pt x="34753" y="28156"/>
                </a:cubicBezTo>
                <a:cubicBezTo>
                  <a:pt x="32847" y="28486"/>
                  <a:pt x="31050" y="28816"/>
                  <a:pt x="29181" y="29183"/>
                </a:cubicBezTo>
                <a:cubicBezTo>
                  <a:pt x="27384" y="29549"/>
                  <a:pt x="25588" y="29989"/>
                  <a:pt x="23829" y="30539"/>
                </a:cubicBezTo>
                <a:cubicBezTo>
                  <a:pt x="22949" y="30832"/>
                  <a:pt x="22106" y="31126"/>
                  <a:pt x="21263" y="31492"/>
                </a:cubicBezTo>
                <a:cubicBezTo>
                  <a:pt x="20896" y="31639"/>
                  <a:pt x="20493" y="31822"/>
                  <a:pt x="20126" y="32006"/>
                </a:cubicBezTo>
                <a:cubicBezTo>
                  <a:pt x="20163" y="31969"/>
                  <a:pt x="20199" y="31896"/>
                  <a:pt x="20199" y="31822"/>
                </a:cubicBezTo>
                <a:cubicBezTo>
                  <a:pt x="20859" y="31309"/>
                  <a:pt x="21482" y="30796"/>
                  <a:pt x="22142" y="30283"/>
                </a:cubicBezTo>
                <a:lnTo>
                  <a:pt x="22692" y="29953"/>
                </a:lnTo>
                <a:cubicBezTo>
                  <a:pt x="22711" y="29989"/>
                  <a:pt x="22738" y="30008"/>
                  <a:pt x="22766" y="30008"/>
                </a:cubicBezTo>
                <a:cubicBezTo>
                  <a:pt x="22793" y="30008"/>
                  <a:pt x="22821" y="29989"/>
                  <a:pt x="22839" y="29953"/>
                </a:cubicBezTo>
                <a:lnTo>
                  <a:pt x="22985" y="29806"/>
                </a:lnTo>
                <a:cubicBezTo>
                  <a:pt x="28044" y="27020"/>
                  <a:pt x="33030" y="24161"/>
                  <a:pt x="38015" y="21301"/>
                </a:cubicBezTo>
                <a:cubicBezTo>
                  <a:pt x="43294" y="18222"/>
                  <a:pt x="48500" y="15070"/>
                  <a:pt x="53705" y="11844"/>
                </a:cubicBezTo>
                <a:cubicBezTo>
                  <a:pt x="56638" y="10047"/>
                  <a:pt x="59534" y="8215"/>
                  <a:pt x="62430" y="6382"/>
                </a:cubicBezTo>
                <a:cubicBezTo>
                  <a:pt x="62526" y="6317"/>
                  <a:pt x="62482" y="6112"/>
                  <a:pt x="62370" y="6112"/>
                </a:cubicBezTo>
                <a:cubicBezTo>
                  <a:pt x="62355" y="6112"/>
                  <a:pt x="62338" y="6116"/>
                  <a:pt x="62320" y="6125"/>
                </a:cubicBezTo>
                <a:lnTo>
                  <a:pt x="62283" y="6125"/>
                </a:lnTo>
                <a:cubicBezTo>
                  <a:pt x="57334" y="8215"/>
                  <a:pt x="52532" y="10524"/>
                  <a:pt x="47803" y="13053"/>
                </a:cubicBezTo>
                <a:cubicBezTo>
                  <a:pt x="43074" y="15583"/>
                  <a:pt x="38455" y="18332"/>
                  <a:pt x="33910" y="21375"/>
                </a:cubicBezTo>
                <a:cubicBezTo>
                  <a:pt x="30794" y="23464"/>
                  <a:pt x="27751" y="25627"/>
                  <a:pt x="24745" y="27936"/>
                </a:cubicBezTo>
                <a:cubicBezTo>
                  <a:pt x="27604" y="24931"/>
                  <a:pt x="30390" y="21888"/>
                  <a:pt x="33103" y="18772"/>
                </a:cubicBezTo>
                <a:cubicBezTo>
                  <a:pt x="36439" y="14923"/>
                  <a:pt x="39665" y="11001"/>
                  <a:pt x="42781" y="7005"/>
                </a:cubicBezTo>
                <a:cubicBezTo>
                  <a:pt x="44504" y="4769"/>
                  <a:pt x="46190" y="2496"/>
                  <a:pt x="47876" y="186"/>
                </a:cubicBezTo>
                <a:cubicBezTo>
                  <a:pt x="47931" y="104"/>
                  <a:pt x="47842" y="1"/>
                  <a:pt x="4774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75"/>
          <p:cNvSpPr txBox="1">
            <a:spLocks noGrp="1"/>
          </p:cNvSpPr>
          <p:nvPr>
            <p:ph type="ctrTitle"/>
          </p:nvPr>
        </p:nvSpPr>
        <p:spPr>
          <a:xfrm>
            <a:off x="2274272" y="405285"/>
            <a:ext cx="4361700" cy="849600"/>
          </a:xfrm>
          <a:prstGeom prst="rect">
            <a:avLst/>
          </a:prstGeom>
        </p:spPr>
        <p:txBody>
          <a:bodyPr spcFirstLastPara="1" wrap="square" lIns="91425" tIns="146300" rIns="91425" bIns="91425" anchor="t" anchorCtr="0">
            <a:noAutofit/>
          </a:bodyPr>
          <a:lstStyle/>
          <a:p>
            <a:pPr lvl="0"/>
            <a:r>
              <a:rPr lang="en-US" altLang="zh-TW" sz="4800" dirty="0"/>
              <a:t>Research Purpose</a:t>
            </a:r>
            <a:endParaRPr sz="4800" dirty="0">
              <a:latin typeface="jf open 粉圓 1.1" panose="020F0500000000000000" pitchFamily="34" charset="-120"/>
              <a:ea typeface="jf open 粉圓 1.1" panose="020F0500000000000000" pitchFamily="34" charset="-120"/>
            </a:endParaRPr>
          </a:p>
        </p:txBody>
      </p:sp>
      <p:sp>
        <p:nvSpPr>
          <p:cNvPr id="2624" name="Google Shape;2624;p75"/>
          <p:cNvSpPr txBox="1">
            <a:spLocks noGrp="1"/>
          </p:cNvSpPr>
          <p:nvPr>
            <p:ph type="subTitle" idx="1"/>
          </p:nvPr>
        </p:nvSpPr>
        <p:spPr>
          <a:xfrm>
            <a:off x="1566560" y="2543926"/>
            <a:ext cx="5914625" cy="1440900"/>
          </a:xfrm>
          <a:prstGeom prst="rect">
            <a:avLst/>
          </a:prstGeom>
        </p:spPr>
        <p:txBody>
          <a:bodyPr spcFirstLastPara="1" wrap="square" lIns="91425" tIns="91425" rIns="91425" bIns="91425" anchor="t" anchorCtr="0">
            <a:noAutofit/>
          </a:bodyPr>
          <a:lstStyle/>
          <a:p>
            <a:pPr marL="360000" indent="0"/>
            <a:r>
              <a:rPr lang="en-US" altLang="zh-TW" sz="2000" dirty="0" smtClean="0">
                <a:solidFill>
                  <a:schemeClr val="accent1"/>
                </a:solidFill>
                <a:latin typeface="Calistoga"/>
                <a:ea typeface="Calistoga"/>
                <a:cs typeface="Calistoga"/>
              </a:rPr>
              <a:t>Testing </a:t>
            </a:r>
            <a:r>
              <a:rPr lang="en-US" altLang="zh-TW" sz="2000" dirty="0">
                <a:solidFill>
                  <a:schemeClr val="accent1"/>
                </a:solidFill>
                <a:latin typeface="Calistoga"/>
                <a:ea typeface="Calistoga"/>
                <a:cs typeface="Calistoga"/>
              </a:rPr>
              <a:t>the </a:t>
            </a:r>
            <a:r>
              <a:rPr lang="en-US" altLang="zh-TW" sz="2000" dirty="0" smtClean="0">
                <a:solidFill>
                  <a:schemeClr val="accent1"/>
                </a:solidFill>
                <a:latin typeface="Calistoga"/>
                <a:ea typeface="Calistoga"/>
                <a:cs typeface="Calistoga"/>
              </a:rPr>
              <a:t>efficiency </a:t>
            </a:r>
            <a:r>
              <a:rPr lang="en-US" altLang="zh-TW" sz="2000" dirty="0">
                <a:solidFill>
                  <a:schemeClr val="accent1"/>
                </a:solidFill>
                <a:latin typeface="Calistoga"/>
                <a:ea typeface="Calistoga"/>
                <a:cs typeface="Calistoga"/>
              </a:rPr>
              <a:t>of different </a:t>
            </a:r>
            <a:r>
              <a:rPr lang="en-US" altLang="zh-TW" sz="2000" dirty="0" smtClean="0">
                <a:solidFill>
                  <a:schemeClr val="accent1"/>
                </a:solidFill>
                <a:latin typeface="Calistoga"/>
                <a:ea typeface="Calistoga"/>
                <a:cs typeface="Calistoga"/>
              </a:rPr>
              <a:t>water </a:t>
            </a:r>
            <a:r>
              <a:rPr lang="en-US" altLang="zh-TW" sz="2000" dirty="0">
                <a:solidFill>
                  <a:schemeClr val="accent1"/>
                </a:solidFill>
                <a:latin typeface="Calistoga"/>
                <a:ea typeface="Calistoga"/>
                <a:cs typeface="Calistoga"/>
              </a:rPr>
              <a:t>allocation plans for sorghum-wheat </a:t>
            </a:r>
            <a:r>
              <a:rPr lang="en-US" altLang="zh-TW" sz="2000" dirty="0" smtClean="0">
                <a:solidFill>
                  <a:schemeClr val="accent1"/>
                </a:solidFill>
                <a:latin typeface="Calistoga"/>
                <a:ea typeface="Calistoga"/>
                <a:cs typeface="Calistoga"/>
              </a:rPr>
              <a:t>rotation </a:t>
            </a:r>
            <a:r>
              <a:rPr lang="en-US" altLang="zh-TW" sz="2000" dirty="0">
                <a:solidFill>
                  <a:schemeClr val="accent1"/>
                </a:solidFill>
                <a:latin typeface="Calistoga"/>
                <a:ea typeface="Calistoga"/>
                <a:cs typeface="Calistoga"/>
              </a:rPr>
              <a:t>in various </a:t>
            </a:r>
            <a:r>
              <a:rPr lang="en-US" altLang="zh-TW" sz="2000" dirty="0" smtClean="0">
                <a:solidFill>
                  <a:schemeClr val="accent1"/>
                </a:solidFill>
                <a:latin typeface="Calistoga"/>
                <a:ea typeface="Calistoga"/>
                <a:cs typeface="Calistoga"/>
              </a:rPr>
              <a:t>scenarios</a:t>
            </a:r>
            <a:r>
              <a:rPr lang="en-US" altLang="zh-TW" sz="2000" dirty="0">
                <a:solidFill>
                  <a:schemeClr val="accent1"/>
                </a:solidFill>
                <a:latin typeface="Calistoga"/>
                <a:ea typeface="Calistoga"/>
                <a:cs typeface="Calistoga"/>
              </a:rPr>
              <a:t>.</a:t>
            </a:r>
            <a:endParaRPr lang="zh-TW" altLang="en-US" sz="2000" dirty="0">
              <a:solidFill>
                <a:schemeClr val="accent1"/>
              </a:solidFill>
              <a:latin typeface="Calistoga"/>
              <a:ea typeface="Calistoga"/>
              <a:cs typeface="Calistoga"/>
            </a:endParaRPr>
          </a:p>
        </p:txBody>
      </p:sp>
    </p:spTree>
    <p:extLst>
      <p:ext uri="{BB962C8B-B14F-4D97-AF65-F5344CB8AC3E}">
        <p14:creationId xmlns:p14="http://schemas.microsoft.com/office/powerpoint/2010/main" val="83726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23"/>
                                        </p:tgtEl>
                                        <p:attrNameLst>
                                          <p:attrName>style.visibility</p:attrName>
                                        </p:attrNameLst>
                                      </p:cBhvr>
                                      <p:to>
                                        <p:strVal val="visible"/>
                                      </p:to>
                                    </p:set>
                                    <p:animEffect transition="in" filter="fade">
                                      <p:cBhvr>
                                        <p:cTn id="7" dur="1000"/>
                                        <p:tgtEl>
                                          <p:spTgt spid="262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624"/>
                                        </p:tgtEl>
                                        <p:attrNameLst>
                                          <p:attrName>style.visibility</p:attrName>
                                        </p:attrNameLst>
                                      </p:cBhvr>
                                      <p:to>
                                        <p:strVal val="visible"/>
                                      </p:to>
                                    </p:set>
                                    <p:animEffect transition="in" filter="fade">
                                      <p:cBhvr>
                                        <p:cTn id="11" dur="1000"/>
                                        <p:tgtEl>
                                          <p:spTgt spid="2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45"/>
        <p:cNvGrpSpPr/>
        <p:nvPr/>
      </p:nvGrpSpPr>
      <p:grpSpPr>
        <a:xfrm>
          <a:off x="0" y="0"/>
          <a:ext cx="0" cy="0"/>
          <a:chOff x="0" y="0"/>
          <a:chExt cx="0" cy="0"/>
        </a:xfrm>
      </p:grpSpPr>
      <p:sp>
        <p:nvSpPr>
          <p:cNvPr id="2846" name="Google Shape;2846;p83"/>
          <p:cNvSpPr txBox="1">
            <a:spLocks noGrp="1"/>
          </p:cNvSpPr>
          <p:nvPr>
            <p:ph type="ctrTitle"/>
          </p:nvPr>
        </p:nvSpPr>
        <p:spPr>
          <a:xfrm>
            <a:off x="713250" y="420624"/>
            <a:ext cx="771750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ltLang="zh-TW" dirty="0" smtClean="0">
                <a:latin typeface="Calistoga" panose="02020500000000000000" charset="0"/>
                <a:ea typeface="jf open 粉圓 1.1" panose="020F0500000000000000" pitchFamily="34" charset="-120"/>
              </a:rPr>
              <a:t>Research Area</a:t>
            </a:r>
            <a:endParaRPr dirty="0">
              <a:latin typeface="Calistoga" panose="02020500000000000000" charset="0"/>
              <a:ea typeface="jf open 粉圓 1.1" panose="020F0500000000000000" pitchFamily="34" charset="-120"/>
            </a:endParaRPr>
          </a:p>
        </p:txBody>
      </p:sp>
      <p:sp>
        <p:nvSpPr>
          <p:cNvPr id="34" name="Google Shape;5085;p134"/>
          <p:cNvSpPr txBox="1">
            <a:spLocks/>
          </p:cNvSpPr>
          <p:nvPr/>
        </p:nvSpPr>
        <p:spPr>
          <a:xfrm>
            <a:off x="4381057" y="996624"/>
            <a:ext cx="3253739" cy="283528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25450" indent="-285750">
              <a:buClr>
                <a:schemeClr val="accent1"/>
              </a:buClr>
              <a:buSzPts val="1400"/>
              <a:buFont typeface="Wingdings" panose="05000000000000000000" pitchFamily="2" charset="2"/>
              <a:buChar char="l"/>
            </a:pPr>
            <a:r>
              <a:rPr lang="en-US" altLang="zh-TW" sz="1800" b="1" dirty="0" smtClean="0">
                <a:solidFill>
                  <a:schemeClr val="accent1"/>
                </a:solidFill>
                <a:latin typeface="+mn-lt"/>
              </a:rPr>
              <a:t>Area: </a:t>
            </a:r>
            <a:br>
              <a:rPr lang="en-US" altLang="zh-TW" sz="1800" b="1" dirty="0" smtClean="0">
                <a:solidFill>
                  <a:schemeClr val="accent1"/>
                </a:solidFill>
                <a:latin typeface="+mn-lt"/>
              </a:rPr>
            </a:br>
            <a:r>
              <a:rPr lang="en-US" altLang="zh-TW" sz="1800" dirty="0" smtClean="0">
                <a:solidFill>
                  <a:schemeClr val="accent1"/>
                </a:solidFill>
                <a:latin typeface="+mn-lt"/>
              </a:rPr>
              <a:t>100 hectares </a:t>
            </a:r>
          </a:p>
          <a:p>
            <a:pPr marL="425450" indent="-285750">
              <a:buClr>
                <a:schemeClr val="accent1"/>
              </a:buClr>
              <a:buSzPts val="1400"/>
              <a:buFont typeface="Wingdings" panose="05000000000000000000" pitchFamily="2" charset="2"/>
              <a:buChar char="l"/>
            </a:pPr>
            <a:r>
              <a:rPr lang="en-US" altLang="zh-TW" sz="1800" b="1" dirty="0" smtClean="0">
                <a:solidFill>
                  <a:schemeClr val="accent1"/>
                </a:solidFill>
                <a:latin typeface="+mn-lt"/>
              </a:rPr>
              <a:t>Water Storage Capacity:</a:t>
            </a:r>
            <a:br>
              <a:rPr lang="en-US" altLang="zh-TW" sz="1800" b="1" dirty="0" smtClean="0">
                <a:solidFill>
                  <a:schemeClr val="accent1"/>
                </a:solidFill>
                <a:latin typeface="+mn-lt"/>
              </a:rPr>
            </a:br>
            <a:r>
              <a:rPr lang="en-US" altLang="zh-TW" sz="1800" dirty="0" smtClean="0">
                <a:solidFill>
                  <a:schemeClr val="accent1"/>
                </a:solidFill>
                <a:latin typeface="+mn-lt"/>
              </a:rPr>
              <a:t> 20,750 cubic meters</a:t>
            </a:r>
            <a:br>
              <a:rPr lang="en-US" altLang="zh-TW" sz="1800" dirty="0" smtClean="0">
                <a:solidFill>
                  <a:schemeClr val="accent1"/>
                </a:solidFill>
                <a:latin typeface="+mn-lt"/>
              </a:rPr>
            </a:br>
            <a:r>
              <a:rPr lang="en-US" altLang="zh-TW" sz="1800" dirty="0" smtClean="0">
                <a:solidFill>
                  <a:schemeClr val="accent1"/>
                </a:solidFill>
                <a:latin typeface="+mn-lt"/>
              </a:rPr>
              <a:t> (6 agricultural ponds) </a:t>
            </a:r>
          </a:p>
          <a:p>
            <a:pPr marL="425450" indent="-285750">
              <a:buClr>
                <a:schemeClr val="accent1"/>
              </a:buClr>
              <a:buSzPts val="1400"/>
              <a:buFont typeface="Wingdings" panose="05000000000000000000" pitchFamily="2" charset="2"/>
              <a:buChar char="l"/>
            </a:pPr>
            <a:r>
              <a:rPr lang="en-US" altLang="zh-TW" sz="1800" b="1" dirty="0" smtClean="0">
                <a:solidFill>
                  <a:schemeClr val="accent1"/>
                </a:solidFill>
                <a:latin typeface="+mn-lt"/>
              </a:rPr>
              <a:t>Reclaimed Water:</a:t>
            </a:r>
            <a:r>
              <a:rPr lang="en-US" altLang="zh-TW" sz="1800" dirty="0" smtClean="0">
                <a:solidFill>
                  <a:schemeClr val="accent1"/>
                </a:solidFill>
                <a:latin typeface="+mn-lt"/>
              </a:rPr>
              <a:t> </a:t>
            </a:r>
            <a:br>
              <a:rPr lang="en-US" altLang="zh-TW" sz="1800" dirty="0" smtClean="0">
                <a:solidFill>
                  <a:schemeClr val="accent1"/>
                </a:solidFill>
                <a:latin typeface="+mn-lt"/>
              </a:rPr>
            </a:br>
            <a:r>
              <a:rPr lang="en-US" altLang="zh-TW" sz="1800" dirty="0" smtClean="0">
                <a:solidFill>
                  <a:schemeClr val="accent1"/>
                </a:solidFill>
                <a:latin typeface="+mn-lt"/>
              </a:rPr>
              <a:t>750 tons per day </a:t>
            </a:r>
          </a:p>
          <a:p>
            <a:pPr marL="425450" indent="-285750">
              <a:buClr>
                <a:schemeClr val="accent1"/>
              </a:buClr>
              <a:buSzPts val="1400"/>
              <a:buFont typeface="Wingdings" panose="05000000000000000000" pitchFamily="2" charset="2"/>
              <a:buChar char="l"/>
            </a:pPr>
            <a:r>
              <a:rPr lang="en-US" altLang="zh-TW" sz="1800" b="1" dirty="0" smtClean="0">
                <a:solidFill>
                  <a:schemeClr val="accent1"/>
                </a:solidFill>
                <a:latin typeface="+mn-lt"/>
              </a:rPr>
              <a:t>Soil: </a:t>
            </a:r>
            <a:br>
              <a:rPr lang="en-US" altLang="zh-TW" sz="1800" b="1" dirty="0" smtClean="0">
                <a:solidFill>
                  <a:schemeClr val="accent1"/>
                </a:solidFill>
                <a:latin typeface="+mn-lt"/>
              </a:rPr>
            </a:br>
            <a:r>
              <a:rPr lang="en-US" altLang="zh-TW" sz="1800" dirty="0" smtClean="0">
                <a:solidFill>
                  <a:schemeClr val="accent1"/>
                </a:solidFill>
                <a:latin typeface="+mn-lt"/>
              </a:rPr>
              <a:t>Sandy loam, relatively poor water retention</a:t>
            </a:r>
            <a:r>
              <a:rPr lang="en-US" altLang="zh-TW" sz="1800" dirty="0">
                <a:latin typeface="+mn-lt"/>
              </a:rPr>
              <a:t/>
            </a:r>
            <a:br>
              <a:rPr lang="en-US" altLang="zh-TW" sz="1800" dirty="0">
                <a:latin typeface="+mn-lt"/>
              </a:rPr>
            </a:br>
            <a:endParaRPr lang="en-US" sz="1800" dirty="0">
              <a:latin typeface="+mn-lt"/>
              <a:ea typeface="jf open 粉圓 1.1" panose="020F0500000000000000" pitchFamily="34" charset="-120"/>
            </a:endParaRPr>
          </a:p>
        </p:txBody>
      </p:sp>
      <p:graphicFrame>
        <p:nvGraphicFramePr>
          <p:cNvPr id="35" name="表格 34"/>
          <p:cNvGraphicFramePr>
            <a:graphicFrameLocks noGrp="1"/>
          </p:cNvGraphicFramePr>
          <p:nvPr>
            <p:extLst>
              <p:ext uri="{D42A27DB-BD31-4B8C-83A1-F6EECF244321}">
                <p14:modId xmlns:p14="http://schemas.microsoft.com/office/powerpoint/2010/main" val="898169339"/>
              </p:ext>
            </p:extLst>
          </p:nvPr>
        </p:nvGraphicFramePr>
        <p:xfrm>
          <a:off x="4796898" y="4195122"/>
          <a:ext cx="4236682" cy="758190"/>
        </p:xfrm>
        <a:graphic>
          <a:graphicData uri="http://schemas.openxmlformats.org/drawingml/2006/table">
            <a:tbl>
              <a:tblPr firstRow="1" firstCol="1" bandRow="1">
                <a:tableStyleId>{5C22544A-7EE6-4342-B048-85BDC9FD1C3A}</a:tableStyleId>
              </a:tblPr>
              <a:tblGrid>
                <a:gridCol w="1141282">
                  <a:extLst>
                    <a:ext uri="{9D8B030D-6E8A-4147-A177-3AD203B41FA5}">
                      <a16:colId xmlns:a16="http://schemas.microsoft.com/office/drawing/2014/main" val="3778442398"/>
                    </a:ext>
                  </a:extLst>
                </a:gridCol>
                <a:gridCol w="515900">
                  <a:extLst>
                    <a:ext uri="{9D8B030D-6E8A-4147-A177-3AD203B41FA5}">
                      <a16:colId xmlns:a16="http://schemas.microsoft.com/office/drawing/2014/main" val="1337792724"/>
                    </a:ext>
                  </a:extLst>
                </a:gridCol>
                <a:gridCol w="515900">
                  <a:extLst>
                    <a:ext uri="{9D8B030D-6E8A-4147-A177-3AD203B41FA5}">
                      <a16:colId xmlns:a16="http://schemas.microsoft.com/office/drawing/2014/main" val="377528058"/>
                    </a:ext>
                  </a:extLst>
                </a:gridCol>
                <a:gridCol w="515900">
                  <a:extLst>
                    <a:ext uri="{9D8B030D-6E8A-4147-A177-3AD203B41FA5}">
                      <a16:colId xmlns:a16="http://schemas.microsoft.com/office/drawing/2014/main" val="660921256"/>
                    </a:ext>
                  </a:extLst>
                </a:gridCol>
                <a:gridCol w="515900">
                  <a:extLst>
                    <a:ext uri="{9D8B030D-6E8A-4147-A177-3AD203B41FA5}">
                      <a16:colId xmlns:a16="http://schemas.microsoft.com/office/drawing/2014/main" val="1995368213"/>
                    </a:ext>
                  </a:extLst>
                </a:gridCol>
                <a:gridCol w="515900">
                  <a:extLst>
                    <a:ext uri="{9D8B030D-6E8A-4147-A177-3AD203B41FA5}">
                      <a16:colId xmlns:a16="http://schemas.microsoft.com/office/drawing/2014/main" val="35205025"/>
                    </a:ext>
                  </a:extLst>
                </a:gridCol>
                <a:gridCol w="515900">
                  <a:extLst>
                    <a:ext uri="{9D8B030D-6E8A-4147-A177-3AD203B41FA5}">
                      <a16:colId xmlns:a16="http://schemas.microsoft.com/office/drawing/2014/main" val="3646195980"/>
                    </a:ext>
                  </a:extLst>
                </a:gridCol>
              </a:tblGrid>
              <a:tr h="209550">
                <a:tc>
                  <a:txBody>
                    <a:bodyPr/>
                    <a:lstStyle/>
                    <a:p>
                      <a:pPr algn="ctr">
                        <a:spcAft>
                          <a:spcPts val="0"/>
                        </a:spcAft>
                      </a:pPr>
                      <a:r>
                        <a:rPr lang="en-US" altLang="zh-TW" sz="1200" kern="0" dirty="0" smtClean="0">
                          <a:effectLst/>
                          <a:latin typeface="jf open 粉圓 1.1" panose="020F0500000000000000" pitchFamily="34" charset="-120"/>
                          <a:ea typeface="jf open 粉圓 1.1" panose="020F0500000000000000" pitchFamily="34" charset="-120"/>
                        </a:rPr>
                        <a:t>Ponds</a:t>
                      </a:r>
                      <a:endParaRPr lang="zh-TW" sz="1200" kern="100" dirty="0">
                        <a:effectLst/>
                        <a:latin typeface="jf open 粉圓 1.1" panose="020F0500000000000000" pitchFamily="34" charset="-120"/>
                        <a:ea typeface="jf open 粉圓 1.1" panose="020F0500000000000000" pitchFamily="34" charset="-120"/>
                      </a:endParaRPr>
                    </a:p>
                  </a:txBody>
                  <a:tcPr marL="68580" marR="68580" marT="0" marB="0" anchor="ctr"/>
                </a:tc>
                <a:tc>
                  <a:txBody>
                    <a:bodyPr/>
                    <a:lstStyle/>
                    <a:p>
                      <a:pPr algn="ctr">
                        <a:spcAft>
                          <a:spcPts val="0"/>
                        </a:spcAft>
                      </a:pPr>
                      <a:r>
                        <a:rPr lang="en-US" sz="1200" kern="0" dirty="0">
                          <a:effectLst/>
                          <a:latin typeface="jf open 粉圓 1.1" panose="020F0500000000000000" pitchFamily="34" charset="-120"/>
                          <a:ea typeface="jf open 粉圓 1.1" panose="020F0500000000000000" pitchFamily="34" charset="-120"/>
                        </a:rPr>
                        <a:t>1</a:t>
                      </a:r>
                      <a:endParaRPr lang="zh-TW" sz="1200" kern="100" dirty="0">
                        <a:effectLst/>
                        <a:latin typeface="jf open 粉圓 1.1" panose="020F0500000000000000" pitchFamily="34" charset="-120"/>
                        <a:ea typeface="jf open 粉圓 1.1" panose="020F0500000000000000" pitchFamily="34" charset="-120"/>
                      </a:endParaRPr>
                    </a:p>
                  </a:txBody>
                  <a:tcPr marL="68580" marR="68580" marT="0" marB="0" anchor="ctr"/>
                </a:tc>
                <a:tc>
                  <a:txBody>
                    <a:bodyPr/>
                    <a:lstStyle/>
                    <a:p>
                      <a:pPr algn="ctr">
                        <a:spcAft>
                          <a:spcPts val="0"/>
                        </a:spcAft>
                      </a:pPr>
                      <a:r>
                        <a:rPr lang="en-US" sz="1200" kern="0" dirty="0">
                          <a:effectLst/>
                          <a:latin typeface="jf open 粉圓 1.1" panose="020F0500000000000000" pitchFamily="34" charset="-120"/>
                          <a:ea typeface="jf open 粉圓 1.1" panose="020F0500000000000000" pitchFamily="34" charset="-120"/>
                        </a:rPr>
                        <a:t>2</a:t>
                      </a:r>
                      <a:endParaRPr lang="zh-TW" sz="1200" kern="100" dirty="0">
                        <a:effectLst/>
                        <a:latin typeface="jf open 粉圓 1.1" panose="020F0500000000000000" pitchFamily="34" charset="-120"/>
                        <a:ea typeface="jf open 粉圓 1.1" panose="020F0500000000000000" pitchFamily="34" charset="-120"/>
                      </a:endParaRPr>
                    </a:p>
                  </a:txBody>
                  <a:tcPr marL="68580" marR="68580" marT="0" marB="0" anchor="ctr"/>
                </a:tc>
                <a:tc>
                  <a:txBody>
                    <a:bodyPr/>
                    <a:lstStyle/>
                    <a:p>
                      <a:pPr algn="ctr">
                        <a:spcAft>
                          <a:spcPts val="0"/>
                        </a:spcAft>
                      </a:pPr>
                      <a:r>
                        <a:rPr lang="en-US" sz="1200" kern="0" dirty="0">
                          <a:effectLst/>
                          <a:latin typeface="jf open 粉圓 1.1" panose="020F0500000000000000" pitchFamily="34" charset="-120"/>
                          <a:ea typeface="jf open 粉圓 1.1" panose="020F0500000000000000" pitchFamily="34" charset="-120"/>
                        </a:rPr>
                        <a:t>3</a:t>
                      </a:r>
                      <a:endParaRPr lang="zh-TW" sz="1200" kern="100" dirty="0">
                        <a:effectLst/>
                        <a:latin typeface="jf open 粉圓 1.1" panose="020F0500000000000000" pitchFamily="34" charset="-120"/>
                        <a:ea typeface="jf open 粉圓 1.1" panose="020F0500000000000000" pitchFamily="34" charset="-120"/>
                      </a:endParaRPr>
                    </a:p>
                  </a:txBody>
                  <a:tcPr marL="68580" marR="68580" marT="0" marB="0" anchor="ctr"/>
                </a:tc>
                <a:tc>
                  <a:txBody>
                    <a:bodyPr/>
                    <a:lstStyle/>
                    <a:p>
                      <a:pPr algn="ctr">
                        <a:spcAft>
                          <a:spcPts val="0"/>
                        </a:spcAft>
                      </a:pPr>
                      <a:r>
                        <a:rPr lang="en-US" sz="1200" kern="0" dirty="0">
                          <a:effectLst/>
                          <a:latin typeface="jf open 粉圓 1.1" panose="020F0500000000000000" pitchFamily="34" charset="-120"/>
                          <a:ea typeface="jf open 粉圓 1.1" panose="020F0500000000000000" pitchFamily="34" charset="-120"/>
                        </a:rPr>
                        <a:t>4</a:t>
                      </a:r>
                      <a:endParaRPr lang="zh-TW" sz="1200" kern="100" dirty="0">
                        <a:effectLst/>
                        <a:latin typeface="jf open 粉圓 1.1" panose="020F0500000000000000" pitchFamily="34" charset="-120"/>
                        <a:ea typeface="jf open 粉圓 1.1" panose="020F0500000000000000" pitchFamily="34" charset="-120"/>
                      </a:endParaRPr>
                    </a:p>
                  </a:txBody>
                  <a:tcPr marL="68580" marR="68580" marT="0" marB="0" anchor="ctr"/>
                </a:tc>
                <a:tc>
                  <a:txBody>
                    <a:bodyPr/>
                    <a:lstStyle/>
                    <a:p>
                      <a:pPr algn="ctr">
                        <a:spcAft>
                          <a:spcPts val="0"/>
                        </a:spcAft>
                      </a:pPr>
                      <a:r>
                        <a:rPr lang="en-US" sz="1200" kern="0" dirty="0">
                          <a:effectLst/>
                          <a:latin typeface="jf open 粉圓 1.1" panose="020F0500000000000000" pitchFamily="34" charset="-120"/>
                          <a:ea typeface="jf open 粉圓 1.1" panose="020F0500000000000000" pitchFamily="34" charset="-120"/>
                        </a:rPr>
                        <a:t>5</a:t>
                      </a:r>
                      <a:endParaRPr lang="zh-TW" sz="1200" kern="100" dirty="0">
                        <a:effectLst/>
                        <a:latin typeface="jf open 粉圓 1.1" panose="020F0500000000000000" pitchFamily="34" charset="-120"/>
                        <a:ea typeface="jf open 粉圓 1.1" panose="020F0500000000000000" pitchFamily="34" charset="-120"/>
                      </a:endParaRPr>
                    </a:p>
                  </a:txBody>
                  <a:tcPr marL="68580" marR="68580" marT="0" marB="0" anchor="ctr"/>
                </a:tc>
                <a:tc>
                  <a:txBody>
                    <a:bodyPr/>
                    <a:lstStyle/>
                    <a:p>
                      <a:pPr algn="ctr">
                        <a:spcAft>
                          <a:spcPts val="0"/>
                        </a:spcAft>
                      </a:pPr>
                      <a:r>
                        <a:rPr lang="en-US" altLang="zh-TW" sz="1200" kern="0" dirty="0" smtClean="0">
                          <a:effectLst/>
                          <a:latin typeface="jf open 粉圓 1.1" panose="020F0500000000000000" pitchFamily="34" charset="-120"/>
                          <a:ea typeface="jf open 粉圓 1.1" panose="020F0500000000000000" pitchFamily="34" charset="-120"/>
                        </a:rPr>
                        <a:t>6</a:t>
                      </a:r>
                      <a:endParaRPr lang="zh-TW" sz="1200" kern="100" dirty="0">
                        <a:effectLst/>
                        <a:latin typeface="jf open 粉圓 1.1" panose="020F0500000000000000" pitchFamily="34" charset="-120"/>
                        <a:ea typeface="jf open 粉圓 1.1" panose="020F0500000000000000" pitchFamily="34" charset="-120"/>
                      </a:endParaRPr>
                    </a:p>
                  </a:txBody>
                  <a:tcPr marL="68580" marR="68580" marT="0" marB="0" anchor="ctr"/>
                </a:tc>
                <a:extLst>
                  <a:ext uri="{0D108BD9-81ED-4DB2-BD59-A6C34878D82A}">
                    <a16:rowId xmlns:a16="http://schemas.microsoft.com/office/drawing/2014/main" val="3531240414"/>
                  </a:ext>
                </a:extLst>
              </a:tr>
              <a:tr h="209550">
                <a:tc>
                  <a:txBody>
                    <a:bodyPr/>
                    <a:lstStyle/>
                    <a:p>
                      <a:pPr algn="ctr">
                        <a:spcAft>
                          <a:spcPts val="0"/>
                        </a:spcAft>
                      </a:pPr>
                      <a:r>
                        <a:rPr lang="en-US" altLang="zh-TW" sz="1200" kern="0" dirty="0" smtClean="0">
                          <a:effectLst/>
                          <a:latin typeface="jf open 粉圓 1.1" panose="020F0500000000000000" pitchFamily="34" charset="-120"/>
                          <a:ea typeface="jf open 粉圓 1.1" panose="020F0500000000000000" pitchFamily="34" charset="-120"/>
                        </a:rPr>
                        <a:t>Water Storage Capacity</a:t>
                      </a:r>
                      <a:r>
                        <a:rPr lang="en-US" sz="1200" kern="0" dirty="0" smtClean="0">
                          <a:effectLst/>
                          <a:latin typeface="jf open 粉圓 1.1" panose="020F0500000000000000" pitchFamily="34" charset="-120"/>
                          <a:ea typeface="jf open 粉圓 1.1" panose="020F0500000000000000" pitchFamily="34" charset="-120"/>
                        </a:rPr>
                        <a:t>(m</a:t>
                      </a:r>
                      <a:r>
                        <a:rPr lang="en-US" sz="1200" kern="0" baseline="30000" dirty="0" smtClean="0">
                          <a:effectLst/>
                          <a:latin typeface="jf open 粉圓 1.1" panose="020F0500000000000000" pitchFamily="34" charset="-120"/>
                          <a:ea typeface="jf open 粉圓 1.1" panose="020F0500000000000000" pitchFamily="34" charset="-120"/>
                        </a:rPr>
                        <a:t>3</a:t>
                      </a:r>
                      <a:r>
                        <a:rPr lang="en-US" sz="1200" kern="0" dirty="0">
                          <a:effectLst/>
                          <a:latin typeface="jf open 粉圓 1.1" panose="020F0500000000000000" pitchFamily="34" charset="-120"/>
                          <a:ea typeface="jf open 粉圓 1.1" panose="020F0500000000000000" pitchFamily="34" charset="-120"/>
                        </a:rPr>
                        <a:t>)</a:t>
                      </a:r>
                      <a:endParaRPr lang="zh-TW" sz="1200" kern="100" dirty="0">
                        <a:effectLst/>
                        <a:latin typeface="jf open 粉圓 1.1" panose="020F0500000000000000" pitchFamily="34" charset="-120"/>
                        <a:ea typeface="jf open 粉圓 1.1" panose="020F0500000000000000" pitchFamily="34" charset="-120"/>
                      </a:endParaRPr>
                    </a:p>
                  </a:txBody>
                  <a:tcPr marL="68580" marR="68580" marT="0" marB="0" anchor="ctr"/>
                </a:tc>
                <a:tc>
                  <a:txBody>
                    <a:bodyPr/>
                    <a:lstStyle/>
                    <a:p>
                      <a:pPr algn="ctr">
                        <a:spcAft>
                          <a:spcPts val="0"/>
                        </a:spcAft>
                      </a:pPr>
                      <a:r>
                        <a:rPr lang="en-US" sz="1200" kern="0" dirty="0">
                          <a:effectLst/>
                          <a:latin typeface="jf open 粉圓 1.1" panose="020F0500000000000000" pitchFamily="34" charset="-120"/>
                          <a:ea typeface="jf open 粉圓 1.1" panose="020F0500000000000000" pitchFamily="34" charset="-120"/>
                        </a:rPr>
                        <a:t>1500</a:t>
                      </a:r>
                      <a:endParaRPr lang="zh-TW" sz="1200" kern="100" dirty="0">
                        <a:effectLst/>
                        <a:latin typeface="jf open 粉圓 1.1" panose="020F0500000000000000" pitchFamily="34" charset="-120"/>
                        <a:ea typeface="jf open 粉圓 1.1" panose="020F0500000000000000" pitchFamily="34" charset="-120"/>
                      </a:endParaRPr>
                    </a:p>
                  </a:txBody>
                  <a:tcPr marL="68580" marR="68580" marT="0" marB="0" anchor="ctr"/>
                </a:tc>
                <a:tc>
                  <a:txBody>
                    <a:bodyPr/>
                    <a:lstStyle/>
                    <a:p>
                      <a:pPr algn="ctr">
                        <a:spcAft>
                          <a:spcPts val="0"/>
                        </a:spcAft>
                      </a:pPr>
                      <a:r>
                        <a:rPr lang="en-US" sz="1200" kern="0" dirty="0">
                          <a:effectLst/>
                          <a:latin typeface="jf open 粉圓 1.1" panose="020F0500000000000000" pitchFamily="34" charset="-120"/>
                          <a:ea typeface="jf open 粉圓 1.1" panose="020F0500000000000000" pitchFamily="34" charset="-120"/>
                        </a:rPr>
                        <a:t>6900</a:t>
                      </a:r>
                      <a:endParaRPr lang="zh-TW" sz="1200" kern="100" dirty="0">
                        <a:effectLst/>
                        <a:latin typeface="jf open 粉圓 1.1" panose="020F0500000000000000" pitchFamily="34" charset="-120"/>
                        <a:ea typeface="jf open 粉圓 1.1" panose="020F0500000000000000" pitchFamily="34" charset="-120"/>
                      </a:endParaRPr>
                    </a:p>
                  </a:txBody>
                  <a:tcPr marL="68580" marR="68580" marT="0" marB="0" anchor="ctr"/>
                </a:tc>
                <a:tc>
                  <a:txBody>
                    <a:bodyPr/>
                    <a:lstStyle/>
                    <a:p>
                      <a:pPr algn="ctr">
                        <a:spcAft>
                          <a:spcPts val="0"/>
                        </a:spcAft>
                      </a:pPr>
                      <a:r>
                        <a:rPr lang="en-US" sz="1200" kern="0" dirty="0">
                          <a:effectLst/>
                          <a:latin typeface="jf open 粉圓 1.1" panose="020F0500000000000000" pitchFamily="34" charset="-120"/>
                          <a:ea typeface="jf open 粉圓 1.1" panose="020F0500000000000000" pitchFamily="34" charset="-120"/>
                        </a:rPr>
                        <a:t>1450</a:t>
                      </a:r>
                      <a:endParaRPr lang="zh-TW" sz="1200" kern="100" dirty="0">
                        <a:effectLst/>
                        <a:latin typeface="jf open 粉圓 1.1" panose="020F0500000000000000" pitchFamily="34" charset="-120"/>
                        <a:ea typeface="jf open 粉圓 1.1" panose="020F0500000000000000" pitchFamily="34" charset="-120"/>
                      </a:endParaRPr>
                    </a:p>
                  </a:txBody>
                  <a:tcPr marL="68580" marR="68580" marT="0" marB="0" anchor="ctr"/>
                </a:tc>
                <a:tc>
                  <a:txBody>
                    <a:bodyPr/>
                    <a:lstStyle/>
                    <a:p>
                      <a:pPr algn="ctr">
                        <a:spcAft>
                          <a:spcPts val="0"/>
                        </a:spcAft>
                      </a:pPr>
                      <a:r>
                        <a:rPr lang="en-US" sz="1200" kern="0" dirty="0">
                          <a:effectLst/>
                          <a:latin typeface="jf open 粉圓 1.1" panose="020F0500000000000000" pitchFamily="34" charset="-120"/>
                          <a:ea typeface="jf open 粉圓 1.1" panose="020F0500000000000000" pitchFamily="34" charset="-120"/>
                        </a:rPr>
                        <a:t>2500</a:t>
                      </a:r>
                      <a:endParaRPr lang="zh-TW" sz="1200" kern="100" dirty="0">
                        <a:effectLst/>
                        <a:latin typeface="jf open 粉圓 1.1" panose="020F0500000000000000" pitchFamily="34" charset="-120"/>
                        <a:ea typeface="jf open 粉圓 1.1" panose="020F0500000000000000" pitchFamily="34" charset="-120"/>
                      </a:endParaRPr>
                    </a:p>
                  </a:txBody>
                  <a:tcPr marL="68580" marR="68580" marT="0" marB="0" anchor="ctr"/>
                </a:tc>
                <a:tc>
                  <a:txBody>
                    <a:bodyPr/>
                    <a:lstStyle/>
                    <a:p>
                      <a:pPr algn="ctr">
                        <a:spcAft>
                          <a:spcPts val="0"/>
                        </a:spcAft>
                      </a:pPr>
                      <a:r>
                        <a:rPr lang="en-US" sz="1200" kern="0" dirty="0">
                          <a:effectLst/>
                          <a:latin typeface="jf open 粉圓 1.1" panose="020F0500000000000000" pitchFamily="34" charset="-120"/>
                          <a:ea typeface="jf open 粉圓 1.1" panose="020F0500000000000000" pitchFamily="34" charset="-120"/>
                        </a:rPr>
                        <a:t>1400</a:t>
                      </a:r>
                      <a:endParaRPr lang="zh-TW" sz="1200" kern="100" dirty="0">
                        <a:effectLst/>
                        <a:latin typeface="jf open 粉圓 1.1" panose="020F0500000000000000" pitchFamily="34" charset="-120"/>
                        <a:ea typeface="jf open 粉圓 1.1" panose="020F0500000000000000" pitchFamily="34" charset="-120"/>
                      </a:endParaRPr>
                    </a:p>
                  </a:txBody>
                  <a:tcPr marL="68580" marR="68580" marT="0" marB="0" anchor="ctr"/>
                </a:tc>
                <a:tc>
                  <a:txBody>
                    <a:bodyPr/>
                    <a:lstStyle/>
                    <a:p>
                      <a:pPr algn="ctr">
                        <a:spcAft>
                          <a:spcPts val="0"/>
                        </a:spcAft>
                      </a:pPr>
                      <a:r>
                        <a:rPr lang="en-US" sz="1200" kern="0" dirty="0">
                          <a:effectLst/>
                          <a:latin typeface="jf open 粉圓 1.1" panose="020F0500000000000000" pitchFamily="34" charset="-120"/>
                          <a:ea typeface="jf open 粉圓 1.1" panose="020F0500000000000000" pitchFamily="34" charset="-120"/>
                        </a:rPr>
                        <a:t>7000</a:t>
                      </a:r>
                      <a:endParaRPr lang="zh-TW" sz="1200" kern="100" dirty="0">
                        <a:effectLst/>
                        <a:latin typeface="jf open 粉圓 1.1" panose="020F0500000000000000" pitchFamily="34" charset="-120"/>
                        <a:ea typeface="jf open 粉圓 1.1" panose="020F0500000000000000" pitchFamily="34" charset="-120"/>
                      </a:endParaRPr>
                    </a:p>
                  </a:txBody>
                  <a:tcPr marL="68580" marR="68580" marT="0" marB="0" anchor="ctr"/>
                </a:tc>
                <a:extLst>
                  <a:ext uri="{0D108BD9-81ED-4DB2-BD59-A6C34878D82A}">
                    <a16:rowId xmlns:a16="http://schemas.microsoft.com/office/drawing/2014/main" val="256483323"/>
                  </a:ext>
                </a:extLst>
              </a:tr>
            </a:tbl>
          </a:graphicData>
        </a:graphic>
      </p:graphicFrame>
      <p:sp>
        <p:nvSpPr>
          <p:cNvPr id="3" name="矩形 2"/>
          <p:cNvSpPr/>
          <p:nvPr/>
        </p:nvSpPr>
        <p:spPr>
          <a:xfrm>
            <a:off x="4796898" y="3831904"/>
            <a:ext cx="3706464" cy="276999"/>
          </a:xfrm>
          <a:prstGeom prst="rect">
            <a:avLst/>
          </a:prstGeom>
        </p:spPr>
        <p:txBody>
          <a:bodyPr wrap="none">
            <a:spAutoFit/>
          </a:bodyPr>
          <a:lstStyle/>
          <a:p>
            <a:r>
              <a:rPr lang="en-US" altLang="zh-TW" sz="1200" dirty="0" smtClean="0">
                <a:latin typeface="Calistoga" panose="02020500000000000000" charset="0"/>
                <a:ea typeface="jf open 粉圓 1.1" panose="020F0500000000000000" pitchFamily="34" charset="-120"/>
              </a:rPr>
              <a:t>(Agricultural Research Institute of Kinmen, </a:t>
            </a:r>
            <a:r>
              <a:rPr lang="en-US" altLang="zh-TW" sz="1200" dirty="0">
                <a:latin typeface="Calistoga" panose="02020500000000000000" charset="0"/>
                <a:ea typeface="jf open 粉圓 1.1" panose="020F0500000000000000" pitchFamily="34" charset="-120"/>
              </a:rPr>
              <a:t>2008)</a:t>
            </a:r>
            <a:endParaRPr lang="zh-TW" altLang="en-US" sz="1200" dirty="0">
              <a:latin typeface="Calistoga" panose="02020500000000000000" charset="0"/>
            </a:endParaRPr>
          </a:p>
        </p:txBody>
      </p:sp>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974" y="996624"/>
            <a:ext cx="3888360" cy="3888360"/>
          </a:xfrm>
          <a:prstGeom prst="rect">
            <a:avLst/>
          </a:prstGeom>
          <a:ln>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189814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809"/>
        <p:cNvGrpSpPr/>
        <p:nvPr/>
      </p:nvGrpSpPr>
      <p:grpSpPr>
        <a:xfrm>
          <a:off x="0" y="0"/>
          <a:ext cx="0" cy="0"/>
          <a:chOff x="0" y="0"/>
          <a:chExt cx="0" cy="0"/>
        </a:xfrm>
      </p:grpSpPr>
      <p:sp>
        <p:nvSpPr>
          <p:cNvPr id="2810" name="Google Shape;2810;p81"/>
          <p:cNvSpPr txBox="1">
            <a:spLocks noGrp="1"/>
          </p:cNvSpPr>
          <p:nvPr>
            <p:ph type="title"/>
          </p:nvPr>
        </p:nvSpPr>
        <p:spPr>
          <a:xfrm>
            <a:off x="4009650" y="1895550"/>
            <a:ext cx="2888700" cy="560400"/>
          </a:xfrm>
          <a:prstGeom prst="rect">
            <a:avLst/>
          </a:prstGeom>
        </p:spPr>
        <p:txBody>
          <a:bodyPr spcFirstLastPara="1" wrap="square" lIns="91425" tIns="91425" rIns="91425" bIns="91425" anchor="t" anchorCtr="0">
            <a:noAutofit/>
          </a:bodyPr>
          <a:lstStyle/>
          <a:p>
            <a:pPr lvl="0">
              <a:spcAft>
                <a:spcPts val="1200"/>
              </a:spcAft>
            </a:pPr>
            <a:r>
              <a:rPr lang="en-US" altLang="zh-TW" dirty="0"/>
              <a:t>Research Methods</a:t>
            </a:r>
          </a:p>
        </p:txBody>
      </p:sp>
      <p:sp>
        <p:nvSpPr>
          <p:cNvPr id="2811" name="Google Shape;2811;p81"/>
          <p:cNvSpPr txBox="1">
            <a:spLocks noGrp="1"/>
          </p:cNvSpPr>
          <p:nvPr>
            <p:ph type="title" idx="2"/>
          </p:nvPr>
        </p:nvSpPr>
        <p:spPr>
          <a:xfrm>
            <a:off x="2245650" y="1895550"/>
            <a:ext cx="1668000" cy="1352400"/>
          </a:xfrm>
          <a:prstGeom prst="rect">
            <a:avLst/>
          </a:prstGeom>
        </p:spPr>
        <p:txBody>
          <a:bodyPr spcFirstLastPara="1" wrap="square" lIns="91425" tIns="0" rIns="91425" bIns="91425" anchor="t" anchorCtr="0">
            <a:noAutofit/>
          </a:bodyPr>
          <a:lstStyle/>
          <a:p>
            <a:pPr marL="0" lvl="0" indent="0" algn="r" rtl="0">
              <a:spcBef>
                <a:spcPts val="0"/>
              </a:spcBef>
              <a:spcAft>
                <a:spcPts val="0"/>
              </a:spcAft>
              <a:buNone/>
            </a:pPr>
            <a:r>
              <a:rPr lang="en"/>
              <a:t>02</a:t>
            </a:r>
            <a:endParaRPr/>
          </a:p>
        </p:txBody>
      </p:sp>
    </p:spTree>
    <p:extLst>
      <p:ext uri="{BB962C8B-B14F-4D97-AF65-F5344CB8AC3E}">
        <p14:creationId xmlns:p14="http://schemas.microsoft.com/office/powerpoint/2010/main" val="91661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11"/>
                                        </p:tgtEl>
                                        <p:attrNameLst>
                                          <p:attrName>style.visibility</p:attrName>
                                        </p:attrNameLst>
                                      </p:cBhvr>
                                      <p:to>
                                        <p:strVal val="visible"/>
                                      </p:to>
                                    </p:set>
                                    <p:animEffect transition="in" filter="fade">
                                      <p:cBhvr>
                                        <p:cTn id="7" dur="1000"/>
                                        <p:tgtEl>
                                          <p:spTgt spid="281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810"/>
                                        </p:tgtEl>
                                        <p:attrNameLst>
                                          <p:attrName>style.visibility</p:attrName>
                                        </p:attrNameLst>
                                      </p:cBhvr>
                                      <p:to>
                                        <p:strVal val="visible"/>
                                      </p:to>
                                    </p:set>
                                    <p:animEffect transition="in" filter="fade">
                                      <p:cBhvr>
                                        <p:cTn id="11" dur="1000"/>
                                        <p:tgtEl>
                                          <p:spTgt spid="2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28"/>
        <p:cNvGrpSpPr/>
        <p:nvPr/>
      </p:nvGrpSpPr>
      <p:grpSpPr>
        <a:xfrm>
          <a:off x="0" y="0"/>
          <a:ext cx="0" cy="0"/>
          <a:chOff x="0" y="0"/>
          <a:chExt cx="0" cy="0"/>
        </a:xfrm>
      </p:grpSpPr>
      <p:sp>
        <p:nvSpPr>
          <p:cNvPr id="2632" name="Google Shape;2632;p76"/>
          <p:cNvSpPr txBox="1">
            <a:spLocks noGrp="1"/>
          </p:cNvSpPr>
          <p:nvPr>
            <p:ph type="ctrTitle"/>
          </p:nvPr>
        </p:nvSpPr>
        <p:spPr>
          <a:xfrm>
            <a:off x="177209" y="198474"/>
            <a:ext cx="8253541" cy="798150"/>
          </a:xfrm>
          <a:prstGeom prst="rect">
            <a:avLst/>
          </a:prstGeom>
        </p:spPr>
        <p:txBody>
          <a:bodyPr spcFirstLastPara="1" wrap="square" lIns="91425" tIns="91425" rIns="91425" bIns="91425" anchor="t" anchorCtr="0">
            <a:noAutofit/>
          </a:bodyPr>
          <a:lstStyle/>
          <a:p>
            <a:pPr lvl="0"/>
            <a:r>
              <a:rPr lang="en-US" altLang="zh-TW" dirty="0" smtClean="0">
                <a:latin typeface="Calistoga" panose="02020500000000000000" charset="0"/>
                <a:cs typeface="Times New Roman" panose="02020603050405020304" pitchFamily="18" charset="0"/>
              </a:rPr>
              <a:t>Research Framework</a:t>
            </a:r>
            <a:endParaRPr dirty="0">
              <a:latin typeface="Calistoga" panose="02020500000000000000" charset="0"/>
              <a:ea typeface="jf open 粉圓 1.1" panose="020F0500000000000000" pitchFamily="34" charset="-120"/>
            </a:endParaRPr>
          </a:p>
        </p:txBody>
      </p:sp>
      <p:sp>
        <p:nvSpPr>
          <p:cNvPr id="2639" name="Google Shape;2639;p76"/>
          <p:cNvSpPr/>
          <p:nvPr/>
        </p:nvSpPr>
        <p:spPr>
          <a:xfrm>
            <a:off x="255975" y="3937900"/>
            <a:ext cx="392375" cy="1353225"/>
          </a:xfrm>
          <a:custGeom>
            <a:avLst/>
            <a:gdLst/>
            <a:ahLst/>
            <a:cxnLst/>
            <a:rect l="l" t="t" r="r" b="b"/>
            <a:pathLst>
              <a:path w="15695" h="54129" extrusionOk="0">
                <a:moveTo>
                  <a:pt x="14358" y="2801"/>
                </a:moveTo>
                <a:lnTo>
                  <a:pt x="14358" y="2801"/>
                </a:lnTo>
                <a:cubicBezTo>
                  <a:pt x="14462" y="5734"/>
                  <a:pt x="14554" y="8661"/>
                  <a:pt x="14668" y="11566"/>
                </a:cubicBezTo>
                <a:cubicBezTo>
                  <a:pt x="14741" y="13473"/>
                  <a:pt x="14814" y="15379"/>
                  <a:pt x="14888" y="17285"/>
                </a:cubicBezTo>
                <a:cubicBezTo>
                  <a:pt x="14961" y="19118"/>
                  <a:pt x="15071" y="20951"/>
                  <a:pt x="15071" y="22784"/>
                </a:cubicBezTo>
                <a:cubicBezTo>
                  <a:pt x="15071" y="23673"/>
                  <a:pt x="14972" y="24562"/>
                  <a:pt x="14779" y="25434"/>
                </a:cubicBezTo>
                <a:lnTo>
                  <a:pt x="14779" y="25434"/>
                </a:lnTo>
                <a:cubicBezTo>
                  <a:pt x="14239" y="22643"/>
                  <a:pt x="13853" y="19829"/>
                  <a:pt x="13678" y="16992"/>
                </a:cubicBezTo>
                <a:cubicBezTo>
                  <a:pt x="13458" y="13436"/>
                  <a:pt x="13531" y="9843"/>
                  <a:pt x="13898" y="6324"/>
                </a:cubicBezTo>
                <a:cubicBezTo>
                  <a:pt x="14006" y="5140"/>
                  <a:pt x="14164" y="3968"/>
                  <a:pt x="14358" y="2801"/>
                </a:cubicBezTo>
                <a:close/>
                <a:moveTo>
                  <a:pt x="14512" y="0"/>
                </a:moveTo>
                <a:cubicBezTo>
                  <a:pt x="14401" y="0"/>
                  <a:pt x="14296" y="61"/>
                  <a:pt x="14264" y="202"/>
                </a:cubicBezTo>
                <a:cubicBezTo>
                  <a:pt x="13568" y="3758"/>
                  <a:pt x="13165" y="7351"/>
                  <a:pt x="13055" y="10980"/>
                </a:cubicBezTo>
                <a:cubicBezTo>
                  <a:pt x="12945" y="14572"/>
                  <a:pt x="13128" y="18165"/>
                  <a:pt x="13605" y="21721"/>
                </a:cubicBezTo>
                <a:cubicBezTo>
                  <a:pt x="13815" y="23370"/>
                  <a:pt x="14098" y="24995"/>
                  <a:pt x="14455" y="26616"/>
                </a:cubicBezTo>
                <a:lnTo>
                  <a:pt x="14455" y="26616"/>
                </a:lnTo>
                <a:cubicBezTo>
                  <a:pt x="14298" y="27095"/>
                  <a:pt x="14112" y="27566"/>
                  <a:pt x="13898" y="28026"/>
                </a:cubicBezTo>
                <a:cubicBezTo>
                  <a:pt x="13165" y="29639"/>
                  <a:pt x="12248" y="31178"/>
                  <a:pt x="11405" y="32755"/>
                </a:cubicBezTo>
                <a:cubicBezTo>
                  <a:pt x="9609" y="36054"/>
                  <a:pt x="7813" y="39390"/>
                  <a:pt x="6016" y="42689"/>
                </a:cubicBezTo>
                <a:cubicBezTo>
                  <a:pt x="4037" y="46428"/>
                  <a:pt x="2021" y="50131"/>
                  <a:pt x="78" y="53870"/>
                </a:cubicBezTo>
                <a:cubicBezTo>
                  <a:pt x="0" y="53999"/>
                  <a:pt x="106" y="54129"/>
                  <a:pt x="213" y="54129"/>
                </a:cubicBezTo>
                <a:cubicBezTo>
                  <a:pt x="257" y="54129"/>
                  <a:pt x="302" y="54107"/>
                  <a:pt x="334" y="54053"/>
                </a:cubicBezTo>
                <a:cubicBezTo>
                  <a:pt x="4074" y="47418"/>
                  <a:pt x="7703" y="40746"/>
                  <a:pt x="11368" y="34074"/>
                </a:cubicBezTo>
                <a:cubicBezTo>
                  <a:pt x="12248" y="32461"/>
                  <a:pt x="13165" y="30848"/>
                  <a:pt x="14008" y="29199"/>
                </a:cubicBezTo>
                <a:cubicBezTo>
                  <a:pt x="14266" y="28705"/>
                  <a:pt x="14499" y="28200"/>
                  <a:pt x="14702" y="27686"/>
                </a:cubicBezTo>
                <a:lnTo>
                  <a:pt x="14702" y="27686"/>
                </a:lnTo>
                <a:cubicBezTo>
                  <a:pt x="14703" y="27690"/>
                  <a:pt x="14704" y="27693"/>
                  <a:pt x="14704" y="27696"/>
                </a:cubicBezTo>
                <a:cubicBezTo>
                  <a:pt x="14748" y="27826"/>
                  <a:pt x="14848" y="27882"/>
                  <a:pt x="14949" y="27882"/>
                </a:cubicBezTo>
                <a:cubicBezTo>
                  <a:pt x="15104" y="27882"/>
                  <a:pt x="15262" y="27749"/>
                  <a:pt x="15218" y="27549"/>
                </a:cubicBezTo>
                <a:cubicBezTo>
                  <a:pt x="15158" y="27278"/>
                  <a:pt x="15099" y="27007"/>
                  <a:pt x="15042" y="26736"/>
                </a:cubicBezTo>
                <a:lnTo>
                  <a:pt x="15042" y="26736"/>
                </a:lnTo>
                <a:cubicBezTo>
                  <a:pt x="15294" y="25946"/>
                  <a:pt x="15478" y="25139"/>
                  <a:pt x="15584" y="24323"/>
                </a:cubicBezTo>
                <a:cubicBezTo>
                  <a:pt x="15694" y="22490"/>
                  <a:pt x="15694" y="20621"/>
                  <a:pt x="15548" y="18788"/>
                </a:cubicBezTo>
                <a:lnTo>
                  <a:pt x="15328" y="13069"/>
                </a:lnTo>
                <a:lnTo>
                  <a:pt x="14814" y="276"/>
                </a:lnTo>
                <a:cubicBezTo>
                  <a:pt x="14814" y="108"/>
                  <a:pt x="14659" y="0"/>
                  <a:pt x="14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76"/>
          <p:cNvSpPr/>
          <p:nvPr/>
        </p:nvSpPr>
        <p:spPr>
          <a:xfrm>
            <a:off x="608200" y="4566500"/>
            <a:ext cx="105750" cy="68825"/>
          </a:xfrm>
          <a:custGeom>
            <a:avLst/>
            <a:gdLst/>
            <a:ahLst/>
            <a:cxnLst/>
            <a:rect l="l" t="t" r="r" b="b"/>
            <a:pathLst>
              <a:path w="4230" h="2753" extrusionOk="0">
                <a:moveTo>
                  <a:pt x="2945" y="942"/>
                </a:moveTo>
                <a:cubicBezTo>
                  <a:pt x="2269" y="1517"/>
                  <a:pt x="1471" y="1952"/>
                  <a:pt x="606" y="2228"/>
                </a:cubicBezTo>
                <a:lnTo>
                  <a:pt x="606" y="2228"/>
                </a:lnTo>
                <a:cubicBezTo>
                  <a:pt x="1355" y="1737"/>
                  <a:pt x="2134" y="1308"/>
                  <a:pt x="2945" y="942"/>
                </a:cubicBezTo>
                <a:close/>
                <a:moveTo>
                  <a:pt x="3975" y="1"/>
                </a:moveTo>
                <a:cubicBezTo>
                  <a:pt x="3946" y="1"/>
                  <a:pt x="3913" y="7"/>
                  <a:pt x="3878" y="23"/>
                </a:cubicBezTo>
                <a:cubicBezTo>
                  <a:pt x="2522" y="499"/>
                  <a:pt x="1275" y="1196"/>
                  <a:pt x="212" y="2149"/>
                </a:cubicBezTo>
                <a:cubicBezTo>
                  <a:pt x="135" y="2206"/>
                  <a:pt x="149" y="2294"/>
                  <a:pt x="201" y="2349"/>
                </a:cubicBezTo>
                <a:lnTo>
                  <a:pt x="201" y="2349"/>
                </a:lnTo>
                <a:cubicBezTo>
                  <a:pt x="0" y="2444"/>
                  <a:pt x="91" y="2753"/>
                  <a:pt x="304" y="2753"/>
                </a:cubicBezTo>
                <a:cubicBezTo>
                  <a:pt x="333" y="2753"/>
                  <a:pt x="363" y="2747"/>
                  <a:pt x="395" y="2735"/>
                </a:cubicBezTo>
                <a:cubicBezTo>
                  <a:pt x="1862" y="2405"/>
                  <a:pt x="3145" y="1599"/>
                  <a:pt x="4135" y="426"/>
                </a:cubicBezTo>
                <a:cubicBezTo>
                  <a:pt x="4229" y="268"/>
                  <a:pt x="4161" y="1"/>
                  <a:pt x="3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76"/>
          <p:cNvSpPr/>
          <p:nvPr/>
        </p:nvSpPr>
        <p:spPr>
          <a:xfrm>
            <a:off x="526850" y="4638950"/>
            <a:ext cx="221825" cy="150500"/>
          </a:xfrm>
          <a:custGeom>
            <a:avLst/>
            <a:gdLst/>
            <a:ahLst/>
            <a:cxnLst/>
            <a:rect l="l" t="t" r="r" b="b"/>
            <a:pathLst>
              <a:path w="8873" h="6020" extrusionOk="0">
                <a:moveTo>
                  <a:pt x="7560" y="967"/>
                </a:moveTo>
                <a:cubicBezTo>
                  <a:pt x="6722" y="1773"/>
                  <a:pt x="5775" y="2459"/>
                  <a:pt x="4749" y="3026"/>
                </a:cubicBezTo>
                <a:cubicBezTo>
                  <a:pt x="4057" y="3391"/>
                  <a:pt x="3329" y="3719"/>
                  <a:pt x="2600" y="3975"/>
                </a:cubicBezTo>
                <a:lnTo>
                  <a:pt x="2600" y="3975"/>
                </a:lnTo>
                <a:cubicBezTo>
                  <a:pt x="3110" y="3576"/>
                  <a:pt x="3655" y="3187"/>
                  <a:pt x="4199" y="2843"/>
                </a:cubicBezTo>
                <a:cubicBezTo>
                  <a:pt x="5261" y="2117"/>
                  <a:pt x="6386" y="1497"/>
                  <a:pt x="7560" y="967"/>
                </a:cubicBezTo>
                <a:close/>
                <a:moveTo>
                  <a:pt x="8605" y="0"/>
                </a:moveTo>
                <a:cubicBezTo>
                  <a:pt x="8580" y="0"/>
                  <a:pt x="8553" y="6"/>
                  <a:pt x="8525" y="20"/>
                </a:cubicBezTo>
                <a:cubicBezTo>
                  <a:pt x="8490" y="35"/>
                  <a:pt x="8454" y="49"/>
                  <a:pt x="8419" y="64"/>
                </a:cubicBezTo>
                <a:lnTo>
                  <a:pt x="8419" y="64"/>
                </a:lnTo>
                <a:lnTo>
                  <a:pt x="8415" y="57"/>
                </a:lnTo>
                <a:cubicBezTo>
                  <a:pt x="8411" y="62"/>
                  <a:pt x="8407" y="66"/>
                  <a:pt x="8404" y="70"/>
                </a:cubicBezTo>
                <a:lnTo>
                  <a:pt x="8404" y="70"/>
                </a:lnTo>
                <a:cubicBezTo>
                  <a:pt x="6835" y="721"/>
                  <a:pt x="5337" y="1512"/>
                  <a:pt x="3979" y="2477"/>
                </a:cubicBezTo>
                <a:cubicBezTo>
                  <a:pt x="3283" y="2953"/>
                  <a:pt x="2586" y="3466"/>
                  <a:pt x="1963" y="4016"/>
                </a:cubicBezTo>
                <a:cubicBezTo>
                  <a:pt x="1846" y="4108"/>
                  <a:pt x="1731" y="4202"/>
                  <a:pt x="1619" y="4296"/>
                </a:cubicBezTo>
                <a:lnTo>
                  <a:pt x="1619" y="4296"/>
                </a:lnTo>
                <a:cubicBezTo>
                  <a:pt x="1201" y="4473"/>
                  <a:pt x="800" y="4697"/>
                  <a:pt x="424" y="4969"/>
                </a:cubicBezTo>
                <a:cubicBezTo>
                  <a:pt x="301" y="5092"/>
                  <a:pt x="375" y="5280"/>
                  <a:pt x="503" y="5347"/>
                </a:cubicBezTo>
                <a:lnTo>
                  <a:pt x="503" y="5347"/>
                </a:lnTo>
                <a:cubicBezTo>
                  <a:pt x="352" y="5508"/>
                  <a:pt x="203" y="5675"/>
                  <a:pt x="57" y="5849"/>
                </a:cubicBezTo>
                <a:cubicBezTo>
                  <a:pt x="0" y="5934"/>
                  <a:pt x="75" y="6019"/>
                  <a:pt x="163" y="6019"/>
                </a:cubicBezTo>
                <a:cubicBezTo>
                  <a:pt x="189" y="6019"/>
                  <a:pt x="215" y="6012"/>
                  <a:pt x="240" y="5996"/>
                </a:cubicBezTo>
                <a:cubicBezTo>
                  <a:pt x="615" y="5684"/>
                  <a:pt x="977" y="5360"/>
                  <a:pt x="1341" y="5038"/>
                </a:cubicBezTo>
                <a:lnTo>
                  <a:pt x="1341" y="5038"/>
                </a:lnTo>
                <a:cubicBezTo>
                  <a:pt x="1882" y="4793"/>
                  <a:pt x="2436" y="4578"/>
                  <a:pt x="2990" y="4419"/>
                </a:cubicBezTo>
                <a:cubicBezTo>
                  <a:pt x="5189" y="3576"/>
                  <a:pt x="7169" y="2220"/>
                  <a:pt x="8745" y="424"/>
                </a:cubicBezTo>
                <a:cubicBezTo>
                  <a:pt x="8873" y="296"/>
                  <a:pt x="8777" y="0"/>
                  <a:pt x="8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76"/>
          <p:cNvSpPr/>
          <p:nvPr/>
        </p:nvSpPr>
        <p:spPr>
          <a:xfrm>
            <a:off x="468725" y="4458425"/>
            <a:ext cx="94175" cy="404475"/>
          </a:xfrm>
          <a:custGeom>
            <a:avLst/>
            <a:gdLst/>
            <a:ahLst/>
            <a:cxnLst/>
            <a:rect l="l" t="t" r="r" b="b"/>
            <a:pathLst>
              <a:path w="3767" h="16179" extrusionOk="0">
                <a:moveTo>
                  <a:pt x="1818" y="1860"/>
                </a:moveTo>
                <a:cubicBezTo>
                  <a:pt x="2831" y="5239"/>
                  <a:pt x="2905" y="8838"/>
                  <a:pt x="2015" y="12300"/>
                </a:cubicBezTo>
                <a:cubicBezTo>
                  <a:pt x="1789" y="13270"/>
                  <a:pt x="1477" y="14211"/>
                  <a:pt x="1080" y="15149"/>
                </a:cubicBezTo>
                <a:lnTo>
                  <a:pt x="1080" y="15149"/>
                </a:lnTo>
                <a:cubicBezTo>
                  <a:pt x="696" y="13444"/>
                  <a:pt x="579" y="11667"/>
                  <a:pt x="806" y="9918"/>
                </a:cubicBezTo>
                <a:cubicBezTo>
                  <a:pt x="989" y="7865"/>
                  <a:pt x="1392" y="5848"/>
                  <a:pt x="1649" y="3796"/>
                </a:cubicBezTo>
                <a:cubicBezTo>
                  <a:pt x="1729" y="3152"/>
                  <a:pt x="1788" y="2509"/>
                  <a:pt x="1818" y="1860"/>
                </a:cubicBezTo>
                <a:close/>
                <a:moveTo>
                  <a:pt x="1506" y="1"/>
                </a:moveTo>
                <a:cubicBezTo>
                  <a:pt x="1378" y="1"/>
                  <a:pt x="1263" y="84"/>
                  <a:pt x="1282" y="240"/>
                </a:cubicBezTo>
                <a:cubicBezTo>
                  <a:pt x="1283" y="264"/>
                  <a:pt x="1284" y="288"/>
                  <a:pt x="1285" y="313"/>
                </a:cubicBezTo>
                <a:lnTo>
                  <a:pt x="1285" y="313"/>
                </a:lnTo>
                <a:lnTo>
                  <a:pt x="1282" y="313"/>
                </a:lnTo>
                <a:cubicBezTo>
                  <a:pt x="1283" y="316"/>
                  <a:pt x="1284" y="319"/>
                  <a:pt x="1286" y="322"/>
                </a:cubicBezTo>
                <a:lnTo>
                  <a:pt x="1286" y="322"/>
                </a:lnTo>
                <a:cubicBezTo>
                  <a:pt x="1447" y="4508"/>
                  <a:pt x="0" y="8515"/>
                  <a:pt x="146" y="12667"/>
                </a:cubicBezTo>
                <a:cubicBezTo>
                  <a:pt x="146" y="13767"/>
                  <a:pt x="329" y="14903"/>
                  <a:pt x="659" y="15966"/>
                </a:cubicBezTo>
                <a:cubicBezTo>
                  <a:pt x="718" y="16114"/>
                  <a:pt x="843" y="16178"/>
                  <a:pt x="964" y="16178"/>
                </a:cubicBezTo>
                <a:cubicBezTo>
                  <a:pt x="1142" y="16178"/>
                  <a:pt x="1311" y="16038"/>
                  <a:pt x="1246" y="15819"/>
                </a:cubicBezTo>
                <a:cubicBezTo>
                  <a:pt x="1226" y="15747"/>
                  <a:pt x="1207" y="15675"/>
                  <a:pt x="1189" y="15602"/>
                </a:cubicBezTo>
                <a:lnTo>
                  <a:pt x="1189" y="15602"/>
                </a:lnTo>
                <a:cubicBezTo>
                  <a:pt x="3504" y="10803"/>
                  <a:pt x="3767" y="5250"/>
                  <a:pt x="1834" y="301"/>
                </a:cubicBezTo>
                <a:lnTo>
                  <a:pt x="1834" y="301"/>
                </a:lnTo>
                <a:cubicBezTo>
                  <a:pt x="1833" y="280"/>
                  <a:pt x="1833" y="260"/>
                  <a:pt x="1832" y="240"/>
                </a:cubicBezTo>
                <a:lnTo>
                  <a:pt x="1832" y="240"/>
                </a:lnTo>
                <a:lnTo>
                  <a:pt x="1811" y="243"/>
                </a:lnTo>
                <a:lnTo>
                  <a:pt x="1811" y="243"/>
                </a:lnTo>
                <a:cubicBezTo>
                  <a:pt x="1806" y="229"/>
                  <a:pt x="1801" y="216"/>
                  <a:pt x="1795" y="203"/>
                </a:cubicBezTo>
                <a:cubicBezTo>
                  <a:pt x="1744" y="66"/>
                  <a:pt x="1620" y="1"/>
                  <a:pt x="1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76"/>
          <p:cNvSpPr/>
          <p:nvPr/>
        </p:nvSpPr>
        <p:spPr>
          <a:xfrm>
            <a:off x="433950" y="4764225"/>
            <a:ext cx="278775" cy="191100"/>
          </a:xfrm>
          <a:custGeom>
            <a:avLst/>
            <a:gdLst/>
            <a:ahLst/>
            <a:cxnLst/>
            <a:rect l="l" t="t" r="r" b="b"/>
            <a:pathLst>
              <a:path w="11151" h="7644" extrusionOk="0">
                <a:moveTo>
                  <a:pt x="9635" y="1083"/>
                </a:moveTo>
                <a:lnTo>
                  <a:pt x="9635" y="1083"/>
                </a:lnTo>
                <a:cubicBezTo>
                  <a:pt x="7676" y="3053"/>
                  <a:pt x="5406" y="4709"/>
                  <a:pt x="2893" y="5934"/>
                </a:cubicBezTo>
                <a:cubicBezTo>
                  <a:pt x="2462" y="6140"/>
                  <a:pt x="2031" y="6327"/>
                  <a:pt x="1595" y="6509"/>
                </a:cubicBezTo>
                <a:lnTo>
                  <a:pt x="1595" y="6509"/>
                </a:lnTo>
                <a:cubicBezTo>
                  <a:pt x="2044" y="6089"/>
                  <a:pt x="2499" y="5675"/>
                  <a:pt x="2966" y="5274"/>
                </a:cubicBezTo>
                <a:cubicBezTo>
                  <a:pt x="3773" y="4614"/>
                  <a:pt x="4616" y="3991"/>
                  <a:pt x="5459" y="3404"/>
                </a:cubicBezTo>
                <a:cubicBezTo>
                  <a:pt x="6801" y="2519"/>
                  <a:pt x="8187" y="1745"/>
                  <a:pt x="9635" y="1083"/>
                </a:cubicBezTo>
                <a:close/>
                <a:moveTo>
                  <a:pt x="10847" y="0"/>
                </a:moveTo>
                <a:cubicBezTo>
                  <a:pt x="10813" y="0"/>
                  <a:pt x="10776" y="10"/>
                  <a:pt x="10738" y="32"/>
                </a:cubicBezTo>
                <a:cubicBezTo>
                  <a:pt x="10693" y="50"/>
                  <a:pt x="10648" y="68"/>
                  <a:pt x="10603" y="87"/>
                </a:cubicBezTo>
                <a:lnTo>
                  <a:pt x="10603" y="87"/>
                </a:lnTo>
                <a:lnTo>
                  <a:pt x="10591" y="68"/>
                </a:lnTo>
                <a:cubicBezTo>
                  <a:pt x="10581" y="80"/>
                  <a:pt x="10570" y="92"/>
                  <a:pt x="10559" y="104"/>
                </a:cubicBezTo>
                <a:lnTo>
                  <a:pt x="10559" y="104"/>
                </a:lnTo>
                <a:cubicBezTo>
                  <a:pt x="7620" y="1310"/>
                  <a:pt x="4861" y="3006"/>
                  <a:pt x="2453" y="5090"/>
                </a:cubicBezTo>
                <a:cubicBezTo>
                  <a:pt x="1746" y="5656"/>
                  <a:pt x="1106" y="6291"/>
                  <a:pt x="502" y="6960"/>
                </a:cubicBezTo>
                <a:lnTo>
                  <a:pt x="502" y="6960"/>
                </a:lnTo>
                <a:cubicBezTo>
                  <a:pt x="444" y="6985"/>
                  <a:pt x="386" y="7009"/>
                  <a:pt x="327" y="7033"/>
                </a:cubicBezTo>
                <a:cubicBezTo>
                  <a:pt x="1" y="7164"/>
                  <a:pt x="81" y="7643"/>
                  <a:pt x="361" y="7643"/>
                </a:cubicBezTo>
                <a:cubicBezTo>
                  <a:pt x="396" y="7643"/>
                  <a:pt x="434" y="7636"/>
                  <a:pt x="474" y="7620"/>
                </a:cubicBezTo>
                <a:cubicBezTo>
                  <a:pt x="2087" y="7107"/>
                  <a:pt x="3590" y="6373"/>
                  <a:pt x="5019" y="5494"/>
                </a:cubicBezTo>
                <a:cubicBezTo>
                  <a:pt x="6449" y="4614"/>
                  <a:pt x="7769" y="3624"/>
                  <a:pt x="9015" y="2524"/>
                </a:cubicBezTo>
                <a:cubicBezTo>
                  <a:pt x="9712" y="1865"/>
                  <a:pt x="10371" y="1205"/>
                  <a:pt x="10995" y="472"/>
                </a:cubicBezTo>
                <a:cubicBezTo>
                  <a:pt x="11151" y="316"/>
                  <a:pt x="11041" y="0"/>
                  <a:pt x="108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76"/>
          <p:cNvSpPr/>
          <p:nvPr/>
        </p:nvSpPr>
        <p:spPr>
          <a:xfrm>
            <a:off x="591325" y="4158825"/>
            <a:ext cx="410025" cy="513450"/>
          </a:xfrm>
          <a:custGeom>
            <a:avLst/>
            <a:gdLst/>
            <a:ahLst/>
            <a:cxnLst/>
            <a:rect l="l" t="t" r="r" b="b"/>
            <a:pathLst>
              <a:path w="16401" h="20538" extrusionOk="0">
                <a:moveTo>
                  <a:pt x="15215" y="1042"/>
                </a:moveTo>
                <a:lnTo>
                  <a:pt x="15215" y="1042"/>
                </a:lnTo>
                <a:cubicBezTo>
                  <a:pt x="13595" y="3789"/>
                  <a:pt x="11966" y="6517"/>
                  <a:pt x="9978" y="9035"/>
                </a:cubicBezTo>
                <a:cubicBezTo>
                  <a:pt x="8915" y="10428"/>
                  <a:pt x="7742" y="11711"/>
                  <a:pt x="6459" y="12920"/>
                </a:cubicBezTo>
                <a:cubicBezTo>
                  <a:pt x="5375" y="13869"/>
                  <a:pt x="4228" y="14755"/>
                  <a:pt x="3134" y="15724"/>
                </a:cubicBezTo>
                <a:lnTo>
                  <a:pt x="3134" y="15724"/>
                </a:lnTo>
                <a:cubicBezTo>
                  <a:pt x="3373" y="15291"/>
                  <a:pt x="3582" y="14839"/>
                  <a:pt x="3783" y="14387"/>
                </a:cubicBezTo>
                <a:cubicBezTo>
                  <a:pt x="4406" y="12957"/>
                  <a:pt x="5103" y="11564"/>
                  <a:pt x="5873" y="10244"/>
                </a:cubicBezTo>
                <a:cubicBezTo>
                  <a:pt x="7412" y="7605"/>
                  <a:pt x="9428" y="5259"/>
                  <a:pt x="11775" y="3316"/>
                </a:cubicBezTo>
                <a:cubicBezTo>
                  <a:pt x="12852" y="2442"/>
                  <a:pt x="13999" y="1684"/>
                  <a:pt x="15215" y="1042"/>
                </a:cubicBezTo>
                <a:close/>
                <a:moveTo>
                  <a:pt x="16018" y="0"/>
                </a:moveTo>
                <a:cubicBezTo>
                  <a:pt x="15962" y="0"/>
                  <a:pt x="15903" y="16"/>
                  <a:pt x="15844" y="53"/>
                </a:cubicBezTo>
                <a:cubicBezTo>
                  <a:pt x="13094" y="1373"/>
                  <a:pt x="10638" y="3243"/>
                  <a:pt x="8622" y="5552"/>
                </a:cubicBezTo>
                <a:cubicBezTo>
                  <a:pt x="6606" y="7825"/>
                  <a:pt x="4956" y="10428"/>
                  <a:pt x="3783" y="13287"/>
                </a:cubicBezTo>
                <a:cubicBezTo>
                  <a:pt x="3303" y="14408"/>
                  <a:pt x="2880" y="15665"/>
                  <a:pt x="2149" y="16676"/>
                </a:cubicBezTo>
                <a:lnTo>
                  <a:pt x="2149" y="16676"/>
                </a:lnTo>
                <a:cubicBezTo>
                  <a:pt x="1918" y="16920"/>
                  <a:pt x="1695" y="17171"/>
                  <a:pt x="1482" y="17433"/>
                </a:cubicBezTo>
                <a:lnTo>
                  <a:pt x="1482" y="17433"/>
                </a:lnTo>
                <a:cubicBezTo>
                  <a:pt x="1386" y="17521"/>
                  <a:pt x="1286" y="17606"/>
                  <a:pt x="1180" y="17686"/>
                </a:cubicBezTo>
                <a:cubicBezTo>
                  <a:pt x="1096" y="17728"/>
                  <a:pt x="1109" y="17807"/>
                  <a:pt x="1156" y="17852"/>
                </a:cubicBezTo>
                <a:lnTo>
                  <a:pt x="1156" y="17852"/>
                </a:lnTo>
                <a:cubicBezTo>
                  <a:pt x="1152" y="17858"/>
                  <a:pt x="1148" y="17864"/>
                  <a:pt x="1144" y="17869"/>
                </a:cubicBezTo>
                <a:cubicBezTo>
                  <a:pt x="667" y="18566"/>
                  <a:pt x="301" y="19372"/>
                  <a:pt x="44" y="20179"/>
                </a:cubicBezTo>
                <a:cubicBezTo>
                  <a:pt x="0" y="20397"/>
                  <a:pt x="165" y="20538"/>
                  <a:pt x="336" y="20538"/>
                </a:cubicBezTo>
                <a:cubicBezTo>
                  <a:pt x="452" y="20538"/>
                  <a:pt x="571" y="20473"/>
                  <a:pt x="631" y="20325"/>
                </a:cubicBezTo>
                <a:cubicBezTo>
                  <a:pt x="1180" y="18932"/>
                  <a:pt x="2060" y="17686"/>
                  <a:pt x="3197" y="16696"/>
                </a:cubicBezTo>
                <a:cubicBezTo>
                  <a:pt x="4333" y="15633"/>
                  <a:pt x="5543" y="14680"/>
                  <a:pt x="6716" y="13653"/>
                </a:cubicBezTo>
                <a:cubicBezTo>
                  <a:pt x="9245" y="11271"/>
                  <a:pt x="11445" y="8558"/>
                  <a:pt x="13241" y="5589"/>
                </a:cubicBezTo>
                <a:cubicBezTo>
                  <a:pt x="14304" y="3902"/>
                  <a:pt x="15294" y="2180"/>
                  <a:pt x="16284" y="457"/>
                </a:cubicBezTo>
                <a:cubicBezTo>
                  <a:pt x="16401" y="252"/>
                  <a:pt x="16237" y="0"/>
                  <a:pt x="160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76"/>
          <p:cNvSpPr/>
          <p:nvPr/>
        </p:nvSpPr>
        <p:spPr>
          <a:xfrm>
            <a:off x="564925" y="5240650"/>
            <a:ext cx="23850" cy="19250"/>
          </a:xfrm>
          <a:custGeom>
            <a:avLst/>
            <a:gdLst/>
            <a:ahLst/>
            <a:cxnLst/>
            <a:rect l="l" t="t" r="r" b="b"/>
            <a:pathLst>
              <a:path w="954" h="770" extrusionOk="0">
                <a:moveTo>
                  <a:pt x="477" y="0"/>
                </a:moveTo>
                <a:cubicBezTo>
                  <a:pt x="0" y="37"/>
                  <a:pt x="0" y="733"/>
                  <a:pt x="477" y="770"/>
                </a:cubicBezTo>
                <a:cubicBezTo>
                  <a:pt x="953" y="733"/>
                  <a:pt x="953" y="37"/>
                  <a:pt x="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76"/>
          <p:cNvSpPr/>
          <p:nvPr/>
        </p:nvSpPr>
        <p:spPr>
          <a:xfrm>
            <a:off x="520925" y="5163650"/>
            <a:ext cx="30275" cy="24775"/>
          </a:xfrm>
          <a:custGeom>
            <a:avLst/>
            <a:gdLst/>
            <a:ahLst/>
            <a:cxnLst/>
            <a:rect l="l" t="t" r="r" b="b"/>
            <a:pathLst>
              <a:path w="1211" h="991" extrusionOk="0">
                <a:moveTo>
                  <a:pt x="624" y="1"/>
                </a:moveTo>
                <a:cubicBezTo>
                  <a:pt x="1" y="74"/>
                  <a:pt x="1" y="917"/>
                  <a:pt x="624" y="991"/>
                </a:cubicBezTo>
                <a:cubicBezTo>
                  <a:pt x="1210" y="917"/>
                  <a:pt x="1210" y="74"/>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76"/>
          <p:cNvSpPr/>
          <p:nvPr/>
        </p:nvSpPr>
        <p:spPr>
          <a:xfrm>
            <a:off x="608200" y="4566500"/>
            <a:ext cx="105750" cy="68825"/>
          </a:xfrm>
          <a:custGeom>
            <a:avLst/>
            <a:gdLst/>
            <a:ahLst/>
            <a:cxnLst/>
            <a:rect l="l" t="t" r="r" b="b"/>
            <a:pathLst>
              <a:path w="4230" h="2753" extrusionOk="0">
                <a:moveTo>
                  <a:pt x="2945" y="942"/>
                </a:moveTo>
                <a:cubicBezTo>
                  <a:pt x="2269" y="1517"/>
                  <a:pt x="1471" y="1952"/>
                  <a:pt x="606" y="2228"/>
                </a:cubicBezTo>
                <a:lnTo>
                  <a:pt x="606" y="2228"/>
                </a:lnTo>
                <a:cubicBezTo>
                  <a:pt x="1355" y="1737"/>
                  <a:pt x="2134" y="1308"/>
                  <a:pt x="2945" y="942"/>
                </a:cubicBezTo>
                <a:close/>
                <a:moveTo>
                  <a:pt x="3975" y="1"/>
                </a:moveTo>
                <a:cubicBezTo>
                  <a:pt x="3946" y="1"/>
                  <a:pt x="3913" y="7"/>
                  <a:pt x="3878" y="23"/>
                </a:cubicBezTo>
                <a:cubicBezTo>
                  <a:pt x="2522" y="499"/>
                  <a:pt x="1275" y="1196"/>
                  <a:pt x="212" y="2149"/>
                </a:cubicBezTo>
                <a:cubicBezTo>
                  <a:pt x="135" y="2206"/>
                  <a:pt x="149" y="2294"/>
                  <a:pt x="201" y="2349"/>
                </a:cubicBezTo>
                <a:lnTo>
                  <a:pt x="201" y="2349"/>
                </a:lnTo>
                <a:cubicBezTo>
                  <a:pt x="0" y="2444"/>
                  <a:pt x="91" y="2753"/>
                  <a:pt x="304" y="2753"/>
                </a:cubicBezTo>
                <a:cubicBezTo>
                  <a:pt x="333" y="2753"/>
                  <a:pt x="363" y="2747"/>
                  <a:pt x="395" y="2735"/>
                </a:cubicBezTo>
                <a:cubicBezTo>
                  <a:pt x="1862" y="2405"/>
                  <a:pt x="3145" y="1599"/>
                  <a:pt x="4135" y="426"/>
                </a:cubicBezTo>
                <a:cubicBezTo>
                  <a:pt x="4229" y="268"/>
                  <a:pt x="4161" y="1"/>
                  <a:pt x="3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76"/>
          <p:cNvSpPr/>
          <p:nvPr/>
        </p:nvSpPr>
        <p:spPr>
          <a:xfrm rot="-168174">
            <a:off x="4089408" y="-68617"/>
            <a:ext cx="2347041" cy="346449"/>
          </a:xfrm>
          <a:custGeom>
            <a:avLst/>
            <a:gdLst/>
            <a:ahLst/>
            <a:cxnLst/>
            <a:rect l="l" t="t" r="r" b="b"/>
            <a:pathLst>
              <a:path w="93882" h="13858" fill="none" extrusionOk="0">
                <a:moveTo>
                  <a:pt x="0" y="1"/>
                </a:moveTo>
                <a:cubicBezTo>
                  <a:pt x="6195" y="3667"/>
                  <a:pt x="11217" y="9678"/>
                  <a:pt x="18219" y="11401"/>
                </a:cubicBezTo>
                <a:cubicBezTo>
                  <a:pt x="27970" y="13857"/>
                  <a:pt x="37501" y="7186"/>
                  <a:pt x="47362" y="5243"/>
                </a:cubicBezTo>
                <a:cubicBezTo>
                  <a:pt x="54291" y="3886"/>
                  <a:pt x="61439" y="4876"/>
                  <a:pt x="67781" y="7992"/>
                </a:cubicBezTo>
                <a:cubicBezTo>
                  <a:pt x="71044" y="9642"/>
                  <a:pt x="74233" y="11878"/>
                  <a:pt x="77862" y="12061"/>
                </a:cubicBezTo>
                <a:cubicBezTo>
                  <a:pt x="83911" y="12318"/>
                  <a:pt x="88529" y="6892"/>
                  <a:pt x="93882" y="4106"/>
                </a:cubicBezTo>
              </a:path>
            </a:pathLst>
          </a:custGeom>
          <a:solidFill>
            <a:schemeClr val="accent1"/>
          </a:solidFill>
          <a:ln w="11925" cap="flat" cmpd="sng">
            <a:solidFill>
              <a:schemeClr val="accent1"/>
            </a:solidFill>
            <a:prstDash val="solid"/>
            <a:miter lim="366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 name="圖片 30"/>
          <p:cNvPicPr>
            <a:picLocks noChangeAspect="1"/>
          </p:cNvPicPr>
          <p:nvPr/>
        </p:nvPicPr>
        <p:blipFill>
          <a:blip r:embed="rId3"/>
          <a:stretch>
            <a:fillRect/>
          </a:stretch>
        </p:blipFill>
        <p:spPr>
          <a:xfrm>
            <a:off x="2430808" y="779720"/>
            <a:ext cx="4282383" cy="4304826"/>
          </a:xfrm>
          <a:prstGeom prst="rect">
            <a:avLst/>
          </a:prstGeom>
        </p:spPr>
      </p:pic>
    </p:spTree>
    <p:extLst>
      <p:ext uri="{BB962C8B-B14F-4D97-AF65-F5344CB8AC3E}">
        <p14:creationId xmlns:p14="http://schemas.microsoft.com/office/powerpoint/2010/main" val="4015552296"/>
      </p:ext>
    </p:extLst>
  </p:cSld>
  <p:clrMapOvr>
    <a:masterClrMapping/>
  </p:clrMapOvr>
  <p:timing>
    <p:tnLst>
      <p:par>
        <p:cTn id="1" dur="indefinite" restart="never" nodeType="tmRoot"/>
      </p:par>
    </p:tnLst>
  </p:timing>
</p:sld>
</file>

<file path=ppt/theme/theme1.xml><?xml version="1.0" encoding="utf-8"?>
<a:theme xmlns:a="http://schemas.openxmlformats.org/drawingml/2006/main" name=" Agricultural Technician CV by Slidesgo">
  <a:themeElements>
    <a:clrScheme name="Simple Light">
      <a:dk1>
        <a:srgbClr val="212121"/>
      </a:dk1>
      <a:lt1>
        <a:srgbClr val="FFFCEC"/>
      </a:lt1>
      <a:dk2>
        <a:srgbClr val="C9D2B7"/>
      </a:dk2>
      <a:lt2>
        <a:srgbClr val="FFFFFF"/>
      </a:lt2>
      <a:accent1>
        <a:srgbClr val="647766"/>
      </a:accent1>
      <a:accent2>
        <a:srgbClr val="79917C"/>
      </a:accent2>
      <a:accent3>
        <a:srgbClr val="343F36"/>
      </a:accent3>
      <a:accent4>
        <a:srgbClr val="3F4941"/>
      </a:accent4>
      <a:accent5>
        <a:srgbClr val="FFFFFF"/>
      </a:accent5>
      <a:accent6>
        <a:srgbClr val="FFFFFF"/>
      </a:accent6>
      <a:hlink>
        <a:srgbClr val="21212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1587</TotalTime>
  <Words>4230</Words>
  <Application>Microsoft Office PowerPoint</Application>
  <PresentationFormat>如螢幕大小 (16:9)</PresentationFormat>
  <Paragraphs>680</Paragraphs>
  <Slides>40</Slides>
  <Notes>30</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40</vt:i4>
      </vt:variant>
    </vt:vector>
  </HeadingPairs>
  <TitlesOfParts>
    <vt:vector size="53" baseType="lpstr">
      <vt:lpstr>jf open 粉圓 1.1</vt:lpstr>
      <vt:lpstr>Bebas Neue</vt:lpstr>
      <vt:lpstr>Calibri</vt:lpstr>
      <vt:lpstr>新細明體</vt:lpstr>
      <vt:lpstr>Arial</vt:lpstr>
      <vt:lpstr>Wingdings</vt:lpstr>
      <vt:lpstr>Calistoga</vt:lpstr>
      <vt:lpstr>微軟正黑體</vt:lpstr>
      <vt:lpstr>Times New Roman</vt:lpstr>
      <vt:lpstr>Voces</vt:lpstr>
      <vt:lpstr>標楷體</vt:lpstr>
      <vt:lpstr>Fira Sans Extra Condensed Medium</vt:lpstr>
      <vt:lpstr> Agricultural Technician CV by Slidesgo</vt:lpstr>
      <vt:lpstr>Assessment and Planning of Water Allocation for Agricultural Irrigation –  A Case Study of Kinmen </vt:lpstr>
      <vt:lpstr>03</vt:lpstr>
      <vt:lpstr>Research Background</vt:lpstr>
      <vt:lpstr>The impacts of climate change on agriculture in Kinmen</vt:lpstr>
      <vt:lpstr>The historical annual rainfall and  annual unit yield of sorghum in Kinmen</vt:lpstr>
      <vt:lpstr>Research Purpose</vt:lpstr>
      <vt:lpstr>Research Area</vt:lpstr>
      <vt:lpstr>Research Methods</vt:lpstr>
      <vt:lpstr>Research Framework</vt:lpstr>
      <vt:lpstr>PowerPoint 簡報</vt:lpstr>
      <vt:lpstr>PowerPoint 簡報</vt:lpstr>
      <vt:lpstr>PowerPoint 簡報</vt:lpstr>
      <vt:lpstr>Irrigation Water Allocation Model</vt:lpstr>
      <vt:lpstr>Rainfall Emulator(Based on Neyman-Scott process)</vt:lpstr>
      <vt:lpstr>XGBOOST</vt:lpstr>
      <vt:lpstr>Simulation Scenario</vt:lpstr>
      <vt:lpstr>Historical Scenarios</vt:lpstr>
      <vt:lpstr>PowerPoint 簡報</vt:lpstr>
      <vt:lpstr>MIROC6 Meteorological Data</vt:lpstr>
      <vt:lpstr>Simulated Future Scenarios</vt:lpstr>
      <vt:lpstr>Irrigation Water Allocation Plan Settings</vt:lpstr>
      <vt:lpstr>Irrigation intervals?</vt:lpstr>
      <vt:lpstr>Irrigation Working Days</vt:lpstr>
      <vt:lpstr>Plan 1: Irrigation once a week</vt:lpstr>
      <vt:lpstr>Plan 2: Irrigation once every two weeks</vt:lpstr>
      <vt:lpstr>Plan 3: Irrigation once every three weeks</vt:lpstr>
      <vt:lpstr>Operation of agricultural pond water storage</vt:lpstr>
      <vt:lpstr>Operation of agricultural pond water storage</vt:lpstr>
      <vt:lpstr>Yield Results and Discussion</vt:lpstr>
      <vt:lpstr>Crop yield estimation results</vt:lpstr>
      <vt:lpstr>Crop yield estimation results</vt:lpstr>
      <vt:lpstr>Relationship between increased yield and yield w/o irrigation</vt:lpstr>
      <vt:lpstr>Economic Benefits</vt:lpstr>
      <vt:lpstr>Water Usage Effectiveness</vt:lpstr>
      <vt:lpstr>Conclusions</vt:lpstr>
      <vt:lpstr>PowerPoint 簡報</vt:lpstr>
      <vt:lpstr>References</vt:lpstr>
      <vt:lpstr>References</vt:lpstr>
      <vt:lpstr>References</vt:lpstr>
      <vt:lpstr>Thanks for your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農業灌溉用水調配評估與規劃-以金門為例Assessment and Planning of Water Allocation for Agricultural Irrigation - A Case Study of Kinmen</dc:title>
  <dc:creator>林廷安</dc:creator>
  <cp:lastModifiedBy>anan</cp:lastModifiedBy>
  <cp:revision>98</cp:revision>
  <dcterms:modified xsi:type="dcterms:W3CDTF">2024-04-08T14:05:47Z</dcterms:modified>
</cp:coreProperties>
</file>