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79"/>
    <p:restoredTop sz="96327"/>
  </p:normalViewPr>
  <p:slideViewPr>
    <p:cSldViewPr snapToGrid="0" showGuides="1">
      <p:cViewPr varScale="1">
        <p:scale>
          <a:sx n="176" d="100"/>
          <a:sy n="176" d="100"/>
        </p:scale>
        <p:origin x="224" y="8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A1261-6124-0A23-A6A9-F0F551B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B2C0D-E538-B491-8C7D-0CF7393EE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DB20-8A7E-63AB-B9C4-3358119B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2DC4-4069-6743-627A-7BD66F9A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DA96-05A3-B83F-E621-64D90ED6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91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C898-8E85-D899-D197-D5B2ED55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8D233-C91D-E595-0BE4-F9B5DC794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656BD-E3BF-5A7B-78BD-6908CEE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E0D1E-9F07-BC93-EBF9-1F11E4A02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AEDE-ECB7-D0F4-3ACA-8A11FCB9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259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0D581-9059-458F-9165-7397FD57A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52473-B63B-941B-55AF-ACE5CBC51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6FF4D-A535-2CD1-831C-0EF76D4E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FCC03-3122-4AB5-FBC9-E5962C69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B38C0-0629-502C-5A53-82DC8C4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EF06-4B62-310C-BFF0-77DDAF7F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6B25-B409-ED02-1AFD-D1DF2560E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E7D45-7DB8-F472-A4BD-F9516342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CC090-D73A-FAF6-3345-C12A9317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F1D58-9057-FD4B-CD0E-17327ECD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79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DAF8-5859-5EB7-CC08-052C15BE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13CEE-31CE-C5E5-5D18-DD55186B5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7C054-B40B-6446-5658-6B29883C5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3C6B4-931E-A685-213D-4624A9DA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809DA-CF28-C884-0CBD-461CA7C3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23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7EFFB-0F26-58F6-10D0-CF22D3256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918CA-5D5D-D867-6EDB-57F82F7B6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05011-36E6-959B-A561-3017E6511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19905-A96E-DDF4-0AB0-3C87F6F6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C1201-074D-8096-8F81-8D28D324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44710-9FBD-2335-C32E-A0AE0C1B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19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B237-943B-625C-5ECB-8CE69708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83EAF-8647-F478-04A4-30975645F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85DDE-2571-EF99-350E-720640E2C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CFE9E-820A-61F0-6108-2B15AC935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8910E3-1AB7-087B-0B0B-B4B6E0B22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A398D-5D00-B8EC-65A8-2F301023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508F56-580B-A44B-8600-DD2D1B5A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A506DF-189A-26E6-0BE5-8D52293E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3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4966-A131-E733-EE71-DCC4B65C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B7D57-DCC1-2AE7-81B3-4A4CBD0C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C1230-886C-55AF-5F0D-A7B9085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223E6-725A-483C-045A-6626D97F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295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BEFF2-DF83-74FF-9FBA-31E13FF8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1F500-1D11-387E-80FD-7F1C6871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7017-565A-9021-65D4-37026629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4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ECDD5-C6CD-9DBA-C4DB-AEFD6C08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E608D-F9DE-E926-E0BF-DEE6401B1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15E60-AAFA-2AE2-6FEA-4ADBC655B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8FFAF-4D63-BC25-88DD-64EB81AF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6D051-38E4-55BE-5BF7-B4C7C64C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F0D62-8FBD-4E09-A3B0-2C4ACD94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98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37CF-7EDC-4E45-BA6B-AAB429E6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40794-D823-1299-A828-F3B780115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CF994-9683-B70A-811A-547A769A2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B701A-8DA5-9289-5779-4DD18C00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5B73C-622C-3C15-E03F-7B20FD70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CBE20-2649-96FA-1B0B-86B79F30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28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36A07-7BD9-9CB3-071B-CE10B5A2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24BE-144B-FB96-9D40-5A8EF8701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A82B-FA37-67AE-A937-9818E7FFB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1EB58-2154-5046-BB53-5E677120BF0F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DF03E-C802-F032-D7EE-F090B3D96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9DAF9-BBF1-B9B0-6F92-F2E467EDE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934A-8D50-DC4B-8DC0-88A3A624BD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64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>
            <a:extLst>
              <a:ext uri="{FF2B5EF4-FFF2-40B4-BE49-F238E27FC236}">
                <a16:creationId xmlns:a16="http://schemas.microsoft.com/office/drawing/2014/main" id="{730EEF4D-A03C-3470-B39A-E6A72D326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32" y="0"/>
            <a:ext cx="11466136" cy="6858000"/>
          </a:xfrm>
          <a:prstGeom prst="rect">
            <a:avLst/>
          </a:prstGeom>
        </p:spPr>
      </p:pic>
      <p:pic>
        <p:nvPicPr>
          <p:cNvPr id="172" name="Audio 171">
            <a:hlinkClick r:id="" action="ppaction://media"/>
            <a:extLst>
              <a:ext uri="{FF2B5EF4-FFF2-40B4-BE49-F238E27FC236}">
                <a16:creationId xmlns:a16="http://schemas.microsoft.com/office/drawing/2014/main" id="{5B403077-4AAA-BA08-EA29-50DBA6D3E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9272" y="0"/>
            <a:ext cx="422728" cy="4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9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177"/>
    </mc:Choice>
    <mc:Fallback>
      <p:transition spd="slow" advTm="345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Hernandez</dc:creator>
  <cp:lastModifiedBy>Ivan Hernandez</cp:lastModifiedBy>
  <cp:revision>2</cp:revision>
  <dcterms:created xsi:type="dcterms:W3CDTF">2024-04-11T13:20:13Z</dcterms:created>
  <dcterms:modified xsi:type="dcterms:W3CDTF">2024-04-11T13:59:25Z</dcterms:modified>
</cp:coreProperties>
</file>